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7"/>
  </p:notesMasterIdLst>
  <p:sldIdLst>
    <p:sldId id="307" r:id="rId3"/>
    <p:sldId id="308" r:id="rId4"/>
    <p:sldId id="332" r:id="rId5"/>
    <p:sldId id="258" r:id="rId6"/>
    <p:sldId id="306" r:id="rId7"/>
    <p:sldId id="275" r:id="rId8"/>
    <p:sldId id="320" r:id="rId9"/>
    <p:sldId id="337" r:id="rId10"/>
    <p:sldId id="328" r:id="rId11"/>
    <p:sldId id="330" r:id="rId12"/>
    <p:sldId id="331" r:id="rId13"/>
    <p:sldId id="338" r:id="rId14"/>
    <p:sldId id="301" r:id="rId15"/>
    <p:sldId id="327" r:id="rId16"/>
    <p:sldId id="309" r:id="rId17"/>
    <p:sldId id="267" r:id="rId18"/>
    <p:sldId id="336" r:id="rId19"/>
    <p:sldId id="335" r:id="rId20"/>
    <p:sldId id="322" r:id="rId21"/>
    <p:sldId id="323" r:id="rId22"/>
    <p:sldId id="329" r:id="rId23"/>
    <p:sldId id="325" r:id="rId24"/>
    <p:sldId id="318" r:id="rId25"/>
    <p:sldId id="33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34" autoAdjust="0"/>
  </p:normalViewPr>
  <p:slideViewPr>
    <p:cSldViewPr>
      <p:cViewPr varScale="1">
        <p:scale>
          <a:sx n="70" d="100"/>
          <a:sy n="70" d="100"/>
        </p:scale>
        <p:origin x="1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 custT="1"/>
      <dgm:spPr/>
      <dgm:t>
        <a:bodyPr/>
        <a:lstStyle/>
        <a:p>
          <a:r>
            <a:rPr lang="en-IN" sz="2000" dirty="0" smtClean="0"/>
            <a:t>Admin</a:t>
          </a:r>
          <a:endParaRPr lang="en-IN" sz="2000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 custT="1"/>
      <dgm:spPr/>
      <dgm:t>
        <a:bodyPr/>
        <a:lstStyle/>
        <a:p>
          <a:r>
            <a:rPr lang="en-IN" sz="2000" dirty="0" smtClean="0"/>
            <a:t>Update</a:t>
          </a:r>
          <a:endParaRPr lang="en-IN" sz="2000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/>
      <dgm:spPr/>
      <dgm:t>
        <a:bodyPr/>
        <a:lstStyle/>
        <a:p>
          <a:endParaRPr lang="en-IN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X="181170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5" custRadScaleRad="83866" custRadScaleInc="677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5" custLinFactNeighborX="-2429" custLinFactNeighborY="-54678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5" custRadScaleRad="132527" custRadScaleInc="125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1C695-285C-48C7-B152-A664EB02542B}" type="pres">
      <dgm:prSet presAssocID="{D9E2EB92-0DA5-4648-A69C-26B82C1D0905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070E8865-E939-402B-ACC1-7E492C9F957C}" type="pres">
      <dgm:prSet presAssocID="{C84695D3-AE9A-4501-A621-669274CEC8DD}" presName="node" presStyleLbl="node1" presStyleIdx="2" presStyleCnt="5" custRadScaleRad="20351" custRadScaleInc="-4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1A354-717E-4289-9885-C2E2F256F905}" type="pres">
      <dgm:prSet presAssocID="{D363C5A8-91EB-4D75-8DC9-29E46A5D4A7F}" presName="parTrans" presStyleLbl="bgSibTrans2D1" presStyleIdx="3" presStyleCnt="5" custLinFactNeighborX="19005" custLinFactNeighborY="-85462"/>
      <dgm:spPr/>
      <dgm:t>
        <a:bodyPr/>
        <a:lstStyle/>
        <a:p>
          <a:endParaRPr lang="en-US"/>
        </a:p>
      </dgm:t>
    </dgm:pt>
    <dgm:pt modelId="{306ED78B-8318-45B9-BA8A-B7670E799923}" type="pres">
      <dgm:prSet presAssocID="{5EE888C5-C142-4F81-927B-B90721C1F3E4}" presName="node" presStyleLbl="node1" presStyleIdx="3" presStyleCnt="5" custScaleX="101627" custRadScaleRad="142260" custRadScaleInc="65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4" presStyleCnt="5" custRadScaleRad="74622" custRadScaleInc="-76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A70C9-E938-482F-9FD4-AB714F773723}" srcId="{5A7729A2-75B9-4FBC-8844-90F76B1D8C7E}" destId="{374760DF-DB23-4CA2-8759-86847150A20D}" srcOrd="4" destOrd="0" parTransId="{82F82485-D9D4-4AC9-A44B-051857860A87}" sibTransId="{B3AB6E22-FF71-41B9-8C91-C9A7C776B80E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2BE7AA80-146F-428B-A055-15AEF94311AE}" type="presOf" srcId="{D363C5A8-91EB-4D75-8DC9-29E46A5D4A7F}" destId="{4F41A354-717E-4289-9885-C2E2F256F905}" srcOrd="0" destOrd="0" presId="urn:microsoft.com/office/officeart/2005/8/layout/radial4"/>
    <dgm:cxn modelId="{72E41019-23BD-42FC-BD37-03E9662C2428}" srcId="{5A7729A2-75B9-4FBC-8844-90F76B1D8C7E}" destId="{C84695D3-AE9A-4501-A621-669274CEC8DD}" srcOrd="2" destOrd="0" parTransId="{D9E2EB92-0DA5-4648-A69C-26B82C1D0905}" sibTransId="{75687ADF-CBCC-429E-B8E9-43F016C33414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AA674CAA-4A77-4B0A-89CC-62F4264C0214}" type="presOf" srcId="{5EE888C5-C142-4F81-927B-B90721C1F3E4}" destId="{306ED78B-8318-45B9-BA8A-B7670E799923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E03982C5-3BDB-497A-BCA3-2DC08723031D}" srcId="{5A7729A2-75B9-4FBC-8844-90F76B1D8C7E}" destId="{5EE888C5-C142-4F81-927B-B90721C1F3E4}" srcOrd="3" destOrd="0" parTransId="{D363C5A8-91EB-4D75-8DC9-29E46A5D4A7F}" sibTransId="{0DA8AB2B-BB27-4A16-BCAC-A04684A9C39F}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52D547DD-E012-43C9-B790-71281BBA3157}" type="presOf" srcId="{D9E2EB92-0DA5-4648-A69C-26B82C1D0905}" destId="{8351C695-285C-48C7-B152-A664EB02542B}" srcOrd="0" destOrd="0" presId="urn:microsoft.com/office/officeart/2005/8/layout/radial4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925DCAA9-FF2A-4B96-84FA-DD9EDD8938C8}" type="presOf" srcId="{C84695D3-AE9A-4501-A621-669274CEC8DD}" destId="{070E8865-E939-402B-ACC1-7E492C9F957C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  <dgm:cxn modelId="{EDF760F3-D1AB-45D2-BE92-6B45045B1112}" type="presParOf" srcId="{F529A9FE-3A30-478D-8FB5-0EE20CF3B2CD}" destId="{8351C695-285C-48C7-B152-A664EB02542B}" srcOrd="5" destOrd="0" presId="urn:microsoft.com/office/officeart/2005/8/layout/radial4"/>
    <dgm:cxn modelId="{AB258435-7355-4469-9FF4-BC3C582AE1DA}" type="presParOf" srcId="{F529A9FE-3A30-478D-8FB5-0EE20CF3B2CD}" destId="{070E8865-E939-402B-ACC1-7E492C9F957C}" srcOrd="6" destOrd="0" presId="urn:microsoft.com/office/officeart/2005/8/layout/radial4"/>
    <dgm:cxn modelId="{7F61768B-294E-41AA-98C2-C1B4D5228731}" type="presParOf" srcId="{F529A9FE-3A30-478D-8FB5-0EE20CF3B2CD}" destId="{4F41A354-717E-4289-9885-C2E2F256F905}" srcOrd="7" destOrd="0" presId="urn:microsoft.com/office/officeart/2005/8/layout/radial4"/>
    <dgm:cxn modelId="{824F50B3-39CB-4250-AF74-CAE22F0AC409}" type="presParOf" srcId="{F529A9FE-3A30-478D-8FB5-0EE20CF3B2CD}" destId="{306ED78B-8318-45B9-BA8A-B7670E799923}" srcOrd="8" destOrd="0" presId="urn:microsoft.com/office/officeart/2005/8/layout/radial4"/>
    <dgm:cxn modelId="{5A542D42-2172-4052-A4F1-4D23130D9D37}" type="presParOf" srcId="{F529A9FE-3A30-478D-8FB5-0EE20CF3B2CD}" destId="{C2828057-5F65-4707-A76C-46A6588FAB93}" srcOrd="9" destOrd="0" presId="urn:microsoft.com/office/officeart/2005/8/layout/radial4"/>
    <dgm:cxn modelId="{CF8B61D2-9FE0-40E2-8EB0-4DF83CAE5FC6}" type="presParOf" srcId="{F529A9FE-3A30-478D-8FB5-0EE20CF3B2CD}" destId="{36349CBE-CB7C-48FD-83C3-D60F2DB8658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 custT="1"/>
      <dgm:spPr/>
      <dgm:t>
        <a:bodyPr/>
        <a:lstStyle/>
        <a:p>
          <a:r>
            <a:rPr lang="en-IN" sz="2000" dirty="0" smtClean="0"/>
            <a:t>Executive</a:t>
          </a:r>
          <a:endParaRPr lang="en-IN" sz="2000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 custT="1"/>
      <dgm:spPr/>
      <dgm:t>
        <a:bodyPr/>
        <a:lstStyle/>
        <a:p>
          <a:r>
            <a:rPr lang="en-IN" sz="2000" dirty="0" smtClean="0"/>
            <a:t>Flight based on period</a:t>
          </a:r>
          <a:endParaRPr lang="en-IN" sz="2000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 custT="1"/>
      <dgm:spPr/>
      <dgm:t>
        <a:bodyPr/>
        <a:lstStyle/>
        <a:p>
          <a:r>
            <a:rPr lang="en-IN" sz="2000" dirty="0" smtClean="0"/>
            <a:t>Based on place</a:t>
          </a:r>
          <a:endParaRPr lang="en-IN" sz="2000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X="158343" custScaleY="67201" custLinFactNeighborX="7205" custLinFactNeighborY="-35173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ScaleX="220459" custRadScaleRad="73726" custRadScaleInc="-380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ScaleX="179832" custRadScaleRad="136137" custRadScaleInc="371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56345" y="9128"/>
          <a:ext cx="1716383" cy="9473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Admin</a:t>
          </a:r>
          <a:endParaRPr lang="en-IN" sz="2000" kern="1200" dirty="0"/>
        </a:p>
      </dsp:txBody>
      <dsp:txXfrm>
        <a:off x="1307703" y="147870"/>
        <a:ext cx="1213667" cy="669904"/>
      </dsp:txXfrm>
    </dsp:sp>
    <dsp:sp modelId="{6C299B1E-FF91-4041-B597-AC7D7E336DDB}">
      <dsp:nvSpPr>
        <dsp:cNvPr id="0" name=""/>
        <dsp:cNvSpPr/>
      </dsp:nvSpPr>
      <dsp:spPr>
        <a:xfrm rot="7619885">
          <a:off x="526514" y="1349690"/>
          <a:ext cx="1266225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328617" y="1630324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349706" y="1651413"/>
        <a:ext cx="857841" cy="677837"/>
      </dsp:txXfrm>
    </dsp:sp>
    <dsp:sp modelId="{BC821710-D8D6-44B3-AE70-1FB80AE0FF86}">
      <dsp:nvSpPr>
        <dsp:cNvPr id="0" name=""/>
        <dsp:cNvSpPr/>
      </dsp:nvSpPr>
      <dsp:spPr>
        <a:xfrm rot="9221287">
          <a:off x="489693" y="705975"/>
          <a:ext cx="766736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98026" y="798534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Update</a:t>
          </a:r>
          <a:endParaRPr lang="en-IN" sz="2000" kern="1200" dirty="0"/>
        </a:p>
      </dsp:txBody>
      <dsp:txXfrm>
        <a:off x="119115" y="819623"/>
        <a:ext cx="857841" cy="677837"/>
      </dsp:txXfrm>
    </dsp:sp>
    <dsp:sp modelId="{8351C695-285C-48C7-B152-A664EB02542B}">
      <dsp:nvSpPr>
        <dsp:cNvPr id="0" name=""/>
        <dsp:cNvSpPr/>
      </dsp:nvSpPr>
      <dsp:spPr>
        <a:xfrm rot="5690568">
          <a:off x="1230022" y="1476121"/>
          <a:ext cx="1177840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0E8865-E939-402B-ACC1-7E492C9F957C}">
      <dsp:nvSpPr>
        <dsp:cNvPr id="0" name=""/>
        <dsp:cNvSpPr/>
      </dsp:nvSpPr>
      <dsp:spPr>
        <a:xfrm>
          <a:off x="1319214" y="1837934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1340303" y="1859023"/>
        <a:ext cx="857841" cy="677837"/>
      </dsp:txXfrm>
    </dsp:sp>
    <dsp:sp modelId="{4F41A354-717E-4289-9885-C2E2F256F905}">
      <dsp:nvSpPr>
        <dsp:cNvPr id="0" name=""/>
        <dsp:cNvSpPr/>
      </dsp:nvSpPr>
      <dsp:spPr>
        <a:xfrm rot="1581976">
          <a:off x="2687659" y="609013"/>
          <a:ext cx="707740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6ED78B-8318-45B9-BA8A-B7670E799923}">
      <dsp:nvSpPr>
        <dsp:cNvPr id="0" name=""/>
        <dsp:cNvSpPr/>
      </dsp:nvSpPr>
      <dsp:spPr>
        <a:xfrm>
          <a:off x="2766750" y="771917"/>
          <a:ext cx="914662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2787839" y="793006"/>
        <a:ext cx="872484" cy="677837"/>
      </dsp:txXfrm>
    </dsp:sp>
    <dsp:sp modelId="{C2828057-5F65-4707-A76C-46A6588FAB93}">
      <dsp:nvSpPr>
        <dsp:cNvPr id="0" name=""/>
        <dsp:cNvSpPr/>
      </dsp:nvSpPr>
      <dsp:spPr>
        <a:xfrm rot="3643191">
          <a:off x="1908818" y="1356842"/>
          <a:ext cx="1142992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349CBE-CB7C-48FD-83C3-D60F2DB8658D}">
      <dsp:nvSpPr>
        <dsp:cNvPr id="0" name=""/>
        <dsp:cNvSpPr/>
      </dsp:nvSpPr>
      <dsp:spPr>
        <a:xfrm>
          <a:off x="2309812" y="1630318"/>
          <a:ext cx="900019" cy="7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 dirty="0"/>
        </a:p>
      </dsp:txBody>
      <dsp:txXfrm>
        <a:off x="2330901" y="1651407"/>
        <a:ext cx="857841" cy="6778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59073" y="53770"/>
          <a:ext cx="1547460" cy="656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Executive</a:t>
          </a:r>
          <a:endParaRPr lang="en-IN" sz="2000" kern="1200" dirty="0"/>
        </a:p>
      </dsp:txBody>
      <dsp:txXfrm>
        <a:off x="1285693" y="149948"/>
        <a:ext cx="1094220" cy="464388"/>
      </dsp:txXfrm>
    </dsp:sp>
    <dsp:sp modelId="{6C299B1E-FF91-4041-B597-AC7D7E336DDB}">
      <dsp:nvSpPr>
        <dsp:cNvPr id="0" name=""/>
        <dsp:cNvSpPr/>
      </dsp:nvSpPr>
      <dsp:spPr>
        <a:xfrm rot="8506858">
          <a:off x="566001" y="862996"/>
          <a:ext cx="958624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-354650" y="927427"/>
          <a:ext cx="2046784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Flight based on period</a:t>
          </a:r>
          <a:endParaRPr lang="en-IN" sz="2000" kern="1200" dirty="0"/>
        </a:p>
      </dsp:txBody>
      <dsp:txXfrm>
        <a:off x="-332896" y="949181"/>
        <a:ext cx="2003276" cy="699227"/>
      </dsp:txXfrm>
    </dsp:sp>
    <dsp:sp modelId="{BC821710-D8D6-44B3-AE70-1FB80AE0FF86}">
      <dsp:nvSpPr>
        <dsp:cNvPr id="0" name=""/>
        <dsp:cNvSpPr/>
      </dsp:nvSpPr>
      <dsp:spPr>
        <a:xfrm rot="2676635">
          <a:off x="2058766" y="849396"/>
          <a:ext cx="777706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1889646" y="890377"/>
          <a:ext cx="1669595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Based on place</a:t>
          </a:r>
          <a:endParaRPr lang="en-IN" sz="2000" kern="1200" dirty="0"/>
        </a:p>
      </dsp:txBody>
      <dsp:txXfrm>
        <a:off x="1911400" y="912131"/>
        <a:ext cx="1626087" cy="699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23,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microsoft.com/office/2007/relationships/diagramDrawing" Target="../diagrams/drawing11.xml"/><Relationship Id="rId3" Type="http://schemas.openxmlformats.org/officeDocument/2006/relationships/hyperlink" Target="AMS_TestCase.xlsx" TargetMode="External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1.xml"/><Relationship Id="rId5" Type="http://schemas.openxmlformats.org/officeDocument/2006/relationships/diagramLayout" Target="../diagrams/layout10.xml"/><Relationship Id="rId10" Type="http://schemas.openxmlformats.org/officeDocument/2006/relationships/diagramLayout" Target="../diagrams/layout11.xml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Relationship Id="rId1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ndafile:8081/AirlineReservationSystem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AMS_Defects.xl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AMS_Admin_DeleteAsset.docx" TargetMode="External"/><Relationship Id="rId3" Type="http://schemas.openxmlformats.org/officeDocument/2006/relationships/hyperlink" Target="AMS_Admin_Login.docx" TargetMode="External"/><Relationship Id="rId7" Type="http://schemas.openxmlformats.org/officeDocument/2006/relationships/hyperlink" Target="AMS_Admin_ModifyAsset.docx" TargetMode="External"/><Relationship Id="rId2" Type="http://schemas.openxmlformats.org/officeDocument/2006/relationships/hyperlink" Target="AMS_ManagerLogin.doc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AMS_Admin_AddAsset.docx" TargetMode="External"/><Relationship Id="rId5" Type="http://schemas.openxmlformats.org/officeDocument/2006/relationships/hyperlink" Target="AMS_Manager_ViewRequest.docx" TargetMode="External"/><Relationship Id="rId10" Type="http://schemas.openxmlformats.org/officeDocument/2006/relationships/hyperlink" Target="AMS_Admin_Accept_Reject.docx" TargetMode="External"/><Relationship Id="rId4" Type="http://schemas.openxmlformats.org/officeDocument/2006/relationships/hyperlink" Target="AMS_Manager_RaiseRequest.docx" TargetMode="External"/><Relationship Id="rId9" Type="http://schemas.openxmlformats.org/officeDocument/2006/relationships/hyperlink" Target="AMS_Admin_ViewAsset.do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AMS_RVFD.xl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Project name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C:\Users\prasatho\Documents\My Received Files\Executiv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590800"/>
            <a:ext cx="5867400" cy="26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09600" y="1313418"/>
            <a:ext cx="2768707" cy="405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Bef>
                <a:spcPts val="1200"/>
              </a:spcBef>
            </a:pPr>
            <a:r>
              <a:rPr lang="en-GB" sz="2000" b="1" kern="0" cap="small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Airline Executive</a:t>
            </a:r>
            <a:endParaRPr lang="en-US" sz="3200" b="1" kern="0" dirty="0">
              <a:solidFill>
                <a:srgbClr val="00B0F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3" name="Picture 2" descr="C:\Users\prasatho\Documents\My Received Files\Admi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94840"/>
            <a:ext cx="7086600" cy="366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62000" y="1188219"/>
            <a:ext cx="1782860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Bef>
                <a:spcPts val="1200"/>
              </a:spcBef>
            </a:pPr>
            <a:r>
              <a:rPr lang="en-GB" sz="3200" b="1" kern="0" cap="small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4400" b="1" kern="0" dirty="0">
              <a:solidFill>
                <a:srgbClr val="00B0F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Content Placeholder 4" descr="C:\Users\prasatho\Documents\My Received Files\Custome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905000"/>
            <a:ext cx="6791325" cy="33488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176336" y="1164866"/>
            <a:ext cx="2176463" cy="46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cap="small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sz="2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0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4119" y="6152952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>
                <a:hlinkClick r:id="rId3" action="ppaction://hlinkfile"/>
              </a:rPr>
              <a:t>AMS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76398352"/>
              </p:ext>
            </p:extLst>
          </p:nvPr>
        </p:nvGraphicFramePr>
        <p:xfrm>
          <a:off x="5304649" y="1774790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75849" y="1009846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5304649" y="1194512"/>
            <a:ext cx="1746118" cy="63067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27934414"/>
              </p:ext>
            </p:extLst>
          </p:nvPr>
        </p:nvGraphicFramePr>
        <p:xfrm>
          <a:off x="230964" y="1937985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90800" y="3759995"/>
            <a:ext cx="3682303" cy="370059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2251358" y="1286412"/>
            <a:ext cx="1300787" cy="75715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649" y="109028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http://ndafile:8081/AirlineReservationSystem/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916004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AMS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</a:t>
            </a:r>
            <a:r>
              <a:rPr lang="en-US" b="0" dirty="0" smtClean="0">
                <a:solidFill>
                  <a:schemeClr val="tx1"/>
                </a:solidFill>
              </a:rPr>
              <a:t> displays  error message as “invalid credentials” on entering  username and  password 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</a:t>
            </a:r>
            <a:r>
              <a:rPr lang="en-US" b="0" dirty="0" smtClean="0">
                <a:solidFill>
                  <a:schemeClr val="tx1"/>
                </a:solidFill>
              </a:rPr>
              <a:t>allow the executive to view the flight occupancy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system does not display appropriate </a:t>
            </a:r>
            <a:r>
              <a:rPr lang="en-US" b="0" dirty="0" smtClean="0">
                <a:solidFill>
                  <a:schemeClr val="tx1"/>
                </a:solidFill>
              </a:rPr>
              <a:t>error message when there is no available flights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Some of the links present in all the pages is not navigating the user to proper web </a:t>
            </a:r>
            <a:r>
              <a:rPr lang="en-US" b="0" dirty="0" smtClean="0">
                <a:solidFill>
                  <a:schemeClr val="tx1"/>
                </a:solidFill>
              </a:rPr>
              <a:t>page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system does not </a:t>
            </a:r>
            <a:r>
              <a:rPr lang="en-US" b="0" dirty="0" smtClean="0">
                <a:solidFill>
                  <a:schemeClr val="tx1"/>
                </a:solidFill>
              </a:rPr>
              <a:t>able to view the reservation details, update and cancel the booking.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Executive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=(72*100)/85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=84.7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Prasanthi Thota</a:t>
            </a:r>
            <a:r>
              <a:rPr lang="en-IN" dirty="0">
                <a:solidFill>
                  <a:srgbClr val="00B0F0"/>
                </a:solidFill>
              </a:rPr>
              <a:t>	</a:t>
            </a:r>
            <a:r>
              <a:rPr lang="en-IN" dirty="0" smtClean="0">
                <a:solidFill>
                  <a:srgbClr val="00B0F0"/>
                </a:solidFill>
              </a:rPr>
              <a:t>150736</a:t>
            </a:r>
          </a:p>
          <a:p>
            <a:pPr>
              <a:buFont typeface="+mj-lt"/>
              <a:buAutoNum type="arabicPeriod"/>
            </a:pPr>
            <a:r>
              <a:rPr lang="en-IN" dirty="0" err="1" smtClean="0">
                <a:solidFill>
                  <a:srgbClr val="00B0F0"/>
                </a:solidFill>
              </a:rPr>
              <a:t>Repaka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err="1" smtClean="0">
                <a:solidFill>
                  <a:srgbClr val="00B0F0"/>
                </a:solidFill>
              </a:rPr>
              <a:t>Srujala</a:t>
            </a:r>
            <a:r>
              <a:rPr lang="en-IN" dirty="0" smtClean="0">
                <a:solidFill>
                  <a:srgbClr val="00B0F0"/>
                </a:solidFill>
              </a:rPr>
              <a:t>		150735</a:t>
            </a:r>
          </a:p>
          <a:p>
            <a:pPr>
              <a:buFont typeface="+mj-lt"/>
              <a:buAutoNum type="arabicPeriod"/>
            </a:pPr>
            <a:r>
              <a:rPr lang="en-IN" dirty="0" err="1" smtClean="0">
                <a:solidFill>
                  <a:srgbClr val="00B0F0"/>
                </a:solidFill>
              </a:rPr>
              <a:t>Kamidi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err="1" smtClean="0">
                <a:solidFill>
                  <a:srgbClr val="00B0F0"/>
                </a:solidFill>
              </a:rPr>
              <a:t>Mahender</a:t>
            </a:r>
            <a:r>
              <a:rPr lang="en-IN" dirty="0" smtClean="0">
                <a:solidFill>
                  <a:srgbClr val="00B0F0"/>
                </a:solidFill>
              </a:rPr>
              <a:t>	150935</a:t>
            </a:r>
            <a:endParaRPr lang="en-IN" dirty="0">
              <a:solidFill>
                <a:srgbClr val="00B0F0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B, </a:t>
            </a:r>
            <a:r>
              <a:rPr lang="en-IN" dirty="0" err="1" smtClean="0">
                <a:solidFill>
                  <a:srgbClr val="00B0F0"/>
                </a:solidFill>
              </a:rPr>
              <a:t>Sabareeshwari</a:t>
            </a:r>
            <a:r>
              <a:rPr lang="en-IN" dirty="0" smtClean="0">
                <a:solidFill>
                  <a:srgbClr val="00B0F0"/>
                </a:solidFill>
              </a:rPr>
              <a:t>	150737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=(20*100)/26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=76.9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72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23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49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20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1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252232"/>
            <a:ext cx="8610600" cy="514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2" action="ppaction://hlinkfile"/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AMS Manager Login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3" action="ppaction://hlinkfile"/>
              </a:rPr>
              <a:t>AMS Admin Login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Functionalities:</a:t>
            </a:r>
          </a:p>
          <a:p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AMS Manager Raise Request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AMS Manager View Request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6" action="ppaction://hlinkfile"/>
              </a:rPr>
              <a:t>AMS Admin Add Asset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7" action="ppaction://hlinkfile"/>
              </a:rPr>
              <a:t>AMS Admin Modify Asset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8" action="ppaction://hlinkfile"/>
              </a:rPr>
              <a:t>AMS Admin Delete Asset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9" action="ppaction://hlinkfile"/>
              </a:rPr>
              <a:t>AMS Admin View Asset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10" action="ppaction://hlinkfile"/>
              </a:rPr>
              <a:t>AMS Admin Accept/Reject Asset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AMS RVFD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6" y="8931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Customer </a:t>
            </a:r>
          </a:p>
          <a:p>
            <a:pPr lvl="0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Airline Executive</a:t>
            </a:r>
          </a:p>
          <a:p>
            <a:pPr lvl="0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Administrator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1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synonymous.</a:t>
            </a: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</TotalTime>
  <Words>609</Words>
  <Application>Microsoft Office PowerPoint</Application>
  <PresentationFormat>On-screen Show (4:3)</PresentationFormat>
  <Paragraphs>131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ＭＳ Ｐゴシック</vt:lpstr>
      <vt:lpstr>Arial</vt:lpstr>
      <vt:lpstr>Bookman Old Style</vt:lpstr>
      <vt:lpstr>Calibri</vt:lpstr>
      <vt:lpstr>Calibri Light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PowerPoint Presentation</vt:lpstr>
      <vt:lpstr>REQUIREMENT  ITEMIZATION</vt:lpstr>
      <vt:lpstr>USE CASES</vt:lpstr>
      <vt:lpstr>ACTORS</vt:lpstr>
      <vt:lpstr>USE CASES</vt:lpstr>
      <vt:lpstr>USE CASE DIAGRAM</vt:lpstr>
      <vt:lpstr>USE CASE DIAGRAM</vt:lpstr>
      <vt:lpstr>USE CASE DIAGRAM</vt:lpstr>
      <vt:lpstr>PowerPoint Presentation</vt:lpstr>
      <vt:lpstr>Link : AMS TEST cASE</vt:lpstr>
      <vt:lpstr>PowerPoint Presentation</vt:lpstr>
      <vt:lpstr>DFDR</vt:lpstr>
      <vt:lpstr>DEFECTS FOUND</vt:lpstr>
      <vt:lpstr>DEFECTS FOUND</vt:lpstr>
      <vt:lpstr>Test Case Adequacy </vt:lpstr>
      <vt:lpstr>Test Case Effectiveness</vt:lpstr>
      <vt:lpstr>Project Statistics</vt:lpstr>
      <vt:lpstr>Traceability Matrix</vt:lpstr>
      <vt:lpstr>PowerPoint Presentation</vt:lpstr>
      <vt:lpstr>USE CASE HYPERLINKS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B, Sabareeshwari</cp:lastModifiedBy>
  <cp:revision>161</cp:revision>
  <dcterms:created xsi:type="dcterms:W3CDTF">2015-08-27T08:52:20Z</dcterms:created>
  <dcterms:modified xsi:type="dcterms:W3CDTF">2018-07-23T04:13:14Z</dcterms:modified>
</cp:coreProperties>
</file>