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A5D-A276-443C-A653-722D22AA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7A89-FA3C-436D-9511-21A92C82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FF98-3D48-4828-ABD0-64BC20E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E49A-FA1D-4CF1-94AA-11A32BA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046F-8EBF-4AB5-B18C-28356AE4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CA8F-46A5-4F75-81C9-3B86E7FE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17E5-D4B4-466D-A459-10E7E638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96EA-76AC-43D6-8003-C7A8C3A5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6428-874A-488A-BE65-87531310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B9C5-491E-4499-B65F-3BB68B9A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5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D59CB-E944-41F8-B367-26C6B4AA3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E58E-9A08-4C0D-A66F-F8A5DE3C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0BB2-0113-4358-866B-CF7B853D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F53D-F176-4B5E-B962-D48135DE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33A4-9D7C-48E6-A3AE-7FF0B259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2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06A0-1A6C-4E05-AECA-238CCB9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2E64-E820-48EA-BCF5-BA129261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E48C-D464-4F26-A068-635AC61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3519-E4D4-4476-9DCE-9D401DE0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081D-0D5D-4F4E-A8EF-EDFE2AB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8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77F3-5C0B-4D73-80A8-8569AA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D5F40-2CED-409E-B3A2-2A6B692A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FF55-5373-45DC-BE91-1BA63725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93C2-CA1C-4ACD-91BB-DE972C78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14FD-7CC3-4583-945E-2359CE7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0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670-8BBB-40CC-9FDC-35495406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6AF6-5507-4A05-BD99-3960D5BA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6AD6C-DBAF-4BC5-A037-A1FC3176B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71D1-AF67-41EC-B31C-B8A415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CA62-8202-4F67-A48F-AD49B0A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45F50-904B-4897-AF2F-A73B3BD9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C2D5-2130-4022-B9DA-2D88939B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3837-C101-4BB4-84F6-BDB6B8CB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C646-D5FF-4026-931A-70C1E7DE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49E42-0636-4A88-A08F-8ABAFE297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0B400-0469-4C84-A3AD-2CF58F5D0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246B2-AD17-4572-9C28-E4A419EA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91005-E090-43CF-8AB4-08E13C1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19B1-3B91-460C-9770-1B76052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7B69-CDB5-4E5F-B2BA-CA3C2D2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4FB90-1297-4A8A-8271-EC5818C4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6B346-35BC-4B76-A8F2-CD5D9458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07B8-4234-448D-86AA-2CC2FF2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2C025-401D-4A07-9AC9-B73B3504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CC0AB-1191-4337-9367-8B9EC00A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7FB2E-4725-40CE-AD3C-FF85558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4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C1B0-46C3-4A20-8203-0F5B701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DAD8-A098-41E8-8A16-27BB4D36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A1E0-80EC-4AC4-AD60-B8E037D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C729A-F3D4-4835-9B3C-A0F95A29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A117-BFE1-4514-AB3E-5589D9EC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21EC-1621-4BF9-8AD1-CC3F848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6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E8B-456C-4C5B-AEA4-E3B99674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031EA-DEC1-4049-B89A-653027DE9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FA2A-C2BF-462C-80DE-9DC8F2E8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6DC1-6518-45C6-AE6F-C2DDBA7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E99F-0CC7-4192-ABD6-5FC4FA34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CBB3F-1B02-4DAD-9C06-8493495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F1A44-824E-46C5-A01C-1A457ABB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F6D3D-467A-4EE1-94B4-799E948E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4F8C-0D9A-41C2-858A-8FD39944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3740-8CDF-48E0-B0E9-5FDDE8B1D751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AE5B-B670-4655-9187-9083A634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8E74-B0FC-4320-9A0C-D2B165DA3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AC7-B804-4C2D-9893-7CAF0F324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B75F-BF17-4903-8694-F3D10CF7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CALIBER 2020 – HACK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4703-4002-4969-B1B7-41AA27BB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Name – </a:t>
            </a:r>
            <a:r>
              <a:rPr lang="en-US" b="1" dirty="0"/>
              <a:t>&lt;Name&gt;</a:t>
            </a:r>
          </a:p>
          <a:p>
            <a:r>
              <a:rPr lang="en-US" dirty="0"/>
              <a:t>Solution Name - </a:t>
            </a:r>
            <a:r>
              <a:rPr lang="en-US" b="1" dirty="0"/>
              <a:t>Enterprise Document Assistant</a:t>
            </a:r>
          </a:p>
          <a:p>
            <a:r>
              <a:rPr lang="en-US" dirty="0"/>
              <a:t>Solution Area – </a:t>
            </a:r>
            <a:r>
              <a:rPr lang="en-US" b="1" dirty="0"/>
              <a:t>Azure Cloud + Modern workplace</a:t>
            </a:r>
          </a:p>
          <a:p>
            <a:r>
              <a:rPr lang="en-US" dirty="0"/>
              <a:t>Solution Document Links - </a:t>
            </a:r>
            <a:r>
              <a:rPr lang="en-US" b="1" dirty="0"/>
              <a:t>&lt;path&gt;</a:t>
            </a:r>
          </a:p>
          <a:p>
            <a:r>
              <a:rPr lang="en-US" dirty="0"/>
              <a:t>Geo - </a:t>
            </a:r>
            <a:r>
              <a:rPr lang="en-US" b="1" dirty="0"/>
              <a:t>India</a:t>
            </a:r>
          </a:p>
          <a:p>
            <a:r>
              <a:rPr lang="en-US" dirty="0"/>
              <a:t>VM/Code – </a:t>
            </a:r>
            <a:r>
              <a:rPr lang="en-US" b="1" dirty="0"/>
              <a:t>&lt;path&gt;</a:t>
            </a:r>
          </a:p>
          <a:p>
            <a:r>
              <a:rPr lang="en-US" dirty="0"/>
              <a:t>Solution scoping – </a:t>
            </a:r>
            <a:r>
              <a:rPr lang="en-US" b="1" dirty="0"/>
              <a:t>PaaS, IaaS, SaaS, Power Platform, Modern Workplace</a:t>
            </a:r>
          </a:p>
          <a:p>
            <a:r>
              <a:rPr lang="en-US" dirty="0"/>
              <a:t>Solution design and architecture – </a:t>
            </a:r>
            <a:r>
              <a:rPr lang="en-US" b="1" dirty="0"/>
              <a:t>Refer Slide #2</a:t>
            </a:r>
          </a:p>
          <a:p>
            <a:r>
              <a:rPr lang="en-US" dirty="0"/>
              <a:t>Solution build - </a:t>
            </a:r>
            <a:r>
              <a:rPr lang="en-US" b="1" dirty="0"/>
              <a:t>&lt;Path&gt;</a:t>
            </a:r>
          </a:p>
          <a:p>
            <a:r>
              <a:rPr lang="en-US" dirty="0"/>
              <a:t>Solution Completeness - </a:t>
            </a:r>
            <a:r>
              <a:rPr lang="en-US" b="1" dirty="0"/>
              <a:t>Completed </a:t>
            </a:r>
          </a:p>
          <a:p>
            <a:r>
              <a:rPr lang="en-US" dirty="0"/>
              <a:t>Innovation /Originality - </a:t>
            </a:r>
            <a:r>
              <a:rPr lang="en-US" b="1" dirty="0"/>
              <a:t>&lt; 3 points&gt;</a:t>
            </a:r>
          </a:p>
          <a:p>
            <a:r>
              <a:rPr lang="en-US" dirty="0"/>
              <a:t>Solution deployment status - </a:t>
            </a:r>
            <a:r>
              <a:rPr lang="en-US" b="1" dirty="0"/>
              <a:t>Completed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1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E567A7-5667-4DAE-B1FA-6135348E50AB}"/>
              </a:ext>
            </a:extLst>
          </p:cNvPr>
          <p:cNvSpPr/>
          <p:nvPr/>
        </p:nvSpPr>
        <p:spPr>
          <a:xfrm>
            <a:off x="1220434" y="870333"/>
            <a:ext cx="2741099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BCC2-F6FE-49DD-8BB5-288435659C26}"/>
              </a:ext>
            </a:extLst>
          </p:cNvPr>
          <p:cNvSpPr/>
          <p:nvPr/>
        </p:nvSpPr>
        <p:spPr>
          <a:xfrm>
            <a:off x="965650" y="255763"/>
            <a:ext cx="10623672" cy="5943600"/>
          </a:xfrm>
          <a:prstGeom prst="rect">
            <a:avLst/>
          </a:prstGeom>
          <a:noFill/>
          <a:ln w="25400" cap="sq"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28C4-930C-4CE9-A000-A80BA65D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6" y="2964997"/>
            <a:ext cx="56197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4E3B2-C1A7-43AB-947F-A352E3FB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81" y="1509888"/>
            <a:ext cx="885825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BF2B54-BFA8-44A8-BB0F-9D672D2D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43" y="3041326"/>
            <a:ext cx="692727" cy="511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1B941A-F299-476E-97F8-48DA4FBA0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796" y="4671570"/>
            <a:ext cx="629752" cy="620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B8AB9-7C9D-49CC-8A06-2D4D0621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928" y="1711034"/>
            <a:ext cx="588818" cy="4935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18CFC-9A56-4C9B-88B9-2D89F6CA83D5}"/>
              </a:ext>
            </a:extLst>
          </p:cNvPr>
          <p:cNvSpPr/>
          <p:nvPr/>
        </p:nvSpPr>
        <p:spPr>
          <a:xfrm>
            <a:off x="1314678" y="1261575"/>
            <a:ext cx="936291" cy="4543685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5A20-C61A-4F0A-9639-1789A7B7EB78}"/>
              </a:ext>
            </a:extLst>
          </p:cNvPr>
          <p:cNvSpPr txBox="1"/>
          <p:nvPr/>
        </p:nvSpPr>
        <p:spPr>
          <a:xfrm>
            <a:off x="2470533" y="89266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F46D52-824E-4DC2-A753-1E4830658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994" y="1547337"/>
            <a:ext cx="622604" cy="404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A0114-9496-435E-8C19-04D9D68D56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151" y="4687460"/>
            <a:ext cx="660177" cy="4419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101CFB-006B-4D1E-B0E5-299AD0945D7A}"/>
              </a:ext>
            </a:extLst>
          </p:cNvPr>
          <p:cNvSpPr/>
          <p:nvPr/>
        </p:nvSpPr>
        <p:spPr>
          <a:xfrm>
            <a:off x="4234902" y="884104"/>
            <a:ext cx="1587055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64082-F995-40AD-BB16-21830FD29F02}"/>
              </a:ext>
            </a:extLst>
          </p:cNvPr>
          <p:cNvSpPr/>
          <p:nvPr/>
        </p:nvSpPr>
        <p:spPr>
          <a:xfrm>
            <a:off x="6096000" y="888694"/>
            <a:ext cx="3631893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3273A-A60C-40F2-A256-8B6495787091}"/>
              </a:ext>
            </a:extLst>
          </p:cNvPr>
          <p:cNvSpPr txBox="1"/>
          <p:nvPr/>
        </p:nvSpPr>
        <p:spPr>
          <a:xfrm>
            <a:off x="7511465" y="90326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1C5EC0-FC0D-4B16-A5CA-98A6E0E92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4987" y="662475"/>
            <a:ext cx="542925" cy="419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64949E-CE0D-4AEA-99BB-F002B11BDC1E}"/>
              </a:ext>
            </a:extLst>
          </p:cNvPr>
          <p:cNvSpPr txBox="1"/>
          <p:nvPr/>
        </p:nvSpPr>
        <p:spPr>
          <a:xfrm>
            <a:off x="4616992" y="93489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IaaS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A16E11-E227-44A1-96F3-C8DB8AF708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1933" y="4607148"/>
            <a:ext cx="771147" cy="6696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4F7F85-8269-4056-8BB4-6D8DA53AD8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5907" y="3553816"/>
            <a:ext cx="620335" cy="6696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A7DB6E-06F5-4B13-97C0-4791855C07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9142" y="5109309"/>
            <a:ext cx="1028700" cy="257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AD65C7-64BD-454C-9F2D-592CC34B28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6339" y="2994569"/>
            <a:ext cx="606136" cy="4675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46041D-ABF5-4BD3-8596-FDF7C795BA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2879" y="1458950"/>
            <a:ext cx="786599" cy="7451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974777-0B3F-49A1-BCD4-71F8C2A17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1533" y="5132715"/>
            <a:ext cx="409575" cy="247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3874FD-0B53-4E2F-904D-5C928720EE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5556" y="4223182"/>
            <a:ext cx="723900" cy="2190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670624-3166-4AD9-AB93-461B4B6A55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6153" y="2805750"/>
            <a:ext cx="706958" cy="8501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82D059D-9FB0-4787-83CA-980F595BC6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15717" y="2920181"/>
            <a:ext cx="635417" cy="6305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2731C7-3C29-4D34-AA55-E700C7583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38829" y="1479095"/>
            <a:ext cx="714995" cy="4160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EA5578-D862-418E-97A6-11ED850CE0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60923" y="2086625"/>
            <a:ext cx="148990" cy="1600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E3AE2C5-27FD-4D27-903A-4DF32691D5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62049" y="2967780"/>
            <a:ext cx="483895" cy="4692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5A200B-A881-486A-BF99-DE51AA447B2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95609" y="4862705"/>
            <a:ext cx="1117023" cy="75334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636036-9D5D-4957-A699-96A5B9D9F70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66795" y="1884"/>
            <a:ext cx="551033" cy="5224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8AE0076-1BF3-4D78-BB03-DC3F7FD39DA5}"/>
              </a:ext>
            </a:extLst>
          </p:cNvPr>
          <p:cNvSpPr/>
          <p:nvPr/>
        </p:nvSpPr>
        <p:spPr>
          <a:xfrm>
            <a:off x="9866643" y="892660"/>
            <a:ext cx="1592222" cy="5089792"/>
          </a:xfrm>
          <a:prstGeom prst="rect">
            <a:avLst/>
          </a:prstGeom>
          <a:noFill/>
          <a:ln w="25400">
            <a:gradFill>
              <a:gsLst>
                <a:gs pos="0">
                  <a:srgbClr val="0070C0">
                    <a:lumMod val="82000"/>
                    <a:lumOff val="18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AD2FF-43CE-4815-A7F5-A496BF0E2529}"/>
              </a:ext>
            </a:extLst>
          </p:cNvPr>
          <p:cNvSpPr txBox="1"/>
          <p:nvPr/>
        </p:nvSpPr>
        <p:spPr>
          <a:xfrm>
            <a:off x="9911662" y="945490"/>
            <a:ext cx="163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036CEA-F9CE-4713-B994-63EABFF4CCE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80253" y="2482606"/>
            <a:ext cx="1228725" cy="6762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D47757-F17F-45EB-8777-DFECBB6FDEC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32525" y="2047018"/>
            <a:ext cx="1143000" cy="228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794A9D3-013F-4961-9B0B-D9360565BDE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310662" y="3281747"/>
            <a:ext cx="876300" cy="1809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A960D6-9E52-4EB2-8AC1-74FDEAA140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26185" y="3908684"/>
            <a:ext cx="1112475" cy="605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31B192-21E8-4657-8793-809BF413422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88481" y="3561162"/>
            <a:ext cx="552450" cy="2190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702423-012C-4B09-B2BB-AB0E353F4D7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71054" y="596265"/>
            <a:ext cx="800100" cy="2667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0C3E76-1C0D-4E98-9EF2-F45501371BFF}"/>
              </a:ext>
            </a:extLst>
          </p:cNvPr>
          <p:cNvCxnSpPr>
            <a:cxnSpLocks/>
          </p:cNvCxnSpPr>
          <p:nvPr/>
        </p:nvCxnSpPr>
        <p:spPr>
          <a:xfrm flipV="1">
            <a:off x="713177" y="3318830"/>
            <a:ext cx="622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A2E1E0-87B9-414B-A0E1-D21C536F2BF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848613" y="1983955"/>
            <a:ext cx="760794" cy="10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06D97A-D5FC-4FE2-8EC0-F0D43DF1726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864934" y="3228365"/>
            <a:ext cx="44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326D1B-E772-4B13-95F7-85E9E81C34C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16748" y="3462160"/>
            <a:ext cx="792659" cy="154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BC1C55-9CAE-4DA3-916B-5321E1DD654B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912475" y="3228365"/>
            <a:ext cx="3263678" cy="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A448DF-C1BD-48D1-89C4-1A6C622B29B7}"/>
              </a:ext>
            </a:extLst>
          </p:cNvPr>
          <p:cNvCxnSpPr>
            <a:cxnSpLocks/>
          </p:cNvCxnSpPr>
          <p:nvPr/>
        </p:nvCxnSpPr>
        <p:spPr>
          <a:xfrm flipV="1">
            <a:off x="7798533" y="3150492"/>
            <a:ext cx="360091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17CDDA-BAB3-4869-A7F6-949239478EAE}"/>
              </a:ext>
            </a:extLst>
          </p:cNvPr>
          <p:cNvCxnSpPr>
            <a:cxnSpLocks/>
          </p:cNvCxnSpPr>
          <p:nvPr/>
        </p:nvCxnSpPr>
        <p:spPr>
          <a:xfrm flipH="1" flipV="1">
            <a:off x="3823880" y="3393264"/>
            <a:ext cx="703432" cy="6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F3EF47-CCA0-461C-90BF-4398C438322B}"/>
              </a:ext>
            </a:extLst>
          </p:cNvPr>
          <p:cNvCxnSpPr>
            <a:cxnSpLocks/>
          </p:cNvCxnSpPr>
          <p:nvPr/>
        </p:nvCxnSpPr>
        <p:spPr>
          <a:xfrm flipV="1">
            <a:off x="7540860" y="3608639"/>
            <a:ext cx="1" cy="79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4BFD60E-079E-43C0-8B83-EECDD66B836A}"/>
              </a:ext>
            </a:extLst>
          </p:cNvPr>
          <p:cNvCxnSpPr>
            <a:cxnSpLocks/>
          </p:cNvCxnSpPr>
          <p:nvPr/>
        </p:nvCxnSpPr>
        <p:spPr>
          <a:xfrm flipH="1">
            <a:off x="8813566" y="3119987"/>
            <a:ext cx="31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8FDEC70-F276-4B56-B1DA-47459638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6" y="2937814"/>
            <a:ext cx="510886" cy="60613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937D6AA-9BB6-4E93-ADBC-69C079B5365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18731" y="408629"/>
            <a:ext cx="419100" cy="2476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3B4201E-CD6F-4100-B440-12F2BF11EAAD}"/>
              </a:ext>
            </a:extLst>
          </p:cNvPr>
          <p:cNvSpPr txBox="1"/>
          <p:nvPr/>
        </p:nvSpPr>
        <p:spPr>
          <a:xfrm>
            <a:off x="2421533" y="6356733"/>
            <a:ext cx="69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ENTERPRISE DOCUMENT ASSISTANT – ARCHITECTURE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7AF91-7297-416C-974D-4C50E540C26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294621" y="1424462"/>
            <a:ext cx="536721" cy="55103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89005A-E92E-4B96-874D-615B3E30EFB5}"/>
              </a:ext>
            </a:extLst>
          </p:cNvPr>
          <p:cNvCxnSpPr>
            <a:cxnSpLocks/>
          </p:cNvCxnSpPr>
          <p:nvPr/>
        </p:nvCxnSpPr>
        <p:spPr>
          <a:xfrm>
            <a:off x="6593175" y="2109399"/>
            <a:ext cx="648245" cy="84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9EBF873-124E-4F5C-A3BF-4425BBCDDA3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37815" y="3004827"/>
            <a:ext cx="536721" cy="52956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A5E8EF2-9DDE-4527-A392-49B6687D90F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434598" y="1445871"/>
            <a:ext cx="536721" cy="52956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B2BA0FB-ABED-4AEC-AC5F-B54F4543C97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315375" y="3566825"/>
            <a:ext cx="1143000" cy="228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1B361EB-4EAB-48EA-B1BB-68F26A7660E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185809" y="1397703"/>
            <a:ext cx="403354" cy="5139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E67CD5-39E2-40A1-95BD-5295EACAC8A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46030" y="2315273"/>
            <a:ext cx="704850" cy="2476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448961-8AD2-4EC3-9DD5-35C1E05291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157059" y="1883007"/>
            <a:ext cx="497670" cy="1226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DE614C7-63A0-469D-9A8D-A2C4FF4D2E0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68024" y="1948851"/>
            <a:ext cx="720467" cy="16129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F19DA0-8B8B-4AC5-B78A-D9D5AB65C059}"/>
              </a:ext>
            </a:extLst>
          </p:cNvPr>
          <p:cNvCxnSpPr>
            <a:cxnSpLocks/>
          </p:cNvCxnSpPr>
          <p:nvPr/>
        </p:nvCxnSpPr>
        <p:spPr>
          <a:xfrm flipH="1">
            <a:off x="7807701" y="1672691"/>
            <a:ext cx="407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85C1F3-8181-4BFA-A292-69B32E6BBD48}"/>
              </a:ext>
            </a:extLst>
          </p:cNvPr>
          <p:cNvCxnSpPr/>
          <p:nvPr/>
        </p:nvCxnSpPr>
        <p:spPr>
          <a:xfrm>
            <a:off x="9391891" y="2010595"/>
            <a:ext cx="0" cy="881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1F2908A7-B645-4CD4-A33B-0B674844811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280448" y="4409607"/>
            <a:ext cx="590550" cy="676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D88410-4409-4421-92A3-32146D6E9DA7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143708" y="5037177"/>
            <a:ext cx="865635" cy="134415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41E653-AB89-418E-A76C-067BCFFCE62F}"/>
              </a:ext>
            </a:extLst>
          </p:cNvPr>
          <p:cNvCxnSpPr>
            <a:cxnSpLocks/>
          </p:cNvCxnSpPr>
          <p:nvPr/>
        </p:nvCxnSpPr>
        <p:spPr>
          <a:xfrm>
            <a:off x="8632272" y="2005685"/>
            <a:ext cx="619587" cy="968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29F2AB-E556-404C-B99C-58EB8A55BF9A}"/>
              </a:ext>
            </a:extLst>
          </p:cNvPr>
          <p:cNvCxnSpPr>
            <a:cxnSpLocks/>
          </p:cNvCxnSpPr>
          <p:nvPr/>
        </p:nvCxnSpPr>
        <p:spPr>
          <a:xfrm>
            <a:off x="7777992" y="1889637"/>
            <a:ext cx="1395777" cy="1151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6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CALIBER 2020 – HACK THE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Karthikeyan  Baskaran</dc:creator>
  <cp:lastModifiedBy>Karthikeyan  Baskaran</cp:lastModifiedBy>
  <cp:revision>18</cp:revision>
  <dcterms:created xsi:type="dcterms:W3CDTF">2020-04-17T19:49:03Z</dcterms:created>
  <dcterms:modified xsi:type="dcterms:W3CDTF">2020-04-18T06:40:26Z</dcterms:modified>
</cp:coreProperties>
</file>