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411" r:id="rId2"/>
    <p:sldId id="410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880E2-BC56-4732-BE2A-D5A5BC8B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C10278-55BC-45B5-A34A-64E81F43E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524319-B764-4D1E-BFC7-D48EF26B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E543B5-3D9C-405B-9CDA-FE938D1C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D6EFDF-648B-4A48-AC78-30EA8485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101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01385-4D27-465E-BEDB-B631A4C4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62476FF-BEEA-4417-96D7-8015617C4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5DDB4F-8F2E-4AC8-BB53-A96C574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F38680-CAA6-479D-9026-F639E1D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CFB4C7-0D93-4670-9B0E-C5EBDD51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511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E025BE-A5AB-4355-9A4F-C2AAF76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55BF688-5452-4D0D-854E-8931DC94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B52F9D-DBB9-47F1-ABB2-5EFF2327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12DD4C-55B8-40F9-8E91-C0AEEA1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23599B-9638-44A2-8092-3F039F03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075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BC7F6-AD6D-47E2-B227-42392473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CCB17C-4FE9-40EE-9161-A5126949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DFD80A-5200-4BDD-BEB7-9C6BCB86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747E38-1186-47CB-AD58-583DF312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072510-DB01-4AF7-936A-724992A3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694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C397B-53D9-4086-B1CB-AED3189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0BDE27-53E3-4473-A3D5-7E72BF9F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3D9F5E-2525-4E06-B571-3DB0711F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1A6DA3-9A81-41A4-B62D-C3DA7B9C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18341C-819B-408B-A3D7-35085CBB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380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8CD46-4083-49C7-806F-D2E14317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5DED77-792A-4B08-92A0-197BF3FE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57564A-F25B-41EE-AE68-74FD06EE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53179F-3E87-4C34-ACAA-299FC4D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F0AC10-555E-4C52-9848-002E6392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C8388C-D044-46AF-B73C-04AB8BA5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875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90ECD1-BD00-42DF-AC6C-D79F37FE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D9DDD4-2E43-4960-B223-1C0488BB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6008CC-C956-4295-8462-80C2D44F0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59EA93-1DAB-4F0B-8ED2-09F37492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76BDAE-A3FB-4637-A6D3-7F090A0E3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4228DDF-0350-448E-B904-4E217FDE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587C7E-F02E-4757-8AFE-4F6BA877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9446D-0649-4916-8AA3-F636E0A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01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3EB6B-534E-49B1-BDE4-8F74A586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8D1F76-9365-49BA-BEA0-9A1ADD08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379295-F2F5-4ECE-BA72-C5EC031D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E78889-A2B8-416B-AB9D-680AA5C0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053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9E241D-CBB9-416F-BB23-2A2A0D87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6203757-5D55-4F7C-98A2-F32D775B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A46123-8A11-4A29-9273-1C3A6091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99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D1E41-2AE0-492A-9CA6-21410D08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70AEB-F9C8-43B9-8BF9-C85645B9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30AC24-877A-4016-A998-6CCC09D6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34C8C1-5F82-4529-8080-1EBF9E74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7C1B09-D738-46F0-95EF-4FD391C3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74A032-370C-4EF7-A5ED-0C304DE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874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C0330-194C-40A5-B6C1-811A337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BB190A-121D-4ABA-B712-02F1000F1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9177C-3661-47C2-A8C9-82904B8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E1108A-EB5A-499D-9747-40321C15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6ABD7B-B30E-43D5-A29A-65B53AA6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05CCF4-4C83-4166-AA23-1FE86BA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2034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99C95F-040A-4754-B9EF-A9853190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C15CFF-9F1E-4C1B-A42F-CE206D1C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74938E-A900-4592-BD49-C4EF6291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A873-CF37-41A8-9133-54CBC6D72B0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25F690-24CC-4C5C-BB3C-7D467BC50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241550-A133-49FB-A2EF-F79351353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CB0-FB53-4F98-9B73-F29812AE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Relationship Id="rId3" Type="http://schemas.openxmlformats.org/officeDocument/2006/relationships/image" Target="../media/image3.jpe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kstfelt 59">
            <a:extLst>
              <a:ext uri="{FF2B5EF4-FFF2-40B4-BE49-F238E27FC236}">
                <a16:creationId xmlns="" xmlns:a16="http://schemas.microsoft.com/office/drawing/2014/main" id="{1DD3BDA5-E926-41EA-861E-A6A52267397C}"/>
              </a:ext>
            </a:extLst>
          </p:cNvPr>
          <p:cNvSpPr txBox="1"/>
          <p:nvPr/>
        </p:nvSpPr>
        <p:spPr>
          <a:xfrm>
            <a:off x="11439313" y="168954"/>
            <a:ext cx="633600" cy="45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1000"/>
          </a:p>
          <a:p>
            <a:pPr>
              <a:defRPr/>
            </a:pPr>
            <a:endParaRPr lang="en-GB" sz="100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08D670-19E4-4F78-830E-3A80FD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6" t="18053" r="2059" b="13668"/>
          <a:stretch>
            <a:fillRect/>
          </a:stretch>
        </p:blipFill>
        <p:spPr>
          <a:xfrm>
            <a:off x="0" y="0"/>
            <a:ext cx="12192000" cy="6878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08D670-19E4-4F78-830E-3A80FD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" t="59" r="69722" b="93194"/>
          <a:stretch>
            <a:fillRect/>
          </a:stretch>
        </p:blipFill>
        <p:spPr>
          <a:xfrm>
            <a:off x="-1" y="40340"/>
            <a:ext cx="5298141" cy="594475"/>
          </a:xfrm>
          <a:prstGeom prst="rect">
            <a:avLst/>
          </a:prstGeom>
        </p:spPr>
      </p:pic>
      <p:sp>
        <p:nvSpPr>
          <p:cNvPr id="9" name="Header">
            <a:extLst>
              <a:ext uri="{FF2B5EF4-FFF2-40B4-BE49-F238E27FC236}">
                <a16:creationId xmlns="" xmlns:a16="http://schemas.microsoft.com/office/drawing/2014/main" id="{FB5C2B18-A5CF-4F22-B0F8-07B63CE88AD3}"/>
              </a:ext>
            </a:extLst>
          </p:cNvPr>
          <p:cNvSpPr txBox="1"/>
          <p:nvPr/>
        </p:nvSpPr>
        <p:spPr>
          <a:xfrm>
            <a:off x="160109" y="675155"/>
            <a:ext cx="4707725" cy="45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Drinking Moment Deep Dive</a:t>
            </a:r>
          </a:p>
        </p:txBody>
      </p:sp>
      <p:sp>
        <p:nvSpPr>
          <p:cNvPr id="11" name="Filters">
            <a:extLst>
              <a:ext uri="{FF2B5EF4-FFF2-40B4-BE49-F238E27FC236}">
                <a16:creationId xmlns="" xmlns:a16="http://schemas.microsoft.com/office/drawing/2014/main" id="{0F893147-0D2D-46A4-893C-9A7733A3A1FE}"/>
              </a:ext>
            </a:extLst>
          </p:cNvPr>
          <p:cNvSpPr txBox="1"/>
          <p:nvPr/>
        </p:nvSpPr>
        <p:spPr>
          <a:xfrm>
            <a:off x="307602" y="1444298"/>
            <a:ext cx="11588372" cy="2867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Market: Colombia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Wave: 2018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Drinking Moment: Global Drinking Moments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Base: NA RTD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Benchmark: Total Beverage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Measure: Occasion</a:t>
            </a: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1851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kstfelt 59">
            <a:extLst>
              <a:ext uri="{FF2B5EF4-FFF2-40B4-BE49-F238E27FC236}">
                <a16:creationId xmlns="" xmlns:a16="http://schemas.microsoft.com/office/drawing/2014/main" id="{A903D497-69C6-4B1C-8CDC-47AE7CE0B8FC}"/>
              </a:ext>
            </a:extLst>
          </p:cNvPr>
          <p:cNvSpPr txBox="1"/>
          <p:nvPr/>
        </p:nvSpPr>
        <p:spPr>
          <a:xfrm>
            <a:off x="11439313" y="168954"/>
            <a:ext cx="633600" cy="45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1000"/>
          </a:p>
          <a:p>
            <a:pPr>
              <a:defRPr/>
            </a:pPr>
            <a:endParaRPr lang="en-GB" sz="1000"/>
          </a:p>
        </p:txBody>
      </p:sp>
      <p:pic>
        <p:nvPicPr>
          <p:cNvPr id="9" name="Picture 1">
            <a:extLst>
              <a:ext uri="{FF2B5EF4-FFF2-40B4-BE49-F238E27FC236}">
                <a16:creationId xmlns="" xmlns:a16="http://schemas.microsoft.com/office/drawing/2014/main" id="{5D93B616-B1FD-47CD-AA93-D77FF17D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  <a:noFill/>
        </p:spPr>
      </p:pic>
      <p:sp>
        <p:nvSpPr>
          <p:cNvPr id="10" name="Header">
            <a:extLst>
              <a:ext uri="{FF2B5EF4-FFF2-40B4-BE49-F238E27FC236}">
                <a16:creationId xmlns="" xmlns:a16="http://schemas.microsoft.com/office/drawing/2014/main" id="{2DE3CAFF-70AD-4632-BA8F-B607A7F22D41}"/>
              </a:ext>
            </a:extLst>
          </p:cNvPr>
          <p:cNvSpPr txBox="1"/>
          <p:nvPr/>
        </p:nvSpPr>
        <p:spPr>
          <a:xfrm>
            <a:off x="119087" y="0"/>
            <a:ext cx="11629732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Drinking Moment Deep Dive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="" xmlns:a16="http://schemas.microsoft.com/office/drawing/2014/main" id="{EF8FAF4B-6B7B-400B-AB39-BF258D5D2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6" b="0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3" name="New picture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0" y="457200"/>
            <a:ext cx="12192000" cy="62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36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0586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18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Sachin Kumar Sinha</dc:creator>
  <cp:lastModifiedBy>notes.txt</cp:lastModifiedBy>
  <cp:revision>5</cp:revision>
  <dcterms:created xsi:type="dcterms:W3CDTF">2019-01-31T10:04:09Z</dcterms:created>
  <dcterms:modified xsi:type="dcterms:W3CDTF">2019-02-15T07:14:55Z</dcterms:modified>
</cp:coreProperties>
</file>