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0" r:id="rId1"/>
    <p:sldMasterId id="2147483686" r:id="rId2"/>
  </p:sldMasterIdLst>
  <p:notesMasterIdLst>
    <p:notesMasterId r:id="rId3"/>
  </p:notesMasterIdLst>
  <p:handoutMasterIdLst>
    <p:handoutMasterId r:id="rId4"/>
  </p:handoutMasterIdLst>
  <p:sldIdLst>
    <p:sldId id="428" r:id="rId5"/>
    <p:sldId id="396" r:id="rId6"/>
    <p:sldId id="414" r:id="rId7"/>
    <p:sldId id="418" r:id="rId8"/>
    <p:sldId id="425" r:id="rId9"/>
    <p:sldId id="426" r:id="rId10"/>
    <p:sldId id="417" r:id="rId11"/>
    <p:sldId id="427" r:id="rId12"/>
  </p:sldIdLst>
  <p:sldSz cx="12192000" cy="6858000"/>
  <p:notesSz cx="6858000" cy="9144000"/>
  <p:custDataLst>
    <p:tags r:id="rId1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91" userDrawn="1">
          <p15:clr>
            <a:srgbClr val="A4A3A4"/>
          </p15:clr>
        </p15:guide>
        <p15:guide id="5" pos="1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26262"/>
    <a:srgbClr val="FFFFFF"/>
    <a:srgbClr val="5C5C5C"/>
    <a:srgbClr val="00B050"/>
    <a:srgbClr val="3B0C9A"/>
    <a:srgbClr val="7030A0"/>
    <a:srgbClr val="FFC000"/>
    <a:srgbClr val="31859C"/>
    <a:srgbClr val="E4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2" d="100"/>
          <a:sy n="72" d="100"/>
        </p:scale>
        <p:origin x="618" y="54"/>
      </p:cViewPr>
      <p:guideLst>
        <p:guide orient="horz" pos="210"/>
        <p:guide pos="3840"/>
        <p:guide pos="695"/>
        <p:guide pos="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tags" Target="tags/tag330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340298"/>
                      </a:solidFill>
                    </a:defRPr>
                  </a:pPr>
                  <a:endParaRPr sz="12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0.0336350476173288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0.036659685589814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0.0308718712275864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0.036089507444186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Sheet1!$F$2</c:f>
              <c:numCache>
                <c:formatCode>0.0%</c:formatCode>
                <c:ptCount val="1"/>
                <c:pt idx="0">
                  <c:v>0.0425059926581176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45"/>
        <c:overlap val="-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p>
            <a:pPr>
              <a:defRPr sz="900" smtId="4294967295">
                <a:latin typeface="Arial (Body)"/>
              </a:defRPr>
            </a:pPr>
            <a:endParaRPr sz="9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Dairy Products</c:v>
                </c:pt>
                <c:pt idx="1">
                  <c:v>Fresh Produce</c:v>
                </c:pt>
                <c:pt idx="2">
                  <c:v>Eggs</c:v>
                </c:pt>
                <c:pt idx="3">
                  <c:v>Sweet Snacks</c:v>
                </c:pt>
                <c:pt idx="4">
                  <c:v>Tobacco Products</c:v>
                </c:pt>
                <c:pt idx="5">
                  <c:v>100% Juice</c:v>
                </c:pt>
                <c:pt idx="6">
                  <c:v>Personal Care Items</c:v>
                </c:pt>
                <c:pt idx="7">
                  <c:v>Salty Snacks</c:v>
                </c:pt>
                <c:pt idx="8">
                  <c:v>Plain or Flavored Milk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0.128661162872858</c:v>
                </c:pt>
                <c:pt idx="1">
                  <c:v>0.12965818676787</c:v>
                </c:pt>
                <c:pt idx="2">
                  <c:v>0.131646099035126</c:v>
                </c:pt>
                <c:pt idx="3">
                  <c:v>0.138328728237146</c:v>
                </c:pt>
                <c:pt idx="4">
                  <c:v>0.139227118475268</c:v>
                </c:pt>
                <c:pt idx="5">
                  <c:v>0.139345033049668</c:v>
                </c:pt>
                <c:pt idx="6">
                  <c:v>0.158733715956372</c:v>
                </c:pt>
                <c:pt idx="7">
                  <c:v>0.199067706659944</c:v>
                </c:pt>
                <c:pt idx="8">
                  <c:v>0.239038873960564</c:v>
                </c:pt>
                <c:pt idx="9">
                  <c:v>0.285742324701745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92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0.228642053626472</c:v>
                </c:pt>
                <c:pt idx="1">
                  <c:v>0.771357946373528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0.274912472452353</c:v>
                </c:pt>
                <c:pt idx="1">
                  <c:v>0.725087527547647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0.310608347608773</c:v>
                </c:pt>
                <c:pt idx="1">
                  <c:v>0.689391652391227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0.276845677428685</c:v>
                </c:pt>
                <c:pt idx="1">
                  <c:v>0.723154322571315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0.272368913159898</c:v>
                </c:pt>
                <c:pt idx="1">
                  <c:v>0.727631086840102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Deli Items</c:v>
                </c:pt>
                <c:pt idx="2">
                  <c:v>Household Cleaning Products</c:v>
                </c:pt>
                <c:pt idx="3">
                  <c:v>In-Store Bakery</c:v>
                </c:pt>
                <c:pt idx="4">
                  <c:v>Pharmacy Items</c:v>
                </c:pt>
                <c:pt idx="5">
                  <c:v>Tobacco products</c:v>
                </c:pt>
                <c:pt idx="6">
                  <c:v>Fresh Produce</c:v>
                </c:pt>
                <c:pt idx="7">
                  <c:v>Milk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0.210057801473136</c:v>
                </c:pt>
                <c:pt idx="1">
                  <c:v>0.0132596601788728</c:v>
                </c:pt>
                <c:pt idx="2">
                  <c:v>0.0134044201313484</c:v>
                </c:pt>
                <c:pt idx="3">
                  <c:v>0.0135461127746427</c:v>
                </c:pt>
                <c:pt idx="4">
                  <c:v>0.0147488760878535</c:v>
                </c:pt>
                <c:pt idx="5">
                  <c:v>0.0297946341993558</c:v>
                </c:pt>
                <c:pt idx="6">
                  <c:v>0.0333453839190303</c:v>
                </c:pt>
                <c:pt idx="7">
                  <c:v>0.0436806544657827</c:v>
                </c:pt>
                <c:pt idx="8">
                  <c:v>0.0837831257518468</c:v>
                </c:pt>
                <c:pt idx="9">
                  <c:v>0.087841683365236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1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Food Counter/Restaurant/Café Items</c:v>
                </c:pt>
                <c:pt idx="2">
                  <c:v>Personal Care Items</c:v>
                </c:pt>
                <c:pt idx="3">
                  <c:v>Deli Items</c:v>
                </c:pt>
                <c:pt idx="4">
                  <c:v>Tobacco products</c:v>
                </c:pt>
                <c:pt idx="5">
                  <c:v>Pet Food and Pet Care Items</c:v>
                </c:pt>
                <c:pt idx="6">
                  <c:v>Fresh Produce</c:v>
                </c:pt>
                <c:pt idx="7">
                  <c:v>Milk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0.228188780512044</c:v>
                </c:pt>
                <c:pt idx="1">
                  <c:v>0.012617738167656</c:v>
                </c:pt>
                <c:pt idx="2">
                  <c:v>0.012829858403074</c:v>
                </c:pt>
                <c:pt idx="3">
                  <c:v>0.0152094676798863</c:v>
                </c:pt>
                <c:pt idx="4">
                  <c:v>0.0152301179311179</c:v>
                </c:pt>
                <c:pt idx="5">
                  <c:v>0.028086237657854</c:v>
                </c:pt>
                <c:pt idx="6">
                  <c:v>0.0338833432765793</c:v>
                </c:pt>
                <c:pt idx="7">
                  <c:v>0.0341293953927213</c:v>
                </c:pt>
                <c:pt idx="8">
                  <c:v>0.0695178364206707</c:v>
                </c:pt>
                <c:pt idx="9">
                  <c:v>0.0734079597466125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1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Deli Items</c:v>
                </c:pt>
                <c:pt idx="2">
                  <c:v>Frozen Entrees</c:v>
                </c:pt>
                <c:pt idx="3">
                  <c:v>Salty Snacks</c:v>
                </c:pt>
                <c:pt idx="4">
                  <c:v>Pet Food and Pet Care Items</c:v>
                </c:pt>
                <c:pt idx="5">
                  <c:v>Tobacco products</c:v>
                </c:pt>
                <c:pt idx="6">
                  <c:v>Milk</c:v>
                </c:pt>
                <c:pt idx="7">
                  <c:v>Fresh Produce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0.19192987699246</c:v>
                </c:pt>
                <c:pt idx="1">
                  <c:v>0.0131120084391169</c:v>
                </c:pt>
                <c:pt idx="2">
                  <c:v>0.0136849504120804</c:v>
                </c:pt>
                <c:pt idx="3">
                  <c:v>0.014255335520366</c:v>
                </c:pt>
                <c:pt idx="4">
                  <c:v>0.0149439676409886</c:v>
                </c:pt>
                <c:pt idx="5">
                  <c:v>0.0158331220256505</c:v>
                </c:pt>
                <c:pt idx="6">
                  <c:v>0.0333869910951877</c:v>
                </c:pt>
                <c:pt idx="7">
                  <c:v>0.0351938679672861</c:v>
                </c:pt>
                <c:pt idx="8">
                  <c:v>0.0642418931158695</c:v>
                </c:pt>
                <c:pt idx="9">
                  <c:v>0.0722848501832144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1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Tobacco products</c:v>
                </c:pt>
                <c:pt idx="2">
                  <c:v>Food Counter/Restaurant/Café Items</c:v>
                </c:pt>
                <c:pt idx="3">
                  <c:v>Salty Snacks</c:v>
                </c:pt>
                <c:pt idx="4">
                  <c:v>Personal Care Items</c:v>
                </c:pt>
                <c:pt idx="5">
                  <c:v>Pet Food and Pet Care Items</c:v>
                </c:pt>
                <c:pt idx="6">
                  <c:v>Milk</c:v>
                </c:pt>
                <c:pt idx="7">
                  <c:v>Fresh Produce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0.16976452986207</c:v>
                </c:pt>
                <c:pt idx="1">
                  <c:v>0.0162389087933048</c:v>
                </c:pt>
                <c:pt idx="2">
                  <c:v>0.0165830868204603</c:v>
                </c:pt>
                <c:pt idx="3">
                  <c:v>0.0178760294404526</c:v>
                </c:pt>
                <c:pt idx="4">
                  <c:v>0.0201287417868507</c:v>
                </c:pt>
                <c:pt idx="5">
                  <c:v>0.027002559696218</c:v>
                </c:pt>
                <c:pt idx="6">
                  <c:v>0.0393633506247834</c:v>
                </c:pt>
                <c:pt idx="7">
                  <c:v>0.0429425938500936</c:v>
                </c:pt>
                <c:pt idx="8">
                  <c:v>0.0629546275502735</c:v>
                </c:pt>
                <c:pt idx="9">
                  <c:v>0.0716793246695031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1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0.364616872145874</c:v>
                </c:pt>
                <c:pt idx="1">
                  <c:v>0.649569479626861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0.41648860650339</c:v>
                </c:pt>
                <c:pt idx="1">
                  <c:v>0.593212776055637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0.436900201837788</c:v>
                </c:pt>
                <c:pt idx="1">
                  <c:v>0.567685036804586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0.449674302757643</c:v>
                </c:pt>
                <c:pt idx="1">
                  <c:v>0.552200777298246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0.588313068935227</c:v>
                </c:pt>
                <c:pt idx="1">
                  <c:v>0.394946087302307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Food Counter/Restaurant/Café Items</c:v>
                </c:pt>
                <c:pt idx="2">
                  <c:v>Personal Care Items</c:v>
                </c:pt>
                <c:pt idx="3">
                  <c:v>Pet Food and Pet Care Items</c:v>
                </c:pt>
                <c:pt idx="4">
                  <c:v>Fresh Produce</c:v>
                </c:pt>
                <c:pt idx="5">
                  <c:v>Salty Snacks</c:v>
                </c:pt>
                <c:pt idx="6">
                  <c:v>Milk</c:v>
                </c:pt>
                <c:pt idx="7">
                  <c:v>Fresh Meat</c:v>
                </c:pt>
                <c:pt idx="8">
                  <c:v>Tobacco products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0.208458441053266</c:v>
                </c:pt>
                <c:pt idx="1">
                  <c:v>0.0186293128068801</c:v>
                </c:pt>
                <c:pt idx="2">
                  <c:v>0.0194790015667319</c:v>
                </c:pt>
                <c:pt idx="3">
                  <c:v>0.0210556412939375</c:v>
                </c:pt>
                <c:pt idx="4">
                  <c:v>0.0232908611194974</c:v>
                </c:pt>
                <c:pt idx="5">
                  <c:v>0.0259077449359777</c:v>
                </c:pt>
                <c:pt idx="6">
                  <c:v>0.0291615463584059</c:v>
                </c:pt>
                <c:pt idx="7">
                  <c:v>0.0331846225008985</c:v>
                </c:pt>
                <c:pt idx="8">
                  <c:v>0.045985721472307</c:v>
                </c:pt>
                <c:pt idx="9">
                  <c:v>0.0876452578351586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1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0.185001443438369</c:v>
                </c:pt>
                <c:pt idx="1">
                  <c:v>0.156776025238534</c:v>
                </c:pt>
                <c:pt idx="2">
                  <c:v>0.282441039391223</c:v>
                </c:pt>
                <c:pt idx="3">
                  <c:v>0.052856725868321</c:v>
                </c:pt>
                <c:pt idx="4">
                  <c:v>0.193406959988599</c:v>
                </c:pt>
                <c:pt idx="5">
                  <c:v>0.129517806074955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0.179570546636788</c:v>
                </c:pt>
                <c:pt idx="1">
                  <c:v>0.171194352099499</c:v>
                </c:pt>
                <c:pt idx="2">
                  <c:v>0.296217949311821</c:v>
                </c:pt>
                <c:pt idx="3">
                  <c:v>0.0586506055356018</c:v>
                </c:pt>
                <c:pt idx="4">
                  <c:v>0.15429580990701</c:v>
                </c:pt>
                <c:pt idx="5">
                  <c:v>0.14007073650928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0.167809773790941</c:v>
                </c:pt>
                <c:pt idx="1">
                  <c:v>0.125859211659723</c:v>
                </c:pt>
                <c:pt idx="2">
                  <c:v>0.374082936270218</c:v>
                </c:pt>
                <c:pt idx="3">
                  <c:v>0.035862966413208</c:v>
                </c:pt>
                <c:pt idx="4">
                  <c:v>0.172901759220573</c:v>
                </c:pt>
                <c:pt idx="5">
                  <c:v>0.123483352645336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0.13754427951457</c:v>
                </c:pt>
                <c:pt idx="1">
                  <c:v>0.101308080251589</c:v>
                </c:pt>
                <c:pt idx="2">
                  <c:v>0.425849523981732</c:v>
                </c:pt>
                <c:pt idx="3">
                  <c:v>0.0701166938224222</c:v>
                </c:pt>
                <c:pt idx="4">
                  <c:v>0.153360632902703</c:v>
                </c:pt>
                <c:pt idx="5">
                  <c:v>0.111820789526984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0.0975515670074122</c:v>
                </c:pt>
                <c:pt idx="1">
                  <c:v>0.160034004364242</c:v>
                </c:pt>
                <c:pt idx="2">
                  <c:v>0.394923379557899</c:v>
                </c:pt>
                <c:pt idx="3">
                  <c:v>0.0857309952966104</c:v>
                </c:pt>
                <c:pt idx="4">
                  <c:v>0.158115493486792</c:v>
                </c:pt>
                <c:pt idx="5">
                  <c:v>0.103644560287044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0.55688603258653</c:v>
                </c:pt>
                <c:pt idx="1">
                  <c:v>0.0918688384970363</c:v>
                </c:pt>
                <c:pt idx="2">
                  <c:v>0.090865951127211</c:v>
                </c:pt>
                <c:pt idx="3">
                  <c:v>0.0888632610370091</c:v>
                </c:pt>
                <c:pt idx="4">
                  <c:v>0.0652429756228543</c:v>
                </c:pt>
                <c:pt idx="5">
                  <c:v>0.0585673537690168</c:v>
                </c:pt>
                <c:pt idx="6">
                  <c:v>0.0323013732671089</c:v>
                </c:pt>
                <c:pt idx="7">
                  <c:v>0.0249166270948742</c:v>
                </c:pt>
                <c:pt idx="8">
                  <c:v>0.0105507906444612</c:v>
                </c:pt>
                <c:pt idx="9">
                  <c:v>0.00829811478874613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0.523399983751383</c:v>
                </c:pt>
                <c:pt idx="1">
                  <c:v>0.0749523310136911</c:v>
                </c:pt>
                <c:pt idx="2">
                  <c:v>0.113041500940875</c:v>
                </c:pt>
                <c:pt idx="3">
                  <c:v>0.09179783643414</c:v>
                </c:pt>
                <c:pt idx="4">
                  <c:v>0.0381447349212261</c:v>
                </c:pt>
                <c:pt idx="5">
                  <c:v>0.104450884807544</c:v>
                </c:pt>
                <c:pt idx="6">
                  <c:v>0.0330752703709496</c:v>
                </c:pt>
                <c:pt idx="7">
                  <c:v>0.0221796779901584</c:v>
                </c:pt>
                <c:pt idx="8">
                  <c:v>0.00618854238729026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0.495733868463326</c:v>
                </c:pt>
                <c:pt idx="1">
                  <c:v>0.102357318847733</c:v>
                </c:pt>
                <c:pt idx="2">
                  <c:v>0.121637546604094</c:v>
                </c:pt>
                <c:pt idx="3">
                  <c:v>0.104398008863848</c:v>
                </c:pt>
                <c:pt idx="4">
                  <c:v>0.0362253105932665</c:v>
                </c:pt>
                <c:pt idx="5">
                  <c:v>0.096625679319598</c:v>
                </c:pt>
                <c:pt idx="6">
                  <c:v>0.0353913490595454</c:v>
                </c:pt>
                <c:pt idx="7">
                  <c:v>0.011596687634176</c:v>
                </c:pt>
                <c:pt idx="8">
                  <c:v>0.0085731457688403</c:v>
                </c:pt>
                <c:pt idx="9">
                  <c:v>0.00140148749861654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0.484186555693456</c:v>
                </c:pt>
                <c:pt idx="1">
                  <c:v>0.0855127357576696</c:v>
                </c:pt>
                <c:pt idx="2">
                  <c:v>0.140843396630173</c:v>
                </c:pt>
                <c:pt idx="3">
                  <c:v>0.117312512483876</c:v>
                </c:pt>
                <c:pt idx="4">
                  <c:v>0.0438377028384018</c:v>
                </c:pt>
                <c:pt idx="5">
                  <c:v>0.0894287591337292</c:v>
                </c:pt>
                <c:pt idx="6">
                  <c:v>0.0267821199268577</c:v>
                </c:pt>
                <c:pt idx="7">
                  <c:v>0.0222629503441956</c:v>
                </c:pt>
                <c:pt idx="8">
                  <c:v>0.00783818886912164</c:v>
                </c:pt>
                <c:pt idx="9">
                  <c:v>0.00369760509018909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0.353229507753946</c:v>
                </c:pt>
                <c:pt idx="1">
                  <c:v>0.109055091933576</c:v>
                </c:pt>
                <c:pt idx="2">
                  <c:v>0.218639499019609</c:v>
                </c:pt>
                <c:pt idx="3">
                  <c:v>0.152143050877936</c:v>
                </c:pt>
                <c:pt idx="4">
                  <c:v>0.0634949867711536</c:v>
                </c:pt>
                <c:pt idx="5">
                  <c:v>0.131723604326592</c:v>
                </c:pt>
                <c:pt idx="6">
                  <c:v>0.032644581058712</c:v>
                </c:pt>
                <c:pt idx="7">
                  <c:v>0.0327764576547309</c:v>
                </c:pt>
                <c:pt idx="8">
                  <c:v>0.00617775317706473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800" b="1" smtId="4294967295">
                <a:solidFill>
                  <a:srgbClr val="595959"/>
                </a:solidFill>
                <a:latin typeface="Arial (Body)"/>
              </a:defRPr>
            </a:pPr>
            <a:endParaRPr sz="8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0.845123839003169</c:v>
                </c:pt>
                <c:pt idx="1">
                  <c:v>0.420301206515609</c:v>
                </c:pt>
                <c:pt idx="2">
                  <c:v>0.0922994969874803</c:v>
                </c:pt>
                <c:pt idx="3">
                  <c:v>0.0660023974899355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0.815199710983365</c:v>
                </c:pt>
                <c:pt idx="1">
                  <c:v>0.397490661799786</c:v>
                </c:pt>
                <c:pt idx="2">
                  <c:v>0.0638101181788588</c:v>
                </c:pt>
                <c:pt idx="3">
                  <c:v>0.0509967160553363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0.816566578832469</c:v>
                </c:pt>
                <c:pt idx="1">
                  <c:v>0.450309610487723</c:v>
                </c:pt>
                <c:pt idx="2">
                  <c:v>0.0780949737998081</c:v>
                </c:pt>
                <c:pt idx="3">
                  <c:v>0.0583607489891868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0.85858297893667</c:v>
                </c:pt>
                <c:pt idx="1">
                  <c:v>0.38884755834756</c:v>
                </c:pt>
                <c:pt idx="2">
                  <c:v>0.0912658441327252</c:v>
                </c:pt>
                <c:pt idx="3">
                  <c:v>0.076237014704241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0.92067155667521</c:v>
                </c:pt>
                <c:pt idx="1">
                  <c:v>0.259304249957941</c:v>
                </c:pt>
                <c:pt idx="2">
                  <c:v>0.0554653379536032</c:v>
                </c:pt>
                <c:pt idx="3">
                  <c:v>0.0625066577044416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0.546745831123689</c:v>
                </c:pt>
                <c:pt idx="1">
                  <c:v>0.163233102016211</c:v>
                </c:pt>
                <c:pt idx="2">
                  <c:v>0.2900210668601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0.530430516633742</c:v>
                </c:pt>
                <c:pt idx="1">
                  <c:v>0.224628618411332</c:v>
                </c:pt>
                <c:pt idx="2">
                  <c:v>0.244940864954925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0.562307237210807</c:v>
                </c:pt>
                <c:pt idx="1">
                  <c:v>0.211391439322887</c:v>
                </c:pt>
                <c:pt idx="2">
                  <c:v>0.226301323466306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80808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80808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0.621851466016848</c:v>
                </c:pt>
                <c:pt idx="1">
                  <c:v>0.160213185249958</c:v>
                </c:pt>
                <c:pt idx="2">
                  <c:v>0.217935348733194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0.664331186452375</c:v>
                </c:pt>
                <c:pt idx="1">
                  <c:v>0.153585829439958</c:v>
                </c:pt>
                <c:pt idx="2">
                  <c:v>0.182082984107668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Dairy Products</c:v>
                </c:pt>
                <c:pt idx="1">
                  <c:v>Household Cleaning Products</c:v>
                </c:pt>
                <c:pt idx="2">
                  <c:v>Gasoline/diesel</c:v>
                </c:pt>
                <c:pt idx="3">
                  <c:v>Eggs</c:v>
                </c:pt>
                <c:pt idx="4">
                  <c:v>Household Paper Goods</c:v>
                </c:pt>
                <c:pt idx="5">
                  <c:v>Personal Care Items</c:v>
                </c:pt>
                <c:pt idx="6">
                  <c:v>Salty Snacks</c:v>
                </c:pt>
                <c:pt idx="7">
                  <c:v>Fresh Meat</c:v>
                </c:pt>
                <c:pt idx="8">
                  <c:v>Fresh Produce</c:v>
                </c:pt>
                <c:pt idx="9">
                  <c:v>Plain or Flavored Milk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0.177727151498318</c:v>
                </c:pt>
                <c:pt idx="1">
                  <c:v>0.193725228725823</c:v>
                </c:pt>
                <c:pt idx="2">
                  <c:v>0.202928363581117</c:v>
                </c:pt>
                <c:pt idx="3">
                  <c:v>0.222200392868627</c:v>
                </c:pt>
                <c:pt idx="4">
                  <c:v>0.225015045865908</c:v>
                </c:pt>
                <c:pt idx="5">
                  <c:v>0.238809612692663</c:v>
                </c:pt>
                <c:pt idx="6">
                  <c:v>0.269615070571777</c:v>
                </c:pt>
                <c:pt idx="7">
                  <c:v>0.285957757326888</c:v>
                </c:pt>
                <c:pt idx="8">
                  <c:v>0.292937357144885</c:v>
                </c:pt>
                <c:pt idx="9">
                  <c:v>0.318014691163592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92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Household Cleaning Products</c:v>
                </c:pt>
                <c:pt idx="1">
                  <c:v>Household Paper Goods</c:v>
                </c:pt>
                <c:pt idx="2">
                  <c:v>Gasoline/diesel</c:v>
                </c:pt>
                <c:pt idx="3">
                  <c:v>Packaged Bread/Bagels/Rolls</c:v>
                </c:pt>
                <c:pt idx="4">
                  <c:v>Personal Care Items</c:v>
                </c:pt>
                <c:pt idx="5">
                  <c:v>Eggs</c:v>
                </c:pt>
                <c:pt idx="6">
                  <c:v>Fresh Meat</c:v>
                </c:pt>
                <c:pt idx="7">
                  <c:v>Salty Snacks</c:v>
                </c:pt>
                <c:pt idx="8">
                  <c:v>Fresh Produce</c:v>
                </c:pt>
                <c:pt idx="9">
                  <c:v>Plain or Flavored Milk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0.140923747746436</c:v>
                </c:pt>
                <c:pt idx="1">
                  <c:v>0.155396949941354</c:v>
                </c:pt>
                <c:pt idx="2">
                  <c:v>0.160477418904307</c:v>
                </c:pt>
                <c:pt idx="3">
                  <c:v>0.172878477807307</c:v>
                </c:pt>
                <c:pt idx="4">
                  <c:v>0.183412732953899</c:v>
                </c:pt>
                <c:pt idx="5">
                  <c:v>0.209493521372556</c:v>
                </c:pt>
                <c:pt idx="6">
                  <c:v>0.241616434366528</c:v>
                </c:pt>
                <c:pt idx="7">
                  <c:v>0.248078004596383</c:v>
                </c:pt>
                <c:pt idx="8">
                  <c:v>0.263278666257651</c:v>
                </c:pt>
                <c:pt idx="9">
                  <c:v>0.270270930270565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92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Frozen Entrees</c:v>
                </c:pt>
                <c:pt idx="1">
                  <c:v>Candy, Gum, Mints</c:v>
                </c:pt>
                <c:pt idx="2">
                  <c:v>Cereal and Breakfast Foods</c:v>
                </c:pt>
                <c:pt idx="3">
                  <c:v>Sweet Snacks</c:v>
                </c:pt>
                <c:pt idx="4">
                  <c:v>Eggs</c:v>
                </c:pt>
                <c:pt idx="5">
                  <c:v>Personal Care Items</c:v>
                </c:pt>
                <c:pt idx="6">
                  <c:v>Fresh Meat</c:v>
                </c:pt>
                <c:pt idx="7">
                  <c:v>Fresh Produce</c:v>
                </c:pt>
                <c:pt idx="8">
                  <c:v>Plain or Flavored Milk</c:v>
                </c:pt>
                <c:pt idx="9">
                  <c:v>Salty Snacks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0.143547003882531</c:v>
                </c:pt>
                <c:pt idx="1">
                  <c:v>0.150539481986477</c:v>
                </c:pt>
                <c:pt idx="2">
                  <c:v>0.159957697184749</c:v>
                </c:pt>
                <c:pt idx="3">
                  <c:v>0.1627666451697</c:v>
                </c:pt>
                <c:pt idx="4">
                  <c:v>0.167652572798383</c:v>
                </c:pt>
                <c:pt idx="5">
                  <c:v>0.171712935231579</c:v>
                </c:pt>
                <c:pt idx="6">
                  <c:v>0.199205917358855</c:v>
                </c:pt>
                <c:pt idx="7">
                  <c:v>0.24029454998018</c:v>
                </c:pt>
                <c:pt idx="8">
                  <c:v>0.264284927596196</c:v>
                </c:pt>
                <c:pt idx="9">
                  <c:v>0.275821170393195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92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Cereal and Breakfast Foods</c:v>
                </c:pt>
                <c:pt idx="1">
                  <c:v>Packaged Bread/Bagels/Rolls</c:v>
                </c:pt>
                <c:pt idx="2">
                  <c:v>Eggs</c:v>
                </c:pt>
                <c:pt idx="3">
                  <c:v>Household Paper Goods</c:v>
                </c:pt>
                <c:pt idx="4">
                  <c:v>Gasoline/diesel</c:v>
                </c:pt>
                <c:pt idx="5">
                  <c:v>Personal Care Items</c:v>
                </c:pt>
                <c:pt idx="6">
                  <c:v>Fresh Produce</c:v>
                </c:pt>
                <c:pt idx="7">
                  <c:v>Fresh Meat</c:v>
                </c:pt>
                <c:pt idx="8">
                  <c:v>Plain or Flavored Milk</c:v>
                </c:pt>
                <c:pt idx="9">
                  <c:v>Salty Snacks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0.144379209439398</c:v>
                </c:pt>
                <c:pt idx="1">
                  <c:v>0.145933848373001</c:v>
                </c:pt>
                <c:pt idx="2">
                  <c:v>0.168863933716475</c:v>
                </c:pt>
                <c:pt idx="3">
                  <c:v>0.170932947859409</c:v>
                </c:pt>
                <c:pt idx="4">
                  <c:v>0.174328683739743</c:v>
                </c:pt>
                <c:pt idx="5">
                  <c:v>0.177629357792571</c:v>
                </c:pt>
                <c:pt idx="6">
                  <c:v>0.206545700764663</c:v>
                </c:pt>
                <c:pt idx="7">
                  <c:v>0.212838601227849</c:v>
                </c:pt>
                <c:pt idx="8">
                  <c:v>0.251724003182207</c:v>
                </c:pt>
                <c:pt idx="9">
                  <c:v>0.254256978385122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92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0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Relationship Id="rId6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B348-2B4E-4A0D-A676-B4A88616851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3442-8C61-45FB-B418-3DCC605D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3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tags" Target="../tags/tag168.xml" /><Relationship Id="rId7" Type="http://schemas.openxmlformats.org/officeDocument/2006/relationships/tags" Target="../tags/tag169.xml" /><Relationship Id="rId8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3/5/2019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0.xml" /><Relationship Id="rId4" Type="http://schemas.openxmlformats.org/officeDocument/2006/relationships/tags" Target="../tags/tag181.xml" /><Relationship Id="rId5" Type="http://schemas.openxmlformats.org/officeDocument/2006/relationships/tags" Target="../tags/tag182.xml" /><Relationship Id="rId6" Type="http://schemas.openxmlformats.org/officeDocument/2006/relationships/tags" Target="../tags/tag183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98.xml" /><Relationship Id="rId4" Type="http://schemas.openxmlformats.org/officeDocument/2006/relationships/tags" Target="../tags/tag199.xml" /><Relationship Id="rId5" Type="http://schemas.openxmlformats.org/officeDocument/2006/relationships/tags" Target="../tags/tag200.xml" /><Relationship Id="rId6" Type="http://schemas.openxmlformats.org/officeDocument/2006/relationships/tags" Target="../tags/tag20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2.xml" /><Relationship Id="rId4" Type="http://schemas.openxmlformats.org/officeDocument/2006/relationships/tags" Target="../tags/tag223.xml" /><Relationship Id="rId5" Type="http://schemas.openxmlformats.org/officeDocument/2006/relationships/tags" Target="../tags/tag224.xml" /><Relationship Id="rId6" Type="http://schemas.openxmlformats.org/officeDocument/2006/relationships/tags" Target="../tags/tag225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8.xml" /><Relationship Id="rId4" Type="http://schemas.openxmlformats.org/officeDocument/2006/relationships/tags" Target="../tags/tag249.xml" /><Relationship Id="rId5" Type="http://schemas.openxmlformats.org/officeDocument/2006/relationships/tags" Target="../tags/tag250.xml" /><Relationship Id="rId6" Type="http://schemas.openxmlformats.org/officeDocument/2006/relationships/tags" Target="../tags/tag25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67.xml" /><Relationship Id="rId4" Type="http://schemas.openxmlformats.org/officeDocument/2006/relationships/tags" Target="../tags/tag268.xml" /><Relationship Id="rId5" Type="http://schemas.openxmlformats.org/officeDocument/2006/relationships/tags" Target="../tags/tag269.xml" /><Relationship Id="rId6" Type="http://schemas.openxmlformats.org/officeDocument/2006/relationships/tags" Target="../tags/tag270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2.xml" /><Relationship Id="rId4" Type="http://schemas.openxmlformats.org/officeDocument/2006/relationships/tags" Target="../tags/tag293.xml" /><Relationship Id="rId5" Type="http://schemas.openxmlformats.org/officeDocument/2006/relationships/tags" Target="../tags/tag294.xml" /><Relationship Id="rId6" Type="http://schemas.openxmlformats.org/officeDocument/2006/relationships/tags" Target="../tags/tag295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15.xml" /><Relationship Id="rId4" Type="http://schemas.openxmlformats.org/officeDocument/2006/relationships/tags" Target="../tags/tag316.xml" /><Relationship Id="rId5" Type="http://schemas.openxmlformats.org/officeDocument/2006/relationships/tags" Target="../tags/tag317.xml" /><Relationship Id="rId6" Type="http://schemas.openxmlformats.org/officeDocument/2006/relationships/tags" Target="../tags/tag318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2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43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3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340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4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7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7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810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tags" Target="../tags/tag34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10" Type="http://schemas.openxmlformats.org/officeDocument/2006/relationships/slideMaster" Target="../slideMasters/slideMaster2.xml" /><Relationship Id="rId2" Type="http://schemas.openxmlformats.org/officeDocument/2006/relationships/tags" Target="../tags/tag90.xml" /><Relationship Id="rId3" Type="http://schemas.openxmlformats.org/officeDocument/2006/relationships/tags" Target="../tags/tag91.xml" /><Relationship Id="rId4" Type="http://schemas.openxmlformats.org/officeDocument/2006/relationships/tags" Target="../tags/tag92.xml" /><Relationship Id="rId5" Type="http://schemas.openxmlformats.org/officeDocument/2006/relationships/tags" Target="../tags/tag93.xml" /><Relationship Id="rId6" Type="http://schemas.openxmlformats.org/officeDocument/2006/relationships/image" Target="../media/image6.emf" /><Relationship Id="rId7" Type="http://schemas.openxmlformats.org/officeDocument/2006/relationships/tags" Target="../tags/tag94.xml" /><Relationship Id="rId8" Type="http://schemas.openxmlformats.org/officeDocument/2006/relationships/tags" Target="../tags/tag95.xml" /><Relationship Id="rId9" Type="http://schemas.openxmlformats.org/officeDocument/2006/relationships/tags" Target="../tags/tag96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7.xml" /><Relationship Id="rId2" Type="http://schemas.openxmlformats.org/officeDocument/2006/relationships/tags" Target="../tags/tag98.xml" /><Relationship Id="rId3" Type="http://schemas.openxmlformats.org/officeDocument/2006/relationships/tags" Target="../tags/tag99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2.xml" /><Relationship Id="rId2" Type="http://schemas.openxmlformats.org/officeDocument/2006/relationships/image" Target="../media/image1.emf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6.xml" /><Relationship Id="rId2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tags" Target="../tags/tag108.xml" /><Relationship Id="rId3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9.xml" /><Relationship Id="rId2" Type="http://schemas.openxmlformats.org/officeDocument/2006/relationships/tags" Target="../tags/tag110.xml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image" Target="../media/image1.emf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tags" Target="../tags/tag11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3.xml" /><Relationship Id="rId2" Type="http://schemas.openxmlformats.org/officeDocument/2006/relationships/tags" Target="../tags/tag114.xml" /><Relationship Id="rId3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5.xml" /><Relationship Id="rId2" Type="http://schemas.openxmlformats.org/officeDocument/2006/relationships/tags" Target="../tags/tag116.xml" /><Relationship Id="rId3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tags" Target="../tags/tag118.xml" /><Relationship Id="rId3" Type="http://schemas.openxmlformats.org/officeDocument/2006/relationships/tags" Target="../tags/tag119.xml" /><Relationship Id="rId4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0.xml" /><Relationship Id="rId2" Type="http://schemas.openxmlformats.org/officeDocument/2006/relationships/tags" Target="../tags/tag121.xml" /><Relationship Id="rId3" Type="http://schemas.openxmlformats.org/officeDocument/2006/relationships/tags" Target="../tags/tag122.xml" /><Relationship Id="rId4" Type="http://schemas.openxmlformats.org/officeDocument/2006/relationships/tags" Target="../tags/tag123.xml" /><Relationship Id="rId5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4.xml" /><Relationship Id="rId2" Type="http://schemas.openxmlformats.org/officeDocument/2006/relationships/tags" Target="../tags/tag125.xml" /><Relationship Id="rId3" Type="http://schemas.openxmlformats.org/officeDocument/2006/relationships/tags" Target="../tags/tag126.xml" /><Relationship Id="rId4" Type="http://schemas.openxmlformats.org/officeDocument/2006/relationships/tags" Target="../tags/tag127.xml" /><Relationship Id="rId5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8.xml" /><Relationship Id="rId2" Type="http://schemas.openxmlformats.org/officeDocument/2006/relationships/tags" Target="../tags/tag129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3.xml" /><Relationship Id="rId2" Type="http://schemas.openxmlformats.org/officeDocument/2006/relationships/tags" Target="../tags/tag134.xml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.xml" /><Relationship Id="rId2" Type="http://schemas.openxmlformats.org/officeDocument/2006/relationships/tags" Target="../tags/tag13.xml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.xml" /><Relationship Id="rId2" Type="http://schemas.openxmlformats.org/officeDocument/2006/relationships/tags" Target="../tags/tag15.xml" /><Relationship Id="rId3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.xml" /><Relationship Id="rId2" Type="http://schemas.openxmlformats.org/officeDocument/2006/relationships/tags" Target="../tags/tag21.xml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4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7.x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Presentation Title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9" name="Rectangle 8"/>
          <p:cNvSpPr/>
          <p:nvPr userDrawn="1">
            <p:custDataLst>
              <p:tags r:id="rId5"/>
            </p:custDataLst>
          </p:nvPr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  <p:custDataLst>
              <p:tags r:id="rId6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  <p:custDataLst>
              <p:tags r:id="rId5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1_Title Only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>
  <p:cSld name="1_Title Slide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>
            <p:custDataLst>
              <p:tags r:id="rId5"/>
            </p:custDataLst>
          </p:nvPr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9464504"/>
      </p:ext>
    </p:extLst>
  </p:cSld>
  <p:clrMapOvr>
    <a:masterClrMapping/>
  </p:clrMapOvr>
  <p:transition/>
  <p:timing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Presentation Title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  <p:custDataLst>
              <p:tags r:id="rId5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697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2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r="0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  <p:custDataLst>
              <p:tags r:id="rId5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0120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</p:spTree>
    <p:extLst>
      <p:ext uri="{BB962C8B-B14F-4D97-AF65-F5344CB8AC3E}">
        <p14:creationId xmlns:p14="http://schemas.microsoft.com/office/powerpoint/2010/main" val="318508689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262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3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856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2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r="0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  <p:custDataLst>
              <p:tags r:id="rId6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955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4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6744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44023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44482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9273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  <p:custDataLst>
              <p:tags r:id="rId5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234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1_Title Only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93120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>
  <p:cSld name="1_Title Slide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1952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3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4_Custom Layou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47.xml" /><Relationship Id="rId15" Type="http://schemas.openxmlformats.org/officeDocument/2006/relationships/tags" Target="../tags/tag48.xml" /><Relationship Id="rId16" Type="http://schemas.openxmlformats.org/officeDocument/2006/relationships/tags" Target="../tags/tag49.xml" /><Relationship Id="rId17" Type="http://schemas.openxmlformats.org/officeDocument/2006/relationships/tags" Target="../tags/tag50.xml" /><Relationship Id="rId18" Type="http://schemas.openxmlformats.org/officeDocument/2006/relationships/tags" Target="../tags/tag51.xml" /><Relationship Id="rId19" Type="http://schemas.openxmlformats.org/officeDocument/2006/relationships/tags" Target="../tags/tag52.xm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2.emf" /><Relationship Id="rId21" Type="http://schemas.openxmlformats.org/officeDocument/2006/relationships/tags" Target="../tags/tag53.xml" /><Relationship Id="rId22" Type="http://schemas.openxmlformats.org/officeDocument/2006/relationships/tags" Target="../tags/tag54.xml" /><Relationship Id="rId23" Type="http://schemas.openxmlformats.org/officeDocument/2006/relationships/tags" Target="../tags/tag55.xml" /><Relationship Id="rId24" Type="http://schemas.openxmlformats.org/officeDocument/2006/relationships/tags" Target="../tags/tag56.xml" /><Relationship Id="rId25" Type="http://schemas.openxmlformats.org/officeDocument/2006/relationships/tags" Target="../tags/tag57.xml" /><Relationship Id="rId26" Type="http://schemas.openxmlformats.org/officeDocument/2006/relationships/tags" Target="../tags/tag58.xml" /><Relationship Id="rId27" Type="http://schemas.openxmlformats.org/officeDocument/2006/relationships/tags" Target="../tags/tag59.xml" /><Relationship Id="rId28" Type="http://schemas.openxmlformats.org/officeDocument/2006/relationships/tags" Target="../tags/tag60.xml" /><Relationship Id="rId29" Type="http://schemas.openxmlformats.org/officeDocument/2006/relationships/image" Target="../media/image3.png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61.xml" /><Relationship Id="rId31" Type="http://schemas.openxmlformats.org/officeDocument/2006/relationships/tags" Target="../tags/tag62.xml" /><Relationship Id="rId32" Type="http://schemas.openxmlformats.org/officeDocument/2006/relationships/tags" Target="../tags/tag63.xml" /><Relationship Id="rId33" Type="http://schemas.openxmlformats.org/officeDocument/2006/relationships/tags" Target="../tags/tag64.xml" /><Relationship Id="rId34" Type="http://schemas.openxmlformats.org/officeDocument/2006/relationships/tags" Target="../tags/tag65.xml" /><Relationship Id="rId35" Type="http://schemas.openxmlformats.org/officeDocument/2006/relationships/tags" Target="../tags/tag66.xml" /><Relationship Id="rId36" Type="http://schemas.openxmlformats.org/officeDocument/2006/relationships/tags" Target="../tags/tag67.xml" /><Relationship Id="rId37" Type="http://schemas.openxmlformats.org/officeDocument/2006/relationships/tags" Target="../tags/tag68.xml" /><Relationship Id="rId38" Type="http://schemas.openxmlformats.org/officeDocument/2006/relationships/tags" Target="../tags/tag69.xml" /><Relationship Id="rId39" Type="http://schemas.openxmlformats.org/officeDocument/2006/relationships/tags" Target="../tags/tag70.xml" /><Relationship Id="rId4" Type="http://schemas.openxmlformats.org/officeDocument/2006/relationships/slideLayout" Target="../slideLayouts/slideLayout4.xml" /><Relationship Id="rId40" Type="http://schemas.openxmlformats.org/officeDocument/2006/relationships/image" Target="../media/image4.png" /><Relationship Id="rId41" Type="http://schemas.openxmlformats.org/officeDocument/2006/relationships/tags" Target="../tags/tag71.xml" /><Relationship Id="rId42" Type="http://schemas.openxmlformats.org/officeDocument/2006/relationships/tags" Target="../tags/tag72.xml" /><Relationship Id="rId43" Type="http://schemas.openxmlformats.org/officeDocument/2006/relationships/tags" Target="../tags/tag73.xml" /><Relationship Id="rId44" Type="http://schemas.openxmlformats.org/officeDocument/2006/relationships/tags" Target="../tags/tag74.xml" /><Relationship Id="rId45" Type="http://schemas.openxmlformats.org/officeDocument/2006/relationships/tags" Target="../tags/tag75.xml" /><Relationship Id="rId46" Type="http://schemas.openxmlformats.org/officeDocument/2006/relationships/tags" Target="../tags/tag76.xml" /><Relationship Id="rId47" Type="http://schemas.openxmlformats.org/officeDocument/2006/relationships/tags" Target="../tags/tag77.xml" /><Relationship Id="rId48" Type="http://schemas.openxmlformats.org/officeDocument/2006/relationships/tags" Target="../tags/tag78.xml" /><Relationship Id="rId49" Type="http://schemas.openxmlformats.org/officeDocument/2006/relationships/tags" Target="../tags/tag79.xml" /><Relationship Id="rId5" Type="http://schemas.openxmlformats.org/officeDocument/2006/relationships/slideLayout" Target="../slideLayouts/slideLayout5.xml" /><Relationship Id="rId50" Type="http://schemas.openxmlformats.org/officeDocument/2006/relationships/tags" Target="../tags/tag80.xml" /><Relationship Id="rId51" Type="http://schemas.openxmlformats.org/officeDocument/2006/relationships/tags" Target="../tags/tag81.xml" /><Relationship Id="rId52" Type="http://schemas.openxmlformats.org/officeDocument/2006/relationships/tags" Target="../tags/tag82.xml" /><Relationship Id="rId53" Type="http://schemas.openxmlformats.org/officeDocument/2006/relationships/tags" Target="../tags/tag83.xml" /><Relationship Id="rId54" Type="http://schemas.openxmlformats.org/officeDocument/2006/relationships/tags" Target="../tags/tag84.xml" /><Relationship Id="rId55" Type="http://schemas.openxmlformats.org/officeDocument/2006/relationships/tags" Target="../tags/tag85.xml" /><Relationship Id="rId56" Type="http://schemas.openxmlformats.org/officeDocument/2006/relationships/tags" Target="../tags/tag86.xml" /><Relationship Id="rId57" Type="http://schemas.openxmlformats.org/officeDocument/2006/relationships/tags" Target="../tags/tag87.xml" /><Relationship Id="rId58" Type="http://schemas.openxmlformats.org/officeDocument/2006/relationships/image" Target="../media/image5.png" /><Relationship Id="rId59" Type="http://schemas.openxmlformats.org/officeDocument/2006/relationships/tags" Target="../tags/tag88.xml" /><Relationship Id="rId6" Type="http://schemas.openxmlformats.org/officeDocument/2006/relationships/slideLayout" Target="../slideLayouts/slideLayout6.xml" /><Relationship Id="rId60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4.xml" /><Relationship Id="rId12" Type="http://schemas.openxmlformats.org/officeDocument/2006/relationships/slideLayout" Target="../slideLayouts/slideLayout25.xml" /><Relationship Id="rId13" Type="http://schemas.openxmlformats.org/officeDocument/2006/relationships/slideLayout" Target="../slideLayouts/slideLayout26.xml" /><Relationship Id="rId14" Type="http://schemas.openxmlformats.org/officeDocument/2006/relationships/slideLayout" Target="../slideLayouts/slideLayout27.xml" /><Relationship Id="rId15" Type="http://schemas.openxmlformats.org/officeDocument/2006/relationships/tags" Target="../tags/tag140.xml" /><Relationship Id="rId16" Type="http://schemas.openxmlformats.org/officeDocument/2006/relationships/tags" Target="../tags/tag141.xml" /><Relationship Id="rId17" Type="http://schemas.openxmlformats.org/officeDocument/2006/relationships/tags" Target="../tags/tag142.xml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slideLayout" Target="../slideLayouts/slideLayout15.xml" /><Relationship Id="rId20" Type="http://schemas.openxmlformats.org/officeDocument/2006/relationships/tags" Target="../tags/tag145.xml" /><Relationship Id="rId21" Type="http://schemas.openxmlformats.org/officeDocument/2006/relationships/tags" Target="../tags/tag146.xml" /><Relationship Id="rId22" Type="http://schemas.openxmlformats.org/officeDocument/2006/relationships/image" Target="../media/image2.emf" /><Relationship Id="rId23" Type="http://schemas.openxmlformats.org/officeDocument/2006/relationships/tags" Target="../tags/tag147.xml" /><Relationship Id="rId24" Type="http://schemas.openxmlformats.org/officeDocument/2006/relationships/tags" Target="../tags/tag148.xml" /><Relationship Id="rId25" Type="http://schemas.openxmlformats.org/officeDocument/2006/relationships/tags" Target="../tags/tag149.xml" /><Relationship Id="rId26" Type="http://schemas.openxmlformats.org/officeDocument/2006/relationships/tags" Target="../tags/tag150.xml" /><Relationship Id="rId27" Type="http://schemas.openxmlformats.org/officeDocument/2006/relationships/tags" Target="../tags/tag151.xml" /><Relationship Id="rId28" Type="http://schemas.openxmlformats.org/officeDocument/2006/relationships/tags" Target="../tags/tag152.xml" /><Relationship Id="rId29" Type="http://schemas.openxmlformats.org/officeDocument/2006/relationships/tags" Target="../tags/tag153.xml" /><Relationship Id="rId3" Type="http://schemas.openxmlformats.org/officeDocument/2006/relationships/slideLayout" Target="../slideLayouts/slideLayout16.xml" /><Relationship Id="rId30" Type="http://schemas.openxmlformats.org/officeDocument/2006/relationships/tags" Target="../tags/tag154.xml" /><Relationship Id="rId31" Type="http://schemas.openxmlformats.org/officeDocument/2006/relationships/tags" Target="../tags/tag155.xml" /><Relationship Id="rId32" Type="http://schemas.openxmlformats.org/officeDocument/2006/relationships/image" Target="../media/image3.png" /><Relationship Id="rId33" Type="http://schemas.openxmlformats.org/officeDocument/2006/relationships/tags" Target="../tags/tag156.xml" /><Relationship Id="rId34" Type="http://schemas.openxmlformats.org/officeDocument/2006/relationships/tags" Target="../tags/tag157.xml" /><Relationship Id="rId35" Type="http://schemas.openxmlformats.org/officeDocument/2006/relationships/tags" Target="../tags/tag158.xml" /><Relationship Id="rId36" Type="http://schemas.openxmlformats.org/officeDocument/2006/relationships/tags" Target="../tags/tag159.xml" /><Relationship Id="rId37" Type="http://schemas.openxmlformats.org/officeDocument/2006/relationships/tags" Target="../tags/tag160.xml" /><Relationship Id="rId38" Type="http://schemas.openxmlformats.org/officeDocument/2006/relationships/tags" Target="../tags/tag161.xml" /><Relationship Id="rId39" Type="http://schemas.openxmlformats.org/officeDocument/2006/relationships/tags" Target="../tags/tag162.xml" /><Relationship Id="rId4" Type="http://schemas.openxmlformats.org/officeDocument/2006/relationships/slideLayout" Target="../slideLayouts/slideLayout17.xml" /><Relationship Id="rId40" Type="http://schemas.openxmlformats.org/officeDocument/2006/relationships/theme" Target="../theme/theme2.xml" /><Relationship Id="rId5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19.xml" /><Relationship Id="rId7" Type="http://schemas.openxmlformats.org/officeDocument/2006/relationships/slideLayout" Target="../slideLayouts/slideLayout20.xml" /><Relationship Id="rId8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>
          <p:custDataLst>
            <p:tags r:id="rId14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17" name="Rectangle 16"/>
          <p:cNvSpPr/>
          <p:nvPr userDrawn="1">
            <p:custDataLst>
              <p:tags r:id="rId15"/>
            </p:custDataLst>
          </p:nvPr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5139A98F-46F8-40EB-97FB-8792478831A8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04CBB8-FE34-4CF6-B5E1-AF30164C916D}"/>
              </a:ext>
            </a:extLst>
          </p:cNvPr>
          <p:cNvCxnSpPr/>
          <p:nvPr userDrawn="1">
            <p:custDataLst>
              <p:tags r:id="rId17"/>
            </p:custDataLst>
          </p:nvPr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LogoText">
            <a:extLst>
              <a:ext uri="{FF2B5EF4-FFF2-40B4-BE49-F238E27FC236}">
                <a16:creationId xmlns:a16="http://schemas.microsoft.com/office/drawing/2014/main" id="{8A48DCAE-B69F-4CDC-8C3A-6D659B723870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0" name="SlideLogoText">
            <a:extLst>
              <a:ext uri="{FF2B5EF4-FFF2-40B4-BE49-F238E27FC236}">
                <a16:creationId xmlns:a16="http://schemas.microsoft.com/office/drawing/2014/main" id="{0417241C-E4FD-438A-B8CF-7ADED74C3DEB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C6FBA3-F481-4C92-A926-4C7A3C652065}"/>
              </a:ext>
            </a:extLst>
          </p:cNvPr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0387D176-F00B-44F4-8C1C-B1A9295CC6C9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68B09-D9E8-405B-A8D7-5BB72B641933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LogoText">
            <a:extLst>
              <a:ext uri="{FF2B5EF4-FFF2-40B4-BE49-F238E27FC236}">
                <a16:creationId xmlns:a16="http://schemas.microsoft.com/office/drawing/2014/main" id="{8705F54F-E90D-48A7-984F-68EBF404CFF1}"/>
              </a:ext>
            </a:extLst>
          </p:cNvPr>
          <p:cNvSpPr>
            <a:spLocks noChangeArrowheads="1"/>
          </p:cNvSpPr>
          <p:nvPr userDrawn="1">
            <p:custDataLst>
              <p:tags r:id="rId24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5" name="SlideLogoText">
            <a:extLst>
              <a:ext uri="{FF2B5EF4-FFF2-40B4-BE49-F238E27FC236}">
                <a16:creationId xmlns:a16="http://schemas.microsoft.com/office/drawing/2014/main" id="{15FCE8A3-29A9-4191-A509-22ECF9203564}"/>
              </a:ext>
            </a:extLst>
          </p:cNvPr>
          <p:cNvSpPr>
            <a:spLocks noChangeArrowheads="1"/>
          </p:cNvSpPr>
          <p:nvPr userDrawn="1">
            <p:custDataLst>
              <p:tags r:id="rId25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4DEAD69-4D8F-41E7-98FA-2B97A3254DFD}"/>
              </a:ext>
            </a:extLst>
          </p:cNvPr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D18D9DD-3851-4EEA-8451-B4AC44CF251F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32D095C4-D75E-4738-9F47-5C7D118A3B97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ECD610-F9C4-4066-A309-4E84F5B708DC}"/>
              </a:ext>
            </a:extLst>
          </p:cNvPr>
          <p:cNvPicPr>
            <a:picLocks noChangeAspect="1"/>
          </p:cNvPicPr>
          <p:nvPr userDrawn="1">
            <p:custDataLst>
              <p:tags r:id="rId30"/>
            </p:custDataLst>
          </p:nvPr>
        </p:nvPicPr>
        <p:blipFill>
          <a:blip r:embed="rId2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BFD74E2-B509-4433-A03C-6040559F43B1}"/>
              </a:ext>
            </a:extLst>
          </p:cNvPr>
          <p:cNvSpPr txBox="1"/>
          <p:nvPr userDrawn="1">
            <p:custDataLst>
              <p:tags r:id="rId31"/>
            </p:custDataLst>
          </p:nvPr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A931C6DE-8A76-42C2-8033-BC2404D662DB}"/>
              </a:ext>
            </a:extLst>
          </p:cNvPr>
          <p:cNvSpPr txBox="1"/>
          <p:nvPr userDrawn="1">
            <p:custDataLst>
              <p:tags r:id="rId32"/>
            </p:custDataLst>
          </p:nvPr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D108A8CC-8ABF-4142-9024-A8A1C2B4EFDE}"/>
              </a:ext>
            </a:extLst>
          </p:cNvPr>
          <p:cNvSpPr txBox="1"/>
          <p:nvPr userDrawn="1">
            <p:custDataLst>
              <p:tags r:id="rId33"/>
            </p:custDataLst>
          </p:nvPr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8B28073E-DB99-489D-93A2-8F4D681B8A6E}"/>
              </a:ext>
            </a:extLst>
          </p:cNvPr>
          <p:cNvSpPr txBox="1"/>
          <p:nvPr userDrawn="1">
            <p:custDataLst>
              <p:tags r:id="rId34"/>
            </p:custDataLst>
          </p:nvPr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1FEFA0-C3A9-4F18-91F9-A063F71FAA90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1C389E-F499-418D-93D8-1309A0A9438A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4863EB68-7F74-4F50-9839-AD0A71893A8E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BD01434D-0E69-4412-8D7D-D0572E12879A}"/>
              </a:ext>
            </a:extLst>
          </p:cNvPr>
          <p:cNvSpPr txBox="1"/>
          <p:nvPr userDrawn="1">
            <p:custDataLst>
              <p:tags r:id="rId3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6ACFF6-2483-4FC0-BEFB-0D92F472FA50}"/>
              </a:ext>
            </a:extLst>
          </p:cNvPr>
          <p:cNvSpPr txBox="1"/>
          <p:nvPr userDrawn="1">
            <p:custDataLst>
              <p:tags r:id="rId39"/>
            </p:custDataLst>
          </p:nvPr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F1D8B6-4536-44A2-BB28-D2D98ECE9480}"/>
              </a:ext>
            </a:extLst>
          </p:cNvPr>
          <p:cNvPicPr>
            <a:picLocks noChangeAspect="1"/>
          </p:cNvPicPr>
          <p:nvPr userDrawn="1">
            <p:custDataLst>
              <p:tags r:id="rId4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EBC61-91EB-4655-8176-B59017EE4E61}"/>
              </a:ext>
            </a:extLst>
          </p:cNvPr>
          <p:cNvCxnSpPr/>
          <p:nvPr userDrawn="1">
            <p:custDataLst>
              <p:tags r:id="rId42"/>
            </p:custDataLst>
          </p:nvPr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8F4F363-B94C-47BA-BC16-A10EE4C9B330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BE81219F-E62D-4F7F-BD9D-49D2C5847980}"/>
              </a:ext>
            </a:extLst>
          </p:cNvPr>
          <p:cNvSpPr txBox="1"/>
          <p:nvPr userDrawn="1">
            <p:custDataLst>
              <p:tags r:id="rId44"/>
            </p:custDataLst>
          </p:nvPr>
        </p:nvSpPr>
        <p:spPr>
          <a:xfrm>
            <a:off x="6029139" y="6509559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83455D7-2D57-4C31-B935-4F592D4B6C0F}"/>
              </a:ext>
            </a:extLst>
          </p:cNvPr>
          <p:cNvPicPr>
            <a:picLocks noChangeAspect="1"/>
          </p:cNvPicPr>
          <p:nvPr userDrawn="1">
            <p:custDataLst>
              <p:tags r:id="rId45"/>
            </p:custDataLst>
          </p:nvPr>
        </p:nvPicPr>
        <p:blipFill>
          <a:blip r:embed="rId2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66EE5094-F039-4B73-9E6A-8E81C338DB7F}"/>
              </a:ext>
            </a:extLst>
          </p:cNvPr>
          <p:cNvSpPr txBox="1"/>
          <p:nvPr userDrawn="1">
            <p:custDataLst>
              <p:tags r:id="rId46"/>
            </p:custDataLst>
          </p:nvPr>
        </p:nvSpPr>
        <p:spPr>
          <a:xfrm>
            <a:off x="623392" y="6698059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55" name="TPandFilters">
            <a:extLst>
              <a:ext uri="{FF2B5EF4-FFF2-40B4-BE49-F238E27FC236}">
                <a16:creationId xmlns:a16="http://schemas.microsoft.com/office/drawing/2014/main" id="{59FD0B54-9B1C-4BF2-9818-DB9EC849193B}"/>
              </a:ext>
            </a:extLst>
          </p:cNvPr>
          <p:cNvSpPr txBox="1"/>
          <p:nvPr userDrawn="1">
            <p:custDataLst>
              <p:tags r:id="rId47"/>
            </p:custDataLst>
          </p:nvPr>
        </p:nvSpPr>
        <p:spPr>
          <a:xfrm>
            <a:off x="646523" y="6334489"/>
            <a:ext cx="5475133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Source: CCNA iSHOP Tracker- Time Period : SEP 2019 12MMT; Base - Coca-Cola
Filters: None; Where Purchased: TOTAL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FF6847-AA3A-46BE-896F-F5081D7BC2B6}"/>
              </a:ext>
            </a:extLst>
          </p:cNvPr>
          <p:cNvCxnSpPr/>
          <p:nvPr userDrawn="1">
            <p:custDataLst>
              <p:tags r:id="rId48"/>
            </p:custDataLst>
          </p:nvPr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7" name="StatTestAgainst">
            <a:extLst>
              <a:ext uri="{FF2B5EF4-FFF2-40B4-BE49-F238E27FC236}">
                <a16:creationId xmlns:a16="http://schemas.microsoft.com/office/drawing/2014/main" id="{08B92C8D-92B7-4D59-BC10-76DB8E3E3DE9}"/>
              </a:ext>
            </a:extLst>
          </p:cNvPr>
          <p:cNvSpPr txBox="1"/>
          <p:nvPr userDrawn="1">
            <p:custDataLst>
              <p:tags r:id="rId49"/>
            </p:custDataLst>
          </p:nvPr>
        </p:nvSpPr>
        <p:spPr>
          <a:xfrm>
            <a:off x="7188615" y="6310400"/>
            <a:ext cx="5003385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 * Stat tested at 95% CL against Morning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3CD535A-7BB8-43A6-A70F-D844DF446AA4}"/>
              </a:ext>
            </a:extLst>
          </p:cNvPr>
          <p:cNvSpPr txBox="1"/>
          <p:nvPr userDrawn="1">
            <p:custDataLst>
              <p:tags r:id="rId50"/>
            </p:custDataLst>
          </p:nvPr>
        </p:nvSpPr>
        <p:spPr>
          <a:xfrm>
            <a:off x="8420105" y="666106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0CF13F-089D-43A9-9889-2B2B80FD95DB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831340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E5095D-0F4C-4DA6-A262-30A7134DA2D7}"/>
              </a:ext>
            </a:extLst>
          </p:cNvPr>
          <p:cNvSpPr txBox="1"/>
          <p:nvPr userDrawn="1">
            <p:custDataLst>
              <p:tags r:id="rId52"/>
            </p:custDataLst>
          </p:nvPr>
        </p:nvSpPr>
        <p:spPr>
          <a:xfrm>
            <a:off x="7328153" y="665006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86AFB9-31AB-4DA4-B2CA-795585262931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7247466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2" name="benchmarkGroup">
            <a:extLst>
              <a:ext uri="{FF2B5EF4-FFF2-40B4-BE49-F238E27FC236}">
                <a16:creationId xmlns:a16="http://schemas.microsoft.com/office/drawing/2014/main" id="{A80CCACE-08E3-4C5E-933C-473CA509766C}"/>
              </a:ext>
            </a:extLst>
          </p:cNvPr>
          <p:cNvGrpSpPr/>
          <p:nvPr userDrawn="1">
            <p:custDataLst>
              <p:tags r:id="rId54"/>
            </p:custDataLst>
          </p:nvPr>
        </p:nvGrpSpPr>
        <p:grpSpPr>
          <a:xfrm>
            <a:off x="7250800" y="6503186"/>
            <a:ext cx="2788677" cy="159425"/>
            <a:chOff x="7250800" y="6503186"/>
            <a:chExt cx="2788677" cy="159425"/>
          </a:xfrm>
        </p:grpSpPr>
        <p:sp>
          <p:nvSpPr>
            <p:cNvPr id="63" name="benchmark">
              <a:extLst>
                <a:ext uri="{FF2B5EF4-FFF2-40B4-BE49-F238E27FC236}">
                  <a16:creationId xmlns:a16="http://schemas.microsoft.com/office/drawing/2014/main" id="{8CFF628C-133C-488C-9461-F16DF367BA82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7345652" y="650318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Morning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EAB61D-71E8-453C-AFE0-42B6D4EAB46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7250800" y="6531468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F1EF1E10-5242-46E3-BD7B-6DEF5877E267}"/>
              </a:ext>
            </a:extLst>
          </p:cNvPr>
          <p:cNvSpPr txBox="1"/>
          <p:nvPr userDrawn="1">
            <p:custDataLst>
              <p:tags r:id="rId57"/>
            </p:custDataLst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66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FD2C1C-F24D-49C3-9110-000C59847803}"/>
              </a:ext>
            </a:extLst>
          </p:cNvPr>
          <p:cNvPicPr>
            <a:picLocks noChangeAspect="1"/>
          </p:cNvPicPr>
          <p:nvPr userDrawn="1">
            <p:custDataLst>
              <p:tags r:id="rId59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ransition/>
  <p:timing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>
          <p:custDataLst>
            <p:tags r:id="rId15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17" name="Rectangle 16"/>
          <p:cNvSpPr/>
          <p:nvPr userDrawn="1">
            <p:custDataLst>
              <p:tags r:id="rId16"/>
            </p:custDataLst>
          </p:nvPr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1582400" y="6553733"/>
            <a:ext cx="609600" cy="304271"/>
          </a:xfrm>
          <a:prstGeom prst="rect">
            <a:avLst/>
          </a:prstGeom>
          <a:effectLst/>
        </p:spPr>
        <p:txBody>
          <a:bodyPr vert="horz" lIns="64008" tIns="0" rIns="0" bIns="0" rtlCol="0" anchor="ctr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ffectLst/>
                <a:latin typeface="Arial Narrow" pitchFamily="34" charset="0"/>
              </a:defRPr>
            </a:lvl1pPr>
          </a:lstStyle>
          <a:p>
            <a:fld id="{9936CF15-C2EA-4394-990A-188B1C0A99AF}" type="slidenum">
              <a:rPr lang="en-US" smtClean="0">
                <a:solidFill>
                  <a:srgbClr val="000000">
                    <a:tint val="75000"/>
                  </a:srgbClr>
                </a:solidFill>
                <a:effectLst/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effectLst/>
            </a:endParaRPr>
          </a:p>
        </p:txBody>
      </p:sp>
      <p:sp>
        <p:nvSpPr>
          <p:cNvPr id="26" name="Slide Number Placeholder 1"/>
          <p:cNvSpPr txBox="1"/>
          <p:nvPr userDrawn="1">
            <p:custDataLst>
              <p:tags r:id="rId18"/>
            </p:custDataLst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7" name="Straight Connector 26"/>
          <p:cNvCxnSpPr/>
          <p:nvPr userDrawn="1">
            <p:custDataLst>
              <p:tags r:id="rId19"/>
            </p:custDataLst>
          </p:nvPr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LogoText"/>
          <p:cNvSpPr>
            <a:spLocks noChangeArrowheads="1"/>
          </p:cNvSpPr>
          <p:nvPr userDrawn="1">
            <p:custDataLst>
              <p:tags r:id="rId20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29" name="SlideLogoText"/>
          <p:cNvSpPr>
            <a:spLocks noChangeArrowheads="1"/>
          </p:cNvSpPr>
          <p:nvPr userDrawn="1">
            <p:custDataLst>
              <p:tags r:id="rId21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1" name="Slide Number Placeholder 1"/>
          <p:cNvSpPr txBox="1"/>
          <p:nvPr userDrawn="1">
            <p:custDataLst>
              <p:tags r:id="rId24"/>
            </p:custDataLst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2" name="Straight Connector 31"/>
          <p:cNvCxnSpPr/>
          <p:nvPr userDrawn="1">
            <p:custDataLst>
              <p:tags r:id="rId25"/>
            </p:custDataLst>
          </p:nvPr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LogoText"/>
          <p:cNvSpPr>
            <a:spLocks noChangeArrowheads="1"/>
          </p:cNvSpPr>
          <p:nvPr userDrawn="1">
            <p:custDataLst>
              <p:tags r:id="rId2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4" name="SlideLogoText"/>
          <p:cNvSpPr>
            <a:spLocks noChangeArrowheads="1"/>
          </p:cNvSpPr>
          <p:nvPr userDrawn="1">
            <p:custDataLst>
              <p:tags r:id="rId2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>
            <p:custDataLst>
              <p:tags r:id="rId2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6" name="Rectangle 35"/>
          <p:cNvSpPr/>
          <p:nvPr userDrawn="1">
            <p:custDataLst>
              <p:tags r:id="rId29"/>
            </p:custDataLst>
          </p:nvPr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effectLst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  <p:custDataLst>
              <p:tags r:id="rId30"/>
            </p:custDataLst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38" name="Slide Number Placeholder 5"/>
          <p:cNvSpPr txBox="1"/>
          <p:nvPr userDrawn="1">
            <p:custDataLst>
              <p:tags r:id="rId31"/>
            </p:custDataLst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>
            <p:custDataLst>
              <p:tags r:id="rId33"/>
            </p:custDataLst>
          </p:nvPr>
        </p:nvPicPr>
        <p:blipFill>
          <a:blip r:embed="rId3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/>
          <p:cNvSpPr txBox="1"/>
          <p:nvPr userDrawn="1">
            <p:custDataLst>
              <p:tags r:id="rId34"/>
            </p:custDataLst>
          </p:nvPr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1" name="Text Placeholder 6"/>
          <p:cNvSpPr txBox="1"/>
          <p:nvPr userDrawn="1">
            <p:custDataLst>
              <p:tags r:id="rId35"/>
            </p:custDataLst>
          </p:nvPr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/>
          <p:cNvSpPr txBox="1"/>
          <p:nvPr userDrawn="1">
            <p:custDataLst>
              <p:tags r:id="rId36"/>
            </p:custDataLst>
          </p:nvPr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/>
          <p:cNvSpPr txBox="1"/>
          <p:nvPr userDrawn="1">
            <p:custDataLst>
              <p:tags r:id="rId37"/>
            </p:custDataLst>
          </p:nvPr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/>
          <p:cNvSpPr/>
          <p:nvPr userDrawn="1">
            <p:custDataLst>
              <p:tags r:id="rId38"/>
            </p:custDataLst>
          </p:nvPr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/>
          <p:cNvSpPr/>
          <p:nvPr userDrawn="1">
            <p:custDataLst>
              <p:tags r:id="rId39"/>
            </p:custDataLst>
          </p:nvPr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36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timing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ags" Target="../tags/tag175.xml" /><Relationship Id="rId3" Type="http://schemas.openxmlformats.org/officeDocument/2006/relationships/tags" Target="../tags/tag176.xml" /><Relationship Id="rId4" Type="http://schemas.openxmlformats.org/officeDocument/2006/relationships/tags" Target="../tags/tag177.xml" /><Relationship Id="rId5" Type="http://schemas.openxmlformats.org/officeDocument/2006/relationships/tags" Target="../tags/tag178.xml" /><Relationship Id="rId6" Type="http://schemas.openxmlformats.org/officeDocument/2006/relationships/tags" Target="../tags/tag17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191.xml" /><Relationship Id="rId11" Type="http://schemas.openxmlformats.org/officeDocument/2006/relationships/tags" Target="../tags/tag192.xml" /><Relationship Id="rId12" Type="http://schemas.openxmlformats.org/officeDocument/2006/relationships/chart" Target="../charts/chart1.xml" /><Relationship Id="rId13" Type="http://schemas.openxmlformats.org/officeDocument/2006/relationships/tags" Target="../tags/tag193.xml" /><Relationship Id="rId14" Type="http://schemas.openxmlformats.org/officeDocument/2006/relationships/tags" Target="../tags/tag194.xml" /><Relationship Id="rId15" Type="http://schemas.openxmlformats.org/officeDocument/2006/relationships/tags" Target="../tags/tag195.xml" /><Relationship Id="rId16" Type="http://schemas.openxmlformats.org/officeDocument/2006/relationships/tags" Target="../tags/tag196.xml" /><Relationship Id="rId17" Type="http://schemas.openxmlformats.org/officeDocument/2006/relationships/tags" Target="../tags/tag197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tags" Target="../tags/tag187.xml" /><Relationship Id="rId7" Type="http://schemas.openxmlformats.org/officeDocument/2006/relationships/tags" Target="../tags/tag188.xml" /><Relationship Id="rId8" Type="http://schemas.openxmlformats.org/officeDocument/2006/relationships/tags" Target="../tags/tag189.xml" /><Relationship Id="rId9" Type="http://schemas.openxmlformats.org/officeDocument/2006/relationships/tags" Target="../tags/tag19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209.xml" /><Relationship Id="rId11" Type="http://schemas.openxmlformats.org/officeDocument/2006/relationships/tags" Target="../tags/tag210.xml" /><Relationship Id="rId12" Type="http://schemas.openxmlformats.org/officeDocument/2006/relationships/tags" Target="../tags/tag211.xml" /><Relationship Id="rId13" Type="http://schemas.openxmlformats.org/officeDocument/2006/relationships/tags" Target="../tags/tag212.xml" /><Relationship Id="rId14" Type="http://schemas.openxmlformats.org/officeDocument/2006/relationships/tags" Target="../tags/tag213.xml" /><Relationship Id="rId15" Type="http://schemas.openxmlformats.org/officeDocument/2006/relationships/tags" Target="../tags/tag214.xml" /><Relationship Id="rId16" Type="http://schemas.openxmlformats.org/officeDocument/2006/relationships/tags" Target="../tags/tag215.xml" /><Relationship Id="rId17" Type="http://schemas.openxmlformats.org/officeDocument/2006/relationships/chart" Target="../charts/chart2.xml" /><Relationship Id="rId18" Type="http://schemas.openxmlformats.org/officeDocument/2006/relationships/tags" Target="../tags/tag216.xml" /><Relationship Id="rId19" Type="http://schemas.openxmlformats.org/officeDocument/2006/relationships/chart" Target="../charts/chart3.xml" /><Relationship Id="rId2" Type="http://schemas.openxmlformats.org/officeDocument/2006/relationships/notesSlide" Target="../notesSlides/notesSlide2.xml" /><Relationship Id="rId20" Type="http://schemas.openxmlformats.org/officeDocument/2006/relationships/tags" Target="../tags/tag217.xml" /><Relationship Id="rId21" Type="http://schemas.openxmlformats.org/officeDocument/2006/relationships/tags" Target="../tags/tag218.xml" /><Relationship Id="rId22" Type="http://schemas.openxmlformats.org/officeDocument/2006/relationships/tags" Target="../tags/tag219.xml" /><Relationship Id="rId23" Type="http://schemas.openxmlformats.org/officeDocument/2006/relationships/tags" Target="../tags/tag220.xml" /><Relationship Id="rId24" Type="http://schemas.openxmlformats.org/officeDocument/2006/relationships/tags" Target="../tags/tag221.xml" /><Relationship Id="rId3" Type="http://schemas.openxmlformats.org/officeDocument/2006/relationships/tags" Target="../tags/tag202.x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tags" Target="../tags/tag205.xml" /><Relationship Id="rId7" Type="http://schemas.openxmlformats.org/officeDocument/2006/relationships/tags" Target="../tags/tag206.xml" /><Relationship Id="rId8" Type="http://schemas.openxmlformats.org/officeDocument/2006/relationships/tags" Target="../tags/tag207.xml" /><Relationship Id="rId9" Type="http://schemas.openxmlformats.org/officeDocument/2006/relationships/tags" Target="../tags/tag20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233.xml" /><Relationship Id="rId11" Type="http://schemas.openxmlformats.org/officeDocument/2006/relationships/tags" Target="../tags/tag234.xml" /><Relationship Id="rId12" Type="http://schemas.openxmlformats.org/officeDocument/2006/relationships/tags" Target="../tags/tag235.xml" /><Relationship Id="rId13" Type="http://schemas.openxmlformats.org/officeDocument/2006/relationships/tags" Target="../tags/tag236.xml" /><Relationship Id="rId14" Type="http://schemas.openxmlformats.org/officeDocument/2006/relationships/tags" Target="../tags/tag237.xml" /><Relationship Id="rId15" Type="http://schemas.openxmlformats.org/officeDocument/2006/relationships/tags" Target="../tags/tag238.xml" /><Relationship Id="rId16" Type="http://schemas.openxmlformats.org/officeDocument/2006/relationships/tags" Target="../tags/tag239.xml" /><Relationship Id="rId17" Type="http://schemas.openxmlformats.org/officeDocument/2006/relationships/tags" Target="../tags/tag240.xml" /><Relationship Id="rId18" Type="http://schemas.openxmlformats.org/officeDocument/2006/relationships/tags" Target="../tags/tag241.xml" /><Relationship Id="rId19" Type="http://schemas.openxmlformats.org/officeDocument/2006/relationships/chart" Target="../charts/chart4.xml" /><Relationship Id="rId2" Type="http://schemas.openxmlformats.org/officeDocument/2006/relationships/notesSlide" Target="../notesSlides/notesSlide3.xml" /><Relationship Id="rId20" Type="http://schemas.openxmlformats.org/officeDocument/2006/relationships/tags" Target="../tags/tag242.xml" /><Relationship Id="rId21" Type="http://schemas.openxmlformats.org/officeDocument/2006/relationships/chart" Target="../charts/chart5.xml" /><Relationship Id="rId22" Type="http://schemas.openxmlformats.org/officeDocument/2006/relationships/tags" Target="../tags/tag243.xml" /><Relationship Id="rId23" Type="http://schemas.openxmlformats.org/officeDocument/2006/relationships/tags" Target="../tags/tag244.xml" /><Relationship Id="rId24" Type="http://schemas.openxmlformats.org/officeDocument/2006/relationships/tags" Target="../tags/tag245.xml" /><Relationship Id="rId25" Type="http://schemas.openxmlformats.org/officeDocument/2006/relationships/tags" Target="../tags/tag246.xml" /><Relationship Id="rId26" Type="http://schemas.openxmlformats.org/officeDocument/2006/relationships/tags" Target="../tags/tag247.xml" /><Relationship Id="rId3" Type="http://schemas.openxmlformats.org/officeDocument/2006/relationships/tags" Target="../tags/tag226.xml" /><Relationship Id="rId4" Type="http://schemas.openxmlformats.org/officeDocument/2006/relationships/tags" Target="../tags/tag227.xml" /><Relationship Id="rId5" Type="http://schemas.openxmlformats.org/officeDocument/2006/relationships/tags" Target="../tags/tag228.xml" /><Relationship Id="rId6" Type="http://schemas.openxmlformats.org/officeDocument/2006/relationships/tags" Target="../tags/tag229.xml" /><Relationship Id="rId7" Type="http://schemas.openxmlformats.org/officeDocument/2006/relationships/tags" Target="../tags/tag230.xml" /><Relationship Id="rId8" Type="http://schemas.openxmlformats.org/officeDocument/2006/relationships/tags" Target="../tags/tag231.xml" /><Relationship Id="rId9" Type="http://schemas.openxmlformats.org/officeDocument/2006/relationships/tags" Target="../tags/tag23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258.xml" /><Relationship Id="rId11" Type="http://schemas.openxmlformats.org/officeDocument/2006/relationships/tags" Target="../tags/tag259.xml" /><Relationship Id="rId12" Type="http://schemas.openxmlformats.org/officeDocument/2006/relationships/tags" Target="../tags/tag260.xml" /><Relationship Id="rId13" Type="http://schemas.openxmlformats.org/officeDocument/2006/relationships/tags" Target="../tags/tag261.xml" /><Relationship Id="rId14" Type="http://schemas.openxmlformats.org/officeDocument/2006/relationships/tags" Target="../tags/tag262.xml" /><Relationship Id="rId15" Type="http://schemas.openxmlformats.org/officeDocument/2006/relationships/chart" Target="../charts/chart6.xml" /><Relationship Id="rId16" Type="http://schemas.openxmlformats.org/officeDocument/2006/relationships/tags" Target="../tags/tag263.xml" /><Relationship Id="rId17" Type="http://schemas.openxmlformats.org/officeDocument/2006/relationships/chart" Target="../charts/chart7.xml" /><Relationship Id="rId18" Type="http://schemas.openxmlformats.org/officeDocument/2006/relationships/tags" Target="../tags/tag264.xml" /><Relationship Id="rId19" Type="http://schemas.openxmlformats.org/officeDocument/2006/relationships/chart" Target="../charts/chart8.xml" /><Relationship Id="rId2" Type="http://schemas.openxmlformats.org/officeDocument/2006/relationships/notesSlide" Target="../notesSlides/notesSlide4.xml" /><Relationship Id="rId20" Type="http://schemas.openxmlformats.org/officeDocument/2006/relationships/tags" Target="../tags/tag265.xml" /><Relationship Id="rId21" Type="http://schemas.openxmlformats.org/officeDocument/2006/relationships/chart" Target="../charts/chart9.xml" /><Relationship Id="rId22" Type="http://schemas.openxmlformats.org/officeDocument/2006/relationships/tags" Target="../tags/tag266.xml" /><Relationship Id="rId23" Type="http://schemas.openxmlformats.org/officeDocument/2006/relationships/chart" Target="../charts/chart10.xml" /><Relationship Id="rId3" Type="http://schemas.openxmlformats.org/officeDocument/2006/relationships/tags" Target="../tags/tag252.xml" /><Relationship Id="rId4" Type="http://schemas.openxmlformats.org/officeDocument/2006/relationships/tags" Target="../tags/tag253.xml" /><Relationship Id="rId5" Type="http://schemas.openxmlformats.org/officeDocument/2006/relationships/tags" Target="../tags/tag254.xml" /><Relationship Id="rId6" Type="http://schemas.openxmlformats.org/officeDocument/2006/relationships/image" Target="../media/image7.png" /><Relationship Id="rId7" Type="http://schemas.openxmlformats.org/officeDocument/2006/relationships/tags" Target="../tags/tag255.xml" /><Relationship Id="rId8" Type="http://schemas.openxmlformats.org/officeDocument/2006/relationships/tags" Target="../tags/tag256.xml" /><Relationship Id="rId9" Type="http://schemas.openxmlformats.org/officeDocument/2006/relationships/tags" Target="../tags/tag25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chart" Target="../charts/chart11.xml" /><Relationship Id="rId11" Type="http://schemas.openxmlformats.org/officeDocument/2006/relationships/tags" Target="../tags/tag278.xml" /><Relationship Id="rId12" Type="http://schemas.openxmlformats.org/officeDocument/2006/relationships/tags" Target="../tags/tag279.xml" /><Relationship Id="rId13" Type="http://schemas.openxmlformats.org/officeDocument/2006/relationships/chart" Target="../charts/chart12.xml" /><Relationship Id="rId14" Type="http://schemas.openxmlformats.org/officeDocument/2006/relationships/tags" Target="../tags/tag280.xml" /><Relationship Id="rId15" Type="http://schemas.openxmlformats.org/officeDocument/2006/relationships/tags" Target="../tags/tag281.xml" /><Relationship Id="rId16" Type="http://schemas.openxmlformats.org/officeDocument/2006/relationships/chart" Target="../charts/chart13.xml" /><Relationship Id="rId17" Type="http://schemas.openxmlformats.org/officeDocument/2006/relationships/tags" Target="../tags/tag282.xml" /><Relationship Id="rId18" Type="http://schemas.openxmlformats.org/officeDocument/2006/relationships/tags" Target="../tags/tag283.xml" /><Relationship Id="rId19" Type="http://schemas.openxmlformats.org/officeDocument/2006/relationships/chart" Target="../charts/chart14.xml" /><Relationship Id="rId2" Type="http://schemas.openxmlformats.org/officeDocument/2006/relationships/notesSlide" Target="../notesSlides/notesSlide5.xml" /><Relationship Id="rId20" Type="http://schemas.openxmlformats.org/officeDocument/2006/relationships/tags" Target="../tags/tag284.xml" /><Relationship Id="rId21" Type="http://schemas.openxmlformats.org/officeDocument/2006/relationships/tags" Target="../tags/tag285.xml" /><Relationship Id="rId22" Type="http://schemas.openxmlformats.org/officeDocument/2006/relationships/chart" Target="../charts/chart15.xml" /><Relationship Id="rId23" Type="http://schemas.openxmlformats.org/officeDocument/2006/relationships/tags" Target="../tags/tag286.xml" /><Relationship Id="rId24" Type="http://schemas.openxmlformats.org/officeDocument/2006/relationships/tags" Target="../tags/tag287.xml" /><Relationship Id="rId25" Type="http://schemas.openxmlformats.org/officeDocument/2006/relationships/chart" Target="../charts/chart16.xml" /><Relationship Id="rId26" Type="http://schemas.openxmlformats.org/officeDocument/2006/relationships/tags" Target="../tags/tag288.xml" /><Relationship Id="rId27" Type="http://schemas.openxmlformats.org/officeDocument/2006/relationships/chart" Target="../charts/chart17.xml" /><Relationship Id="rId28" Type="http://schemas.openxmlformats.org/officeDocument/2006/relationships/tags" Target="../tags/tag289.xml" /><Relationship Id="rId29" Type="http://schemas.openxmlformats.org/officeDocument/2006/relationships/chart" Target="../charts/chart18.xml" /><Relationship Id="rId3" Type="http://schemas.openxmlformats.org/officeDocument/2006/relationships/tags" Target="../tags/tag271.xml" /><Relationship Id="rId30" Type="http://schemas.openxmlformats.org/officeDocument/2006/relationships/tags" Target="../tags/tag290.xml" /><Relationship Id="rId31" Type="http://schemas.openxmlformats.org/officeDocument/2006/relationships/chart" Target="../charts/chart19.xml" /><Relationship Id="rId32" Type="http://schemas.openxmlformats.org/officeDocument/2006/relationships/tags" Target="../tags/tag291.xml" /><Relationship Id="rId33" Type="http://schemas.openxmlformats.org/officeDocument/2006/relationships/chart" Target="../charts/chart20.xml" /><Relationship Id="rId4" Type="http://schemas.openxmlformats.org/officeDocument/2006/relationships/tags" Target="../tags/tag272.xml" /><Relationship Id="rId5" Type="http://schemas.openxmlformats.org/officeDocument/2006/relationships/tags" Target="../tags/tag273.xml" /><Relationship Id="rId6" Type="http://schemas.openxmlformats.org/officeDocument/2006/relationships/tags" Target="../tags/tag274.xml" /><Relationship Id="rId7" Type="http://schemas.openxmlformats.org/officeDocument/2006/relationships/tags" Target="../tags/tag275.xml" /><Relationship Id="rId8" Type="http://schemas.openxmlformats.org/officeDocument/2006/relationships/tags" Target="../tags/tag276.xml" /><Relationship Id="rId9" Type="http://schemas.openxmlformats.org/officeDocument/2006/relationships/tags" Target="../tags/tag27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image" Target="../media/image10.png" /><Relationship Id="rId11" Type="http://schemas.openxmlformats.org/officeDocument/2006/relationships/tags" Target="../tags/tag301.xml" /><Relationship Id="rId12" Type="http://schemas.openxmlformats.org/officeDocument/2006/relationships/image" Target="../media/image11.png" /><Relationship Id="rId13" Type="http://schemas.openxmlformats.org/officeDocument/2006/relationships/tags" Target="../tags/tag302.xml" /><Relationship Id="rId14" Type="http://schemas.openxmlformats.org/officeDocument/2006/relationships/image" Target="../media/image12.png" /><Relationship Id="rId15" Type="http://schemas.openxmlformats.org/officeDocument/2006/relationships/tags" Target="../tags/tag303.xml" /><Relationship Id="rId16" Type="http://schemas.openxmlformats.org/officeDocument/2006/relationships/image" Target="../media/image13.png" /><Relationship Id="rId17" Type="http://schemas.openxmlformats.org/officeDocument/2006/relationships/tags" Target="../tags/tag304.xml" /><Relationship Id="rId18" Type="http://schemas.openxmlformats.org/officeDocument/2006/relationships/tags" Target="../tags/tag305.xml" /><Relationship Id="rId19" Type="http://schemas.openxmlformats.org/officeDocument/2006/relationships/tags" Target="../tags/tag306.xml" /><Relationship Id="rId2" Type="http://schemas.openxmlformats.org/officeDocument/2006/relationships/notesSlide" Target="../notesSlides/notesSlide6.xml" /><Relationship Id="rId20" Type="http://schemas.openxmlformats.org/officeDocument/2006/relationships/tags" Target="../tags/tag307.xml" /><Relationship Id="rId21" Type="http://schemas.openxmlformats.org/officeDocument/2006/relationships/tags" Target="../tags/tag308.xml" /><Relationship Id="rId22" Type="http://schemas.openxmlformats.org/officeDocument/2006/relationships/tags" Target="../tags/tag309.xml" /><Relationship Id="rId23" Type="http://schemas.openxmlformats.org/officeDocument/2006/relationships/chart" Target="../charts/chart21.xml" /><Relationship Id="rId24" Type="http://schemas.openxmlformats.org/officeDocument/2006/relationships/tags" Target="../tags/tag310.xml" /><Relationship Id="rId25" Type="http://schemas.openxmlformats.org/officeDocument/2006/relationships/tags" Target="../tags/tag311.xml" /><Relationship Id="rId26" Type="http://schemas.openxmlformats.org/officeDocument/2006/relationships/tags" Target="../tags/tag312.xml" /><Relationship Id="rId27" Type="http://schemas.openxmlformats.org/officeDocument/2006/relationships/tags" Target="../tags/tag313.xml" /><Relationship Id="rId28" Type="http://schemas.openxmlformats.org/officeDocument/2006/relationships/tags" Target="../tags/tag314.xml" /><Relationship Id="rId3" Type="http://schemas.openxmlformats.org/officeDocument/2006/relationships/tags" Target="../tags/tag296.xml" /><Relationship Id="rId4" Type="http://schemas.openxmlformats.org/officeDocument/2006/relationships/tags" Target="../tags/tag297.xml" /><Relationship Id="rId5" Type="http://schemas.openxmlformats.org/officeDocument/2006/relationships/tags" Target="../tags/tag298.xml" /><Relationship Id="rId6" Type="http://schemas.openxmlformats.org/officeDocument/2006/relationships/image" Target="../media/image8.png" /><Relationship Id="rId7" Type="http://schemas.openxmlformats.org/officeDocument/2006/relationships/tags" Target="../tags/tag299.xml" /><Relationship Id="rId8" Type="http://schemas.openxmlformats.org/officeDocument/2006/relationships/image" Target="../media/image9.png" /><Relationship Id="rId9" Type="http://schemas.openxmlformats.org/officeDocument/2006/relationships/tags" Target="../tags/tag30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15.png" /><Relationship Id="rId11" Type="http://schemas.openxmlformats.org/officeDocument/2006/relationships/tags" Target="../tags/tag325.xml" /><Relationship Id="rId12" Type="http://schemas.openxmlformats.org/officeDocument/2006/relationships/image" Target="../media/image16.png" /><Relationship Id="rId13" Type="http://schemas.openxmlformats.org/officeDocument/2006/relationships/tags" Target="../tags/tag326.xml" /><Relationship Id="rId14" Type="http://schemas.openxmlformats.org/officeDocument/2006/relationships/tags" Target="../tags/tag327.xml" /><Relationship Id="rId15" Type="http://schemas.openxmlformats.org/officeDocument/2006/relationships/tags" Target="../tags/tag328.xml" /><Relationship Id="rId16" Type="http://schemas.openxmlformats.org/officeDocument/2006/relationships/tags" Target="../tags/tag329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319.xml" /><Relationship Id="rId4" Type="http://schemas.openxmlformats.org/officeDocument/2006/relationships/tags" Target="../tags/tag320.xml" /><Relationship Id="rId5" Type="http://schemas.openxmlformats.org/officeDocument/2006/relationships/tags" Target="../tags/tag321.xml" /><Relationship Id="rId6" Type="http://schemas.openxmlformats.org/officeDocument/2006/relationships/tags" Target="../tags/tag322.xml" /><Relationship Id="rId7" Type="http://schemas.openxmlformats.org/officeDocument/2006/relationships/tags" Target="../tags/tag323.xml" /><Relationship Id="rId8" Type="http://schemas.openxmlformats.org/officeDocument/2006/relationships/image" Target="../media/image14.png" /><Relationship Id="rId9" Type="http://schemas.openxmlformats.org/officeDocument/2006/relationships/tags" Target="../tags/tag324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err="1">
                <a:effectLst/>
              </a:rPr>
              <a:t>iSHOP Beverage Report – Trips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marL="0" marR="0" lvl="0" indent="0" algn="ctr" defTabSz="10884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marL="0" marR="0" lvl="0" indent="0" algn="r" defTabSz="10884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A1A64-D6F7-42C0-8C10-DEEFBBD022AB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108847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827913" y="3401949"/>
            <a:ext cx="10997946" cy="27647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3330" b="0">
                <a:solidFill>
                  <a:srgbClr val="FFFFFF"/>
                </a:solidFill>
                <a:latin typeface="Arial (Body)"/>
              </a:rPr>
              <a:t>Beverage: Coca-Cola
Comparison Points/Banner: Daypart
Morning, Mid-Day, Afternoon, Evening and Night
Where Purchased: TOTAL
Advanced Filters: None
Time period: SEP 2019 12MMT</a:t>
            </a: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19" name="Title 1"/>
          <p:cNvSpPr txBox="1"/>
          <p:nvPr>
            <p:custDataLst>
              <p:tags r:id="rId4"/>
            </p:custDataLst>
          </p:nvPr>
        </p:nvSpPr>
        <p:spPr>
          <a:xfrm>
            <a:off x="1676400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>
                <a:solidFill>
                  <a:schemeClr val="bg1"/>
                </a:solidFill>
                <a:latin typeface="Rockwell" panose="02060603020205020403" pitchFamily="18" charset="0"/>
              </a:rPr>
              <a:t>Intro Slide</a:t>
            </a:r>
            <a:endParaRPr lang="en-US" sz="1800">
              <a:solidFill>
                <a:schemeClr val="bg1"/>
              </a:solidFill>
              <a:latin typeface="Rockwell" panose="02060603020205020403" pitchFamily="18" charset="0"/>
              <a:ea typeface="Segoe UI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>
            <p:custDataLst>
              <p:tags r:id="rId5"/>
            </p:custDataLst>
          </p:nvPr>
        </p:nvCxnSpPr>
        <p:spPr>
          <a:xfrm flipV="1">
            <a:off x="615240" y="1981822"/>
            <a:ext cx="10881360" cy="600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/>
          <p:nvPr>
            <p:custDataLst>
              <p:tags r:id="rId6"/>
            </p:custDataLst>
          </p:nvPr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/>
              <a:t>Scope of This Report</a:t>
            </a:r>
          </a:p>
        </p:txBody>
      </p:sp>
      <p:sp>
        <p:nvSpPr>
          <p:cNvPr id="20" name="New shape"/>
          <p:cNvSpPr/>
          <p:nvPr>
            <p:custDataLst>
              <p:tags r:id="rId7"/>
            </p:custDataLst>
          </p:nvPr>
        </p:nvSpPr>
        <p:spPr>
          <a:xfrm>
            <a:off x="283464" y="685800"/>
            <a:ext cx="11704320" cy="1014984"/>
          </a:xfrm>
          <a:prstGeom prst="rect">
            <a:avLst/>
          </a:prstGeom>
          <a:noFill/>
          <a:ln w="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16" tIns="46736" rIns="89916" bIns="46736" rtlCol="0" anchor="ctr"/>
          <a:lstStyle/>
          <a:p>
            <a:pPr algn="l"/>
            <a:r>
              <a:rPr sz="1100" b="0">
                <a:solidFill>
                  <a:srgbClr val="595959"/>
                </a:solidFill>
                <a:latin typeface="Arial (Body)"/>
              </a:rPr>
              <a:t>This report compares trips that included Coca-Cola by Daypart Morning to the trips by Daypart Mid-Day, Afternoon, Evening and Night across the key metrics in the iSHOP survey.</a:t>
            </a:r>
          </a:p>
        </p:txBody>
      </p:sp>
      <p:sp>
        <p:nvSpPr>
          <p:cNvPr id="21" name="New shape"/>
          <p:cNvSpPr/>
          <p:nvPr>
            <p:custDataLst>
              <p:tags r:id="rId8"/>
            </p:custDataLst>
          </p:nvPr>
        </p:nvSpPr>
        <p:spPr>
          <a:xfrm>
            <a:off x="7324344" y="2066544"/>
            <a:ext cx="4178808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3.4%  of total trips by Daypart Morning included Coca-Cola</a:t>
            </a:r>
          </a:p>
        </p:txBody>
      </p:sp>
      <p:sp>
        <p:nvSpPr>
          <p:cNvPr id="22" name="New shape"/>
          <p:cNvSpPr/>
          <p:nvPr>
            <p:custDataLst>
              <p:tags r:id="rId9"/>
            </p:custDataLst>
          </p:nvPr>
        </p:nvSpPr>
        <p:spPr>
          <a:xfrm>
            <a:off x="547116" y="1688338"/>
            <a:ext cx="5079492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Trips</a:t>
            </a:r>
          </a:p>
        </p:txBody>
      </p:sp>
      <p:sp>
        <p:nvSpPr>
          <p:cNvPr id="23" name="New shape"/>
          <p:cNvSpPr/>
          <p:nvPr>
            <p:custDataLst>
              <p:tags r:id="rId10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24" name="ChartObject"/>
          <p:cNvGraphicFramePr/>
          <p:nvPr>
            <p:custDataLst>
              <p:tags r:id="rId11"/>
            </p:custDataLst>
          </p:nvPr>
        </p:nvGraphicFramePr>
        <p:xfrm>
          <a:off x="612648" y="2267712"/>
          <a:ext cx="10881360" cy="2688336"/>
        </p:xfrm>
        <a:graphic>
          <a:graphicData uri="http://schemas.openxmlformats.org/drawingml/2006/chart">
            <c:chart xmlns:c="http://schemas.openxmlformats.org/drawingml/2006/chart" r:id="rId12"/>
          </a:graphicData>
        </a:graphic>
      </p:graphicFrame>
      <p:sp>
        <p:nvSpPr>
          <p:cNvPr id="25" name="New shape"/>
          <p:cNvSpPr/>
          <p:nvPr>
            <p:custDataLst>
              <p:tags r:id="rId13"/>
            </p:custDataLst>
          </p:nvPr>
        </p:nvSpPr>
        <p:spPr>
          <a:xfrm>
            <a:off x="1515491" y="4946904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26" name="New shape"/>
          <p:cNvSpPr/>
          <p:nvPr>
            <p:custDataLst>
              <p:tags r:id="rId14"/>
            </p:custDataLst>
          </p:nvPr>
        </p:nvSpPr>
        <p:spPr>
          <a:xfrm>
            <a:off x="3376676" y="4946904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27" name="New shape"/>
          <p:cNvSpPr/>
          <p:nvPr>
            <p:custDataLst>
              <p:tags r:id="rId15"/>
            </p:custDataLst>
          </p:nvPr>
        </p:nvSpPr>
        <p:spPr>
          <a:xfrm>
            <a:off x="5237861" y="4946904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28" name="New shape"/>
          <p:cNvSpPr/>
          <p:nvPr>
            <p:custDataLst>
              <p:tags r:id="rId16"/>
            </p:custDataLst>
          </p:nvPr>
        </p:nvSpPr>
        <p:spPr>
          <a:xfrm>
            <a:off x="7099046" y="4946904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29" name="New shape"/>
          <p:cNvSpPr/>
          <p:nvPr>
            <p:custDataLst>
              <p:tags r:id="rId17"/>
            </p:custDataLst>
          </p:nvPr>
        </p:nvSpPr>
        <p:spPr>
          <a:xfrm>
            <a:off x="8960231" y="4946904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420788405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  <a:effectLst/>
      </p:grpSpPr>
      <p:sp>
        <p:nvSpPr>
          <p:cNvPr id="3" name="Rectangle 2"/>
          <p:cNvSpPr/>
          <p:nvPr>
            <p:custDataLst>
              <p:tags r:id="rId4"/>
            </p:custDataLst>
          </p:nvPr>
        </p:nvSpPr>
        <p:spPr>
          <a:xfrm>
            <a:off x="1485596" y="782886"/>
            <a:ext cx="6986669" cy="220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>
            <p:custDataLst>
              <p:tags r:id="rId5"/>
            </p:custDataLst>
          </p:nvPr>
        </p:nvSpPr>
        <p:spPr>
          <a:xfrm>
            <a:off x="5626596" y="5708539"/>
            <a:ext cx="1855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+mj-lt"/>
                <a:cs typeface="Arial" pitchFamily="34" charset="0"/>
              </a:rPr>
              <a:t>Honest Tea</a:t>
            </a:r>
            <a:endParaRPr lang="en-IN" sz="11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>
            <a:off x="296336" y="1052736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7"/>
            </p:custDataLst>
          </p:nvPr>
        </p:nvCxnSpPr>
        <p:spPr>
          <a:xfrm>
            <a:off x="296336" y="3717032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7416000" y="1301798"/>
            <a:ext cx="4572000" cy="151806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700" b="0">
                <a:solidFill>
                  <a:srgbClr val="595959"/>
                </a:solidFill>
                <a:effectLst/>
                <a:latin typeface="Arial (Body)"/>
              </a:rPr>
              <a:t>Chilled and room temperature proportions may aggregate to more than 100% due to more than one beverage being purchased on the trip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263352" y="5661248"/>
            <a:ext cx="8910496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latin typeface="Arial (Body)"/>
              </a:rPr>
              <a:t>Temperature and location are only asked of the following categories: SSD, RTD Coffee, RTD Tea, Enhanced Milk, Protein Drinks, RTD Smoothies, Juice/Juice Drinks, Packaged Water, Spots Drinks and Energy Shots/Drinks.</a:t>
            </a:r>
          </a:p>
        </p:txBody>
      </p:sp>
      <p:sp>
        <p:nvSpPr>
          <p:cNvPr id="63" name="New shape"/>
          <p:cNvSpPr/>
          <p:nvPr>
            <p:custDataLst>
              <p:tags r:id="rId10"/>
            </p:custDataLst>
          </p:nvPr>
        </p:nvSpPr>
        <p:spPr>
          <a:xfrm>
            <a:off x="7415911" y="1105154"/>
            <a:ext cx="4607941" cy="17272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36% of Coca-Cola trips by Daypart Morning include a chilled Coca-Cola</a:t>
            </a:r>
          </a:p>
        </p:txBody>
      </p:sp>
      <p:sp>
        <p:nvSpPr>
          <p:cNvPr id="64" name="New shape"/>
          <p:cNvSpPr/>
          <p:nvPr>
            <p:custDataLst>
              <p:tags r:id="rId11"/>
            </p:custDataLst>
          </p:nvPr>
        </p:nvSpPr>
        <p:spPr>
          <a:xfrm>
            <a:off x="6455664" y="3767328"/>
            <a:ext cx="5394960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56% of Coca-Cola trips by Daypart Morning include Coca-Cola that was picked up in Beverage Aisle; Room Temp</a:t>
            </a:r>
          </a:p>
        </p:txBody>
      </p:sp>
      <p:sp>
        <p:nvSpPr>
          <p:cNvPr id="66" name="New shape"/>
          <p:cNvSpPr/>
          <p:nvPr>
            <p:custDataLst>
              <p:tags r:id="rId12"/>
            </p:custDataLst>
          </p:nvPr>
        </p:nvSpPr>
        <p:spPr>
          <a:xfrm>
            <a:off x="547116" y="701929"/>
            <a:ext cx="190792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Temperature</a:t>
            </a:r>
          </a:p>
        </p:txBody>
      </p:sp>
      <p:sp>
        <p:nvSpPr>
          <p:cNvPr id="67" name="New shape"/>
          <p:cNvSpPr/>
          <p:nvPr>
            <p:custDataLst>
              <p:tags r:id="rId13"/>
            </p:custDataLst>
          </p:nvPr>
        </p:nvSpPr>
        <p:spPr>
          <a:xfrm>
            <a:off x="547116" y="3369564"/>
            <a:ext cx="5943600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Location</a:t>
            </a:r>
          </a:p>
        </p:txBody>
      </p:sp>
      <p:sp>
        <p:nvSpPr>
          <p:cNvPr id="65" name="New shape"/>
          <p:cNvSpPr/>
          <p:nvPr>
            <p:custDataLst>
              <p:tags r:id="rId14"/>
            </p:custDataLst>
          </p:nvPr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Temperature and Location for Coca-Cola Trips</a:t>
            </a:r>
          </a:p>
        </p:txBody>
      </p:sp>
      <p:sp>
        <p:nvSpPr>
          <p:cNvPr id="68" name="New shape"/>
          <p:cNvSpPr/>
          <p:nvPr>
            <p:custDataLst>
              <p:tags r:id="rId15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69" name="ChartObject"/>
          <p:cNvGraphicFramePr/>
          <p:nvPr>
            <p:custDataLst>
              <p:tags r:id="rId16"/>
            </p:custDataLst>
          </p:nvPr>
        </p:nvGraphicFramePr>
        <p:xfrm>
          <a:off x="265176" y="1161288"/>
          <a:ext cx="7631938" cy="2159000"/>
        </p:xfrm>
        <a:graphic>
          <a:graphicData uri="http://schemas.openxmlformats.org/drawingml/2006/chart">
            <c:chart xmlns:c="http://schemas.openxmlformats.org/drawingml/2006/chart" r:id="rId17"/>
          </a:graphicData>
        </a:graphic>
      </p:graphicFrame>
      <p:graphicFrame>
        <p:nvGraphicFramePr>
          <p:cNvPr id="70" name="ChartObject"/>
          <p:cNvGraphicFramePr/>
          <p:nvPr>
            <p:custDataLst>
              <p:tags r:id="rId18"/>
            </p:custDataLst>
          </p:nvPr>
        </p:nvGraphicFramePr>
        <p:xfrm>
          <a:off x="265176" y="3712464"/>
          <a:ext cx="11942064" cy="1997964"/>
        </p:xfrm>
        <a:graphic>
          <a:graphicData uri="http://schemas.openxmlformats.org/drawingml/2006/chart">
            <c:chart xmlns:c="http://schemas.openxmlformats.org/drawingml/2006/chart" r:id="rId19"/>
          </a:graphicData>
        </a:graphic>
      </p:graphicFrame>
      <p:sp>
        <p:nvSpPr>
          <p:cNvPr id="71" name="New shape"/>
          <p:cNvSpPr/>
          <p:nvPr>
            <p:custDataLst>
              <p:tags r:id="rId20"/>
            </p:custDataLst>
          </p:nvPr>
        </p:nvSpPr>
        <p:spPr>
          <a:xfrm>
            <a:off x="7927086" y="1554480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72" name="New shape"/>
          <p:cNvSpPr/>
          <p:nvPr>
            <p:custDataLst>
              <p:tags r:id="rId21"/>
            </p:custDataLst>
          </p:nvPr>
        </p:nvSpPr>
        <p:spPr>
          <a:xfrm>
            <a:off x="10072624" y="1554480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73" name="New shape"/>
          <p:cNvSpPr/>
          <p:nvPr>
            <p:custDataLst>
              <p:tags r:id="rId22"/>
            </p:custDataLst>
          </p:nvPr>
        </p:nvSpPr>
        <p:spPr>
          <a:xfrm>
            <a:off x="7927086" y="2311146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74" name="New shape"/>
          <p:cNvSpPr/>
          <p:nvPr>
            <p:custDataLst>
              <p:tags r:id="rId23"/>
            </p:custDataLst>
          </p:nvPr>
        </p:nvSpPr>
        <p:spPr>
          <a:xfrm>
            <a:off x="10072624" y="2311146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75" name="New shape"/>
          <p:cNvSpPr/>
          <p:nvPr>
            <p:custDataLst>
              <p:tags r:id="rId24"/>
            </p:custDataLst>
          </p:nvPr>
        </p:nvSpPr>
        <p:spPr>
          <a:xfrm>
            <a:off x="8974709" y="3052699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701703504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  <a:effectLst/>
      </p:grpSpPr>
      <p:cxnSp>
        <p:nvCxnSpPr>
          <p:cNvPr id="33" name="Straight Connector 32"/>
          <p:cNvCxnSpPr/>
          <p:nvPr>
            <p:custDataLst>
              <p:tags r:id="rId4"/>
            </p:custDataLst>
          </p:nvPr>
        </p:nvCxnSpPr>
        <p:spPr>
          <a:xfrm>
            <a:off x="296336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5"/>
            </p:custDataLst>
          </p:nvPr>
        </p:nvCxnSpPr>
        <p:spPr>
          <a:xfrm>
            <a:off x="296336" y="3717032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>
            <p:custDataLst>
              <p:tags r:id="rId6"/>
            </p:custDataLst>
          </p:nvPr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>
            <p:custDataLst>
              <p:tags r:id="rId7"/>
            </p:custDataLst>
          </p:nvPr>
        </p:nvSpPr>
        <p:spPr>
          <a:xfrm>
            <a:off x="983432" y="52292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of beverage within 1 hour)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>
            <p:custDataLst>
              <p:tags r:id="rId8"/>
            </p:custDataLst>
          </p:nvPr>
        </p:nvSpPr>
        <p:spPr>
          <a:xfrm>
            <a:off x="3939170" y="52292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IN" sz="900">
                <a:solidFill>
                  <a:schemeClr val="tx1">
                    <a:lumMod val="65000"/>
                    <a:lumOff val="35000"/>
                  </a:schemeClr>
                </a:solidFill>
              </a:rPr>
              <a:t>consumption between 1 - 4 hours</a:t>
            </a:r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9"/>
            </p:custDataLst>
          </p:nvPr>
        </p:nvSpPr>
        <p:spPr>
          <a:xfrm>
            <a:off x="6963506" y="5229200"/>
            <a:ext cx="1796790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after 4 hours)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301752" y="5704112"/>
            <a:ext cx="8989505" cy="10771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effectLst/>
                <a:latin typeface="Arial (Body)"/>
              </a:rPr>
              <a:t>Intended consumer is only asked of the following categories: SSD, RTD Coffee, RTD Tea, Enhanced Milk, Protein Drinks, RTD Smoothies, Juice/Juice Drinks, Packaged Water, Spots Drinks and Energy Shots/Drinks.</a:t>
            </a:r>
          </a:p>
        </p:txBody>
      </p:sp>
      <p:sp>
        <p:nvSpPr>
          <p:cNvPr id="16" name="Rectangle 15"/>
          <p:cNvSpPr/>
          <p:nvPr>
            <p:custDataLst>
              <p:tags r:id="rId11"/>
            </p:custDataLst>
          </p:nvPr>
        </p:nvSpPr>
        <p:spPr>
          <a:xfrm>
            <a:off x="301752" y="5588672"/>
            <a:ext cx="6252323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effectLst/>
              </a:rPr>
              <a:t>Consumption facts determined at the category level and are not available for cross category aggregates</a:t>
            </a:r>
          </a:p>
        </p:txBody>
      </p:sp>
      <p:sp>
        <p:nvSpPr>
          <p:cNvPr id="39" name="New shape"/>
          <p:cNvSpPr/>
          <p:nvPr>
            <p:custDataLst>
              <p:tags r:id="rId12"/>
            </p:custDataLst>
          </p:nvPr>
        </p:nvSpPr>
        <p:spPr>
          <a:xfrm>
            <a:off x="4974336" y="1152144"/>
            <a:ext cx="4727448" cy="2194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85% of Coca-Cola purchases by Daypart Morning were intended to be consumed fully or in part by the purchaser</a:t>
            </a:r>
          </a:p>
        </p:txBody>
      </p:sp>
      <p:sp>
        <p:nvSpPr>
          <p:cNvPr id="40" name="New shape"/>
          <p:cNvSpPr/>
          <p:nvPr>
            <p:custDataLst>
              <p:tags r:id="rId13"/>
            </p:custDataLst>
          </p:nvPr>
        </p:nvSpPr>
        <p:spPr>
          <a:xfrm>
            <a:off x="4974336" y="3767328"/>
            <a:ext cx="4709160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55% of Coca-Cola purchases by Daypart Morning were consumed fully or in part within 10 minutes of purchase</a:t>
            </a:r>
          </a:p>
        </p:txBody>
      </p:sp>
      <p:sp>
        <p:nvSpPr>
          <p:cNvPr id="42" name="New shape"/>
          <p:cNvSpPr/>
          <p:nvPr>
            <p:custDataLst>
              <p:tags r:id="rId14"/>
            </p:custDataLst>
          </p:nvPr>
        </p:nvSpPr>
        <p:spPr>
          <a:xfrm>
            <a:off x="547116" y="777494"/>
            <a:ext cx="517309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Intended Consumer</a:t>
            </a:r>
          </a:p>
        </p:txBody>
      </p:sp>
      <p:sp>
        <p:nvSpPr>
          <p:cNvPr id="43" name="New shape"/>
          <p:cNvSpPr/>
          <p:nvPr>
            <p:custDataLst>
              <p:tags r:id="rId15"/>
            </p:custDataLst>
          </p:nvPr>
        </p:nvSpPr>
        <p:spPr>
          <a:xfrm>
            <a:off x="547116" y="3358769"/>
            <a:ext cx="5943600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Consumption Timing</a:t>
            </a:r>
          </a:p>
        </p:txBody>
      </p:sp>
      <p:sp>
        <p:nvSpPr>
          <p:cNvPr id="41" name="New shape"/>
          <p:cNvSpPr/>
          <p:nvPr>
            <p:custDataLst>
              <p:tags r:id="rId16"/>
            </p:custDataLst>
          </p:nvPr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Coca-Cola Consumption in Coca-Cola Trips</a:t>
            </a:r>
          </a:p>
        </p:txBody>
      </p:sp>
      <p:sp>
        <p:nvSpPr>
          <p:cNvPr id="44" name="New shape"/>
          <p:cNvSpPr/>
          <p:nvPr>
            <p:custDataLst>
              <p:tags r:id="rId17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45" name="ChartObject"/>
          <p:cNvGraphicFramePr/>
          <p:nvPr>
            <p:custDataLst>
              <p:tags r:id="rId18"/>
            </p:custDataLst>
          </p:nvPr>
        </p:nvGraphicFramePr>
        <p:xfrm>
          <a:off x="256032" y="1435608"/>
          <a:ext cx="9226296" cy="1865376"/>
        </p:xfrm>
        <a:graphic>
          <a:graphicData uri="http://schemas.openxmlformats.org/drawingml/2006/chart">
            <c:chart xmlns:c="http://schemas.openxmlformats.org/drawingml/2006/chart" r:id="rId19"/>
          </a:graphicData>
        </a:graphic>
      </p:graphicFrame>
      <p:graphicFrame>
        <p:nvGraphicFramePr>
          <p:cNvPr id="46" name="ChartObject"/>
          <p:cNvGraphicFramePr/>
          <p:nvPr>
            <p:custDataLst>
              <p:tags r:id="rId20"/>
            </p:custDataLst>
          </p:nvPr>
        </p:nvGraphicFramePr>
        <p:xfrm>
          <a:off x="256032" y="3913632"/>
          <a:ext cx="9226296" cy="1475994"/>
        </p:xfrm>
        <a:graphic>
          <a:graphicData uri="http://schemas.openxmlformats.org/drawingml/2006/chart">
            <c:chart xmlns:c="http://schemas.openxmlformats.org/drawingml/2006/chart" r:id="rId21"/>
          </a:graphicData>
        </a:graphic>
      </p:graphicFrame>
      <p:sp>
        <p:nvSpPr>
          <p:cNvPr id="47" name="New shape"/>
          <p:cNvSpPr/>
          <p:nvPr>
            <p:custDataLst>
              <p:tags r:id="rId22"/>
            </p:custDataLst>
          </p:nvPr>
        </p:nvSpPr>
        <p:spPr>
          <a:xfrm>
            <a:off x="9912096" y="978408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48" name="New shape"/>
          <p:cNvSpPr/>
          <p:nvPr>
            <p:custDataLst>
              <p:tags r:id="rId23"/>
            </p:custDataLst>
          </p:nvPr>
        </p:nvSpPr>
        <p:spPr>
          <a:xfrm>
            <a:off x="9912096" y="2121408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49" name="New shape"/>
          <p:cNvSpPr/>
          <p:nvPr>
            <p:custDataLst>
              <p:tags r:id="rId24"/>
            </p:custDataLst>
          </p:nvPr>
        </p:nvSpPr>
        <p:spPr>
          <a:xfrm>
            <a:off x="9912096" y="3264408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50" name="New shape"/>
          <p:cNvSpPr/>
          <p:nvPr>
            <p:custDataLst>
              <p:tags r:id="rId25"/>
            </p:custDataLst>
          </p:nvPr>
        </p:nvSpPr>
        <p:spPr>
          <a:xfrm>
            <a:off x="9912096" y="4407408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51" name="New shape"/>
          <p:cNvSpPr/>
          <p:nvPr>
            <p:custDataLst>
              <p:tags r:id="rId26"/>
            </p:custDataLst>
          </p:nvPr>
        </p:nvSpPr>
        <p:spPr>
          <a:xfrm>
            <a:off x="9912096" y="5550408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1350091317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New shape"/>
          <p:cNvSpPr/>
          <p:nvPr>
            <p:custDataLst>
              <p:tags r:id="rId4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3" name="New Table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55524" y="619125"/>
          <a:ext cx="11674729" cy="514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46"/>
                <a:gridCol w="2334946"/>
                <a:gridCol w="2334946"/>
                <a:gridCol w="2334946"/>
                <a:gridCol w="2334946"/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Morning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Mid-Day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Afternoon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Evening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Night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7030A0"/>
                    </a:solidFill>
                  </a:tcPr>
                </a:tc>
              </a:tr>
              <a:tr h="317500">
                <a:tc gridSpan="5">
                  <a:txBody>
                    <a:bodyPr/>
                    <a:lstStyle/>
                    <a:p>
                      <a:pPr algn="ctr" fontAlgn="ctr"/>
                      <a:r>
                        <a:rPr sz="1100">
                          <a:solidFill>
                            <a:srgbClr val="FFFFFF"/>
                          </a:solidFill>
                        </a:rPr>
                        <a:t>Average Basket Size (Items)</a:t>
                      </a: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/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11.0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10.1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8.4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030A0"/>
                    </a:solidFill>
                  </a:tcPr>
                </a:tc>
              </a:tr>
              <a:tr h="3616706">
                <a:tc>
                  <a:txBody>
                    <a:bodyPr/>
                    <a:lstStyle/>
                    <a:p/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New picture"/>
          <p:cNvPicPr/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57580" y="1861185"/>
            <a:ext cx="241300" cy="215900"/>
          </a:xfrm>
          <a:prstGeom prst="rect">
            <a:avLst/>
          </a:prstGeom>
        </p:spPr>
      </p:pic>
      <p:pic>
        <p:nvPicPr>
          <p:cNvPr id="5" name="New picture"/>
          <p:cNvPicPr/>
          <p:nvPr>
            <p:custDataLst>
              <p:tags r:id="rId8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92526" y="1861185"/>
            <a:ext cx="241300" cy="215900"/>
          </a:xfrm>
          <a:prstGeom prst="rect">
            <a:avLst/>
          </a:prstGeom>
        </p:spPr>
      </p:pic>
      <p:pic>
        <p:nvPicPr>
          <p:cNvPr id="6" name="New picture"/>
          <p:cNvPicPr/>
          <p:nvPr>
            <p:custDataLst>
              <p:tags r:id="rId9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27472" y="1861185"/>
            <a:ext cx="241300" cy="215900"/>
          </a:xfrm>
          <a:prstGeom prst="rect">
            <a:avLst/>
          </a:prstGeom>
        </p:spPr>
      </p:pic>
      <p:pic>
        <p:nvPicPr>
          <p:cNvPr id="7" name="New picture"/>
          <p:cNvPicPr/>
          <p:nvPr>
            <p:custDataLst>
              <p:tags r:id="rId10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62418" y="1861185"/>
            <a:ext cx="241300" cy="215900"/>
          </a:xfrm>
          <a:prstGeom prst="rect">
            <a:avLst/>
          </a:prstGeom>
        </p:spPr>
      </p:pic>
      <p:pic>
        <p:nvPicPr>
          <p:cNvPr id="8" name="New picture"/>
          <p:cNvPicPr/>
          <p:nvPr>
            <p:custDataLst>
              <p:tags r:id="rId1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97364" y="1861185"/>
            <a:ext cx="241300" cy="215900"/>
          </a:xfrm>
          <a:prstGeom prst="rect">
            <a:avLst/>
          </a:prstGeom>
        </p:spPr>
      </p:pic>
      <p:sp>
        <p:nvSpPr>
          <p:cNvPr id="9" name="New shape"/>
          <p:cNvSpPr/>
          <p:nvPr>
            <p:custDataLst>
              <p:tags r:id="rId12"/>
            </p:custDataLst>
          </p:nvPr>
        </p:nvSpPr>
        <p:spPr>
          <a:xfrm>
            <a:off x="9070848" y="5925312"/>
            <a:ext cx="3099816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Coca-Cola trips by Daypart Morning contain 11.0 items on average and 32% of these also include Plain or Flavored Milk</a:t>
            </a:r>
          </a:p>
        </p:txBody>
      </p:sp>
      <p:sp>
        <p:nvSpPr>
          <p:cNvPr id="10" name="New shape"/>
          <p:cNvSpPr/>
          <p:nvPr>
            <p:custDataLst>
              <p:tags r:id="rId13"/>
            </p:custDataLst>
          </p:nvPr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Basket Size &amp; Contents of Coca-Cola Trips</a:t>
            </a:r>
          </a:p>
        </p:txBody>
      </p:sp>
      <p:graphicFrame>
        <p:nvGraphicFramePr>
          <p:cNvPr id="11" name="ChartObject"/>
          <p:cNvGraphicFramePr/>
          <p:nvPr>
            <p:custDataLst>
              <p:tags r:id="rId14"/>
            </p:custDataLst>
          </p:nvPr>
        </p:nvGraphicFramePr>
        <p:xfrm>
          <a:off x="255524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15"/>
          </a:graphicData>
        </a:graphic>
      </p:graphicFrame>
      <p:graphicFrame>
        <p:nvGraphicFramePr>
          <p:cNvPr id="12" name="ChartObject"/>
          <p:cNvGraphicFramePr/>
          <p:nvPr>
            <p:custDataLst>
              <p:tags r:id="rId16"/>
            </p:custDataLst>
          </p:nvPr>
        </p:nvGraphicFramePr>
        <p:xfrm>
          <a:off x="2590470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17"/>
          </a:graphicData>
        </a:graphic>
      </p:graphicFrame>
      <p:graphicFrame>
        <p:nvGraphicFramePr>
          <p:cNvPr id="13" name="ChartObject"/>
          <p:cNvGraphicFramePr/>
          <p:nvPr>
            <p:custDataLst>
              <p:tags r:id="rId18"/>
            </p:custDataLst>
          </p:nvPr>
        </p:nvGraphicFramePr>
        <p:xfrm>
          <a:off x="4925416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19"/>
          </a:graphicData>
        </a:graphic>
      </p:graphicFrame>
      <p:graphicFrame>
        <p:nvGraphicFramePr>
          <p:cNvPr id="14" name="ChartObject"/>
          <p:cNvGraphicFramePr/>
          <p:nvPr>
            <p:custDataLst>
              <p:tags r:id="rId20"/>
            </p:custDataLst>
          </p:nvPr>
        </p:nvGraphicFramePr>
        <p:xfrm>
          <a:off x="7260361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21"/>
          </a:graphicData>
        </a:graphic>
      </p:graphicFrame>
      <p:graphicFrame>
        <p:nvGraphicFramePr>
          <p:cNvPr id="15" name="ChartObject"/>
          <p:cNvGraphicFramePr/>
          <p:nvPr>
            <p:custDataLst>
              <p:tags r:id="rId22"/>
            </p:custDataLst>
          </p:nvPr>
        </p:nvGraphicFramePr>
        <p:xfrm>
          <a:off x="9595307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23"/>
          </a:graphicData>
        </a:graphic>
      </p:graphicFrame>
    </p:spTree>
    <p:extLst>
      <p:ext uri="{BB962C8B-B14F-4D97-AF65-F5344CB8AC3E}">
        <p14:creationId xmlns:p14="http://schemas.microsoft.com/office/powerpoint/2010/main" val="342773478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" name="New Table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55524" y="619125"/>
          <a:ext cx="11674729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46"/>
                <a:gridCol w="2334946"/>
                <a:gridCol w="2334946"/>
                <a:gridCol w="2334946"/>
                <a:gridCol w="2334946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Morning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Mid-Day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Afternoon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Evening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Night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030A0"/>
                    </a:solidFill>
                  </a:tcPr>
                </a:tc>
              </a:tr>
              <a:tr h="254000">
                <a:tc gridSpan="5"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FFFFFF"/>
                          </a:solidFill>
                        </a:rPr>
                        <a:t>Destination Item Categories</a:t>
                      </a: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/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</a:tr>
              <a:tr h="317500">
                <a:tc gridSpan="5">
                  <a:txBody>
                    <a:bodyPr/>
                    <a:lstStyle/>
                    <a:p/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/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</a:tr>
              <a:tr h="3302000">
                <a:tc>
                  <a:txBody>
                    <a:bodyPr/>
                    <a:lstStyle/>
                    <a:p/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>
            <p:custDataLst>
              <p:tags r:id="rId5"/>
            </p:custDataLst>
          </p:nvPr>
        </p:nvSpPr>
        <p:spPr>
          <a:xfrm>
            <a:off x="215022" y="5755262"/>
            <a:ext cx="6759930" cy="107722"/>
          </a:xfrm>
          <a:prstGeom prst="rect">
            <a:avLst/>
          </a:prstGeom>
          <a:effectLst/>
        </p:spPr>
        <p:txBody>
          <a:bodyPr wrap="square" t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effectLst/>
              </a:rPr>
              <a:t>Destination item is determined at the category level and is not available for cross category aggregates</a:t>
            </a:r>
          </a:p>
        </p:txBody>
      </p:sp>
      <p:sp>
        <p:nvSpPr>
          <p:cNvPr id="4" name="New shape"/>
          <p:cNvSpPr/>
          <p:nvPr>
            <p:custDataLst>
              <p:tags r:id="rId6"/>
            </p:custDataLst>
          </p:nvPr>
        </p:nvSpPr>
        <p:spPr>
          <a:xfrm>
            <a:off x="8536940" y="5925312"/>
            <a:ext cx="3621024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23% of Coca-Cola trips by Daypart Morning have Carbonated Soft Drinks as the destination item; destination items are at the category level</a:t>
            </a:r>
          </a:p>
        </p:txBody>
      </p:sp>
      <p:sp>
        <p:nvSpPr>
          <p:cNvPr id="5" name="New shape"/>
          <p:cNvSpPr/>
          <p:nvPr>
            <p:custDataLst>
              <p:tags r:id="rId7"/>
            </p:custDataLst>
          </p:nvPr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Destination Item – Coca-Cola Trips</a:t>
            </a:r>
          </a:p>
        </p:txBody>
      </p:sp>
      <p:sp>
        <p:nvSpPr>
          <p:cNvPr id="6" name="New shape"/>
          <p:cNvSpPr/>
          <p:nvPr>
            <p:custDataLst>
              <p:tags r:id="rId8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8" name="ChartObject"/>
          <p:cNvGraphicFramePr/>
          <p:nvPr>
            <p:custDataLst>
              <p:tags r:id="rId9"/>
            </p:custDataLst>
          </p:nvPr>
        </p:nvGraphicFramePr>
        <p:xfrm>
          <a:off x="1054735" y="1652397"/>
          <a:ext cx="444500" cy="444500"/>
        </p:xfrm>
        <a:graphic>
          <a:graphicData uri="http://schemas.openxmlformats.org/drawingml/2006/chart">
            <c:chart xmlns:c="http://schemas.openxmlformats.org/drawingml/2006/chart" r:id="rId10"/>
          </a:graphicData>
        </a:graphic>
      </p:graphicFrame>
      <p:sp>
        <p:nvSpPr>
          <p:cNvPr id="9" name="New shape"/>
          <p:cNvSpPr/>
          <p:nvPr>
            <p:custDataLst>
              <p:tags r:id="rId11"/>
            </p:custDataLst>
          </p:nvPr>
        </p:nvSpPr>
        <p:spPr>
          <a:xfrm>
            <a:off x="1435735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23%</a:t>
            </a:r>
          </a:p>
        </p:txBody>
      </p:sp>
      <p:graphicFrame>
        <p:nvGraphicFramePr>
          <p:cNvPr id="10" name="ChartObject"/>
          <p:cNvGraphicFramePr/>
          <p:nvPr>
            <p:custDataLst>
              <p:tags r:id="rId12"/>
            </p:custDataLst>
          </p:nvPr>
        </p:nvGraphicFramePr>
        <p:xfrm>
          <a:off x="3389681" y="1652397"/>
          <a:ext cx="444500" cy="444500"/>
        </p:xfrm>
        <a:graphic>
          <a:graphicData uri="http://schemas.openxmlformats.org/drawingml/2006/chart">
            <c:chart xmlns:c="http://schemas.openxmlformats.org/drawingml/2006/chart" r:id="rId13"/>
          </a:graphicData>
        </a:graphic>
      </p:graphicFrame>
      <p:sp>
        <p:nvSpPr>
          <p:cNvPr id="11" name="New shape"/>
          <p:cNvSpPr/>
          <p:nvPr>
            <p:custDataLst>
              <p:tags r:id="rId14"/>
            </p:custDataLst>
          </p:nvPr>
        </p:nvSpPr>
        <p:spPr>
          <a:xfrm>
            <a:off x="3770681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27%</a:t>
            </a:r>
          </a:p>
        </p:txBody>
      </p:sp>
      <p:graphicFrame>
        <p:nvGraphicFramePr>
          <p:cNvPr id="12" name="ChartObject"/>
          <p:cNvGraphicFramePr/>
          <p:nvPr>
            <p:custDataLst>
              <p:tags r:id="rId15"/>
            </p:custDataLst>
          </p:nvPr>
        </p:nvGraphicFramePr>
        <p:xfrm>
          <a:off x="5724627" y="1652397"/>
          <a:ext cx="444500" cy="444500"/>
        </p:xfrm>
        <a:graphic>
          <a:graphicData uri="http://schemas.openxmlformats.org/drawingml/2006/chart">
            <c:chart xmlns:c="http://schemas.openxmlformats.org/drawingml/2006/chart" r:id="rId16"/>
          </a:graphicData>
        </a:graphic>
      </p:graphicFrame>
      <p:sp>
        <p:nvSpPr>
          <p:cNvPr id="13" name="New shape"/>
          <p:cNvSpPr/>
          <p:nvPr>
            <p:custDataLst>
              <p:tags r:id="rId17"/>
            </p:custDataLst>
          </p:nvPr>
        </p:nvSpPr>
        <p:spPr>
          <a:xfrm>
            <a:off x="6105627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31%</a:t>
            </a:r>
          </a:p>
        </p:txBody>
      </p:sp>
      <p:graphicFrame>
        <p:nvGraphicFramePr>
          <p:cNvPr id="14" name="ChartObject"/>
          <p:cNvGraphicFramePr/>
          <p:nvPr>
            <p:custDataLst>
              <p:tags r:id="rId18"/>
            </p:custDataLst>
          </p:nvPr>
        </p:nvGraphicFramePr>
        <p:xfrm>
          <a:off x="8059572" y="1652397"/>
          <a:ext cx="444500" cy="444500"/>
        </p:xfrm>
        <a:graphic>
          <a:graphicData uri="http://schemas.openxmlformats.org/drawingml/2006/chart">
            <c:chart xmlns:c="http://schemas.openxmlformats.org/drawingml/2006/chart" r:id="rId19"/>
          </a:graphicData>
        </a:graphic>
      </p:graphicFrame>
      <p:sp>
        <p:nvSpPr>
          <p:cNvPr id="15" name="New shape"/>
          <p:cNvSpPr/>
          <p:nvPr>
            <p:custDataLst>
              <p:tags r:id="rId20"/>
            </p:custDataLst>
          </p:nvPr>
        </p:nvSpPr>
        <p:spPr>
          <a:xfrm>
            <a:off x="8440572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28%</a:t>
            </a:r>
          </a:p>
        </p:txBody>
      </p:sp>
      <p:graphicFrame>
        <p:nvGraphicFramePr>
          <p:cNvPr id="16" name="ChartObject"/>
          <p:cNvGraphicFramePr/>
          <p:nvPr>
            <p:custDataLst>
              <p:tags r:id="rId21"/>
            </p:custDataLst>
          </p:nvPr>
        </p:nvGraphicFramePr>
        <p:xfrm>
          <a:off x="10394518" y="1652397"/>
          <a:ext cx="444500" cy="444500"/>
        </p:xfrm>
        <a:graphic>
          <a:graphicData uri="http://schemas.openxmlformats.org/drawingml/2006/chart">
            <c:chart xmlns:c="http://schemas.openxmlformats.org/drawingml/2006/chart" r:id="rId22"/>
          </a:graphicData>
        </a:graphic>
      </p:graphicFrame>
      <p:sp>
        <p:nvSpPr>
          <p:cNvPr id="17" name="New shape"/>
          <p:cNvSpPr/>
          <p:nvPr>
            <p:custDataLst>
              <p:tags r:id="rId23"/>
            </p:custDataLst>
          </p:nvPr>
        </p:nvSpPr>
        <p:spPr>
          <a:xfrm>
            <a:off x="10775518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27%</a:t>
            </a:r>
          </a:p>
        </p:txBody>
      </p:sp>
      <p:graphicFrame>
        <p:nvGraphicFramePr>
          <p:cNvPr id="18" name="ChartObject"/>
          <p:cNvGraphicFramePr/>
          <p:nvPr>
            <p:custDataLst>
              <p:tags r:id="rId24"/>
            </p:custDataLst>
          </p:nvPr>
        </p:nvGraphicFramePr>
        <p:xfrm>
          <a:off x="255524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25"/>
          </a:graphicData>
        </a:graphic>
      </p:graphicFrame>
      <p:graphicFrame>
        <p:nvGraphicFramePr>
          <p:cNvPr id="19" name="ChartObject"/>
          <p:cNvGraphicFramePr/>
          <p:nvPr>
            <p:custDataLst>
              <p:tags r:id="rId26"/>
            </p:custDataLst>
          </p:nvPr>
        </p:nvGraphicFramePr>
        <p:xfrm>
          <a:off x="2590470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27"/>
          </a:graphicData>
        </a:graphic>
      </p:graphicFrame>
      <p:graphicFrame>
        <p:nvGraphicFramePr>
          <p:cNvPr id="20" name="ChartObject"/>
          <p:cNvGraphicFramePr/>
          <p:nvPr>
            <p:custDataLst>
              <p:tags r:id="rId28"/>
            </p:custDataLst>
          </p:nvPr>
        </p:nvGraphicFramePr>
        <p:xfrm>
          <a:off x="4925416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29"/>
          </a:graphicData>
        </a:graphic>
      </p:graphicFrame>
      <p:graphicFrame>
        <p:nvGraphicFramePr>
          <p:cNvPr id="21" name="ChartObject"/>
          <p:cNvGraphicFramePr/>
          <p:nvPr>
            <p:custDataLst>
              <p:tags r:id="rId30"/>
            </p:custDataLst>
          </p:nvPr>
        </p:nvGraphicFramePr>
        <p:xfrm>
          <a:off x="7260361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31"/>
          </a:graphicData>
        </a:graphic>
      </p:graphicFrame>
      <p:graphicFrame>
        <p:nvGraphicFramePr>
          <p:cNvPr id="22" name="ChartObject"/>
          <p:cNvGraphicFramePr/>
          <p:nvPr>
            <p:custDataLst>
              <p:tags r:id="rId32"/>
            </p:custDataLst>
          </p:nvPr>
        </p:nvGraphicFramePr>
        <p:xfrm>
          <a:off x="9595307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33"/>
          </a:graphicData>
        </a:graphic>
      </p:graphicFrame>
    </p:spTree>
    <p:extLst>
      <p:ext uri="{BB962C8B-B14F-4D97-AF65-F5344CB8AC3E}">
        <p14:creationId xmlns:p14="http://schemas.microsoft.com/office/powerpoint/2010/main" val="3992854653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  <a:effectLst/>
      </p:grpSpPr>
      <p:cxnSp>
        <p:nvCxnSpPr>
          <p:cNvPr id="31" name="Straight Connector 30"/>
          <p:cNvCxnSpPr/>
          <p:nvPr>
            <p:custDataLst>
              <p:tags r:id="rId4"/>
            </p:custDataLst>
          </p:nvPr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5"/>
            </p:custDataLst>
          </p:nvPr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157192"/>
            <a:ext cx="567500" cy="56750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4" y="5157192"/>
            <a:ext cx="567500" cy="56750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0" y="5157192"/>
            <a:ext cx="567500" cy="5675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6" y="5157192"/>
            <a:ext cx="567500" cy="5675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2" y="5157192"/>
            <a:ext cx="567500" cy="567500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89" y="5157192"/>
            <a:ext cx="567500" cy="567500"/>
          </a:xfrm>
          <a:prstGeom prst="rect">
            <a:avLst/>
          </a:prstGeom>
          <a:effectLst/>
        </p:spPr>
      </p:pic>
      <p:sp>
        <p:nvSpPr>
          <p:cNvPr id="33" name="New shape"/>
          <p:cNvSpPr/>
          <p:nvPr>
            <p:custDataLst>
              <p:tags r:id="rId18"/>
            </p:custDataLst>
          </p:nvPr>
        </p:nvSpPr>
        <p:spPr>
          <a:xfrm>
            <a:off x="4974336" y="1152144"/>
            <a:ext cx="4727448" cy="2194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19% of Coca-Cola trips by Daypart Morning are stock up trips</a:t>
            </a:r>
          </a:p>
        </p:txBody>
      </p:sp>
      <p:sp>
        <p:nvSpPr>
          <p:cNvPr id="35" name="New shape"/>
          <p:cNvSpPr/>
          <p:nvPr>
            <p:custDataLst>
              <p:tags r:id="rId19"/>
            </p:custDataLst>
          </p:nvPr>
        </p:nvSpPr>
        <p:spPr>
          <a:xfrm>
            <a:off x="547116" y="467995"/>
            <a:ext cx="517309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Trip Mission</a:t>
            </a:r>
          </a:p>
        </p:txBody>
      </p:sp>
      <p:sp>
        <p:nvSpPr>
          <p:cNvPr id="34" name="New shape"/>
          <p:cNvSpPr/>
          <p:nvPr>
            <p:custDataLst>
              <p:tags r:id="rId20"/>
            </p:custDataLst>
          </p:nvPr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Trip Details: Trip Mission for Coca-Cola Trips</a:t>
            </a:r>
          </a:p>
        </p:txBody>
      </p:sp>
      <p:sp>
        <p:nvSpPr>
          <p:cNvPr id="36" name="New shape"/>
          <p:cNvSpPr/>
          <p:nvPr>
            <p:custDataLst>
              <p:tags r:id="rId21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37" name="ChartObject"/>
          <p:cNvGraphicFramePr/>
          <p:nvPr>
            <p:custDataLst>
              <p:tags r:id="rId22"/>
            </p:custDataLst>
          </p:nvPr>
        </p:nvGraphicFramePr>
        <p:xfrm>
          <a:off x="192024" y="1435608"/>
          <a:ext cx="9491472" cy="3736721"/>
        </p:xfrm>
        <a:graphic>
          <a:graphicData uri="http://schemas.openxmlformats.org/drawingml/2006/chart">
            <c:chart xmlns:c="http://schemas.openxmlformats.org/drawingml/2006/chart" r:id="rId23"/>
          </a:graphicData>
        </a:graphic>
      </p:graphicFrame>
      <p:sp>
        <p:nvSpPr>
          <p:cNvPr id="38" name="New shape"/>
          <p:cNvSpPr/>
          <p:nvPr>
            <p:custDataLst>
              <p:tags r:id="rId24"/>
            </p:custDataLst>
          </p:nvPr>
        </p:nvSpPr>
        <p:spPr>
          <a:xfrm>
            <a:off x="9912096" y="978408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39" name="New shape"/>
          <p:cNvSpPr/>
          <p:nvPr>
            <p:custDataLst>
              <p:tags r:id="rId25"/>
            </p:custDataLst>
          </p:nvPr>
        </p:nvSpPr>
        <p:spPr>
          <a:xfrm>
            <a:off x="9912096" y="2121408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40" name="New shape"/>
          <p:cNvSpPr/>
          <p:nvPr>
            <p:custDataLst>
              <p:tags r:id="rId26"/>
            </p:custDataLst>
          </p:nvPr>
        </p:nvSpPr>
        <p:spPr>
          <a:xfrm>
            <a:off x="9912096" y="3264408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41" name="New shape"/>
          <p:cNvSpPr/>
          <p:nvPr>
            <p:custDataLst>
              <p:tags r:id="rId27"/>
            </p:custDataLst>
          </p:nvPr>
        </p:nvSpPr>
        <p:spPr>
          <a:xfrm>
            <a:off x="9912096" y="4407408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42" name="New shape"/>
          <p:cNvSpPr/>
          <p:nvPr>
            <p:custDataLst>
              <p:tags r:id="rId28"/>
            </p:custDataLst>
          </p:nvPr>
        </p:nvSpPr>
        <p:spPr>
          <a:xfrm>
            <a:off x="9912096" y="5550408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1802411672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" name="New Table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55524" y="619125"/>
          <a:ext cx="11674729" cy="513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1903146"/>
                <a:gridCol w="1903146"/>
                <a:gridCol w="1903146"/>
                <a:gridCol w="1903146"/>
                <a:gridCol w="1903146"/>
              </a:tblGrid>
              <a:tr h="1143000">
                <a:tc>
                  <a:txBody>
                    <a:bodyPr/>
                    <a:lstStyle/>
                    <a:p>
                      <a:endParaRPr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Morning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Mid-Day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Afternoon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Evening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Night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</a:tr>
              <a:tr h="1330198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340298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10.1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8.4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30198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340298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30198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340298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77317" y="2659783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Basket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Size (Items)</a:t>
            </a:r>
          </a:p>
          <a:p>
            <a:endParaRPr lang="en-US" sz="110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477317" y="3945292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Spent on Basket</a:t>
            </a: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407368" y="5248708"/>
            <a:ext cx="1826567" cy="642852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of Time Spent in Store (Minutes)</a:t>
            </a:r>
            <a:endParaRPr lang="en-IN" sz="1100">
              <a:solidFill>
                <a:srgbClr val="595959"/>
              </a:solidFill>
            </a:endParaRPr>
          </a:p>
          <a:p>
            <a:pPr algn="ctr"/>
            <a:endParaRPr lang="en-US" sz="1100">
              <a:solidFill>
                <a:srgbClr val="595959"/>
              </a:solidFill>
            </a:endParaRPr>
          </a:p>
        </p:txBody>
      </p:sp>
      <p:pic>
        <p:nvPicPr>
          <p:cNvPr id="11" name="Picture 3" descr="C:\Users\10429\Desktop\Dollar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155256"/>
            <a:ext cx="785813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10429\Desktop\Time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500538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10429\Desktop\Basket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844824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New shape"/>
          <p:cNvSpPr/>
          <p:nvPr>
            <p:custDataLst>
              <p:tags r:id="rId14"/>
            </p:custDataLst>
          </p:nvPr>
        </p:nvSpPr>
        <p:spPr>
          <a:xfrm>
            <a:off x="8535543" y="5896737"/>
            <a:ext cx="3056382" cy="35991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On average, Coca-Cola trip by Daypart Morning has a basket price of $49, contains 11.0 items and lasts 23 minutes</a:t>
            </a:r>
          </a:p>
        </p:txBody>
      </p:sp>
      <p:sp>
        <p:nvSpPr>
          <p:cNvPr id="15" name="New shape"/>
          <p:cNvSpPr/>
          <p:nvPr>
            <p:custDataLst>
              <p:tags r:id="rId15"/>
            </p:custDataLst>
          </p:nvPr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Trip Summary for Coca-Cola Trips</a:t>
            </a:r>
          </a:p>
        </p:txBody>
      </p:sp>
      <p:sp>
        <p:nvSpPr>
          <p:cNvPr id="16" name="New shape"/>
          <p:cNvSpPr/>
          <p:nvPr>
            <p:custDataLst>
              <p:tags r:id="rId16"/>
            </p:custDataLst>
          </p:nvPr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</p:spTree>
    <p:extLst>
      <p:ext uri="{BB962C8B-B14F-4D97-AF65-F5344CB8AC3E}">
        <p14:creationId xmlns:p14="http://schemas.microsoft.com/office/powerpoint/2010/main" val="2954500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10"/>
</p:tagLst>
</file>

<file path=ppt/tags/tag100.xml><?xml version="1.0" encoding="utf-8"?>
<p:tagLst xmlns:p="http://schemas.openxmlformats.org/presentationml/2006/main">
  <p:tag name="AS_UNIQUEID" val="100"/>
</p:tagLst>
</file>

<file path=ppt/tags/tag101.xml><?xml version="1.0" encoding="utf-8"?>
<p:tagLst xmlns:p="http://schemas.openxmlformats.org/presentationml/2006/main">
  <p:tag name="AS_UNIQUEID" val="101"/>
</p:tagLst>
</file>

<file path=ppt/tags/tag102.xml><?xml version="1.0" encoding="utf-8"?>
<p:tagLst xmlns:p="http://schemas.openxmlformats.org/presentationml/2006/main">
  <p:tag name="AS_UNIQUEID" val="102"/>
</p:tagLst>
</file>

<file path=ppt/tags/tag103.xml><?xml version="1.0" encoding="utf-8"?>
<p:tagLst xmlns:p="http://schemas.openxmlformats.org/presentationml/2006/main">
  <p:tag name="AS_UNIQUEID" val="103"/>
</p:tagLst>
</file>

<file path=ppt/tags/tag104.xml><?xml version="1.0" encoding="utf-8"?>
<p:tagLst xmlns:p="http://schemas.openxmlformats.org/presentationml/2006/main">
  <p:tag name="AS_UNIQUEID" val="104"/>
</p:tagLst>
</file>

<file path=ppt/tags/tag105.xml><?xml version="1.0" encoding="utf-8"?>
<p:tagLst xmlns:p="http://schemas.openxmlformats.org/presentationml/2006/main">
  <p:tag name="AS_UNIQUEID" val="105"/>
</p:tagLst>
</file>

<file path=ppt/tags/tag106.xml><?xml version="1.0" encoding="utf-8"?>
<p:tagLst xmlns:p="http://schemas.openxmlformats.org/presentationml/2006/main">
  <p:tag name="AS_UNIQUEID" val="106"/>
</p:tagLst>
</file>

<file path=ppt/tags/tag107.xml><?xml version="1.0" encoding="utf-8"?>
<p:tagLst xmlns:p="http://schemas.openxmlformats.org/presentationml/2006/main">
  <p:tag name="AS_UNIQUEID" val="107"/>
</p:tagLst>
</file>

<file path=ppt/tags/tag108.xml><?xml version="1.0" encoding="utf-8"?>
<p:tagLst xmlns:p="http://schemas.openxmlformats.org/presentationml/2006/main">
  <p:tag name="AS_UNIQUEID" val="108"/>
</p:tagLst>
</file>

<file path=ppt/tags/tag109.xml><?xml version="1.0" encoding="utf-8"?>
<p:tagLst xmlns:p="http://schemas.openxmlformats.org/presentationml/2006/main">
  <p:tag name="AS_UNIQUEID" val="109"/>
</p:tagLst>
</file>

<file path=ppt/tags/tag11.xml><?xml version="1.0" encoding="utf-8"?>
<p:tagLst xmlns:p="http://schemas.openxmlformats.org/presentationml/2006/main">
  <p:tag name="AS_UNIQUEID" val="11"/>
</p:tagLst>
</file>

<file path=ppt/tags/tag110.xml><?xml version="1.0" encoding="utf-8"?>
<p:tagLst xmlns:p="http://schemas.openxmlformats.org/presentationml/2006/main">
  <p:tag name="AS_UNIQUEID" val="110"/>
</p:tagLst>
</file>

<file path=ppt/tags/tag111.xml><?xml version="1.0" encoding="utf-8"?>
<p:tagLst xmlns:p="http://schemas.openxmlformats.org/presentationml/2006/main">
  <p:tag name="AS_UNIQUEID" val="111"/>
</p:tagLst>
</file>

<file path=ppt/tags/tag112.xml><?xml version="1.0" encoding="utf-8"?>
<p:tagLst xmlns:p="http://schemas.openxmlformats.org/presentationml/2006/main">
  <p:tag name="AS_UNIQUEID" val="112"/>
</p:tagLst>
</file>

<file path=ppt/tags/tag113.xml><?xml version="1.0" encoding="utf-8"?>
<p:tagLst xmlns:p="http://schemas.openxmlformats.org/presentationml/2006/main">
  <p:tag name="AS_UNIQUEID" val="113"/>
</p:tagLst>
</file>

<file path=ppt/tags/tag114.xml><?xml version="1.0" encoding="utf-8"?>
<p:tagLst xmlns:p="http://schemas.openxmlformats.org/presentationml/2006/main">
  <p:tag name="AS_UNIQUEID" val="114"/>
</p:tagLst>
</file>

<file path=ppt/tags/tag115.xml><?xml version="1.0" encoding="utf-8"?>
<p:tagLst xmlns:p="http://schemas.openxmlformats.org/presentationml/2006/main">
  <p:tag name="AS_UNIQUEID" val="115"/>
</p:tagLst>
</file>

<file path=ppt/tags/tag116.xml><?xml version="1.0" encoding="utf-8"?>
<p:tagLst xmlns:p="http://schemas.openxmlformats.org/presentationml/2006/main">
  <p:tag name="AS_UNIQUEID" val="116"/>
</p:tagLst>
</file>

<file path=ppt/tags/tag117.xml><?xml version="1.0" encoding="utf-8"?>
<p:tagLst xmlns:p="http://schemas.openxmlformats.org/presentationml/2006/main">
  <p:tag name="AS_UNIQUEID" val="117"/>
</p:tagLst>
</file>

<file path=ppt/tags/tag118.xml><?xml version="1.0" encoding="utf-8"?>
<p:tagLst xmlns:p="http://schemas.openxmlformats.org/presentationml/2006/main">
  <p:tag name="AS_UNIQUEID" val="118"/>
</p:tagLst>
</file>

<file path=ppt/tags/tag119.xml><?xml version="1.0" encoding="utf-8"?>
<p:tagLst xmlns:p="http://schemas.openxmlformats.org/presentationml/2006/main">
  <p:tag name="AS_UNIQUEID" val="119"/>
</p:tagLst>
</file>

<file path=ppt/tags/tag12.xml><?xml version="1.0" encoding="utf-8"?>
<p:tagLst xmlns:p="http://schemas.openxmlformats.org/presentationml/2006/main">
  <p:tag name="AS_UNIQUEID" val="12"/>
</p:tagLst>
</file>

<file path=ppt/tags/tag120.xml><?xml version="1.0" encoding="utf-8"?>
<p:tagLst xmlns:p="http://schemas.openxmlformats.org/presentationml/2006/main">
  <p:tag name="AS_UNIQUEID" val="120"/>
</p:tagLst>
</file>

<file path=ppt/tags/tag121.xml><?xml version="1.0" encoding="utf-8"?>
<p:tagLst xmlns:p="http://schemas.openxmlformats.org/presentationml/2006/main">
  <p:tag name="AS_UNIQUEID" val="121"/>
</p:tagLst>
</file>

<file path=ppt/tags/tag122.xml><?xml version="1.0" encoding="utf-8"?>
<p:tagLst xmlns:p="http://schemas.openxmlformats.org/presentationml/2006/main">
  <p:tag name="AS_UNIQUEID" val="122"/>
</p:tagLst>
</file>

<file path=ppt/tags/tag123.xml><?xml version="1.0" encoding="utf-8"?>
<p:tagLst xmlns:p="http://schemas.openxmlformats.org/presentationml/2006/main">
  <p:tag name="AS_UNIQUEID" val="123"/>
</p:tagLst>
</file>

<file path=ppt/tags/tag124.xml><?xml version="1.0" encoding="utf-8"?>
<p:tagLst xmlns:p="http://schemas.openxmlformats.org/presentationml/2006/main">
  <p:tag name="AS_UNIQUEID" val="124"/>
</p:tagLst>
</file>

<file path=ppt/tags/tag125.xml><?xml version="1.0" encoding="utf-8"?>
<p:tagLst xmlns:p="http://schemas.openxmlformats.org/presentationml/2006/main">
  <p:tag name="AS_UNIQUEID" val="125"/>
</p:tagLst>
</file>

<file path=ppt/tags/tag126.xml><?xml version="1.0" encoding="utf-8"?>
<p:tagLst xmlns:p="http://schemas.openxmlformats.org/presentationml/2006/main">
  <p:tag name="AS_UNIQUEID" val="126"/>
</p:tagLst>
</file>

<file path=ppt/tags/tag127.xml><?xml version="1.0" encoding="utf-8"?>
<p:tagLst xmlns:p="http://schemas.openxmlformats.org/presentationml/2006/main">
  <p:tag name="AS_UNIQUEID" val="127"/>
</p:tagLst>
</file>

<file path=ppt/tags/tag128.xml><?xml version="1.0" encoding="utf-8"?>
<p:tagLst xmlns:p="http://schemas.openxmlformats.org/presentationml/2006/main">
  <p:tag name="AS_UNIQUEID" val="128"/>
</p:tagLst>
</file>

<file path=ppt/tags/tag129.xml><?xml version="1.0" encoding="utf-8"?>
<p:tagLst xmlns:p="http://schemas.openxmlformats.org/presentationml/2006/main">
  <p:tag name="AS_UNIQUEID" val="129"/>
</p:tagLst>
</file>

<file path=ppt/tags/tag13.xml><?xml version="1.0" encoding="utf-8"?>
<p:tagLst xmlns:p="http://schemas.openxmlformats.org/presentationml/2006/main">
  <p:tag name="AS_UNIQUEID" val="13"/>
</p:tagLst>
</file>

<file path=ppt/tags/tag130.xml><?xml version="1.0" encoding="utf-8"?>
<p:tagLst xmlns:p="http://schemas.openxmlformats.org/presentationml/2006/main">
  <p:tag name="AS_UNIQUEID" val="130"/>
</p:tagLst>
</file>

<file path=ppt/tags/tag131.xml><?xml version="1.0" encoding="utf-8"?>
<p:tagLst xmlns:p="http://schemas.openxmlformats.org/presentationml/2006/main">
  <p:tag name="AS_UNIQUEID" val="131"/>
</p:tagLst>
</file>

<file path=ppt/tags/tag132.xml><?xml version="1.0" encoding="utf-8"?>
<p:tagLst xmlns:p="http://schemas.openxmlformats.org/presentationml/2006/main">
  <p:tag name="AS_UNIQUEID" val="132"/>
</p:tagLst>
</file>

<file path=ppt/tags/tag133.xml><?xml version="1.0" encoding="utf-8"?>
<p:tagLst xmlns:p="http://schemas.openxmlformats.org/presentationml/2006/main">
  <p:tag name="AS_UNIQUEID" val="133"/>
</p:tagLst>
</file>

<file path=ppt/tags/tag134.xml><?xml version="1.0" encoding="utf-8"?>
<p:tagLst xmlns:p="http://schemas.openxmlformats.org/presentationml/2006/main">
  <p:tag name="AS_UNIQUEID" val="134"/>
</p:tagLst>
</file>

<file path=ppt/tags/tag135.xml><?xml version="1.0" encoding="utf-8"?>
<p:tagLst xmlns:p="http://schemas.openxmlformats.org/presentationml/2006/main">
  <p:tag name="AS_UNIQUEID" val="135"/>
</p:tagLst>
</file>

<file path=ppt/tags/tag136.xml><?xml version="1.0" encoding="utf-8"?>
<p:tagLst xmlns:p="http://schemas.openxmlformats.org/presentationml/2006/main">
  <p:tag name="AS_UNIQUEID" val="136"/>
</p:tagLst>
</file>

<file path=ppt/tags/tag137.xml><?xml version="1.0" encoding="utf-8"?>
<p:tagLst xmlns:p="http://schemas.openxmlformats.org/presentationml/2006/main">
  <p:tag name="AS_UNIQUEID" val="137"/>
</p:tagLst>
</file>

<file path=ppt/tags/tag138.xml><?xml version="1.0" encoding="utf-8"?>
<p:tagLst xmlns:p="http://schemas.openxmlformats.org/presentationml/2006/main">
  <p:tag name="AS_UNIQUEID" val="138"/>
</p:tagLst>
</file>

<file path=ppt/tags/tag139.xml><?xml version="1.0" encoding="utf-8"?>
<p:tagLst xmlns:p="http://schemas.openxmlformats.org/presentationml/2006/main">
  <p:tag name="AS_UNIQUEID" val="139"/>
</p:tagLst>
</file>

<file path=ppt/tags/tag14.xml><?xml version="1.0" encoding="utf-8"?>
<p:tagLst xmlns:p="http://schemas.openxmlformats.org/presentationml/2006/main">
  <p:tag name="AS_UNIQUEID" val="14"/>
</p:tagLst>
</file>

<file path=ppt/tags/tag140.xml><?xml version="1.0" encoding="utf-8"?>
<p:tagLst xmlns:p="http://schemas.openxmlformats.org/presentationml/2006/main">
  <p:tag name="AS_UNIQUEID" val="140"/>
</p:tagLst>
</file>

<file path=ppt/tags/tag141.xml><?xml version="1.0" encoding="utf-8"?>
<p:tagLst xmlns:p="http://schemas.openxmlformats.org/presentationml/2006/main">
  <p:tag name="AS_UNIQUEID" val="141"/>
</p:tagLst>
</file>

<file path=ppt/tags/tag142.xml><?xml version="1.0" encoding="utf-8"?>
<p:tagLst xmlns:p="http://schemas.openxmlformats.org/presentationml/2006/main">
  <p:tag name="AS_UNIQUEID" val="142"/>
</p:tagLst>
</file>

<file path=ppt/tags/tag143.xml><?xml version="1.0" encoding="utf-8"?>
<p:tagLst xmlns:p="http://schemas.openxmlformats.org/presentationml/2006/main">
  <p:tag name="AS_UNIQUEID" val="143"/>
</p:tagLst>
</file>

<file path=ppt/tags/tag144.xml><?xml version="1.0" encoding="utf-8"?>
<p:tagLst xmlns:p="http://schemas.openxmlformats.org/presentationml/2006/main">
  <p:tag name="AS_UNIQUEID" val="144"/>
</p:tagLst>
</file>

<file path=ppt/tags/tag145.xml><?xml version="1.0" encoding="utf-8"?>
<p:tagLst xmlns:p="http://schemas.openxmlformats.org/presentationml/2006/main">
  <p:tag name="AS_UNIQUEID" val="145"/>
  <p:tag name="NAME" val="Logo"/>
</p:tagLst>
</file>

<file path=ppt/tags/tag146.xml><?xml version="1.0" encoding="utf-8"?>
<p:tagLst xmlns:p="http://schemas.openxmlformats.org/presentationml/2006/main">
  <p:tag name="AS_UNIQUEID" val="146"/>
  <p:tag name="NAME" val="Logo"/>
</p:tagLst>
</file>

<file path=ppt/tags/tag147.xml><?xml version="1.0" encoding="utf-8"?>
<p:tagLst xmlns:p="http://schemas.openxmlformats.org/presentationml/2006/main">
  <p:tag name="AS_UNIQUEID" val="147"/>
</p:tagLst>
</file>

<file path=ppt/tags/tag148.xml><?xml version="1.0" encoding="utf-8"?>
<p:tagLst xmlns:p="http://schemas.openxmlformats.org/presentationml/2006/main">
  <p:tag name="AS_UNIQUEID" val="148"/>
</p:tagLst>
</file>

<file path=ppt/tags/tag149.xml><?xml version="1.0" encoding="utf-8"?>
<p:tagLst xmlns:p="http://schemas.openxmlformats.org/presentationml/2006/main">
  <p:tag name="AS_UNIQUEID" val="149"/>
</p:tagLst>
</file>

<file path=ppt/tags/tag15.xml><?xml version="1.0" encoding="utf-8"?>
<p:tagLst xmlns:p="http://schemas.openxmlformats.org/presentationml/2006/main">
  <p:tag name="AS_UNIQUEID" val="15"/>
</p:tagLst>
</file>

<file path=ppt/tags/tag150.xml><?xml version="1.0" encoding="utf-8"?>
<p:tagLst xmlns:p="http://schemas.openxmlformats.org/presentationml/2006/main">
  <p:tag name="AS_UNIQUEID" val="150"/>
  <p:tag name="NAME" val="Logo"/>
</p:tagLst>
</file>

<file path=ppt/tags/tag151.xml><?xml version="1.0" encoding="utf-8"?>
<p:tagLst xmlns:p="http://schemas.openxmlformats.org/presentationml/2006/main">
  <p:tag name="AS_UNIQUEID" val="151"/>
  <p:tag name="NAME" val="Logo"/>
</p:tagLst>
</file>

<file path=ppt/tags/tag152.xml><?xml version="1.0" encoding="utf-8"?>
<p:tagLst xmlns:p="http://schemas.openxmlformats.org/presentationml/2006/main">
  <p:tag name="AS_UNIQUEID" val="152"/>
</p:tagLst>
</file>

<file path=ppt/tags/tag153.xml><?xml version="1.0" encoding="utf-8"?>
<p:tagLst xmlns:p="http://schemas.openxmlformats.org/presentationml/2006/main">
  <p:tag name="AS_UNIQUEID" val="153"/>
</p:tagLst>
</file>

<file path=ppt/tags/tag154.xml><?xml version="1.0" encoding="utf-8"?>
<p:tagLst xmlns:p="http://schemas.openxmlformats.org/presentationml/2006/main">
  <p:tag name="AS_UNIQUEID" val="154"/>
</p:tagLst>
</file>

<file path=ppt/tags/tag155.xml><?xml version="1.0" encoding="utf-8"?>
<p:tagLst xmlns:p="http://schemas.openxmlformats.org/presentationml/2006/main">
  <p:tag name="AS_UNIQUEID" val="155"/>
</p:tagLst>
</file>

<file path=ppt/tags/tag156.xml><?xml version="1.0" encoding="utf-8"?>
<p:tagLst xmlns:p="http://schemas.openxmlformats.org/presentationml/2006/main">
  <p:tag name="AS_UNIQUEID" val="156"/>
</p:tagLst>
</file>

<file path=ppt/tags/tag157.xml><?xml version="1.0" encoding="utf-8"?>
<p:tagLst xmlns:p="http://schemas.openxmlformats.org/presentationml/2006/main">
  <p:tag name="AS_UNIQUEID" val="157"/>
</p:tagLst>
</file>

<file path=ppt/tags/tag158.xml><?xml version="1.0" encoding="utf-8"?>
<p:tagLst xmlns:p="http://schemas.openxmlformats.org/presentationml/2006/main">
  <p:tag name="AS_UNIQUEID" val="158"/>
</p:tagLst>
</file>

<file path=ppt/tags/tag159.xml><?xml version="1.0" encoding="utf-8"?>
<p:tagLst xmlns:p="http://schemas.openxmlformats.org/presentationml/2006/main">
  <p:tag name="AS_UNIQUEID" val="159"/>
</p:tagLst>
</file>

<file path=ppt/tags/tag16.xml><?xml version="1.0" encoding="utf-8"?>
<p:tagLst xmlns:p="http://schemas.openxmlformats.org/presentationml/2006/main">
  <p:tag name="AS_UNIQUEID" val="16"/>
</p:tagLst>
</file>

<file path=ppt/tags/tag160.xml><?xml version="1.0" encoding="utf-8"?>
<p:tagLst xmlns:p="http://schemas.openxmlformats.org/presentationml/2006/main">
  <p:tag name="AS_UNIQUEID" val="160"/>
</p:tagLst>
</file>

<file path=ppt/tags/tag161.xml><?xml version="1.0" encoding="utf-8"?>
<p:tagLst xmlns:p="http://schemas.openxmlformats.org/presentationml/2006/main">
  <p:tag name="AS_UNIQUEID" val="161"/>
</p:tagLst>
</file>

<file path=ppt/tags/tag162.xml><?xml version="1.0" encoding="utf-8"?>
<p:tagLst xmlns:p="http://schemas.openxmlformats.org/presentationml/2006/main">
  <p:tag name="AS_UNIQUEID" val="162"/>
</p:tagLst>
</file>

<file path=ppt/tags/tag163.xml><?xml version="1.0" encoding="utf-8"?>
<p:tagLst xmlns:p="http://schemas.openxmlformats.org/presentationml/2006/main">
  <p:tag name="AS_UNIQUEID" val="163"/>
</p:tagLst>
</file>

<file path=ppt/tags/tag164.xml><?xml version="1.0" encoding="utf-8"?>
<p:tagLst xmlns:p="http://schemas.openxmlformats.org/presentationml/2006/main">
  <p:tag name="AS_UNIQUEID" val="164"/>
</p:tagLst>
</file>

<file path=ppt/tags/tag165.xml><?xml version="1.0" encoding="utf-8"?>
<p:tagLst xmlns:p="http://schemas.openxmlformats.org/presentationml/2006/main">
  <p:tag name="AS_UNIQUEID" val="165"/>
</p:tagLst>
</file>

<file path=ppt/tags/tag166.xml><?xml version="1.0" encoding="utf-8"?>
<p:tagLst xmlns:p="http://schemas.openxmlformats.org/presentationml/2006/main">
  <p:tag name="AS_UNIQUEID" val="166"/>
</p:tagLst>
</file>

<file path=ppt/tags/tag167.xml><?xml version="1.0" encoding="utf-8"?>
<p:tagLst xmlns:p="http://schemas.openxmlformats.org/presentationml/2006/main">
  <p:tag name="AS_UNIQUEID" val="167"/>
</p:tagLst>
</file>

<file path=ppt/tags/tag168.xml><?xml version="1.0" encoding="utf-8"?>
<p:tagLst xmlns:p="http://schemas.openxmlformats.org/presentationml/2006/main">
  <p:tag name="AS_UNIQUEID" val="168"/>
</p:tagLst>
</file>

<file path=ppt/tags/tag169.xml><?xml version="1.0" encoding="utf-8"?>
<p:tagLst xmlns:p="http://schemas.openxmlformats.org/presentationml/2006/main">
  <p:tag name="AS_UNIQUEID" val="169"/>
</p:tagLst>
</file>

<file path=ppt/tags/tag17.xml><?xml version="1.0" encoding="utf-8"?>
<p:tagLst xmlns:p="http://schemas.openxmlformats.org/presentationml/2006/main">
  <p:tag name="AS_UNIQUEID" val="17"/>
</p:tagLst>
</file>

<file path=ppt/tags/tag170.xml><?xml version="1.0" encoding="utf-8"?>
<p:tagLst xmlns:p="http://schemas.openxmlformats.org/presentationml/2006/main">
  <p:tag name="AS_UNIQUEID" val="170"/>
</p:tagLst>
</file>

<file path=ppt/tags/tag171.xml><?xml version="1.0" encoding="utf-8"?>
<p:tagLst xmlns:p="http://schemas.openxmlformats.org/presentationml/2006/main">
  <p:tag name="AS_UNIQUEID" val="171"/>
</p:tagLst>
</file>

<file path=ppt/tags/tag172.xml><?xml version="1.0" encoding="utf-8"?>
<p:tagLst xmlns:p="http://schemas.openxmlformats.org/presentationml/2006/main">
  <p:tag name="AS_UNIQUEID" val="172"/>
</p:tagLst>
</file>

<file path=ppt/tags/tag173.xml><?xml version="1.0" encoding="utf-8"?>
<p:tagLst xmlns:p="http://schemas.openxmlformats.org/presentationml/2006/main">
  <p:tag name="AS_UNIQUEID" val="173"/>
</p:tagLst>
</file>

<file path=ppt/tags/tag174.xml><?xml version="1.0" encoding="utf-8"?>
<p:tagLst xmlns:p="http://schemas.openxmlformats.org/presentationml/2006/main">
  <p:tag name="AS_UNIQUEID" val="174"/>
</p:tagLst>
</file>

<file path=ppt/tags/tag175.xml><?xml version="1.0" encoding="utf-8"?>
<p:tagLst xmlns:p="http://schemas.openxmlformats.org/presentationml/2006/main">
  <p:tag name="AS_UNIQUEID" val="175"/>
</p:tagLst>
</file>

<file path=ppt/tags/tag176.xml><?xml version="1.0" encoding="utf-8"?>
<p:tagLst xmlns:p="http://schemas.openxmlformats.org/presentationml/2006/main">
  <p:tag name="AS_UNIQUEID" val="176"/>
</p:tagLst>
</file>

<file path=ppt/tags/tag177.xml><?xml version="1.0" encoding="utf-8"?>
<p:tagLst xmlns:p="http://schemas.openxmlformats.org/presentationml/2006/main">
  <p:tag name="AS_UNIQUEID" val="177"/>
</p:tagLst>
</file>

<file path=ppt/tags/tag178.xml><?xml version="1.0" encoding="utf-8"?>
<p:tagLst xmlns:p="http://schemas.openxmlformats.org/presentationml/2006/main">
  <p:tag name="AS_UNIQUEID" val="178"/>
</p:tagLst>
</file>

<file path=ppt/tags/tag179.xml><?xml version="1.0" encoding="utf-8"?>
<p:tagLst xmlns:p="http://schemas.openxmlformats.org/presentationml/2006/main">
  <p:tag name="AS_UNIQUEID" val="179"/>
</p:tagLst>
</file>

<file path=ppt/tags/tag18.xml><?xml version="1.0" encoding="utf-8"?>
<p:tagLst xmlns:p="http://schemas.openxmlformats.org/presentationml/2006/main">
  <p:tag name="AS_UNIQUEID" val="18"/>
</p:tagLst>
</file>

<file path=ppt/tags/tag180.xml><?xml version="1.0" encoding="utf-8"?>
<p:tagLst xmlns:p="http://schemas.openxmlformats.org/presentationml/2006/main">
  <p:tag name="AS_UNIQUEID" val="180"/>
</p:tagLst>
</file>

<file path=ppt/tags/tag181.xml><?xml version="1.0" encoding="utf-8"?>
<p:tagLst xmlns:p="http://schemas.openxmlformats.org/presentationml/2006/main">
  <p:tag name="AS_UNIQUEID" val="181"/>
</p:tagLst>
</file>

<file path=ppt/tags/tag182.xml><?xml version="1.0" encoding="utf-8"?>
<p:tagLst xmlns:p="http://schemas.openxmlformats.org/presentationml/2006/main">
  <p:tag name="AS_UNIQUEID" val="182"/>
</p:tagLst>
</file>

<file path=ppt/tags/tag183.xml><?xml version="1.0" encoding="utf-8"?>
<p:tagLst xmlns:p="http://schemas.openxmlformats.org/presentationml/2006/main">
  <p:tag name="AS_UNIQUEID" val="183"/>
</p:tagLst>
</file>

<file path=ppt/tags/tag184.xml><?xml version="1.0" encoding="utf-8"?>
<p:tagLst xmlns:p="http://schemas.openxmlformats.org/presentationml/2006/main">
  <p:tag name="AS_UNIQUEID" val="184"/>
</p:tagLst>
</file>

<file path=ppt/tags/tag185.xml><?xml version="1.0" encoding="utf-8"?>
<p:tagLst xmlns:p="http://schemas.openxmlformats.org/presentationml/2006/main">
  <p:tag name="AS_UNIQUEID" val="185"/>
</p:tagLst>
</file>

<file path=ppt/tags/tag186.xml><?xml version="1.0" encoding="utf-8"?>
<p:tagLst xmlns:p="http://schemas.openxmlformats.org/presentationml/2006/main">
  <p:tag name="AS_UNIQUEID" val="186"/>
</p:tagLst>
</file>

<file path=ppt/tags/tag187.xml><?xml version="1.0" encoding="utf-8"?>
<p:tagLst xmlns:p="http://schemas.openxmlformats.org/presentationml/2006/main">
  <p:tag name="AS_UNIQUEID" val="187"/>
</p:tagLst>
</file>

<file path=ppt/tags/tag188.xml><?xml version="1.0" encoding="utf-8"?>
<p:tagLst xmlns:p="http://schemas.openxmlformats.org/presentationml/2006/main">
  <p:tag name="AS_UNIQUEID" val="188"/>
</p:tagLst>
</file>

<file path=ppt/tags/tag189.xml><?xml version="1.0" encoding="utf-8"?>
<p:tagLst xmlns:p="http://schemas.openxmlformats.org/presentationml/2006/main">
  <p:tag name="AS_UNIQUEID" val="189"/>
</p:tagLst>
</file>

<file path=ppt/tags/tag19.xml><?xml version="1.0" encoding="utf-8"?>
<p:tagLst xmlns:p="http://schemas.openxmlformats.org/presentationml/2006/main">
  <p:tag name="AS_UNIQUEID" val="19"/>
</p:tagLst>
</file>

<file path=ppt/tags/tag190.xml><?xml version="1.0" encoding="utf-8"?>
<p:tagLst xmlns:p="http://schemas.openxmlformats.org/presentationml/2006/main">
  <p:tag name="AS_UNIQUEID" val="190"/>
</p:tagLst>
</file>

<file path=ppt/tags/tag191.xml><?xml version="1.0" encoding="utf-8"?>
<p:tagLst xmlns:p="http://schemas.openxmlformats.org/presentationml/2006/main">
  <p:tag name="AS_UNIQUEID" val="191"/>
</p:tagLst>
</file>

<file path=ppt/tags/tag192.xml><?xml version="1.0" encoding="utf-8"?>
<p:tagLst xmlns:p="http://schemas.openxmlformats.org/presentationml/2006/main">
  <p:tag name="AS_UNIQUEID" val="192"/>
</p:tagLst>
</file>

<file path=ppt/tags/tag193.xml><?xml version="1.0" encoding="utf-8"?>
<p:tagLst xmlns:p="http://schemas.openxmlformats.org/presentationml/2006/main">
  <p:tag name="AS_UNIQUEID" val="193"/>
</p:tagLst>
</file>

<file path=ppt/tags/tag194.xml><?xml version="1.0" encoding="utf-8"?>
<p:tagLst xmlns:p="http://schemas.openxmlformats.org/presentationml/2006/main">
  <p:tag name="AS_UNIQUEID" val="194"/>
</p:tagLst>
</file>

<file path=ppt/tags/tag195.xml><?xml version="1.0" encoding="utf-8"?>
<p:tagLst xmlns:p="http://schemas.openxmlformats.org/presentationml/2006/main">
  <p:tag name="AS_UNIQUEID" val="195"/>
</p:tagLst>
</file>

<file path=ppt/tags/tag196.xml><?xml version="1.0" encoding="utf-8"?>
<p:tagLst xmlns:p="http://schemas.openxmlformats.org/presentationml/2006/main">
  <p:tag name="AS_UNIQUEID" val="196"/>
</p:tagLst>
</file>

<file path=ppt/tags/tag197.xml><?xml version="1.0" encoding="utf-8"?>
<p:tagLst xmlns:p="http://schemas.openxmlformats.org/presentationml/2006/main">
  <p:tag name="AS_UNIQUEID" val="197"/>
</p:tagLst>
</file>

<file path=ppt/tags/tag198.xml><?xml version="1.0" encoding="utf-8"?>
<p:tagLst xmlns:p="http://schemas.openxmlformats.org/presentationml/2006/main">
  <p:tag name="AS_UNIQUEID" val="198"/>
</p:tagLst>
</file>

<file path=ppt/tags/tag199.xml><?xml version="1.0" encoding="utf-8"?>
<p:tagLst xmlns:p="http://schemas.openxmlformats.org/presentationml/2006/main">
  <p:tag name="AS_UNIQUEID" val="199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20"/>
</p:tagLst>
</file>

<file path=ppt/tags/tag200.xml><?xml version="1.0" encoding="utf-8"?>
<p:tagLst xmlns:p="http://schemas.openxmlformats.org/presentationml/2006/main">
  <p:tag name="AS_UNIQUEID" val="200"/>
</p:tagLst>
</file>

<file path=ppt/tags/tag201.xml><?xml version="1.0" encoding="utf-8"?>
<p:tagLst xmlns:p="http://schemas.openxmlformats.org/presentationml/2006/main">
  <p:tag name="AS_UNIQUEID" val="201"/>
</p:tagLst>
</file>

<file path=ppt/tags/tag202.xml><?xml version="1.0" encoding="utf-8"?>
<p:tagLst xmlns:p="http://schemas.openxmlformats.org/presentationml/2006/main">
  <p:tag name="AS_UNIQUEID" val="202"/>
</p:tagLst>
</file>

<file path=ppt/tags/tag203.xml><?xml version="1.0" encoding="utf-8"?>
<p:tagLst xmlns:p="http://schemas.openxmlformats.org/presentationml/2006/main">
  <p:tag name="AS_UNIQUEID" val="203"/>
</p:tagLst>
</file>

<file path=ppt/tags/tag204.xml><?xml version="1.0" encoding="utf-8"?>
<p:tagLst xmlns:p="http://schemas.openxmlformats.org/presentationml/2006/main">
  <p:tag name="AS_UNIQUEID" val="204"/>
</p:tagLst>
</file>

<file path=ppt/tags/tag205.xml><?xml version="1.0" encoding="utf-8"?>
<p:tagLst xmlns:p="http://schemas.openxmlformats.org/presentationml/2006/main">
  <p:tag name="AS_UNIQUEID" val="205"/>
</p:tagLst>
</file>

<file path=ppt/tags/tag206.xml><?xml version="1.0" encoding="utf-8"?>
<p:tagLst xmlns:p="http://schemas.openxmlformats.org/presentationml/2006/main">
  <p:tag name="AS_UNIQUEID" val="206"/>
</p:tagLst>
</file>

<file path=ppt/tags/tag207.xml><?xml version="1.0" encoding="utf-8"?>
<p:tagLst xmlns:p="http://schemas.openxmlformats.org/presentationml/2006/main">
  <p:tag name="AS_UNIQUEID" val="207"/>
</p:tagLst>
</file>

<file path=ppt/tags/tag208.xml><?xml version="1.0" encoding="utf-8"?>
<p:tagLst xmlns:p="http://schemas.openxmlformats.org/presentationml/2006/main">
  <p:tag name="AS_UNIQUEID" val="208"/>
</p:tagLst>
</file>

<file path=ppt/tags/tag209.xml><?xml version="1.0" encoding="utf-8"?>
<p:tagLst xmlns:p="http://schemas.openxmlformats.org/presentationml/2006/main">
  <p:tag name="AS_UNIQUEID" val="209"/>
</p:tagLst>
</file>

<file path=ppt/tags/tag21.xml><?xml version="1.0" encoding="utf-8"?>
<p:tagLst xmlns:p="http://schemas.openxmlformats.org/presentationml/2006/main">
  <p:tag name="AS_UNIQUEID" val="21"/>
</p:tagLst>
</file>

<file path=ppt/tags/tag210.xml><?xml version="1.0" encoding="utf-8"?>
<p:tagLst xmlns:p="http://schemas.openxmlformats.org/presentationml/2006/main">
  <p:tag name="AS_UNIQUEID" val="210"/>
</p:tagLst>
</file>

<file path=ppt/tags/tag211.xml><?xml version="1.0" encoding="utf-8"?>
<p:tagLst xmlns:p="http://schemas.openxmlformats.org/presentationml/2006/main">
  <p:tag name="AS_UNIQUEID" val="211"/>
</p:tagLst>
</file>

<file path=ppt/tags/tag212.xml><?xml version="1.0" encoding="utf-8"?>
<p:tagLst xmlns:p="http://schemas.openxmlformats.org/presentationml/2006/main">
  <p:tag name="AS_UNIQUEID" val="212"/>
</p:tagLst>
</file>

<file path=ppt/tags/tag213.xml><?xml version="1.0" encoding="utf-8"?>
<p:tagLst xmlns:p="http://schemas.openxmlformats.org/presentationml/2006/main">
  <p:tag name="AS_UNIQUEID" val="213"/>
</p:tagLst>
</file>

<file path=ppt/tags/tag214.xml><?xml version="1.0" encoding="utf-8"?>
<p:tagLst xmlns:p="http://schemas.openxmlformats.org/presentationml/2006/main">
  <p:tag name="AS_UNIQUEID" val="214"/>
</p:tagLst>
</file>

<file path=ppt/tags/tag215.xml><?xml version="1.0" encoding="utf-8"?>
<p:tagLst xmlns:p="http://schemas.openxmlformats.org/presentationml/2006/main">
  <p:tag name="AS_UNIQUEID" val="215"/>
</p:tagLst>
</file>

<file path=ppt/tags/tag216.xml><?xml version="1.0" encoding="utf-8"?>
<p:tagLst xmlns:p="http://schemas.openxmlformats.org/presentationml/2006/main">
  <p:tag name="AS_UNIQUEID" val="216"/>
</p:tagLst>
</file>

<file path=ppt/tags/tag217.xml><?xml version="1.0" encoding="utf-8"?>
<p:tagLst xmlns:p="http://schemas.openxmlformats.org/presentationml/2006/main">
  <p:tag name="AS_UNIQUEID" val="217"/>
</p:tagLst>
</file>

<file path=ppt/tags/tag218.xml><?xml version="1.0" encoding="utf-8"?>
<p:tagLst xmlns:p="http://schemas.openxmlformats.org/presentationml/2006/main">
  <p:tag name="AS_UNIQUEID" val="218"/>
</p:tagLst>
</file>

<file path=ppt/tags/tag219.xml><?xml version="1.0" encoding="utf-8"?>
<p:tagLst xmlns:p="http://schemas.openxmlformats.org/presentationml/2006/main">
  <p:tag name="AS_UNIQUEID" val="219"/>
</p:tagLst>
</file>

<file path=ppt/tags/tag22.xml><?xml version="1.0" encoding="utf-8"?>
<p:tagLst xmlns:p="http://schemas.openxmlformats.org/presentationml/2006/main">
  <p:tag name="AS_UNIQUEID" val="22"/>
</p:tagLst>
</file>

<file path=ppt/tags/tag220.xml><?xml version="1.0" encoding="utf-8"?>
<p:tagLst xmlns:p="http://schemas.openxmlformats.org/presentationml/2006/main">
  <p:tag name="AS_UNIQUEID" val="220"/>
</p:tagLst>
</file>

<file path=ppt/tags/tag221.xml><?xml version="1.0" encoding="utf-8"?>
<p:tagLst xmlns:p="http://schemas.openxmlformats.org/presentationml/2006/main">
  <p:tag name="AS_UNIQUEID" val="221"/>
</p:tagLst>
</file>

<file path=ppt/tags/tag222.xml><?xml version="1.0" encoding="utf-8"?>
<p:tagLst xmlns:p="http://schemas.openxmlformats.org/presentationml/2006/main">
  <p:tag name="AS_UNIQUEID" val="222"/>
</p:tagLst>
</file>

<file path=ppt/tags/tag223.xml><?xml version="1.0" encoding="utf-8"?>
<p:tagLst xmlns:p="http://schemas.openxmlformats.org/presentationml/2006/main">
  <p:tag name="AS_UNIQUEID" val="223"/>
</p:tagLst>
</file>

<file path=ppt/tags/tag224.xml><?xml version="1.0" encoding="utf-8"?>
<p:tagLst xmlns:p="http://schemas.openxmlformats.org/presentationml/2006/main">
  <p:tag name="AS_UNIQUEID" val="224"/>
</p:tagLst>
</file>

<file path=ppt/tags/tag225.xml><?xml version="1.0" encoding="utf-8"?>
<p:tagLst xmlns:p="http://schemas.openxmlformats.org/presentationml/2006/main">
  <p:tag name="AS_UNIQUEID" val="225"/>
</p:tagLst>
</file>

<file path=ppt/tags/tag226.xml><?xml version="1.0" encoding="utf-8"?>
<p:tagLst xmlns:p="http://schemas.openxmlformats.org/presentationml/2006/main">
  <p:tag name="AS_UNIQUEID" val="226"/>
</p:tagLst>
</file>

<file path=ppt/tags/tag227.xml><?xml version="1.0" encoding="utf-8"?>
<p:tagLst xmlns:p="http://schemas.openxmlformats.org/presentationml/2006/main">
  <p:tag name="AS_UNIQUEID" val="227"/>
</p:tagLst>
</file>

<file path=ppt/tags/tag228.xml><?xml version="1.0" encoding="utf-8"?>
<p:tagLst xmlns:p="http://schemas.openxmlformats.org/presentationml/2006/main">
  <p:tag name="AS_UNIQUEID" val="228"/>
</p:tagLst>
</file>

<file path=ppt/tags/tag229.xml><?xml version="1.0" encoding="utf-8"?>
<p:tagLst xmlns:p="http://schemas.openxmlformats.org/presentationml/2006/main">
  <p:tag name="AS_UNIQUEID" val="229"/>
</p:tagLst>
</file>

<file path=ppt/tags/tag23.xml><?xml version="1.0" encoding="utf-8"?>
<p:tagLst xmlns:p="http://schemas.openxmlformats.org/presentationml/2006/main">
  <p:tag name="AS_UNIQUEID" val="23"/>
</p:tagLst>
</file>

<file path=ppt/tags/tag230.xml><?xml version="1.0" encoding="utf-8"?>
<p:tagLst xmlns:p="http://schemas.openxmlformats.org/presentationml/2006/main">
  <p:tag name="AS_UNIQUEID" val="230"/>
</p:tagLst>
</file>

<file path=ppt/tags/tag231.xml><?xml version="1.0" encoding="utf-8"?>
<p:tagLst xmlns:p="http://schemas.openxmlformats.org/presentationml/2006/main">
  <p:tag name="AS_UNIQUEID" val="231"/>
</p:tagLst>
</file>

<file path=ppt/tags/tag232.xml><?xml version="1.0" encoding="utf-8"?>
<p:tagLst xmlns:p="http://schemas.openxmlformats.org/presentationml/2006/main">
  <p:tag name="AS_UNIQUEID" val="232"/>
</p:tagLst>
</file>

<file path=ppt/tags/tag233.xml><?xml version="1.0" encoding="utf-8"?>
<p:tagLst xmlns:p="http://schemas.openxmlformats.org/presentationml/2006/main">
  <p:tag name="AS_UNIQUEID" val="233"/>
</p:tagLst>
</file>

<file path=ppt/tags/tag234.xml><?xml version="1.0" encoding="utf-8"?>
<p:tagLst xmlns:p="http://schemas.openxmlformats.org/presentationml/2006/main">
  <p:tag name="AS_UNIQUEID" val="234"/>
</p:tagLst>
</file>

<file path=ppt/tags/tag235.xml><?xml version="1.0" encoding="utf-8"?>
<p:tagLst xmlns:p="http://schemas.openxmlformats.org/presentationml/2006/main">
  <p:tag name="AS_UNIQUEID" val="235"/>
</p:tagLst>
</file>

<file path=ppt/tags/tag236.xml><?xml version="1.0" encoding="utf-8"?>
<p:tagLst xmlns:p="http://schemas.openxmlformats.org/presentationml/2006/main">
  <p:tag name="AS_UNIQUEID" val="236"/>
</p:tagLst>
</file>

<file path=ppt/tags/tag237.xml><?xml version="1.0" encoding="utf-8"?>
<p:tagLst xmlns:p="http://schemas.openxmlformats.org/presentationml/2006/main">
  <p:tag name="AS_UNIQUEID" val="237"/>
</p:tagLst>
</file>

<file path=ppt/tags/tag238.xml><?xml version="1.0" encoding="utf-8"?>
<p:tagLst xmlns:p="http://schemas.openxmlformats.org/presentationml/2006/main">
  <p:tag name="AS_UNIQUEID" val="238"/>
</p:tagLst>
</file>

<file path=ppt/tags/tag239.xml><?xml version="1.0" encoding="utf-8"?>
<p:tagLst xmlns:p="http://schemas.openxmlformats.org/presentationml/2006/main">
  <p:tag name="AS_UNIQUEID" val="239"/>
</p:tagLst>
</file>

<file path=ppt/tags/tag24.xml><?xml version="1.0" encoding="utf-8"?>
<p:tagLst xmlns:p="http://schemas.openxmlformats.org/presentationml/2006/main">
  <p:tag name="AS_UNIQUEID" val="24"/>
</p:tagLst>
</file>

<file path=ppt/tags/tag240.xml><?xml version="1.0" encoding="utf-8"?>
<p:tagLst xmlns:p="http://schemas.openxmlformats.org/presentationml/2006/main">
  <p:tag name="AS_UNIQUEID" val="240"/>
</p:tagLst>
</file>

<file path=ppt/tags/tag241.xml><?xml version="1.0" encoding="utf-8"?>
<p:tagLst xmlns:p="http://schemas.openxmlformats.org/presentationml/2006/main">
  <p:tag name="AS_UNIQUEID" val="241"/>
</p:tagLst>
</file>

<file path=ppt/tags/tag242.xml><?xml version="1.0" encoding="utf-8"?>
<p:tagLst xmlns:p="http://schemas.openxmlformats.org/presentationml/2006/main">
  <p:tag name="AS_UNIQUEID" val="242"/>
</p:tagLst>
</file>

<file path=ppt/tags/tag243.xml><?xml version="1.0" encoding="utf-8"?>
<p:tagLst xmlns:p="http://schemas.openxmlformats.org/presentationml/2006/main">
  <p:tag name="AS_UNIQUEID" val="243"/>
</p:tagLst>
</file>

<file path=ppt/tags/tag244.xml><?xml version="1.0" encoding="utf-8"?>
<p:tagLst xmlns:p="http://schemas.openxmlformats.org/presentationml/2006/main">
  <p:tag name="AS_UNIQUEID" val="244"/>
</p:tagLst>
</file>

<file path=ppt/tags/tag245.xml><?xml version="1.0" encoding="utf-8"?>
<p:tagLst xmlns:p="http://schemas.openxmlformats.org/presentationml/2006/main">
  <p:tag name="AS_UNIQUEID" val="245"/>
</p:tagLst>
</file>

<file path=ppt/tags/tag246.xml><?xml version="1.0" encoding="utf-8"?>
<p:tagLst xmlns:p="http://schemas.openxmlformats.org/presentationml/2006/main">
  <p:tag name="AS_UNIQUEID" val="246"/>
</p:tagLst>
</file>

<file path=ppt/tags/tag247.xml><?xml version="1.0" encoding="utf-8"?>
<p:tagLst xmlns:p="http://schemas.openxmlformats.org/presentationml/2006/main">
  <p:tag name="AS_UNIQUEID" val="247"/>
</p:tagLst>
</file>

<file path=ppt/tags/tag248.xml><?xml version="1.0" encoding="utf-8"?>
<p:tagLst xmlns:p="http://schemas.openxmlformats.org/presentationml/2006/main">
  <p:tag name="AS_UNIQUEID" val="248"/>
</p:tagLst>
</file>

<file path=ppt/tags/tag249.xml><?xml version="1.0" encoding="utf-8"?>
<p:tagLst xmlns:p="http://schemas.openxmlformats.org/presentationml/2006/main">
  <p:tag name="AS_UNIQUEID" val="249"/>
</p:tagLst>
</file>

<file path=ppt/tags/tag25.xml><?xml version="1.0" encoding="utf-8"?>
<p:tagLst xmlns:p="http://schemas.openxmlformats.org/presentationml/2006/main">
  <p:tag name="AS_UNIQUEID" val="25"/>
</p:tagLst>
</file>

<file path=ppt/tags/tag250.xml><?xml version="1.0" encoding="utf-8"?>
<p:tagLst xmlns:p="http://schemas.openxmlformats.org/presentationml/2006/main">
  <p:tag name="AS_UNIQUEID" val="250"/>
</p:tagLst>
</file>

<file path=ppt/tags/tag251.xml><?xml version="1.0" encoding="utf-8"?>
<p:tagLst xmlns:p="http://schemas.openxmlformats.org/presentationml/2006/main">
  <p:tag name="AS_UNIQUEID" val="251"/>
</p:tagLst>
</file>

<file path=ppt/tags/tag252.xml><?xml version="1.0" encoding="utf-8"?>
<p:tagLst xmlns:p="http://schemas.openxmlformats.org/presentationml/2006/main">
  <p:tag name="AS_UNIQUEID" val="252"/>
</p:tagLst>
</file>

<file path=ppt/tags/tag253.xml><?xml version="1.0" encoding="utf-8"?>
<p:tagLst xmlns:p="http://schemas.openxmlformats.org/presentationml/2006/main">
  <p:tag name="AS_UNIQUEID" val="253"/>
</p:tagLst>
</file>

<file path=ppt/tags/tag254.xml><?xml version="1.0" encoding="utf-8"?>
<p:tagLst xmlns:p="http://schemas.openxmlformats.org/presentationml/2006/main">
  <p:tag name="AS_UNIQUEID" val="254"/>
</p:tagLst>
</file>

<file path=ppt/tags/tag255.xml><?xml version="1.0" encoding="utf-8"?>
<p:tagLst xmlns:p="http://schemas.openxmlformats.org/presentationml/2006/main">
  <p:tag name="AS_UNIQUEID" val="255"/>
</p:tagLst>
</file>

<file path=ppt/tags/tag256.xml><?xml version="1.0" encoding="utf-8"?>
<p:tagLst xmlns:p="http://schemas.openxmlformats.org/presentationml/2006/main">
  <p:tag name="AS_UNIQUEID" val="256"/>
</p:tagLst>
</file>

<file path=ppt/tags/tag257.xml><?xml version="1.0" encoding="utf-8"?>
<p:tagLst xmlns:p="http://schemas.openxmlformats.org/presentationml/2006/main">
  <p:tag name="AS_UNIQUEID" val="257"/>
</p:tagLst>
</file>

<file path=ppt/tags/tag258.xml><?xml version="1.0" encoding="utf-8"?>
<p:tagLst xmlns:p="http://schemas.openxmlformats.org/presentationml/2006/main">
  <p:tag name="AS_UNIQUEID" val="258"/>
</p:tagLst>
</file>

<file path=ppt/tags/tag259.xml><?xml version="1.0" encoding="utf-8"?>
<p:tagLst xmlns:p="http://schemas.openxmlformats.org/presentationml/2006/main">
  <p:tag name="AS_UNIQUEID" val="259"/>
</p:tagLst>
</file>

<file path=ppt/tags/tag26.xml><?xml version="1.0" encoding="utf-8"?>
<p:tagLst xmlns:p="http://schemas.openxmlformats.org/presentationml/2006/main">
  <p:tag name="AS_UNIQUEID" val="26"/>
</p:tagLst>
</file>

<file path=ppt/tags/tag260.xml><?xml version="1.0" encoding="utf-8"?>
<p:tagLst xmlns:p="http://schemas.openxmlformats.org/presentationml/2006/main">
  <p:tag name="AS_UNIQUEID" val="260"/>
</p:tagLst>
</file>

<file path=ppt/tags/tag261.xml><?xml version="1.0" encoding="utf-8"?>
<p:tagLst xmlns:p="http://schemas.openxmlformats.org/presentationml/2006/main">
  <p:tag name="AS_UNIQUEID" val="261"/>
</p:tagLst>
</file>

<file path=ppt/tags/tag262.xml><?xml version="1.0" encoding="utf-8"?>
<p:tagLst xmlns:p="http://schemas.openxmlformats.org/presentationml/2006/main">
  <p:tag name="AS_UNIQUEID" val="262"/>
</p:tagLst>
</file>

<file path=ppt/tags/tag263.xml><?xml version="1.0" encoding="utf-8"?>
<p:tagLst xmlns:p="http://schemas.openxmlformats.org/presentationml/2006/main">
  <p:tag name="AS_UNIQUEID" val="263"/>
</p:tagLst>
</file>

<file path=ppt/tags/tag264.xml><?xml version="1.0" encoding="utf-8"?>
<p:tagLst xmlns:p="http://schemas.openxmlformats.org/presentationml/2006/main">
  <p:tag name="AS_UNIQUEID" val="264"/>
</p:tagLst>
</file>

<file path=ppt/tags/tag265.xml><?xml version="1.0" encoding="utf-8"?>
<p:tagLst xmlns:p="http://schemas.openxmlformats.org/presentationml/2006/main">
  <p:tag name="AS_UNIQUEID" val="265"/>
</p:tagLst>
</file>

<file path=ppt/tags/tag266.xml><?xml version="1.0" encoding="utf-8"?>
<p:tagLst xmlns:p="http://schemas.openxmlformats.org/presentationml/2006/main">
  <p:tag name="AS_UNIQUEID" val="266"/>
</p:tagLst>
</file>

<file path=ppt/tags/tag267.xml><?xml version="1.0" encoding="utf-8"?>
<p:tagLst xmlns:p="http://schemas.openxmlformats.org/presentationml/2006/main">
  <p:tag name="AS_UNIQUEID" val="267"/>
</p:tagLst>
</file>

<file path=ppt/tags/tag268.xml><?xml version="1.0" encoding="utf-8"?>
<p:tagLst xmlns:p="http://schemas.openxmlformats.org/presentationml/2006/main">
  <p:tag name="AS_UNIQUEID" val="268"/>
</p:tagLst>
</file>

<file path=ppt/tags/tag269.xml><?xml version="1.0" encoding="utf-8"?>
<p:tagLst xmlns:p="http://schemas.openxmlformats.org/presentationml/2006/main">
  <p:tag name="AS_UNIQUEID" val="269"/>
</p:tagLst>
</file>

<file path=ppt/tags/tag27.xml><?xml version="1.0" encoding="utf-8"?>
<p:tagLst xmlns:p="http://schemas.openxmlformats.org/presentationml/2006/main">
  <p:tag name="AS_UNIQUEID" val="27"/>
</p:tagLst>
</file>

<file path=ppt/tags/tag270.xml><?xml version="1.0" encoding="utf-8"?>
<p:tagLst xmlns:p="http://schemas.openxmlformats.org/presentationml/2006/main">
  <p:tag name="AS_UNIQUEID" val="270"/>
</p:tagLst>
</file>

<file path=ppt/tags/tag271.xml><?xml version="1.0" encoding="utf-8"?>
<p:tagLst xmlns:p="http://schemas.openxmlformats.org/presentationml/2006/main">
  <p:tag name="AS_UNIQUEID" val="271"/>
</p:tagLst>
</file>

<file path=ppt/tags/tag272.xml><?xml version="1.0" encoding="utf-8"?>
<p:tagLst xmlns:p="http://schemas.openxmlformats.org/presentationml/2006/main">
  <p:tag name="AS_UNIQUEID" val="272"/>
</p:tagLst>
</file>

<file path=ppt/tags/tag273.xml><?xml version="1.0" encoding="utf-8"?>
<p:tagLst xmlns:p="http://schemas.openxmlformats.org/presentationml/2006/main">
  <p:tag name="AS_UNIQUEID" val="273"/>
</p:tagLst>
</file>

<file path=ppt/tags/tag274.xml><?xml version="1.0" encoding="utf-8"?>
<p:tagLst xmlns:p="http://schemas.openxmlformats.org/presentationml/2006/main">
  <p:tag name="AS_UNIQUEID" val="274"/>
</p:tagLst>
</file>

<file path=ppt/tags/tag275.xml><?xml version="1.0" encoding="utf-8"?>
<p:tagLst xmlns:p="http://schemas.openxmlformats.org/presentationml/2006/main">
  <p:tag name="AS_UNIQUEID" val="275"/>
</p:tagLst>
</file>

<file path=ppt/tags/tag276.xml><?xml version="1.0" encoding="utf-8"?>
<p:tagLst xmlns:p="http://schemas.openxmlformats.org/presentationml/2006/main">
  <p:tag name="AS_UNIQUEID" val="276"/>
</p:tagLst>
</file>

<file path=ppt/tags/tag277.xml><?xml version="1.0" encoding="utf-8"?>
<p:tagLst xmlns:p="http://schemas.openxmlformats.org/presentationml/2006/main">
  <p:tag name="AS_UNIQUEID" val="277"/>
</p:tagLst>
</file>

<file path=ppt/tags/tag278.xml><?xml version="1.0" encoding="utf-8"?>
<p:tagLst xmlns:p="http://schemas.openxmlformats.org/presentationml/2006/main">
  <p:tag name="AS_UNIQUEID" val="278"/>
</p:tagLst>
</file>

<file path=ppt/tags/tag279.xml><?xml version="1.0" encoding="utf-8"?>
<p:tagLst xmlns:p="http://schemas.openxmlformats.org/presentationml/2006/main">
  <p:tag name="AS_UNIQUEID" val="279"/>
</p:tagLst>
</file>

<file path=ppt/tags/tag28.xml><?xml version="1.0" encoding="utf-8"?>
<p:tagLst xmlns:p="http://schemas.openxmlformats.org/presentationml/2006/main">
  <p:tag name="AS_UNIQUEID" val="28"/>
</p:tagLst>
</file>

<file path=ppt/tags/tag280.xml><?xml version="1.0" encoding="utf-8"?>
<p:tagLst xmlns:p="http://schemas.openxmlformats.org/presentationml/2006/main">
  <p:tag name="AS_UNIQUEID" val="280"/>
</p:tagLst>
</file>

<file path=ppt/tags/tag281.xml><?xml version="1.0" encoding="utf-8"?>
<p:tagLst xmlns:p="http://schemas.openxmlformats.org/presentationml/2006/main">
  <p:tag name="AS_UNIQUEID" val="281"/>
</p:tagLst>
</file>

<file path=ppt/tags/tag282.xml><?xml version="1.0" encoding="utf-8"?>
<p:tagLst xmlns:p="http://schemas.openxmlformats.org/presentationml/2006/main">
  <p:tag name="AS_UNIQUEID" val="282"/>
</p:tagLst>
</file>

<file path=ppt/tags/tag283.xml><?xml version="1.0" encoding="utf-8"?>
<p:tagLst xmlns:p="http://schemas.openxmlformats.org/presentationml/2006/main">
  <p:tag name="AS_UNIQUEID" val="283"/>
</p:tagLst>
</file>

<file path=ppt/tags/tag284.xml><?xml version="1.0" encoding="utf-8"?>
<p:tagLst xmlns:p="http://schemas.openxmlformats.org/presentationml/2006/main">
  <p:tag name="AS_UNIQUEID" val="284"/>
</p:tagLst>
</file>

<file path=ppt/tags/tag285.xml><?xml version="1.0" encoding="utf-8"?>
<p:tagLst xmlns:p="http://schemas.openxmlformats.org/presentationml/2006/main">
  <p:tag name="AS_UNIQUEID" val="285"/>
</p:tagLst>
</file>

<file path=ppt/tags/tag286.xml><?xml version="1.0" encoding="utf-8"?>
<p:tagLst xmlns:p="http://schemas.openxmlformats.org/presentationml/2006/main">
  <p:tag name="AS_UNIQUEID" val="286"/>
</p:tagLst>
</file>

<file path=ppt/tags/tag287.xml><?xml version="1.0" encoding="utf-8"?>
<p:tagLst xmlns:p="http://schemas.openxmlformats.org/presentationml/2006/main">
  <p:tag name="AS_UNIQUEID" val="287"/>
</p:tagLst>
</file>

<file path=ppt/tags/tag288.xml><?xml version="1.0" encoding="utf-8"?>
<p:tagLst xmlns:p="http://schemas.openxmlformats.org/presentationml/2006/main">
  <p:tag name="AS_UNIQUEID" val="288"/>
</p:tagLst>
</file>

<file path=ppt/tags/tag289.xml><?xml version="1.0" encoding="utf-8"?>
<p:tagLst xmlns:p="http://schemas.openxmlformats.org/presentationml/2006/main">
  <p:tag name="AS_UNIQUEID" val="289"/>
</p:tagLst>
</file>

<file path=ppt/tags/tag29.xml><?xml version="1.0" encoding="utf-8"?>
<p:tagLst xmlns:p="http://schemas.openxmlformats.org/presentationml/2006/main">
  <p:tag name="AS_UNIQUEID" val="29"/>
</p:tagLst>
</file>

<file path=ppt/tags/tag290.xml><?xml version="1.0" encoding="utf-8"?>
<p:tagLst xmlns:p="http://schemas.openxmlformats.org/presentationml/2006/main">
  <p:tag name="AS_UNIQUEID" val="290"/>
</p:tagLst>
</file>

<file path=ppt/tags/tag291.xml><?xml version="1.0" encoding="utf-8"?>
<p:tagLst xmlns:p="http://schemas.openxmlformats.org/presentationml/2006/main">
  <p:tag name="AS_UNIQUEID" val="291"/>
</p:tagLst>
</file>

<file path=ppt/tags/tag292.xml><?xml version="1.0" encoding="utf-8"?>
<p:tagLst xmlns:p="http://schemas.openxmlformats.org/presentationml/2006/main">
  <p:tag name="AS_UNIQUEID" val="292"/>
</p:tagLst>
</file>

<file path=ppt/tags/tag293.xml><?xml version="1.0" encoding="utf-8"?>
<p:tagLst xmlns:p="http://schemas.openxmlformats.org/presentationml/2006/main">
  <p:tag name="AS_UNIQUEID" val="293"/>
</p:tagLst>
</file>

<file path=ppt/tags/tag294.xml><?xml version="1.0" encoding="utf-8"?>
<p:tagLst xmlns:p="http://schemas.openxmlformats.org/presentationml/2006/main">
  <p:tag name="AS_UNIQUEID" val="294"/>
</p:tagLst>
</file>

<file path=ppt/tags/tag295.xml><?xml version="1.0" encoding="utf-8"?>
<p:tagLst xmlns:p="http://schemas.openxmlformats.org/presentationml/2006/main">
  <p:tag name="AS_UNIQUEID" val="295"/>
</p:tagLst>
</file>

<file path=ppt/tags/tag296.xml><?xml version="1.0" encoding="utf-8"?>
<p:tagLst xmlns:p="http://schemas.openxmlformats.org/presentationml/2006/main">
  <p:tag name="AS_UNIQUEID" val="296"/>
</p:tagLst>
</file>

<file path=ppt/tags/tag297.xml><?xml version="1.0" encoding="utf-8"?>
<p:tagLst xmlns:p="http://schemas.openxmlformats.org/presentationml/2006/main">
  <p:tag name="AS_UNIQUEID" val="297"/>
</p:tagLst>
</file>

<file path=ppt/tags/tag298.xml><?xml version="1.0" encoding="utf-8"?>
<p:tagLst xmlns:p="http://schemas.openxmlformats.org/presentationml/2006/main">
  <p:tag name="AS_UNIQUEID" val="298"/>
</p:tagLst>
</file>

<file path=ppt/tags/tag299.xml><?xml version="1.0" encoding="utf-8"?>
<p:tagLst xmlns:p="http://schemas.openxmlformats.org/presentationml/2006/main">
  <p:tag name="AS_UNIQUEID" val="0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30"/>
</p:tagLst>
</file>

<file path=ppt/tags/tag300.xml><?xml version="1.0" encoding="utf-8"?>
<p:tagLst xmlns:p="http://schemas.openxmlformats.org/presentationml/2006/main">
  <p:tag name="AS_UNIQUEID" val="299"/>
</p:tagLst>
</file>

<file path=ppt/tags/tag301.xml><?xml version="1.0" encoding="utf-8"?>
<p:tagLst xmlns:p="http://schemas.openxmlformats.org/presentationml/2006/main">
  <p:tag name="AS_UNIQUEID" val="300"/>
</p:tagLst>
</file>

<file path=ppt/tags/tag302.xml><?xml version="1.0" encoding="utf-8"?>
<p:tagLst xmlns:p="http://schemas.openxmlformats.org/presentationml/2006/main">
  <p:tag name="AS_UNIQUEID" val="301"/>
</p:tagLst>
</file>

<file path=ppt/tags/tag303.xml><?xml version="1.0" encoding="utf-8"?>
<p:tagLst xmlns:p="http://schemas.openxmlformats.org/presentationml/2006/main">
  <p:tag name="AS_UNIQUEID" val="302"/>
</p:tagLst>
</file>

<file path=ppt/tags/tag304.xml><?xml version="1.0" encoding="utf-8"?>
<p:tagLst xmlns:p="http://schemas.openxmlformats.org/presentationml/2006/main">
  <p:tag name="AS_UNIQUEID" val="303"/>
</p:tagLst>
</file>

<file path=ppt/tags/tag305.xml><?xml version="1.0" encoding="utf-8"?>
<p:tagLst xmlns:p="http://schemas.openxmlformats.org/presentationml/2006/main">
  <p:tag name="AS_UNIQUEID" val="304"/>
</p:tagLst>
</file>

<file path=ppt/tags/tag306.xml><?xml version="1.0" encoding="utf-8"?>
<p:tagLst xmlns:p="http://schemas.openxmlformats.org/presentationml/2006/main">
  <p:tag name="AS_UNIQUEID" val="305"/>
</p:tagLst>
</file>

<file path=ppt/tags/tag307.xml><?xml version="1.0" encoding="utf-8"?>
<p:tagLst xmlns:p="http://schemas.openxmlformats.org/presentationml/2006/main">
  <p:tag name="AS_UNIQUEID" val="306"/>
</p:tagLst>
</file>

<file path=ppt/tags/tag308.xml><?xml version="1.0" encoding="utf-8"?>
<p:tagLst xmlns:p="http://schemas.openxmlformats.org/presentationml/2006/main">
  <p:tag name="AS_UNIQUEID" val="307"/>
</p:tagLst>
</file>

<file path=ppt/tags/tag309.xml><?xml version="1.0" encoding="utf-8"?>
<p:tagLst xmlns:p="http://schemas.openxmlformats.org/presentationml/2006/main">
  <p:tag name="AS_UNIQUEID" val="308"/>
</p:tagLst>
</file>

<file path=ppt/tags/tag31.xml><?xml version="1.0" encoding="utf-8"?>
<p:tagLst xmlns:p="http://schemas.openxmlformats.org/presentationml/2006/main">
  <p:tag name="AS_UNIQUEID" val="31"/>
</p:tagLst>
</file>

<file path=ppt/tags/tag310.xml><?xml version="1.0" encoding="utf-8"?>
<p:tagLst xmlns:p="http://schemas.openxmlformats.org/presentationml/2006/main">
  <p:tag name="AS_UNIQUEID" val="309"/>
</p:tagLst>
</file>

<file path=ppt/tags/tag311.xml><?xml version="1.0" encoding="utf-8"?>
<p:tagLst xmlns:p="http://schemas.openxmlformats.org/presentationml/2006/main">
  <p:tag name="AS_UNIQUEID" val="310"/>
</p:tagLst>
</file>

<file path=ppt/tags/tag312.xml><?xml version="1.0" encoding="utf-8"?>
<p:tagLst xmlns:p="http://schemas.openxmlformats.org/presentationml/2006/main">
  <p:tag name="AS_UNIQUEID" val="311"/>
</p:tagLst>
</file>

<file path=ppt/tags/tag313.xml><?xml version="1.0" encoding="utf-8"?>
<p:tagLst xmlns:p="http://schemas.openxmlformats.org/presentationml/2006/main">
  <p:tag name="AS_UNIQUEID" val="312"/>
</p:tagLst>
</file>

<file path=ppt/tags/tag314.xml><?xml version="1.0" encoding="utf-8"?>
<p:tagLst xmlns:p="http://schemas.openxmlformats.org/presentationml/2006/main">
  <p:tag name="AS_UNIQUEID" val="313"/>
</p:tagLst>
</file>

<file path=ppt/tags/tag315.xml><?xml version="1.0" encoding="utf-8"?>
<p:tagLst xmlns:p="http://schemas.openxmlformats.org/presentationml/2006/main">
  <p:tag name="AS_UNIQUEID" val="314"/>
</p:tagLst>
</file>

<file path=ppt/tags/tag316.xml><?xml version="1.0" encoding="utf-8"?>
<p:tagLst xmlns:p="http://schemas.openxmlformats.org/presentationml/2006/main">
  <p:tag name="AS_UNIQUEID" val="315"/>
</p:tagLst>
</file>

<file path=ppt/tags/tag317.xml><?xml version="1.0" encoding="utf-8"?>
<p:tagLst xmlns:p="http://schemas.openxmlformats.org/presentationml/2006/main">
  <p:tag name="AS_UNIQUEID" val="316"/>
</p:tagLst>
</file>

<file path=ppt/tags/tag318.xml><?xml version="1.0" encoding="utf-8"?>
<p:tagLst xmlns:p="http://schemas.openxmlformats.org/presentationml/2006/main">
  <p:tag name="AS_UNIQUEID" val="317"/>
</p:tagLst>
</file>

<file path=ppt/tags/tag319.xml><?xml version="1.0" encoding="utf-8"?>
<p:tagLst xmlns:p="http://schemas.openxmlformats.org/presentationml/2006/main">
  <p:tag name="AS_UNIQUEID" val="318"/>
</p:tagLst>
</file>

<file path=ppt/tags/tag32.xml><?xml version="1.0" encoding="utf-8"?>
<p:tagLst xmlns:p="http://schemas.openxmlformats.org/presentationml/2006/main">
  <p:tag name="AS_UNIQUEID" val="32"/>
</p:tagLst>
</file>

<file path=ppt/tags/tag320.xml><?xml version="1.0" encoding="utf-8"?>
<p:tagLst xmlns:p="http://schemas.openxmlformats.org/presentationml/2006/main">
  <p:tag name="AS_UNIQUEID" val="319"/>
</p:tagLst>
</file>

<file path=ppt/tags/tag321.xml><?xml version="1.0" encoding="utf-8"?>
<p:tagLst xmlns:p="http://schemas.openxmlformats.org/presentationml/2006/main">
  <p:tag name="AS_UNIQUEID" val="320"/>
</p:tagLst>
</file>

<file path=ppt/tags/tag322.xml><?xml version="1.0" encoding="utf-8"?>
<p:tagLst xmlns:p="http://schemas.openxmlformats.org/presentationml/2006/main">
  <p:tag name="AS_UNIQUEID" val="321"/>
</p:tagLst>
</file>

<file path=ppt/tags/tag323.xml><?xml version="1.0" encoding="utf-8"?>
<p:tagLst xmlns:p="http://schemas.openxmlformats.org/presentationml/2006/main">
  <p:tag name="AS_UNIQUEID" val="322"/>
</p:tagLst>
</file>

<file path=ppt/tags/tag324.xml><?xml version="1.0" encoding="utf-8"?>
<p:tagLst xmlns:p="http://schemas.openxmlformats.org/presentationml/2006/main">
  <p:tag name="AS_UNIQUEID" val="323"/>
</p:tagLst>
</file>

<file path=ppt/tags/tag325.xml><?xml version="1.0" encoding="utf-8"?>
<p:tagLst xmlns:p="http://schemas.openxmlformats.org/presentationml/2006/main">
  <p:tag name="AS_UNIQUEID" val="324"/>
</p:tagLst>
</file>

<file path=ppt/tags/tag326.xml><?xml version="1.0" encoding="utf-8"?>
<p:tagLst xmlns:p="http://schemas.openxmlformats.org/presentationml/2006/main">
  <p:tag name="AS_UNIQUEID" val="325"/>
</p:tagLst>
</file>

<file path=ppt/tags/tag327.xml><?xml version="1.0" encoding="utf-8"?>
<p:tagLst xmlns:p="http://schemas.openxmlformats.org/presentationml/2006/main">
  <p:tag name="AS_UNIQUEID" val="326"/>
</p:tagLst>
</file>

<file path=ppt/tags/tag328.xml><?xml version="1.0" encoding="utf-8"?>
<p:tagLst xmlns:p="http://schemas.openxmlformats.org/presentationml/2006/main">
  <p:tag name="AS_UNIQUEID" val="327"/>
</p:tagLst>
</file>

<file path=ppt/tags/tag329.xml><?xml version="1.0" encoding="utf-8"?>
<p:tagLst xmlns:p="http://schemas.openxmlformats.org/presentationml/2006/main">
  <p:tag name="AS_UNIQUEID" val="328"/>
</p:tagLst>
</file>

<file path=ppt/tags/tag33.xml><?xml version="1.0" encoding="utf-8"?>
<p:tagLst xmlns:p="http://schemas.openxmlformats.org/presentationml/2006/main">
  <p:tag name="AS_UNIQUEID" val="33"/>
</p:tagLst>
</file>

<file path=ppt/tags/tag330.xml><?xml version="1.0" encoding="utf-8"?>
<p:tagLst xmlns:p="http://schemas.openxmlformats.org/presentationml/2006/main">
  <p:tag name="AS_NET" val="4.0.30319.42000"/>
  <p:tag name="AS_OS" val="Microsoft Windows NT 10.0.17763.0"/>
  <p:tag name="AS_RELEASE_DATE" val="2019.11.14"/>
  <p:tag name="AS_TITLE" val="Aspose.Slides for .NET 4.0 Client Profile"/>
  <p:tag name="AS_VERSION" val="19.11"/>
</p:tagLst>
</file>

<file path=ppt/tags/tag34.xml><?xml version="1.0" encoding="utf-8"?>
<p:tagLst xmlns:p="http://schemas.openxmlformats.org/presentationml/2006/main">
  <p:tag name="AS_UNIQUEID" val="34"/>
</p:tagLst>
</file>

<file path=ppt/tags/tag35.xml><?xml version="1.0" encoding="utf-8"?>
<p:tagLst xmlns:p="http://schemas.openxmlformats.org/presentationml/2006/main">
  <p:tag name="AS_UNIQUEID" val="35"/>
</p:tagLst>
</file>

<file path=ppt/tags/tag36.xml><?xml version="1.0" encoding="utf-8"?>
<p:tagLst xmlns:p="http://schemas.openxmlformats.org/presentationml/2006/main">
  <p:tag name="AS_UNIQUEID" val="36"/>
</p:tagLst>
</file>

<file path=ppt/tags/tag37.xml><?xml version="1.0" encoding="utf-8"?>
<p:tagLst xmlns:p="http://schemas.openxmlformats.org/presentationml/2006/main">
  <p:tag name="AS_UNIQUEID" val="37"/>
</p:tagLst>
</file>

<file path=ppt/tags/tag38.xml><?xml version="1.0" encoding="utf-8"?>
<p:tagLst xmlns:p="http://schemas.openxmlformats.org/presentationml/2006/main">
  <p:tag name="AS_UNIQUEID" val="38"/>
</p:tagLst>
</file>

<file path=ppt/tags/tag39.xml><?xml version="1.0" encoding="utf-8"?>
<p:tagLst xmlns:p="http://schemas.openxmlformats.org/presentationml/2006/main">
  <p:tag name="AS_UNIQUEID" val="39"/>
</p:tagLst>
</file>

<file path=ppt/tags/tag4.xml><?xml version="1.0" encoding="utf-8"?>
<p:tagLst xmlns:p="http://schemas.openxmlformats.org/presentationml/2006/main">
  <p:tag name="AS_UNIQUEID" val="4"/>
</p:tagLst>
</file>

<file path=ppt/tags/tag40.xml><?xml version="1.0" encoding="utf-8"?>
<p:tagLst xmlns:p="http://schemas.openxmlformats.org/presentationml/2006/main">
  <p:tag name="AS_UNIQUEID" val="40"/>
</p:tagLst>
</file>

<file path=ppt/tags/tag41.xml><?xml version="1.0" encoding="utf-8"?>
<p:tagLst xmlns:p="http://schemas.openxmlformats.org/presentationml/2006/main">
  <p:tag name="AS_UNIQUEID" val="41"/>
</p:tagLst>
</file>

<file path=ppt/tags/tag42.xml><?xml version="1.0" encoding="utf-8"?>
<p:tagLst xmlns:p="http://schemas.openxmlformats.org/presentationml/2006/main">
  <p:tag name="AS_UNIQUEID" val="42"/>
</p:tagLst>
</file>

<file path=ppt/tags/tag43.xml><?xml version="1.0" encoding="utf-8"?>
<p:tagLst xmlns:p="http://schemas.openxmlformats.org/presentationml/2006/main">
  <p:tag name="AS_UNIQUEID" val="43"/>
</p:tagLst>
</file>

<file path=ppt/tags/tag44.xml><?xml version="1.0" encoding="utf-8"?>
<p:tagLst xmlns:p="http://schemas.openxmlformats.org/presentationml/2006/main">
  <p:tag name="AS_UNIQUEID" val="44"/>
</p:tagLst>
</file>

<file path=ppt/tags/tag45.xml><?xml version="1.0" encoding="utf-8"?>
<p:tagLst xmlns:p="http://schemas.openxmlformats.org/presentationml/2006/main">
  <p:tag name="AS_UNIQUEID" val="45"/>
</p:tagLst>
</file>

<file path=ppt/tags/tag46.xml><?xml version="1.0" encoding="utf-8"?>
<p:tagLst xmlns:p="http://schemas.openxmlformats.org/presentationml/2006/main">
  <p:tag name="AS_UNIQUEID" val="46"/>
</p:tagLst>
</file>

<file path=ppt/tags/tag47.xml><?xml version="1.0" encoding="utf-8"?>
<p:tagLst xmlns:p="http://schemas.openxmlformats.org/presentationml/2006/main">
  <p:tag name="AS_UNIQUEID" val="47"/>
</p:tagLst>
</file>

<file path=ppt/tags/tag48.xml><?xml version="1.0" encoding="utf-8"?>
<p:tagLst xmlns:p="http://schemas.openxmlformats.org/presentationml/2006/main">
  <p:tag name="AS_UNIQUEID" val="48"/>
</p:tagLst>
</file>

<file path=ppt/tags/tag49.xml><?xml version="1.0" encoding="utf-8"?>
<p:tagLst xmlns:p="http://schemas.openxmlformats.org/presentationml/2006/main">
  <p:tag name="AS_UNIQUEID" val="49"/>
</p:tagLst>
</file>

<file path=ppt/tags/tag5.xml><?xml version="1.0" encoding="utf-8"?>
<p:tagLst xmlns:p="http://schemas.openxmlformats.org/presentationml/2006/main">
  <p:tag name="AS_UNIQUEID" val="5"/>
</p:tagLst>
</file>

<file path=ppt/tags/tag50.xml><?xml version="1.0" encoding="utf-8"?>
<p:tagLst xmlns:p="http://schemas.openxmlformats.org/presentationml/2006/main">
  <p:tag name="AS_UNIQUEID" val="50"/>
</p:tagLst>
</file>

<file path=ppt/tags/tag51.xml><?xml version="1.0" encoding="utf-8"?>
<p:tagLst xmlns:p="http://schemas.openxmlformats.org/presentationml/2006/main">
  <p:tag name="AS_UNIQUEID" val="51"/>
  <p:tag name="NAME" val="Logo"/>
</p:tagLst>
</file>

<file path=ppt/tags/tag52.xml><?xml version="1.0" encoding="utf-8"?>
<p:tagLst xmlns:p="http://schemas.openxmlformats.org/presentationml/2006/main">
  <p:tag name="AS_UNIQUEID" val="52"/>
  <p:tag name="NAME" val="Logo"/>
</p:tagLst>
</file>

<file path=ppt/tags/tag53.xml><?xml version="1.0" encoding="utf-8"?>
<p:tagLst xmlns:p="http://schemas.openxmlformats.org/presentationml/2006/main">
  <p:tag name="AS_UNIQUEID" val="53"/>
</p:tagLst>
</file>

<file path=ppt/tags/tag54.xml><?xml version="1.0" encoding="utf-8"?>
<p:tagLst xmlns:p="http://schemas.openxmlformats.org/presentationml/2006/main">
  <p:tag name="AS_UNIQUEID" val="54"/>
</p:tagLst>
</file>

<file path=ppt/tags/tag55.xml><?xml version="1.0" encoding="utf-8"?>
<p:tagLst xmlns:p="http://schemas.openxmlformats.org/presentationml/2006/main">
  <p:tag name="AS_UNIQUEID" val="55"/>
</p:tagLst>
</file>

<file path=ppt/tags/tag56.xml><?xml version="1.0" encoding="utf-8"?>
<p:tagLst xmlns:p="http://schemas.openxmlformats.org/presentationml/2006/main">
  <p:tag name="AS_UNIQUEID" val="56"/>
  <p:tag name="NAME" val="Logo"/>
</p:tagLst>
</file>

<file path=ppt/tags/tag57.xml><?xml version="1.0" encoding="utf-8"?>
<p:tagLst xmlns:p="http://schemas.openxmlformats.org/presentationml/2006/main">
  <p:tag name="AS_UNIQUEID" val="57"/>
  <p:tag name="NAME" val="Logo"/>
</p:tagLst>
</file>

<file path=ppt/tags/tag58.xml><?xml version="1.0" encoding="utf-8"?>
<p:tagLst xmlns:p="http://schemas.openxmlformats.org/presentationml/2006/main">
  <p:tag name="AS_UNIQUEID" val="58"/>
</p:tagLst>
</file>

<file path=ppt/tags/tag59.xml><?xml version="1.0" encoding="utf-8"?>
<p:tagLst xmlns:p="http://schemas.openxmlformats.org/presentationml/2006/main">
  <p:tag name="AS_UNIQUEID" val="59"/>
</p:tagLst>
</file>

<file path=ppt/tags/tag6.xml><?xml version="1.0" encoding="utf-8"?>
<p:tagLst xmlns:p="http://schemas.openxmlformats.org/presentationml/2006/main">
  <p:tag name="AS_UNIQUEID" val="6"/>
</p:tagLst>
</file>

<file path=ppt/tags/tag60.xml><?xml version="1.0" encoding="utf-8"?>
<p:tagLst xmlns:p="http://schemas.openxmlformats.org/presentationml/2006/main">
  <p:tag name="AS_UNIQUEID" val="60"/>
</p:tagLst>
</file>

<file path=ppt/tags/tag61.xml><?xml version="1.0" encoding="utf-8"?>
<p:tagLst xmlns:p="http://schemas.openxmlformats.org/presentationml/2006/main">
  <p:tag name="AS_UNIQUEID" val="61"/>
</p:tagLst>
</file>

<file path=ppt/tags/tag62.xml><?xml version="1.0" encoding="utf-8"?>
<p:tagLst xmlns:p="http://schemas.openxmlformats.org/presentationml/2006/main">
  <p:tag name="AS_UNIQUEID" val="62"/>
</p:tagLst>
</file>

<file path=ppt/tags/tag63.xml><?xml version="1.0" encoding="utf-8"?>
<p:tagLst xmlns:p="http://schemas.openxmlformats.org/presentationml/2006/main">
  <p:tag name="AS_UNIQUEID" val="63"/>
</p:tagLst>
</file>

<file path=ppt/tags/tag64.xml><?xml version="1.0" encoding="utf-8"?>
<p:tagLst xmlns:p="http://schemas.openxmlformats.org/presentationml/2006/main">
  <p:tag name="AS_UNIQUEID" val="64"/>
</p:tagLst>
</file>

<file path=ppt/tags/tag65.xml><?xml version="1.0" encoding="utf-8"?>
<p:tagLst xmlns:p="http://schemas.openxmlformats.org/presentationml/2006/main">
  <p:tag name="AS_UNIQUEID" val="65"/>
</p:tagLst>
</file>

<file path=ppt/tags/tag66.xml><?xml version="1.0" encoding="utf-8"?>
<p:tagLst xmlns:p="http://schemas.openxmlformats.org/presentationml/2006/main">
  <p:tag name="AS_UNIQUEID" val="66"/>
</p:tagLst>
</file>

<file path=ppt/tags/tag67.xml><?xml version="1.0" encoding="utf-8"?>
<p:tagLst xmlns:p="http://schemas.openxmlformats.org/presentationml/2006/main">
  <p:tag name="AS_UNIQUEID" val="67"/>
</p:tagLst>
</file>

<file path=ppt/tags/tag68.xml><?xml version="1.0" encoding="utf-8"?>
<p:tagLst xmlns:p="http://schemas.openxmlformats.org/presentationml/2006/main">
  <p:tag name="AS_UNIQUEID" val="68"/>
</p:tagLst>
</file>

<file path=ppt/tags/tag69.xml><?xml version="1.0" encoding="utf-8"?>
<p:tagLst xmlns:p="http://schemas.openxmlformats.org/presentationml/2006/main">
  <p:tag name="AS_UNIQUEID" val="69"/>
</p:tagLst>
</file>

<file path=ppt/tags/tag7.xml><?xml version="1.0" encoding="utf-8"?>
<p:tagLst xmlns:p="http://schemas.openxmlformats.org/presentationml/2006/main">
  <p:tag name="AS_UNIQUEID" val="7"/>
</p:tagLst>
</file>

<file path=ppt/tags/tag70.xml><?xml version="1.0" encoding="utf-8"?>
<p:tagLst xmlns:p="http://schemas.openxmlformats.org/presentationml/2006/main">
  <p:tag name="AS_UNIQUEID" val="70"/>
</p:tagLst>
</file>

<file path=ppt/tags/tag71.xml><?xml version="1.0" encoding="utf-8"?>
<p:tagLst xmlns:p="http://schemas.openxmlformats.org/presentationml/2006/main">
  <p:tag name="AS_UNIQUEID" val="71"/>
</p:tagLst>
</file>

<file path=ppt/tags/tag72.xml><?xml version="1.0" encoding="utf-8"?>
<p:tagLst xmlns:p="http://schemas.openxmlformats.org/presentationml/2006/main">
  <p:tag name="AS_UNIQUEID" val="72"/>
</p:tagLst>
</file>

<file path=ppt/tags/tag73.xml><?xml version="1.0" encoding="utf-8"?>
<p:tagLst xmlns:p="http://schemas.openxmlformats.org/presentationml/2006/main">
  <p:tag name="AS_UNIQUEID" val="73"/>
</p:tagLst>
</file>

<file path=ppt/tags/tag74.xml><?xml version="1.0" encoding="utf-8"?>
<p:tagLst xmlns:p="http://schemas.openxmlformats.org/presentationml/2006/main">
  <p:tag name="AS_UNIQUEID" val="74"/>
</p:tagLst>
</file>

<file path=ppt/tags/tag75.xml><?xml version="1.0" encoding="utf-8"?>
<p:tagLst xmlns:p="http://schemas.openxmlformats.org/presentationml/2006/main">
  <p:tag name="AS_UNIQUEID" val="75"/>
</p:tagLst>
</file>

<file path=ppt/tags/tag76.xml><?xml version="1.0" encoding="utf-8"?>
<p:tagLst xmlns:p="http://schemas.openxmlformats.org/presentationml/2006/main">
  <p:tag name="AS_UNIQUEID" val="76"/>
</p:tagLst>
</file>

<file path=ppt/tags/tag77.xml><?xml version="1.0" encoding="utf-8"?>
<p:tagLst xmlns:p="http://schemas.openxmlformats.org/presentationml/2006/main">
  <p:tag name="AS_UNIQUEID" val="77"/>
</p:tagLst>
</file>

<file path=ppt/tags/tag78.xml><?xml version="1.0" encoding="utf-8"?>
<p:tagLst xmlns:p="http://schemas.openxmlformats.org/presentationml/2006/main">
  <p:tag name="AS_UNIQUEID" val="78"/>
</p:tagLst>
</file>

<file path=ppt/tags/tag79.xml><?xml version="1.0" encoding="utf-8"?>
<p:tagLst xmlns:p="http://schemas.openxmlformats.org/presentationml/2006/main">
  <p:tag name="AS_UNIQUEID" val="79"/>
</p:tagLst>
</file>

<file path=ppt/tags/tag8.xml><?xml version="1.0" encoding="utf-8"?>
<p:tagLst xmlns:p="http://schemas.openxmlformats.org/presentationml/2006/main">
  <p:tag name="AS_UNIQUEID" val="8"/>
</p:tagLst>
</file>

<file path=ppt/tags/tag80.xml><?xml version="1.0" encoding="utf-8"?>
<p:tagLst xmlns:p="http://schemas.openxmlformats.org/presentationml/2006/main">
  <p:tag name="AS_UNIQUEID" val="80"/>
</p:tagLst>
</file>

<file path=ppt/tags/tag81.xml><?xml version="1.0" encoding="utf-8"?>
<p:tagLst xmlns:p="http://schemas.openxmlformats.org/presentationml/2006/main">
  <p:tag name="AS_UNIQUEID" val="81"/>
</p:tagLst>
</file>

<file path=ppt/tags/tag82.xml><?xml version="1.0" encoding="utf-8"?>
<p:tagLst xmlns:p="http://schemas.openxmlformats.org/presentationml/2006/main">
  <p:tag name="AS_UNIQUEID" val="82"/>
</p:tagLst>
</file>

<file path=ppt/tags/tag83.xml><?xml version="1.0" encoding="utf-8"?>
<p:tagLst xmlns:p="http://schemas.openxmlformats.org/presentationml/2006/main">
  <p:tag name="AS_UNIQUEID" val="83"/>
</p:tagLst>
</file>

<file path=ppt/tags/tag84.xml><?xml version="1.0" encoding="utf-8"?>
<p:tagLst xmlns:p="http://schemas.openxmlformats.org/presentationml/2006/main">
  <p:tag name="AS_UNIQUEID" val="84"/>
</p:tagLst>
</file>

<file path=ppt/tags/tag85.xml><?xml version="1.0" encoding="utf-8"?>
<p:tagLst xmlns:p="http://schemas.openxmlformats.org/presentationml/2006/main">
  <p:tag name="AS_UNIQUEID" val="85"/>
</p:tagLst>
</file>

<file path=ppt/tags/tag86.xml><?xml version="1.0" encoding="utf-8"?>
<p:tagLst xmlns:p="http://schemas.openxmlformats.org/presentationml/2006/main">
  <p:tag name="AS_UNIQUEID" val="86"/>
</p:tagLst>
</file>

<file path=ppt/tags/tag87.xml><?xml version="1.0" encoding="utf-8"?>
<p:tagLst xmlns:p="http://schemas.openxmlformats.org/presentationml/2006/main">
  <p:tag name="AS_UNIQUEID" val="87"/>
</p:tagLst>
</file>

<file path=ppt/tags/tag88.xml><?xml version="1.0" encoding="utf-8"?>
<p:tagLst xmlns:p="http://schemas.openxmlformats.org/presentationml/2006/main">
  <p:tag name="AS_UNIQUEID" val="88"/>
</p:tagLst>
</file>

<file path=ppt/tags/tag89.xml><?xml version="1.0" encoding="utf-8"?>
<p:tagLst xmlns:p="http://schemas.openxmlformats.org/presentationml/2006/main">
  <p:tag name="AS_UNIQUEID" val="89"/>
</p:tagLst>
</file>

<file path=ppt/tags/tag9.xml><?xml version="1.0" encoding="utf-8"?>
<p:tagLst xmlns:p="http://schemas.openxmlformats.org/presentationml/2006/main">
  <p:tag name="AS_UNIQUEID" val="9"/>
</p:tagLst>
</file>

<file path=ppt/tags/tag90.xml><?xml version="1.0" encoding="utf-8"?>
<p:tagLst xmlns:p="http://schemas.openxmlformats.org/presentationml/2006/main">
  <p:tag name="AS_UNIQUEID" val="90"/>
</p:tagLst>
</file>

<file path=ppt/tags/tag91.xml><?xml version="1.0" encoding="utf-8"?>
<p:tagLst xmlns:p="http://schemas.openxmlformats.org/presentationml/2006/main">
  <p:tag name="AS_UNIQUEID" val="91"/>
</p:tagLst>
</file>

<file path=ppt/tags/tag92.xml><?xml version="1.0" encoding="utf-8"?>
<p:tagLst xmlns:p="http://schemas.openxmlformats.org/presentationml/2006/main">
  <p:tag name="AS_UNIQUEID" val="92"/>
</p:tagLst>
</file>

<file path=ppt/tags/tag93.xml><?xml version="1.0" encoding="utf-8"?>
<p:tagLst xmlns:p="http://schemas.openxmlformats.org/presentationml/2006/main">
  <p:tag name="AS_UNIQUEID" val="93"/>
</p:tagLst>
</file>

<file path=ppt/tags/tag94.xml><?xml version="1.0" encoding="utf-8"?>
<p:tagLst xmlns:p="http://schemas.openxmlformats.org/presentationml/2006/main">
  <p:tag name="AS_UNIQUEID" val="94"/>
</p:tagLst>
</file>

<file path=ppt/tags/tag95.xml><?xml version="1.0" encoding="utf-8"?>
<p:tagLst xmlns:p="http://schemas.openxmlformats.org/presentationml/2006/main">
  <p:tag name="AS_UNIQUEID" val="95"/>
</p:tagLst>
</file>

<file path=ppt/tags/tag96.xml><?xml version="1.0" encoding="utf-8"?>
<p:tagLst xmlns:p="http://schemas.openxmlformats.org/presentationml/2006/main">
  <p:tag name="AS_UNIQUEID" val="96"/>
</p:tagLst>
</file>

<file path=ppt/tags/tag97.xml><?xml version="1.0" encoding="utf-8"?>
<p:tagLst xmlns:p="http://schemas.openxmlformats.org/presentationml/2006/main">
  <p:tag name="AS_UNIQUEID" val="97"/>
</p:tagLst>
</file>

<file path=ppt/tags/tag98.xml><?xml version="1.0" encoding="utf-8"?>
<p:tagLst xmlns:p="http://schemas.openxmlformats.org/presentationml/2006/main">
  <p:tag name="AS_UNIQUEID" val="98"/>
</p:tagLst>
</file>

<file path=ppt/tags/tag99.xml><?xml version="1.0" encoding="utf-8"?>
<p:tagLst xmlns:p="http://schemas.openxmlformats.org/presentationml/2006/main">
  <p:tag name="AS_UNIQUEID" val="99"/>
</p:tagLst>
</file>

<file path=ppt/theme/theme1.xml><?xml version="1.0" encoding="utf-8"?>
<a:theme xmlns:r="http://schemas.openxmlformats.org/officeDocument/2006/relationships"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a="http://schemas.openxmlformats.org/drawingml/2006/main" name="2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
  </Template>
  <Company/>
  <PresentationFormat>Widescreen</PresentationFormat>
  <Paragraphs>74</Paragraphs>
  <Slides>8</Slides>
  <Notes>7</Notes>
  <TotalTime>7587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20">
      <vt:lpstr>Arial</vt:lpstr>
      <vt:lpstr>Franklin Gothic Book</vt:lpstr>
      <vt:lpstr>Segoe UI</vt:lpstr>
      <vt:lpstr>MS PGothic</vt:lpstr>
      <vt:lpstr>ＭＳ Ｐゴシック</vt:lpstr>
      <vt:lpstr>Arial Narrow</vt:lpstr>
      <vt:lpstr>Calibri</vt:lpstr>
      <vt:lpstr>Calibri Light</vt:lpstr>
      <vt:lpstr>Arial Rounded MT Bold</vt:lpstr>
      <vt:lpstr>Rockwell</vt:lpstr>
      <vt:lpstr>Arial (Body)</vt:lpstr>
      <vt:lpstr>1_BUPM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Age Groups Comparison</dc:title>
  <dc:creator>Nishanth S</dc:creator>
  <cp:lastModifiedBy>Sivakalyan S</cp:lastModifiedBy>
  <cp:revision>969</cp:revision>
  <cp:lastPrinted>2016-01-26T18:57:19.000</cp:lastPrinted>
  <dcterms:created xsi:type="dcterms:W3CDTF">2014-11-11T09:15:21Z</dcterms:created>
  <dcterms:modified xsi:type="dcterms:W3CDTF">2022-01-18T11:17:26Z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c5e1d6db-e30d-4dab-8dd7-35b80ac7def1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