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sldIdLst>
    <p:sldId id="280" r:id="rId2"/>
  </p:sldIdLst>
  <p:sldSz cx="12192000" cy="6858000"/>
  <p:notesSz cx="6858000" cy="9144000"/>
  <p:custDataLst>
    <p:tags r:id="rId4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E29C"/>
    <a:srgbClr val="009E6D"/>
    <a:srgbClr val="005D41"/>
    <a:srgbClr val="8EB4E3"/>
    <a:srgbClr val="E6B9B8"/>
    <a:srgbClr val="9ABB59"/>
    <a:srgbClr val="F79F57"/>
    <a:srgbClr val="B888DC"/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0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EFE50147-0BED-4A83-B304-F7A6A0B1D713}" type="datetimeFigureOut">
              <a:rPr lang="en-US" smtClean="0">
                <a:effectLst/>
              </a:rPr>
              <a:t>10/25/2018</a:t>
            </a:fld>
            <a:endParaRPr lang="en-US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361DA488-5A69-4AAD-90D2-D06A26E23EDE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152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8" name="Group 7"/>
          <p:cNvGrpSpPr/>
          <p:nvPr/>
        </p:nvGrpSpPr>
        <p:grpSpPr>
          <a:xfrm>
            <a:off x="0" y="1"/>
            <a:ext cx="12192000" cy="6858000"/>
            <a:chOff x="0" y="1"/>
            <a:chExt cx="9144000" cy="6858000"/>
          </a:xfrm>
          <a:effectLst/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9144000" cy="6858000"/>
            </a:xfrm>
            <a:prstGeom prst="rect">
              <a:avLst/>
            </a:prstGeom>
            <a:effectLst/>
          </p:spPr>
        </p:pic>
        <p:sp>
          <p:nvSpPr>
            <p:cNvPr id="7" name="Rectangle 6"/>
            <p:cNvSpPr/>
            <p:nvPr userDrawn="1"/>
          </p:nvSpPr>
          <p:spPr>
            <a:xfrm>
              <a:off x="304800" y="381000"/>
              <a:ext cx="2514600" cy="11730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60" name="Picture 5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22" y="460766"/>
              <a:ext cx="3204916" cy="884813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25486"/>
            <a:ext cx="10363200" cy="1184514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4800" y="4267200"/>
            <a:ext cx="3860800" cy="1752600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effectLst/>
                <a:latin typeface="Helvetic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effectLst/>
        </p:spPr>
        <p:txBody>
          <a:bodyPr/>
          <a:lstStyle>
            <a:lvl1pPr>
              <a:defRPr sz="1100">
                <a:solidFill>
                  <a:schemeClr val="bg1"/>
                </a:solidFill>
                <a:effectLst/>
                <a:latin typeface="Helvetica" pitchFamily="34" charset="0"/>
              </a:defRPr>
            </a:lvl1pPr>
          </a:lstStyle>
          <a:p>
            <a:endParaRPr lang="en-US">
              <a:solidFill>
                <a:prstClr val="white"/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effectLst/>
        </p:spPr>
        <p:txBody>
          <a:bodyPr/>
          <a:lstStyle>
            <a:lvl1pPr algn="ctr">
              <a:defRPr sz="1100">
                <a:solidFill>
                  <a:schemeClr val="bg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solidFill>
                  <a:prstClr val="white"/>
                </a:solidFill>
                <a:effectLst/>
              </a:rPr>
              <a:t>Confidential - Internal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3626" y1="30880" x2="83988" y2="57287"/>
                        <a14:foregroundMark x1="15012" y1="62338" x2="84988" y2="32612"/>
                        <a14:foregroundMark x1="30742" y1="27152" x2="85159" y2="47682"/>
                        <a14:foregroundMark x1="41343" y1="61589" x2="75618" y2="61589"/>
                        <a14:foregroundMark x1="56184" y1="28477" x2="83746" y2="403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05" t="16324" r="9734" b="25762"/>
          <a:stretch>
            <a:fillRect/>
          </a:stretch>
        </p:blipFill>
        <p:spPr>
          <a:xfrm>
            <a:off x="10091353" y="6186904"/>
            <a:ext cx="1265713" cy="3630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08398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eaVert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527090" y="6140284"/>
            <a:ext cx="2664911" cy="722168"/>
            <a:chOff x="7145317" y="6140284"/>
            <a:chExt cx="1998683" cy="722168"/>
          </a:xfrm>
          <a:effectLst/>
        </p:grpSpPr>
        <p:sp>
          <p:nvSpPr>
            <p:cNvPr id="74" name="Rectangle 73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5" name="Rectangle 74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6" name="Rectangle 75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7" name="Rectangle 76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8" name="Rectangle 77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0" name="Rectangle 79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1" name="Rectangle 80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2" name="Rectangle 81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3" name="Rectangle 82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4" name="Rectangle 83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6" name="Rectangle 85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7" name="Rectangle 86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1" name="Rectangle 90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2" name="Rectangle 91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3" name="Rectangle 92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4" name="Rectangle 93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5" name="Rectangle 94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6" name="Rectangle 95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7" name="Rectangle 96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9" name="Rectangle 98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0" name="Rectangle 99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1" name="Rectangle 100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2" name="Rectangle 101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3" name="Rectangle 102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351" y1="2648" x2="12186" y2="70468"/>
                          <a14:foregroundMark x1="3226" y1="15682" x2="26523" y2="93686"/>
                          <a14:foregroundMark x1="6093" y1="96538" x2="21864" y2="6110"/>
                          <a14:foregroundMark x1="2151" y1="98982" x2="94624" y2="97963"/>
                          <a14:foregroundMark x1="13978" y1="91039" x2="96774" y2="94501"/>
                          <a14:foregroundMark x1="96416" y1="90224" x2="17921" y2="82485"/>
                          <a14:foregroundMark x1="97133" y1="78004" x2="18280" y2="83096"/>
                          <a14:foregroundMark x1="77778" y1="84114" x2="64875" y2="48065"/>
                          <a14:foregroundMark x1="15771" y1="79837" x2="94624" y2="40733"/>
                          <a14:foregroundMark x1="30824" y1="2240" x2="77061" y2="1426"/>
                          <a14:foregroundMark x1="77061" y1="1426" x2="99642" y2="18126"/>
                          <a14:foregroundMark x1="98208" y1="17108" x2="97133" y2="51731"/>
                          <a14:foregroundMark x1="93190" y1="49695" x2="95341" y2="72709"/>
                          <a14:foregroundMark x1="15054" y1="66191" x2="91756" y2="10998"/>
                          <a14:foregroundMark x1="43011" y1="3259" x2="89247" y2="48269"/>
                          <a14:foregroundMark x1="27240" y1="61711" x2="66667" y2="57434"/>
                          <a14:backgroundMark x1="10036" y1="1629" x2="10036" y2="1629"/>
                          <a14:backgroundMark x1="91525" y1="3846" x2="91525" y2="38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622" y="6140284"/>
              <a:ext cx="297088" cy="52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16040"/>
            <a:ext cx="6807200" cy="441960"/>
          </a:xfrm>
          <a:prstGeom prst="rect">
            <a:avLst/>
          </a:prstGeom>
          <a:effectLst/>
        </p:spPr>
        <p:txBody>
          <a:bodyPr/>
          <a:lstStyle>
            <a:lvl1pPr>
              <a:defRPr sz="1050">
                <a:effectLst/>
                <a:latin typeface="Helvetica" pitchFamily="34" charset="0"/>
              </a:defRPr>
            </a:lvl1pPr>
          </a:lstStyle>
          <a:p>
            <a:endParaRPr lang="en-US">
              <a:solidFill>
                <a:prstClr val="black"/>
              </a:solidFill>
              <a:effectLst/>
            </a:endParaRPr>
          </a:p>
        </p:txBody>
      </p:sp>
      <p:sp>
        <p:nvSpPr>
          <p:cNvPr id="10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2364" y="6667565"/>
            <a:ext cx="2743200" cy="193390"/>
          </a:xfrm>
          <a:prstGeom prst="rect">
            <a:avLst/>
          </a:prstGeom>
          <a:effectLst/>
        </p:spPr>
        <p:txBody>
          <a:bodyPr/>
          <a:lstStyle>
            <a:lvl1pPr algn="ctr">
              <a:defRPr sz="900"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/>
              </a:rPr>
              <a:t>Confidential - Internal</a:t>
            </a: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>
                <a:solidFill>
                  <a:schemeClr val="bg1"/>
                </a:solidFill>
                <a:effectLst/>
              </a:defRPr>
            </a:lvl1pPr>
          </a:lstStyle>
          <a:p>
            <a:fld id="{335915EC-6040-49A0-B035-5D5E7826D136}" type="slidenum">
              <a:rPr lang="en-US" smtClean="0">
                <a:solidFill>
                  <a:prstClr val="white"/>
                </a:solidFill>
                <a:effectLst/>
              </a:rPr>
              <a:t>‹#›</a:t>
            </a:fld>
            <a:endParaRPr lang="en-US">
              <a:solidFill>
                <a:prstClr val="white"/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000" y="6679850"/>
            <a:ext cx="6807200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white">
                    <a:lumMod val="65000"/>
                  </a:prstClr>
                </a:solidFill>
                <a:effectLst/>
                <a:latin typeface="Helvetica" pitchFamily="34" charset="0"/>
              </a:rPr>
              <a:t>The charts and tables in this report have been auto-generated using the iSHOP report generator available in iSHOP Explorer.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624512" y="6680799"/>
            <a:ext cx="8902577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19320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4224" y="274639"/>
            <a:ext cx="1693936" cy="5851525"/>
          </a:xfrm>
          <a:prstGeom prst="rect">
            <a:avLst/>
          </a:prstGeom>
          <a:effectLst/>
        </p:spPr>
        <p:txBody>
          <a:bodyPr vert="eaVert"/>
          <a:lstStyle>
            <a:lvl1pPr algn="l">
              <a:defRPr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278865" cy="5851525"/>
          </a:xfrm>
          <a:prstGeom prst="rect">
            <a:avLst/>
          </a:prstGeom>
          <a:effectLst/>
        </p:spPr>
        <p:txBody>
          <a:bodyPr vert="eaVert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527090" y="6140284"/>
            <a:ext cx="2664911" cy="722168"/>
            <a:chOff x="7145317" y="6140284"/>
            <a:chExt cx="1998683" cy="722168"/>
          </a:xfrm>
          <a:effectLst/>
        </p:grpSpPr>
        <p:sp>
          <p:nvSpPr>
            <p:cNvPr id="74" name="Rectangle 73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5" name="Rectangle 74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6" name="Rectangle 75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7" name="Rectangle 76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8" name="Rectangle 77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0" name="Rectangle 79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1" name="Rectangle 80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2" name="Rectangle 81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3" name="Rectangle 82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4" name="Rectangle 83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6" name="Rectangle 85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7" name="Rectangle 86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1" name="Rectangle 90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2" name="Rectangle 91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3" name="Rectangle 92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4" name="Rectangle 93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5" name="Rectangle 94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6" name="Rectangle 95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7" name="Rectangle 96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9" name="Rectangle 98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0" name="Rectangle 99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1" name="Rectangle 100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2" name="Rectangle 101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3" name="Rectangle 102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351" y1="2648" x2="12186" y2="70468"/>
                          <a14:foregroundMark x1="3226" y1="15682" x2="26523" y2="93686"/>
                          <a14:foregroundMark x1="6093" y1="96538" x2="21864" y2="6110"/>
                          <a14:foregroundMark x1="2151" y1="98982" x2="94624" y2="97963"/>
                          <a14:foregroundMark x1="13978" y1="91039" x2="96774" y2="94501"/>
                          <a14:foregroundMark x1="96416" y1="90224" x2="17921" y2="82485"/>
                          <a14:foregroundMark x1="97133" y1="78004" x2="18280" y2="83096"/>
                          <a14:foregroundMark x1="77778" y1="84114" x2="64875" y2="48065"/>
                          <a14:foregroundMark x1="15771" y1="79837" x2="94624" y2="40733"/>
                          <a14:foregroundMark x1="30824" y1="2240" x2="77061" y2="1426"/>
                          <a14:foregroundMark x1="77061" y1="1426" x2="99642" y2="18126"/>
                          <a14:foregroundMark x1="98208" y1="17108" x2="97133" y2="51731"/>
                          <a14:foregroundMark x1="93190" y1="49695" x2="95341" y2="72709"/>
                          <a14:foregroundMark x1="15054" y1="66191" x2="91756" y2="10998"/>
                          <a14:foregroundMark x1="43011" y1="3259" x2="89247" y2="48269"/>
                          <a14:foregroundMark x1="27240" y1="61711" x2="66667" y2="57434"/>
                          <a14:backgroundMark x1="10036" y1="1629" x2="10036" y2="1629"/>
                          <a14:backgroundMark x1="91525" y1="3846" x2="91525" y2="38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622" y="6140284"/>
              <a:ext cx="297088" cy="52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16040"/>
            <a:ext cx="6807200" cy="441960"/>
          </a:xfrm>
          <a:prstGeom prst="rect">
            <a:avLst/>
          </a:prstGeom>
          <a:effectLst/>
        </p:spPr>
        <p:txBody>
          <a:bodyPr/>
          <a:lstStyle>
            <a:lvl1pPr>
              <a:defRPr sz="1050">
                <a:effectLst/>
                <a:latin typeface="Helvetica" pitchFamily="34" charset="0"/>
              </a:defRPr>
            </a:lvl1pPr>
          </a:lstStyle>
          <a:p>
            <a:endParaRPr lang="en-US">
              <a:solidFill>
                <a:prstClr val="black"/>
              </a:solidFill>
              <a:effectLst/>
            </a:endParaRPr>
          </a:p>
        </p:txBody>
      </p:sp>
      <p:sp>
        <p:nvSpPr>
          <p:cNvPr id="10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2364" y="6667565"/>
            <a:ext cx="2743200" cy="193390"/>
          </a:xfrm>
          <a:prstGeom prst="rect">
            <a:avLst/>
          </a:prstGeom>
          <a:effectLst/>
        </p:spPr>
        <p:txBody>
          <a:bodyPr/>
          <a:lstStyle>
            <a:lvl1pPr algn="ctr">
              <a:defRPr sz="900"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/>
              </a:rPr>
              <a:t>Confidential - Internal</a:t>
            </a: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>
                <a:solidFill>
                  <a:schemeClr val="bg1"/>
                </a:solidFill>
                <a:effectLst/>
              </a:defRPr>
            </a:lvl1pPr>
          </a:lstStyle>
          <a:p>
            <a:fld id="{335915EC-6040-49A0-B035-5D5E7826D136}" type="slidenum">
              <a:rPr lang="en-US" smtClean="0">
                <a:solidFill>
                  <a:prstClr val="white"/>
                </a:solidFill>
                <a:effectLst/>
              </a:rPr>
              <a:t>‹#›</a:t>
            </a:fld>
            <a:endParaRPr lang="en-US">
              <a:solidFill>
                <a:prstClr val="white"/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8000" y="6679850"/>
            <a:ext cx="6807200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white">
                    <a:lumMod val="65000"/>
                  </a:prstClr>
                </a:solidFill>
                <a:effectLst/>
                <a:latin typeface="Helvetica" pitchFamily="34" charset="0"/>
              </a:rPr>
              <a:t>The charts and tables in this report have been auto-generated using the iSHOP report generator available in iSHOP Explorer.</a:t>
            </a:r>
          </a:p>
        </p:txBody>
      </p:sp>
      <p:sp>
        <p:nvSpPr>
          <p:cNvPr id="40" name="Rectangle 39"/>
          <p:cNvSpPr/>
          <p:nvPr/>
        </p:nvSpPr>
        <p:spPr>
          <a:xfrm flipH="1">
            <a:off x="624512" y="6680799"/>
            <a:ext cx="8902577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33911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67807" y="3316170"/>
            <a:ext cx="7669109" cy="92828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effectLst/>
              </a:rPr>
              <a:t>Click here to add title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675" y="5357649"/>
            <a:ext cx="5199525" cy="13434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aseline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Prepared by and date:</a:t>
            </a:r>
          </a:p>
        </p:txBody>
      </p:sp>
    </p:spTree>
    <p:extLst>
      <p:ext uri="{BB962C8B-B14F-4D97-AF65-F5344CB8AC3E}">
        <p14:creationId xmlns:p14="http://schemas.microsoft.com/office/powerpoint/2010/main" val="10343963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48" y="10274"/>
            <a:ext cx="10972800" cy="751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  <a:latin typeface="Helvetica" pitchFamily="34" charset="0"/>
              </a:defRPr>
            </a:lvl1pPr>
            <a:lvl2pPr>
              <a:defRPr>
                <a:effectLst/>
                <a:latin typeface="Helvetica" pitchFamily="34" charset="0"/>
              </a:defRPr>
            </a:lvl2pPr>
            <a:lvl3pPr>
              <a:defRPr>
                <a:effectLst/>
                <a:latin typeface="Helvetica" pitchFamily="34" charset="0"/>
              </a:defRPr>
            </a:lvl3pPr>
            <a:lvl4pPr>
              <a:defRPr>
                <a:effectLst/>
                <a:latin typeface="Helvetica" pitchFamily="34" charset="0"/>
              </a:defRPr>
            </a:lvl4pPr>
            <a:lvl5pPr>
              <a:defRPr>
                <a:effectLst/>
                <a:latin typeface="Helvetica" pitchFamily="34" charset="0"/>
              </a:defRP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45" name="Text Placeholder 6"/>
          <p:cNvSpPr txBox="1">
            <a:spLocks/>
          </p:cNvSpPr>
          <p:nvPr userDrawn="1"/>
        </p:nvSpPr>
        <p:spPr>
          <a:xfrm>
            <a:off x="685800" y="6337663"/>
            <a:ext cx="16459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Century Gothic" panose="020B0502020202020204" pitchFamily="34" charset="0"/>
              </a:rPr>
              <a:t>Source</a:t>
            </a:r>
            <a:r>
              <a:rPr lang="en-US" sz="800" dirty="0" smtClean="0">
                <a:latin typeface="Century Gothic" panose="020B0502020202020204" pitchFamily="34" charset="0"/>
              </a:rPr>
              <a:t>: </a:t>
            </a:r>
            <a:r>
              <a:rPr lang="en-US" sz="800" dirty="0" smtClean="0">
                <a:latin typeface="Century Gothic" panose="020B0502020202020204" pitchFamily="34" charset="0"/>
              </a:rPr>
              <a:t>CCNA </a:t>
            </a:r>
            <a:r>
              <a:rPr lang="en-US" sz="800" dirty="0" err="1" smtClean="0">
                <a:latin typeface="Century Gothic" panose="020B0502020202020204" pitchFamily="34" charset="0"/>
              </a:rPr>
              <a:t>iSHOP</a:t>
            </a:r>
            <a:r>
              <a:rPr lang="en-US" sz="800" dirty="0" smtClean="0">
                <a:latin typeface="Century Gothic" panose="020B0502020202020204" pitchFamily="34" charset="0"/>
              </a:rPr>
              <a:t> Tracker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46" name="Text Placeholder 6"/>
          <p:cNvSpPr txBox="1">
            <a:spLocks/>
          </p:cNvSpPr>
          <p:nvPr userDrawn="1"/>
        </p:nvSpPr>
        <p:spPr>
          <a:xfrm>
            <a:off x="672737" y="6527074"/>
            <a:ext cx="495300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</a:t>
            </a:r>
          </a:p>
          <a:p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47" name="Text Placeholder 6"/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48" name="Text Placeholder 6"/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0" name="Oval 49"/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9CBBD50-E9E7-4D05-8CFC-094AD75EC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379EC37A-F5A2-49B5-8C4C-BF24267AB652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690428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10" name="Group 9"/>
          <p:cNvGrpSpPr/>
          <p:nvPr/>
        </p:nvGrpSpPr>
        <p:grpSpPr>
          <a:xfrm>
            <a:off x="0" y="1"/>
            <a:ext cx="12195504" cy="6858000"/>
            <a:chOff x="0" y="1"/>
            <a:chExt cx="9146628" cy="6858000"/>
          </a:xfrm>
          <a:effectLst/>
        </p:grpSpPr>
        <p:pic>
          <p:nvPicPr>
            <p:cNvPr id="46" name="Picture 4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9144000" cy="6858000"/>
            </a:xfrm>
            <a:prstGeom prst="rect">
              <a:avLst/>
            </a:prstGeom>
            <a:effectLst/>
          </p:spPr>
        </p:pic>
        <p:sp>
          <p:nvSpPr>
            <p:cNvPr id="47" name="Rectangle 46"/>
            <p:cNvSpPr/>
            <p:nvPr userDrawn="1"/>
          </p:nvSpPr>
          <p:spPr>
            <a:xfrm>
              <a:off x="2628" y="4208544"/>
              <a:ext cx="9144000" cy="26494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9" r="5129"/>
            <a:stretch>
              <a:fillRect/>
            </a:stretch>
          </p:blipFill>
          <p:spPr>
            <a:xfrm>
              <a:off x="0" y="2572321"/>
              <a:ext cx="9146628" cy="370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 userDrawn="1"/>
          </p:nvSpPr>
          <p:spPr>
            <a:xfrm>
              <a:off x="304800" y="381000"/>
              <a:ext cx="2514600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922" y="460766"/>
              <a:ext cx="3204916" cy="884813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2910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>
              <a:defRPr lang="en-US" sz="3600" kern="1200">
                <a:solidFill>
                  <a:srgbClr val="FF0000"/>
                </a:solidFill>
                <a:effectLst/>
                <a:latin typeface="Helvetica" pitchFamily="34" charset="0"/>
                <a:ea typeface="+mj-ea"/>
                <a:cs typeface="+mj-cs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62001"/>
            <a:ext cx="5384800" cy="53641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  <a:latin typeface="Helvetica" pitchFamily="34" charset="0"/>
              </a:defRPr>
            </a:lvl1pPr>
            <a:lvl2pPr>
              <a:defRPr sz="2400">
                <a:effectLst/>
                <a:latin typeface="Helvetica" pitchFamily="34" charset="0"/>
              </a:defRPr>
            </a:lvl2pPr>
            <a:lvl3pPr>
              <a:defRPr sz="2000">
                <a:effectLst/>
                <a:latin typeface="Helvetica" pitchFamily="34" charset="0"/>
              </a:defRPr>
            </a:lvl3pPr>
            <a:lvl4pPr>
              <a:defRPr sz="1800">
                <a:effectLst/>
                <a:latin typeface="Helvetica" pitchFamily="34" charset="0"/>
              </a:defRPr>
            </a:lvl4pPr>
            <a:lvl5pPr>
              <a:defRPr sz="1800">
                <a:effectLst/>
                <a:latin typeface="Helvetica" pitchFamily="34" charset="0"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762001"/>
            <a:ext cx="5384800" cy="53641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  <a:latin typeface="Helvetica" pitchFamily="34" charset="0"/>
              </a:defRPr>
            </a:lvl1pPr>
            <a:lvl2pPr>
              <a:defRPr sz="2400">
                <a:effectLst/>
                <a:latin typeface="Helvetica" pitchFamily="34" charset="0"/>
              </a:defRPr>
            </a:lvl2pPr>
            <a:lvl3pPr>
              <a:defRPr sz="2000">
                <a:effectLst/>
                <a:latin typeface="Helvetica" pitchFamily="34" charset="0"/>
              </a:defRPr>
            </a:lvl3pPr>
            <a:lvl4pPr>
              <a:defRPr sz="1800">
                <a:effectLst/>
                <a:latin typeface="Helvetica" pitchFamily="34" charset="0"/>
              </a:defRPr>
            </a:lvl4pPr>
            <a:lvl5pPr>
              <a:defRPr sz="1800">
                <a:effectLst/>
                <a:latin typeface="Helvetica" pitchFamily="34" charset="0"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527090" y="6140284"/>
            <a:ext cx="2664911" cy="722168"/>
            <a:chOff x="7145317" y="6140284"/>
            <a:chExt cx="1998683" cy="722168"/>
          </a:xfrm>
          <a:effectLst/>
        </p:grpSpPr>
        <p:sp>
          <p:nvSpPr>
            <p:cNvPr id="75" name="Rectangle 74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6" name="Rectangle 75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7" name="Rectangle 76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8" name="Rectangle 77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0" name="Rectangle 79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1" name="Rectangle 80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2" name="Rectangle 81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3" name="Rectangle 82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4" name="Rectangle 83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6" name="Rectangle 85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7" name="Rectangle 86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1" name="Rectangle 90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2" name="Rectangle 91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3" name="Rectangle 92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4" name="Rectangle 93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5" name="Rectangle 94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6" name="Rectangle 95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7" name="Rectangle 96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9" name="Rectangle 98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0" name="Rectangle 99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1" name="Rectangle 100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2" name="Rectangle 101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3" name="Rectangle 102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4" name="Rectangle 103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351" y1="2648" x2="12186" y2="70468"/>
                          <a14:foregroundMark x1="3226" y1="15682" x2="26523" y2="93686"/>
                          <a14:foregroundMark x1="6093" y1="96538" x2="21864" y2="6110"/>
                          <a14:foregroundMark x1="2151" y1="98982" x2="94624" y2="97963"/>
                          <a14:foregroundMark x1="13978" y1="91039" x2="96774" y2="94501"/>
                          <a14:foregroundMark x1="96416" y1="90224" x2="17921" y2="82485"/>
                          <a14:foregroundMark x1="97133" y1="78004" x2="18280" y2="83096"/>
                          <a14:foregroundMark x1="77778" y1="84114" x2="64875" y2="48065"/>
                          <a14:foregroundMark x1="15771" y1="79837" x2="94624" y2="40733"/>
                          <a14:foregroundMark x1="30824" y1="2240" x2="77061" y2="1426"/>
                          <a14:foregroundMark x1="77061" y1="1426" x2="99642" y2="18126"/>
                          <a14:foregroundMark x1="98208" y1="17108" x2="97133" y2="51731"/>
                          <a14:foregroundMark x1="93190" y1="49695" x2="95341" y2="72709"/>
                          <a14:foregroundMark x1="15054" y1="66191" x2="91756" y2="10998"/>
                          <a14:foregroundMark x1="43011" y1="3259" x2="89247" y2="48269"/>
                          <a14:foregroundMark x1="27240" y1="61711" x2="66667" y2="57434"/>
                          <a14:backgroundMark x1="10036" y1="1629" x2="10036" y2="1629"/>
                          <a14:backgroundMark x1="91525" y1="3846" x2="91525" y2="38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622" y="6140284"/>
              <a:ext cx="297088" cy="52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16040"/>
            <a:ext cx="6807200" cy="441960"/>
          </a:xfrm>
          <a:prstGeom prst="rect">
            <a:avLst/>
          </a:prstGeom>
          <a:effectLst/>
        </p:spPr>
        <p:txBody>
          <a:bodyPr/>
          <a:lstStyle>
            <a:lvl1pPr>
              <a:defRPr sz="1050">
                <a:effectLst/>
                <a:latin typeface="Helvetica" pitchFamily="34" charset="0"/>
              </a:defRPr>
            </a:lvl1pPr>
          </a:lstStyle>
          <a:p>
            <a:endParaRPr lang="en-US">
              <a:solidFill>
                <a:prstClr val="black"/>
              </a:solidFill>
              <a:effectLst/>
            </a:endParaRPr>
          </a:p>
        </p:txBody>
      </p:sp>
      <p:sp>
        <p:nvSpPr>
          <p:cNvPr id="10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2364" y="6677090"/>
            <a:ext cx="2743200" cy="193390"/>
          </a:xfrm>
          <a:prstGeom prst="rect">
            <a:avLst/>
          </a:prstGeom>
          <a:effectLst/>
        </p:spPr>
        <p:txBody>
          <a:bodyPr/>
          <a:lstStyle>
            <a:lvl1pPr algn="ctr">
              <a:defRPr sz="900"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/>
              </a:rPr>
              <a:t>Confidential - Internal</a:t>
            </a:r>
          </a:p>
        </p:txBody>
      </p:sp>
      <p:sp>
        <p:nvSpPr>
          <p:cNvPr id="10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>
                <a:solidFill>
                  <a:schemeClr val="bg1"/>
                </a:solidFill>
                <a:effectLst/>
              </a:defRPr>
            </a:lvl1pPr>
          </a:lstStyle>
          <a:p>
            <a:fld id="{335915EC-6040-49A0-B035-5D5E7826D136}" type="slidenum">
              <a:rPr lang="en-US" smtClean="0">
                <a:solidFill>
                  <a:prstClr val="white"/>
                </a:solidFill>
                <a:effectLst/>
              </a:rPr>
              <a:t>‹#›</a:t>
            </a:fld>
            <a:endParaRPr lang="en-US">
              <a:solidFill>
                <a:prstClr val="white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8000" y="6679850"/>
            <a:ext cx="6807200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white">
                    <a:lumMod val="65000"/>
                  </a:prstClr>
                </a:solidFill>
                <a:effectLst/>
                <a:latin typeface="Helvetica" pitchFamily="34" charset="0"/>
              </a:rPr>
              <a:t>The charts and tables in this report have been auto-generated using the iSHOP report generator available in iSHOP Explorer.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624512" y="6680799"/>
            <a:ext cx="8902577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00364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"/>
            <a:ext cx="10972800" cy="609600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kern="1200">
                <a:solidFill>
                  <a:srgbClr val="FF0000"/>
                </a:solidFill>
                <a:effectLst/>
                <a:latin typeface="Helvetica" pitchFamily="34" charset="0"/>
                <a:ea typeface="+mj-ea"/>
                <a:cs typeface="+mj-cs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84238"/>
            <a:ext cx="5386917" cy="639762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marL="0" indent="0">
              <a:buNone/>
              <a:defRPr sz="2000" b="1">
                <a:effectLst/>
                <a:latin typeface="Helvetica" pitchFamily="34" charset="0"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24001"/>
            <a:ext cx="5386917" cy="4602163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effectLst/>
                <a:latin typeface="Helvetica" pitchFamily="34" charset="0"/>
              </a:defRPr>
            </a:lvl1pPr>
            <a:lvl2pPr>
              <a:defRPr sz="2000">
                <a:effectLst/>
                <a:latin typeface="Helvetica" pitchFamily="34" charset="0"/>
              </a:defRPr>
            </a:lvl2pPr>
            <a:lvl3pPr>
              <a:defRPr sz="1800">
                <a:effectLst/>
                <a:latin typeface="Helvetica" pitchFamily="34" charset="0"/>
              </a:defRPr>
            </a:lvl3pPr>
            <a:lvl4pPr>
              <a:defRPr sz="1600">
                <a:effectLst/>
                <a:latin typeface="Helvetica" pitchFamily="34" charset="0"/>
              </a:defRPr>
            </a:lvl4pPr>
            <a:lvl5pPr>
              <a:defRPr sz="1600">
                <a:effectLst/>
                <a:latin typeface="Helvetica" pitchFamily="34" charset="0"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884238"/>
            <a:ext cx="5389033" cy="639762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marL="0" indent="0">
              <a:buNone/>
              <a:defRPr sz="2000" b="1">
                <a:effectLst/>
                <a:latin typeface="Helvetica" pitchFamily="34" charset="0"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24001"/>
            <a:ext cx="5389033" cy="4602163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effectLst/>
                <a:latin typeface="Helvetica" pitchFamily="34" charset="0"/>
              </a:defRPr>
            </a:lvl1pPr>
            <a:lvl2pPr>
              <a:defRPr sz="2000">
                <a:effectLst/>
                <a:latin typeface="Helvetica" pitchFamily="34" charset="0"/>
              </a:defRPr>
            </a:lvl2pPr>
            <a:lvl3pPr>
              <a:defRPr sz="1800">
                <a:effectLst/>
                <a:latin typeface="Helvetica" pitchFamily="34" charset="0"/>
              </a:defRPr>
            </a:lvl3pPr>
            <a:lvl4pPr>
              <a:defRPr sz="1600">
                <a:effectLst/>
                <a:latin typeface="Helvetica" pitchFamily="34" charset="0"/>
              </a:defRPr>
            </a:lvl4pPr>
            <a:lvl5pPr>
              <a:defRPr sz="1600">
                <a:effectLst/>
                <a:latin typeface="Helvetica" pitchFamily="34" charset="0"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527090" y="6140284"/>
            <a:ext cx="2664911" cy="722168"/>
            <a:chOff x="7145317" y="6140284"/>
            <a:chExt cx="1998683" cy="722168"/>
          </a:xfrm>
          <a:effectLst/>
        </p:grpSpPr>
        <p:sp>
          <p:nvSpPr>
            <p:cNvPr id="77" name="Rectangle 76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8" name="Rectangle 77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0" name="Rectangle 79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1" name="Rectangle 80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2" name="Rectangle 81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3" name="Rectangle 82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4" name="Rectangle 83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6" name="Rectangle 85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7" name="Rectangle 86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1" name="Rectangle 90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2" name="Rectangle 91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3" name="Rectangle 92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4" name="Rectangle 93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5" name="Rectangle 94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6" name="Rectangle 95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7" name="Rectangle 96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9" name="Rectangle 98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0" name="Rectangle 99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1" name="Rectangle 100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2" name="Rectangle 101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3" name="Rectangle 102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4" name="Rectangle 103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5" name="Rectangle 104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6" name="Rectangle 105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107" name="Picture 10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351" y1="2648" x2="12186" y2="70468"/>
                          <a14:foregroundMark x1="3226" y1="15682" x2="26523" y2="93686"/>
                          <a14:foregroundMark x1="6093" y1="96538" x2="21864" y2="6110"/>
                          <a14:foregroundMark x1="2151" y1="98982" x2="94624" y2="97963"/>
                          <a14:foregroundMark x1="13978" y1="91039" x2="96774" y2="94501"/>
                          <a14:foregroundMark x1="96416" y1="90224" x2="17921" y2="82485"/>
                          <a14:foregroundMark x1="97133" y1="78004" x2="18280" y2="83096"/>
                          <a14:foregroundMark x1="77778" y1="84114" x2="64875" y2="48065"/>
                          <a14:foregroundMark x1="15771" y1="79837" x2="94624" y2="40733"/>
                          <a14:foregroundMark x1="30824" y1="2240" x2="77061" y2="1426"/>
                          <a14:foregroundMark x1="77061" y1="1426" x2="99642" y2="18126"/>
                          <a14:foregroundMark x1="98208" y1="17108" x2="97133" y2="51731"/>
                          <a14:foregroundMark x1="93190" y1="49695" x2="95341" y2="72709"/>
                          <a14:foregroundMark x1="15054" y1="66191" x2="91756" y2="10998"/>
                          <a14:foregroundMark x1="43011" y1="3259" x2="89247" y2="48269"/>
                          <a14:foregroundMark x1="27240" y1="61711" x2="66667" y2="57434"/>
                          <a14:backgroundMark x1="10036" y1="1629" x2="10036" y2="1629"/>
                          <a14:backgroundMark x1="91525" y1="3846" x2="91525" y2="38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622" y="6140284"/>
              <a:ext cx="297088" cy="52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8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16040"/>
            <a:ext cx="6807200" cy="441960"/>
          </a:xfrm>
          <a:prstGeom prst="rect">
            <a:avLst/>
          </a:prstGeom>
          <a:effectLst/>
        </p:spPr>
        <p:txBody>
          <a:bodyPr/>
          <a:lstStyle>
            <a:lvl1pPr>
              <a:defRPr sz="1050">
                <a:effectLst/>
                <a:latin typeface="Helvetica" pitchFamily="34" charset="0"/>
              </a:defRPr>
            </a:lvl1pPr>
          </a:lstStyle>
          <a:p>
            <a:endParaRPr lang="en-US">
              <a:solidFill>
                <a:prstClr val="black"/>
              </a:solidFill>
              <a:effectLst/>
            </a:endParaRPr>
          </a:p>
        </p:txBody>
      </p:sp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12364" y="6667565"/>
            <a:ext cx="2743200" cy="193390"/>
          </a:xfrm>
          <a:prstGeom prst="rect">
            <a:avLst/>
          </a:prstGeom>
          <a:effectLst/>
        </p:spPr>
        <p:txBody>
          <a:bodyPr/>
          <a:lstStyle>
            <a:lvl1pPr algn="ctr">
              <a:defRPr sz="900"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/>
              </a:rPr>
              <a:t>Confidential - Internal</a:t>
            </a:r>
          </a:p>
        </p:txBody>
      </p:sp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>
                <a:solidFill>
                  <a:schemeClr val="bg1"/>
                </a:solidFill>
                <a:effectLst/>
              </a:defRPr>
            </a:lvl1pPr>
          </a:lstStyle>
          <a:p>
            <a:fld id="{335915EC-6040-49A0-B035-5D5E7826D136}" type="slidenum">
              <a:rPr lang="en-US" smtClean="0">
                <a:solidFill>
                  <a:prstClr val="white"/>
                </a:solidFill>
                <a:effectLst/>
              </a:rPr>
              <a:t>‹#›</a:t>
            </a:fld>
            <a:endParaRPr lang="en-US">
              <a:solidFill>
                <a:prstClr val="white"/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8000" y="6679850"/>
            <a:ext cx="6807200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white">
                    <a:lumMod val="65000"/>
                  </a:prstClr>
                </a:solidFill>
                <a:effectLst/>
                <a:latin typeface="Helvetica" pitchFamily="34" charset="0"/>
              </a:rPr>
              <a:t>The charts and tables in this report have been auto-generated using the iSHOP report generator available in iSHOP Explorer.</a:t>
            </a:r>
          </a:p>
        </p:txBody>
      </p:sp>
      <p:sp>
        <p:nvSpPr>
          <p:cNvPr id="43" name="Rectangle 42"/>
          <p:cNvSpPr/>
          <p:nvPr/>
        </p:nvSpPr>
        <p:spPr>
          <a:xfrm flipH="1">
            <a:off x="624512" y="6680799"/>
            <a:ext cx="8902577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84823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62000"/>
          </a:xfrm>
          <a:prstGeom prst="rect">
            <a:avLst/>
          </a:prstGeom>
          <a:effectLst/>
        </p:spPr>
        <p:txBody>
          <a:bodyPr/>
          <a:lstStyle>
            <a:lvl1pPr algn="l">
              <a:defRPr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9527090" y="6140284"/>
            <a:ext cx="2664911" cy="722168"/>
            <a:chOff x="7145317" y="6140284"/>
            <a:chExt cx="1998683" cy="722168"/>
          </a:xfrm>
          <a:effectLst/>
        </p:grpSpPr>
        <p:sp>
          <p:nvSpPr>
            <p:cNvPr id="73" name="Rectangle 72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4" name="Rectangle 73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5" name="Rectangle 74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6" name="Rectangle 75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7" name="Rectangle 76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8" name="Rectangle 77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0" name="Rectangle 79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1" name="Rectangle 80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2" name="Rectangle 81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3" name="Rectangle 82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4" name="Rectangle 83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6" name="Rectangle 85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7" name="Rectangle 86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1" name="Rectangle 90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2" name="Rectangle 91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3" name="Rectangle 92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4" name="Rectangle 93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5" name="Rectangle 94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6" name="Rectangle 95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7" name="Rectangle 96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9" name="Rectangle 98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0" name="Rectangle 99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1" name="Rectangle 100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2" name="Rectangle 101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103" name="Picture 10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351" y1="2648" x2="12186" y2="70468"/>
                          <a14:foregroundMark x1="3226" y1="15682" x2="26523" y2="93686"/>
                          <a14:foregroundMark x1="6093" y1="96538" x2="21864" y2="6110"/>
                          <a14:foregroundMark x1="2151" y1="98982" x2="94624" y2="97963"/>
                          <a14:foregroundMark x1="13978" y1="91039" x2="96774" y2="94501"/>
                          <a14:foregroundMark x1="96416" y1="90224" x2="17921" y2="82485"/>
                          <a14:foregroundMark x1="97133" y1="78004" x2="18280" y2="83096"/>
                          <a14:foregroundMark x1="77778" y1="84114" x2="64875" y2="48065"/>
                          <a14:foregroundMark x1="15771" y1="79837" x2="94624" y2="40733"/>
                          <a14:foregroundMark x1="30824" y1="2240" x2="77061" y2="1426"/>
                          <a14:foregroundMark x1="77061" y1="1426" x2="99642" y2="18126"/>
                          <a14:foregroundMark x1="98208" y1="17108" x2="97133" y2="51731"/>
                          <a14:foregroundMark x1="93190" y1="49695" x2="95341" y2="72709"/>
                          <a14:foregroundMark x1="15054" y1="66191" x2="91756" y2="10998"/>
                          <a14:foregroundMark x1="43011" y1="3259" x2="89247" y2="48269"/>
                          <a14:foregroundMark x1="27240" y1="61711" x2="66667" y2="57434"/>
                          <a14:backgroundMark x1="10036" y1="1629" x2="10036" y2="1629"/>
                          <a14:backgroundMark x1="91525" y1="3846" x2="91525" y2="38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622" y="6140284"/>
              <a:ext cx="297088" cy="52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16040"/>
            <a:ext cx="6807200" cy="441960"/>
          </a:xfrm>
          <a:prstGeom prst="rect">
            <a:avLst/>
          </a:prstGeom>
          <a:effectLst/>
        </p:spPr>
        <p:txBody>
          <a:bodyPr/>
          <a:lstStyle>
            <a:lvl1pPr>
              <a:defRPr sz="1050">
                <a:effectLst/>
                <a:latin typeface="Helvetica" pitchFamily="34" charset="0"/>
              </a:defRPr>
            </a:lvl1pPr>
          </a:lstStyle>
          <a:p>
            <a:endParaRPr lang="en-US">
              <a:solidFill>
                <a:prstClr val="black"/>
              </a:solidFill>
              <a:effectLst/>
            </a:endParaRPr>
          </a:p>
        </p:txBody>
      </p:sp>
      <p:sp>
        <p:nvSpPr>
          <p:cNvPr id="10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2364" y="6696140"/>
            <a:ext cx="2743200" cy="193390"/>
          </a:xfrm>
          <a:prstGeom prst="rect">
            <a:avLst/>
          </a:prstGeom>
          <a:effectLst/>
        </p:spPr>
        <p:txBody>
          <a:bodyPr/>
          <a:lstStyle>
            <a:lvl1pPr algn="ctr">
              <a:defRPr sz="900"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/>
              </a:rPr>
              <a:t>Confidential - Internal</a:t>
            </a:r>
          </a:p>
        </p:txBody>
      </p:sp>
      <p:sp>
        <p:nvSpPr>
          <p:cNvPr id="10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>
                <a:solidFill>
                  <a:schemeClr val="bg1"/>
                </a:solidFill>
                <a:effectLst/>
              </a:defRPr>
            </a:lvl1pPr>
          </a:lstStyle>
          <a:p>
            <a:fld id="{335915EC-6040-49A0-B035-5D5E7826D136}" type="slidenum">
              <a:rPr lang="en-US" smtClean="0">
                <a:solidFill>
                  <a:prstClr val="white"/>
                </a:solidFill>
                <a:effectLst/>
              </a:rPr>
              <a:t>‹#›</a:t>
            </a:fld>
            <a:endParaRPr lang="en-US">
              <a:solidFill>
                <a:prstClr val="white"/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8000" y="6679850"/>
            <a:ext cx="6807200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white">
                    <a:lumMod val="65000"/>
                  </a:prstClr>
                </a:solidFill>
                <a:effectLst/>
                <a:latin typeface="Helvetica" pitchFamily="34" charset="0"/>
              </a:rPr>
              <a:t>The charts and tables in this report have been auto-generated using the iSHOP report generator available in iSHOP Explorer.</a:t>
            </a:r>
          </a:p>
        </p:txBody>
      </p:sp>
      <p:sp>
        <p:nvSpPr>
          <p:cNvPr id="39" name="Rectangle 38"/>
          <p:cNvSpPr/>
          <p:nvPr/>
        </p:nvSpPr>
        <p:spPr>
          <a:xfrm flipH="1">
            <a:off x="624512" y="6680799"/>
            <a:ext cx="8902577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35406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71" name="Group 70"/>
          <p:cNvGrpSpPr/>
          <p:nvPr/>
        </p:nvGrpSpPr>
        <p:grpSpPr>
          <a:xfrm>
            <a:off x="9527090" y="6140284"/>
            <a:ext cx="2664911" cy="722168"/>
            <a:chOff x="7145317" y="6140284"/>
            <a:chExt cx="1998683" cy="722168"/>
          </a:xfrm>
          <a:effectLst/>
        </p:grpSpPr>
        <p:sp>
          <p:nvSpPr>
            <p:cNvPr id="72" name="Rectangle 71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3" name="Rectangle 72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4" name="Rectangle 73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5" name="Rectangle 74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6" name="Rectangle 75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7" name="Rectangle 76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8" name="Rectangle 77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0" name="Rectangle 79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1" name="Rectangle 80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2" name="Rectangle 81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3" name="Rectangle 82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4" name="Rectangle 83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6" name="Rectangle 85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7" name="Rectangle 86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1" name="Rectangle 90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2" name="Rectangle 91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3" name="Rectangle 92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4" name="Rectangle 93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5" name="Rectangle 94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6" name="Rectangle 95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7" name="Rectangle 96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9" name="Rectangle 98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0" name="Rectangle 99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1" name="Rectangle 100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102" name="Picture 10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351" y1="2648" x2="12186" y2="70468"/>
                          <a14:foregroundMark x1="3226" y1="15682" x2="26523" y2="93686"/>
                          <a14:foregroundMark x1="6093" y1="96538" x2="21864" y2="6110"/>
                          <a14:foregroundMark x1="2151" y1="98982" x2="94624" y2="97963"/>
                          <a14:foregroundMark x1="13978" y1="91039" x2="96774" y2="94501"/>
                          <a14:foregroundMark x1="96416" y1="90224" x2="17921" y2="82485"/>
                          <a14:foregroundMark x1="97133" y1="78004" x2="18280" y2="83096"/>
                          <a14:foregroundMark x1="77778" y1="84114" x2="64875" y2="48065"/>
                          <a14:foregroundMark x1="15771" y1="79837" x2="94624" y2="40733"/>
                          <a14:foregroundMark x1="30824" y1="2240" x2="77061" y2="1426"/>
                          <a14:foregroundMark x1="77061" y1="1426" x2="99642" y2="18126"/>
                          <a14:foregroundMark x1="98208" y1="17108" x2="97133" y2="51731"/>
                          <a14:foregroundMark x1="93190" y1="49695" x2="95341" y2="72709"/>
                          <a14:foregroundMark x1="15054" y1="66191" x2="91756" y2="10998"/>
                          <a14:foregroundMark x1="43011" y1="3259" x2="89247" y2="48269"/>
                          <a14:foregroundMark x1="27240" y1="61711" x2="66667" y2="57434"/>
                          <a14:backgroundMark x1="10036" y1="1629" x2="10036" y2="1629"/>
                          <a14:backgroundMark x1="91525" y1="3846" x2="91525" y2="38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622" y="6140284"/>
              <a:ext cx="297088" cy="52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3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16040"/>
            <a:ext cx="6807200" cy="441960"/>
          </a:xfrm>
          <a:prstGeom prst="rect">
            <a:avLst/>
          </a:prstGeom>
          <a:effectLst/>
        </p:spPr>
        <p:txBody>
          <a:bodyPr/>
          <a:lstStyle>
            <a:lvl1pPr>
              <a:defRPr sz="1050">
                <a:effectLst/>
                <a:latin typeface="Helvetica" pitchFamily="34" charset="0"/>
              </a:defRPr>
            </a:lvl1pPr>
          </a:lstStyle>
          <a:p>
            <a:endParaRPr lang="en-US">
              <a:solidFill>
                <a:prstClr val="black"/>
              </a:solidFill>
              <a:effectLst/>
            </a:endParaRPr>
          </a:p>
        </p:txBody>
      </p:sp>
      <p:sp>
        <p:nvSpPr>
          <p:cNvPr id="1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2364" y="6667565"/>
            <a:ext cx="2743200" cy="193390"/>
          </a:xfrm>
          <a:prstGeom prst="rect">
            <a:avLst/>
          </a:prstGeom>
          <a:effectLst/>
        </p:spPr>
        <p:txBody>
          <a:bodyPr/>
          <a:lstStyle>
            <a:lvl1pPr algn="ctr">
              <a:defRPr sz="900"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/>
              </a:rPr>
              <a:t>Confidential - Internal</a:t>
            </a:r>
          </a:p>
        </p:txBody>
      </p:sp>
      <p:sp>
        <p:nvSpPr>
          <p:cNvPr id="10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>
                <a:solidFill>
                  <a:schemeClr val="bg1"/>
                </a:solidFill>
                <a:effectLst/>
              </a:defRPr>
            </a:lvl1pPr>
          </a:lstStyle>
          <a:p>
            <a:fld id="{335915EC-6040-49A0-B035-5D5E7826D136}" type="slidenum">
              <a:rPr lang="en-US" smtClean="0">
                <a:solidFill>
                  <a:prstClr val="white"/>
                </a:solidFill>
                <a:effectLst/>
              </a:rPr>
              <a:t>‹#›</a:t>
            </a:fld>
            <a:endParaRPr lang="en-US">
              <a:solidFill>
                <a:prstClr val="white"/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000" y="6679850"/>
            <a:ext cx="6807200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white">
                    <a:lumMod val="65000"/>
                  </a:prstClr>
                </a:solidFill>
                <a:effectLst/>
                <a:latin typeface="Helvetica" pitchFamily="34" charset="0"/>
              </a:rPr>
              <a:t>The charts and tables in this report have been auto-generated using the iSHOP report generator available in iSHOP Explorer.</a:t>
            </a:r>
          </a:p>
        </p:txBody>
      </p:sp>
      <p:sp>
        <p:nvSpPr>
          <p:cNvPr id="38" name="Rectangle 37"/>
          <p:cNvSpPr/>
          <p:nvPr/>
        </p:nvSpPr>
        <p:spPr>
          <a:xfrm flipH="1">
            <a:off x="624512" y="6680799"/>
            <a:ext cx="8902577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47784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effectLst/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527090" y="6140284"/>
            <a:ext cx="2664911" cy="722168"/>
            <a:chOff x="7145317" y="6140284"/>
            <a:chExt cx="1998683" cy="722168"/>
          </a:xfrm>
          <a:effectLst/>
        </p:grpSpPr>
        <p:sp>
          <p:nvSpPr>
            <p:cNvPr id="75" name="Rectangle 74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6" name="Rectangle 75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7" name="Rectangle 76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8" name="Rectangle 77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0" name="Rectangle 79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1" name="Rectangle 80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2" name="Rectangle 81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3" name="Rectangle 82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4" name="Rectangle 83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6" name="Rectangle 85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7" name="Rectangle 86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1" name="Rectangle 90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2" name="Rectangle 91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3" name="Rectangle 92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4" name="Rectangle 93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5" name="Rectangle 94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6" name="Rectangle 95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7" name="Rectangle 96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9" name="Rectangle 98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0" name="Rectangle 99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1" name="Rectangle 100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2" name="Rectangle 101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3" name="Rectangle 102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4" name="Rectangle 103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351" y1="2648" x2="12186" y2="70468"/>
                          <a14:foregroundMark x1="3226" y1="15682" x2="26523" y2="93686"/>
                          <a14:foregroundMark x1="6093" y1="96538" x2="21864" y2="6110"/>
                          <a14:foregroundMark x1="2151" y1="98982" x2="94624" y2="97963"/>
                          <a14:foregroundMark x1="13978" y1="91039" x2="96774" y2="94501"/>
                          <a14:foregroundMark x1="96416" y1="90224" x2="17921" y2="82485"/>
                          <a14:foregroundMark x1="97133" y1="78004" x2="18280" y2="83096"/>
                          <a14:foregroundMark x1="77778" y1="84114" x2="64875" y2="48065"/>
                          <a14:foregroundMark x1="15771" y1="79837" x2="94624" y2="40733"/>
                          <a14:foregroundMark x1="30824" y1="2240" x2="77061" y2="1426"/>
                          <a14:foregroundMark x1="77061" y1="1426" x2="99642" y2="18126"/>
                          <a14:foregroundMark x1="98208" y1="17108" x2="97133" y2="51731"/>
                          <a14:foregroundMark x1="93190" y1="49695" x2="95341" y2="72709"/>
                          <a14:foregroundMark x1="15054" y1="66191" x2="91756" y2="10998"/>
                          <a14:foregroundMark x1="43011" y1="3259" x2="89247" y2="48269"/>
                          <a14:foregroundMark x1="27240" y1="61711" x2="66667" y2="57434"/>
                          <a14:backgroundMark x1="10036" y1="1629" x2="10036" y2="1629"/>
                          <a14:backgroundMark x1="91525" y1="3846" x2="91525" y2="38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622" y="6140284"/>
              <a:ext cx="297088" cy="52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16040"/>
            <a:ext cx="6807200" cy="441960"/>
          </a:xfrm>
          <a:prstGeom prst="rect">
            <a:avLst/>
          </a:prstGeom>
          <a:effectLst/>
        </p:spPr>
        <p:txBody>
          <a:bodyPr/>
          <a:lstStyle>
            <a:lvl1pPr>
              <a:defRPr sz="1050">
                <a:effectLst/>
                <a:latin typeface="Helvetica" pitchFamily="34" charset="0"/>
              </a:defRPr>
            </a:lvl1pPr>
          </a:lstStyle>
          <a:p>
            <a:endParaRPr lang="en-US">
              <a:solidFill>
                <a:prstClr val="black"/>
              </a:solidFill>
              <a:effectLst/>
            </a:endParaRPr>
          </a:p>
        </p:txBody>
      </p:sp>
      <p:sp>
        <p:nvSpPr>
          <p:cNvPr id="10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2364" y="6667565"/>
            <a:ext cx="2743200" cy="193390"/>
          </a:xfrm>
          <a:prstGeom prst="rect">
            <a:avLst/>
          </a:prstGeom>
          <a:effectLst/>
        </p:spPr>
        <p:txBody>
          <a:bodyPr/>
          <a:lstStyle>
            <a:lvl1pPr algn="ctr">
              <a:defRPr sz="900"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/>
              </a:rPr>
              <a:t>Confidential - Internal</a:t>
            </a:r>
          </a:p>
        </p:txBody>
      </p:sp>
      <p:sp>
        <p:nvSpPr>
          <p:cNvPr id="10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>
                <a:solidFill>
                  <a:schemeClr val="bg1"/>
                </a:solidFill>
                <a:effectLst/>
              </a:defRPr>
            </a:lvl1pPr>
          </a:lstStyle>
          <a:p>
            <a:fld id="{335915EC-6040-49A0-B035-5D5E7826D136}" type="slidenum">
              <a:rPr lang="en-US" smtClean="0">
                <a:solidFill>
                  <a:prstClr val="white"/>
                </a:solidFill>
                <a:effectLst/>
              </a:rPr>
              <a:t>‹#›</a:t>
            </a:fld>
            <a:endParaRPr lang="en-US">
              <a:solidFill>
                <a:prstClr val="white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8000" y="6679850"/>
            <a:ext cx="6807200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white">
                    <a:lumMod val="65000"/>
                  </a:prstClr>
                </a:solidFill>
                <a:effectLst/>
                <a:latin typeface="Helvetica" pitchFamily="34" charset="0"/>
              </a:rPr>
              <a:t>The charts and tables in this report have been auto-generated using the iSHOP report generator available in iSHOP Explorer.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624512" y="6680799"/>
            <a:ext cx="8902577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5440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effectLst/>
        </p:spPr>
        <p:txBody>
          <a:bodyPr anchor="b"/>
          <a:lstStyle>
            <a:lvl1pPr algn="l">
              <a:defRPr sz="2000" b="1"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r>
              <a:rPr lang="en-US">
                <a:effectLst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527090" y="6140284"/>
            <a:ext cx="2664911" cy="722168"/>
            <a:chOff x="7145317" y="6140284"/>
            <a:chExt cx="1998683" cy="722168"/>
          </a:xfrm>
          <a:effectLst/>
        </p:grpSpPr>
        <p:sp>
          <p:nvSpPr>
            <p:cNvPr id="75" name="Rectangle 74"/>
            <p:cNvSpPr>
              <a:spLocks noChangeAspect="1"/>
            </p:cNvSpPr>
            <p:nvPr userDrawn="1"/>
          </p:nvSpPr>
          <p:spPr>
            <a:xfrm>
              <a:off x="859536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6" name="Rectangle 75"/>
            <p:cNvSpPr>
              <a:spLocks noChangeAspect="1"/>
            </p:cNvSpPr>
            <p:nvPr userDrawn="1"/>
          </p:nvSpPr>
          <p:spPr>
            <a:xfrm>
              <a:off x="8778240" y="6315396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7" name="Rectangle 76"/>
            <p:cNvSpPr>
              <a:spLocks noChangeAspect="1"/>
            </p:cNvSpPr>
            <p:nvPr userDrawn="1"/>
          </p:nvSpPr>
          <p:spPr>
            <a:xfrm>
              <a:off x="8961120" y="6315396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8" name="Rectangle 77"/>
            <p:cNvSpPr>
              <a:spLocks noChangeAspect="1"/>
            </p:cNvSpPr>
            <p:nvPr userDrawn="1"/>
          </p:nvSpPr>
          <p:spPr>
            <a:xfrm>
              <a:off x="859536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79" name="Rectangle 78"/>
            <p:cNvSpPr>
              <a:spLocks noChangeAspect="1"/>
            </p:cNvSpPr>
            <p:nvPr userDrawn="1"/>
          </p:nvSpPr>
          <p:spPr>
            <a:xfrm>
              <a:off x="8778240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0" name="Rectangle 79"/>
            <p:cNvSpPr>
              <a:spLocks noChangeAspect="1"/>
            </p:cNvSpPr>
            <p:nvPr userDrawn="1"/>
          </p:nvSpPr>
          <p:spPr>
            <a:xfrm>
              <a:off x="8961120" y="6496970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1" name="Rectangle 80"/>
            <p:cNvSpPr>
              <a:spLocks noChangeAspect="1"/>
            </p:cNvSpPr>
            <p:nvPr userDrawn="1"/>
          </p:nvSpPr>
          <p:spPr>
            <a:xfrm>
              <a:off x="8595360" y="6679572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2" name="Rectangle 81"/>
            <p:cNvSpPr>
              <a:spLocks noChangeAspect="1"/>
            </p:cNvSpPr>
            <p:nvPr userDrawn="1"/>
          </p:nvSpPr>
          <p:spPr>
            <a:xfrm>
              <a:off x="877824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3" name="Rectangle 82"/>
            <p:cNvSpPr>
              <a:spLocks noChangeAspect="1"/>
            </p:cNvSpPr>
            <p:nvPr userDrawn="1"/>
          </p:nvSpPr>
          <p:spPr>
            <a:xfrm>
              <a:off x="8961120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4" name="Rectangle 83"/>
            <p:cNvSpPr>
              <a:spLocks noChangeAspect="1"/>
            </p:cNvSpPr>
            <p:nvPr userDrawn="1"/>
          </p:nvSpPr>
          <p:spPr>
            <a:xfrm>
              <a:off x="8239309" y="6315396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5" name="Rectangle 84"/>
            <p:cNvSpPr>
              <a:spLocks noChangeAspect="1"/>
            </p:cNvSpPr>
            <p:nvPr userDrawn="1"/>
          </p:nvSpPr>
          <p:spPr>
            <a:xfrm>
              <a:off x="8422189" y="6315396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6" name="Rectangle 85"/>
            <p:cNvSpPr>
              <a:spLocks noChangeAspect="1"/>
            </p:cNvSpPr>
            <p:nvPr userDrawn="1"/>
          </p:nvSpPr>
          <p:spPr>
            <a:xfrm>
              <a:off x="8056429" y="6496970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7" name="Rectangle 86"/>
            <p:cNvSpPr>
              <a:spLocks noChangeAspect="1"/>
            </p:cNvSpPr>
            <p:nvPr userDrawn="1"/>
          </p:nvSpPr>
          <p:spPr>
            <a:xfrm>
              <a:off x="8239309" y="6496970"/>
              <a:ext cx="182880" cy="182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8" name="Rectangle 87"/>
            <p:cNvSpPr>
              <a:spLocks noChangeAspect="1"/>
            </p:cNvSpPr>
            <p:nvPr userDrawn="1"/>
          </p:nvSpPr>
          <p:spPr>
            <a:xfrm>
              <a:off x="8422189" y="6496970"/>
              <a:ext cx="182880" cy="182880"/>
            </a:xfrm>
            <a:prstGeom prst="rect">
              <a:avLst/>
            </a:prstGeom>
            <a:gradFill>
              <a:gsLst>
                <a:gs pos="0">
                  <a:schemeClr val="tx1">
                    <a:lumMod val="70000"/>
                    <a:lumOff val="30000"/>
                  </a:schemeClr>
                </a:gs>
                <a:gs pos="100000">
                  <a:schemeClr val="tx1">
                    <a:lumMod val="70000"/>
                    <a:lumOff val="3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89" name="Rectangle 88"/>
            <p:cNvSpPr>
              <a:spLocks noChangeAspect="1"/>
            </p:cNvSpPr>
            <p:nvPr userDrawn="1"/>
          </p:nvSpPr>
          <p:spPr>
            <a:xfrm>
              <a:off x="8239309" y="6679572"/>
              <a:ext cx="182880" cy="1828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 userDrawn="1"/>
          </p:nvSpPr>
          <p:spPr>
            <a:xfrm>
              <a:off x="8422189" y="6679572"/>
              <a:ext cx="182880" cy="1828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1" name="Rectangle 90"/>
            <p:cNvSpPr>
              <a:spLocks noChangeAspect="1"/>
            </p:cNvSpPr>
            <p:nvPr userDrawn="1"/>
          </p:nvSpPr>
          <p:spPr>
            <a:xfrm>
              <a:off x="7873549" y="6315396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2" name="Rectangle 91"/>
            <p:cNvSpPr>
              <a:spLocks noChangeAspect="1"/>
            </p:cNvSpPr>
            <p:nvPr userDrawn="1"/>
          </p:nvSpPr>
          <p:spPr>
            <a:xfrm>
              <a:off x="8056429" y="6315396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3" name="Rectangle 92"/>
            <p:cNvSpPr>
              <a:spLocks noChangeAspect="1"/>
            </p:cNvSpPr>
            <p:nvPr userDrawn="1"/>
          </p:nvSpPr>
          <p:spPr>
            <a:xfrm>
              <a:off x="7690669" y="6496970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4" name="Rectangle 93"/>
            <p:cNvSpPr>
              <a:spLocks noChangeAspect="1"/>
            </p:cNvSpPr>
            <p:nvPr userDrawn="1"/>
          </p:nvSpPr>
          <p:spPr>
            <a:xfrm>
              <a:off x="7873549" y="6496970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5" name="Rectangle 94"/>
            <p:cNvSpPr>
              <a:spLocks noChangeAspect="1"/>
            </p:cNvSpPr>
            <p:nvPr userDrawn="1"/>
          </p:nvSpPr>
          <p:spPr>
            <a:xfrm>
              <a:off x="7873549" y="6679572"/>
              <a:ext cx="182880" cy="18288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6" name="Rectangle 95"/>
            <p:cNvSpPr>
              <a:spLocks noChangeAspect="1"/>
            </p:cNvSpPr>
            <p:nvPr userDrawn="1"/>
          </p:nvSpPr>
          <p:spPr>
            <a:xfrm>
              <a:off x="8056429" y="6679572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7" name="Rectangle 96"/>
            <p:cNvSpPr>
              <a:spLocks noChangeAspect="1"/>
            </p:cNvSpPr>
            <p:nvPr userDrawn="1"/>
          </p:nvSpPr>
          <p:spPr>
            <a:xfrm>
              <a:off x="7507789" y="6496970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8" name="Rectangle 97"/>
            <p:cNvSpPr>
              <a:spLocks noChangeAspect="1"/>
            </p:cNvSpPr>
            <p:nvPr userDrawn="1"/>
          </p:nvSpPr>
          <p:spPr>
            <a:xfrm>
              <a:off x="7507789" y="6679572"/>
              <a:ext cx="182880" cy="182880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99" name="Rectangle 98"/>
            <p:cNvSpPr>
              <a:spLocks noChangeAspect="1"/>
            </p:cNvSpPr>
            <p:nvPr userDrawn="1"/>
          </p:nvSpPr>
          <p:spPr>
            <a:xfrm>
              <a:off x="7690669" y="6679572"/>
              <a:ext cx="182880" cy="182880"/>
            </a:xfrm>
            <a:prstGeom prst="rect">
              <a:avLst/>
            </a:prstGeom>
            <a:solidFill>
              <a:srgbClr val="FF0000">
                <a:alpha val="8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0" name="Rectangle 99"/>
            <p:cNvSpPr>
              <a:spLocks noChangeAspect="1"/>
            </p:cNvSpPr>
            <p:nvPr userDrawn="1"/>
          </p:nvSpPr>
          <p:spPr>
            <a:xfrm>
              <a:off x="7690669" y="6315396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1" name="Rectangle 100"/>
            <p:cNvSpPr>
              <a:spLocks noChangeAspect="1"/>
            </p:cNvSpPr>
            <p:nvPr userDrawn="1"/>
          </p:nvSpPr>
          <p:spPr>
            <a:xfrm>
              <a:off x="7324909" y="6679572"/>
              <a:ext cx="182880" cy="182880"/>
            </a:xfrm>
            <a:prstGeom prst="rect">
              <a:avLst/>
            </a:prstGeom>
            <a:solidFill>
              <a:srgbClr val="FF0000">
                <a:alpha val="65098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2" name="Rectangle 101"/>
            <p:cNvSpPr>
              <a:spLocks noChangeAspect="1"/>
            </p:cNvSpPr>
            <p:nvPr userDrawn="1"/>
          </p:nvSpPr>
          <p:spPr>
            <a:xfrm>
              <a:off x="7326891" y="6496970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3" name="Rectangle 102"/>
            <p:cNvSpPr>
              <a:spLocks noChangeAspect="1"/>
            </p:cNvSpPr>
            <p:nvPr userDrawn="1"/>
          </p:nvSpPr>
          <p:spPr>
            <a:xfrm>
              <a:off x="7508009" y="6315396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04" name="Rectangle 103"/>
            <p:cNvSpPr>
              <a:spLocks noChangeAspect="1"/>
            </p:cNvSpPr>
            <p:nvPr userDrawn="1"/>
          </p:nvSpPr>
          <p:spPr>
            <a:xfrm>
              <a:off x="7145317" y="6679572"/>
              <a:ext cx="182880" cy="18288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effectLst/>
              </a:endParaRPr>
            </a:p>
          </p:txBody>
        </p:sp>
        <p:pic>
          <p:nvPicPr>
            <p:cNvPr id="105" name="Picture 104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8351" y1="2648" x2="12186" y2="70468"/>
                          <a14:foregroundMark x1="3226" y1="15682" x2="26523" y2="93686"/>
                          <a14:foregroundMark x1="6093" y1="96538" x2="21864" y2="6110"/>
                          <a14:foregroundMark x1="2151" y1="98982" x2="94624" y2="97963"/>
                          <a14:foregroundMark x1="13978" y1="91039" x2="96774" y2="94501"/>
                          <a14:foregroundMark x1="96416" y1="90224" x2="17921" y2="82485"/>
                          <a14:foregroundMark x1="97133" y1="78004" x2="18280" y2="83096"/>
                          <a14:foregroundMark x1="77778" y1="84114" x2="64875" y2="48065"/>
                          <a14:foregroundMark x1="15771" y1="79837" x2="94624" y2="40733"/>
                          <a14:foregroundMark x1="30824" y1="2240" x2="77061" y2="1426"/>
                          <a14:foregroundMark x1="77061" y1="1426" x2="99642" y2="18126"/>
                          <a14:foregroundMark x1="98208" y1="17108" x2="97133" y2="51731"/>
                          <a14:foregroundMark x1="93190" y1="49695" x2="95341" y2="72709"/>
                          <a14:foregroundMark x1="15054" y1="66191" x2="91756" y2="10998"/>
                          <a14:foregroundMark x1="43011" y1="3259" x2="89247" y2="48269"/>
                          <a14:foregroundMark x1="27240" y1="61711" x2="66667" y2="57434"/>
                          <a14:backgroundMark x1="10036" y1="1629" x2="10036" y2="1629"/>
                          <a14:backgroundMark x1="91525" y1="3846" x2="91525" y2="38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622" y="6140284"/>
              <a:ext cx="297088" cy="5228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16040"/>
            <a:ext cx="6807200" cy="441960"/>
          </a:xfrm>
          <a:prstGeom prst="rect">
            <a:avLst/>
          </a:prstGeom>
          <a:effectLst/>
        </p:spPr>
        <p:txBody>
          <a:bodyPr/>
          <a:lstStyle>
            <a:lvl1pPr>
              <a:defRPr sz="1050">
                <a:effectLst/>
                <a:latin typeface="Helvetica" pitchFamily="34" charset="0"/>
              </a:defRPr>
            </a:lvl1pPr>
          </a:lstStyle>
          <a:p>
            <a:endParaRPr lang="en-US">
              <a:solidFill>
                <a:prstClr val="black"/>
              </a:solidFill>
              <a:effectLst/>
            </a:endParaRPr>
          </a:p>
        </p:txBody>
      </p:sp>
      <p:sp>
        <p:nvSpPr>
          <p:cNvPr id="10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12364" y="6667565"/>
            <a:ext cx="2743200" cy="193390"/>
          </a:xfrm>
          <a:prstGeom prst="rect">
            <a:avLst/>
          </a:prstGeom>
          <a:effectLst/>
        </p:spPr>
        <p:txBody>
          <a:bodyPr/>
          <a:lstStyle>
            <a:lvl1pPr algn="ctr">
              <a:defRPr sz="900"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/>
              </a:rPr>
              <a:t>Confidential - Internal</a:t>
            </a:r>
          </a:p>
        </p:txBody>
      </p:sp>
      <p:sp>
        <p:nvSpPr>
          <p:cNvPr id="10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>
                <a:solidFill>
                  <a:schemeClr val="bg1"/>
                </a:solidFill>
                <a:effectLst/>
              </a:defRPr>
            </a:lvl1pPr>
          </a:lstStyle>
          <a:p>
            <a:fld id="{335915EC-6040-49A0-B035-5D5E7826D136}" type="slidenum">
              <a:rPr lang="en-US" smtClean="0">
                <a:solidFill>
                  <a:prstClr val="white"/>
                </a:solidFill>
                <a:effectLst/>
              </a:rPr>
              <a:t>‹#›</a:t>
            </a:fld>
            <a:endParaRPr lang="en-US">
              <a:solidFill>
                <a:prstClr val="white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8000" y="6679850"/>
            <a:ext cx="6807200" cy="18466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white">
                    <a:lumMod val="65000"/>
                  </a:prstClr>
                </a:solidFill>
                <a:effectLst/>
                <a:latin typeface="Helvetica" pitchFamily="34" charset="0"/>
              </a:rPr>
              <a:t>The charts and tables in this report have been auto-generated using the iSHOP report generator available in iSHOP Explorer.</a:t>
            </a:r>
          </a:p>
        </p:txBody>
      </p:sp>
      <p:sp>
        <p:nvSpPr>
          <p:cNvPr id="41" name="Rectangle 40"/>
          <p:cNvSpPr/>
          <p:nvPr/>
        </p:nvSpPr>
        <p:spPr>
          <a:xfrm flipH="1">
            <a:off x="624512" y="6680799"/>
            <a:ext cx="8902577" cy="1938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48000">
                <a:srgbClr val="FF0000">
                  <a:alpha val="52000"/>
                </a:srgbClr>
              </a:gs>
              <a:gs pos="100000">
                <a:srgbClr val="FF0000">
                  <a:alpha val="4400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97738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0D890055-F8D5-4C34-B072-0F657206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50E1C3CE-5D69-4351-85DD-B34428270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FE7753F-F1DD-4AD3-927A-DAD8AF2559E6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676486-3778-46AA-B215-365EDF7C418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AA0D059D-12AF-425E-95F0-9487F19C87AB}"/>
              </a:ext>
            </a:extLst>
          </p:cNvPr>
          <p:cNvSpPr txBox="1">
            <a:spLocks/>
          </p:cNvSpPr>
          <p:nvPr userDrawn="1"/>
        </p:nvSpPr>
        <p:spPr>
          <a:xfrm>
            <a:off x="685800" y="6337663"/>
            <a:ext cx="16459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latin typeface="Century Gothic" panose="020B0502020202020204" pitchFamily="34" charset="0"/>
              </a:rPr>
              <a:t>Source: </a:t>
            </a:r>
            <a:r>
              <a:rPr lang="en-US" sz="800" dirty="0" smtClean="0">
                <a:latin typeface="Century Gothic" panose="020B0502020202020204" pitchFamily="34" charset="0"/>
              </a:rPr>
              <a:t>CCNA </a:t>
            </a:r>
            <a:r>
              <a:rPr lang="en-US" sz="800" dirty="0" err="1" smtClean="0">
                <a:latin typeface="Century Gothic" panose="020B0502020202020204" pitchFamily="34" charset="0"/>
              </a:rPr>
              <a:t>iSHOP</a:t>
            </a:r>
            <a:r>
              <a:rPr lang="en-US" sz="800" dirty="0" smtClean="0">
                <a:latin typeface="Century Gothic" panose="020B0502020202020204" pitchFamily="34" charset="0"/>
              </a:rPr>
              <a:t> Tracker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900143B-AEBB-46FE-BC96-6C9C0B9A2644}"/>
              </a:ext>
            </a:extLst>
          </p:cNvPr>
          <p:cNvSpPr txBox="1">
            <a:spLocks/>
          </p:cNvSpPr>
          <p:nvPr userDrawn="1"/>
        </p:nvSpPr>
        <p:spPr>
          <a:xfrm>
            <a:off x="672737" y="6527074"/>
            <a:ext cx="495300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</a:t>
            </a:r>
          </a:p>
          <a:p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C98FB064-37F0-477A-89CE-F123BA0CEA65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6FF663A4-30DB-45D2-BB8F-4BBC1EFBBC4C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6955237D-4C56-41DF-8240-E804A0019174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0BE41FB-5E43-4F2E-A0D4-E29B021535EA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AA204858-F743-4D18-89FB-4AA943500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73DF7B5-A36C-4CDE-B4D7-46132B84DE1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53C09CD-1288-49C4-ACA0-73ABACDCBB24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8004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1841500" y="12700"/>
            <a:ext cx="8255000" cy="50800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 dirty="0">
              <a:solidFill>
                <a:srgbClr val="E41E2B"/>
              </a:solidFill>
              <a:effectLst/>
              <a:latin typeface="Arial Body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317500" y="12700"/>
            <a:ext cx="8255000" cy="508000"/>
          </a:xfrm>
          <a:prstGeom prst="rect">
            <a:avLst/>
          </a:prstGeom>
          <a:solidFill>
            <a:srgbClr val="FFFFFF"/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 dirty="0">
              <a:solidFill>
                <a:srgbClr val="E41E2B"/>
              </a:solidFill>
              <a:effectLst/>
              <a:latin typeface="Arial Body"/>
            </a:endParaRPr>
          </a:p>
        </p:txBody>
      </p:sp>
    </p:spTree>
    <p:extLst>
      <p:ext uri="{BB962C8B-B14F-4D97-AF65-F5344CB8AC3E}">
        <p14:creationId xmlns:p14="http://schemas.microsoft.com/office/powerpoint/2010/main" val="226654567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7929"/>
  <p:tag name="AS_OS" val="Microsoft Windows NT 6.2.9200.0"/>
  <p:tag name="AS_RELEASE_DATE" val="2015.05.16"/>
  <p:tag name="AS_TITLE" val="Aspose.Slides for .NET 4.0"/>
  <p:tag name="AS_VERSION" val="15.5.0.0"/>
</p:tagLst>
</file>

<file path=ppt/theme/theme1.xml><?xml version="1.0" encoding="utf-8"?>
<a:theme xmlns:a="http://schemas.openxmlformats.org/drawingml/2006/main" name="ishop presentation template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ishop presentation template 2015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Manickavasagam</dc:creator>
  <cp:lastModifiedBy>Harshavardhan Reddy KV</cp:lastModifiedBy>
  <cp:revision>293</cp:revision>
  <dcterms:created xsi:type="dcterms:W3CDTF">2014-05-12T09:11:59Z</dcterms:created>
  <dcterms:modified xsi:type="dcterms:W3CDTF">2018-10-25T08:50:56Z</dcterms:modified>
</cp:coreProperties>
</file>