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6" r:id="rId5"/>
    <p:sldId id="263" r:id="rId6"/>
    <p:sldId id="264" r:id="rId7"/>
    <p:sldId id="26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9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Gender</a:t>
            </a:r>
            <a:endParaRPr lang="en-IN" dirty="0"/>
          </a:p>
        </c:rich>
      </c:tx>
      <c:layout/>
      <c:overlay val="0"/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invertIfNegative val="0"/>
          <c:dLbls>
            <c:numFmt formatCode="0.0%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7-Eleven</c:v>
                </c:pt>
                <c:pt idx="1">
                  <c:v>Dollar General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Sheet1!$A$2:$A$3</c:f>
              <c:strCache>
                <c:ptCount val="2"/>
                <c:pt idx="0">
                  <c:v>7-Eleven</c:v>
                </c:pt>
                <c:pt idx="1">
                  <c:v>Dollar General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0.4</c:v>
                </c:pt>
                <c:pt idx="1">
                  <c:v>0.6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93000064"/>
        <c:axId val="93001600"/>
      </c:barChart>
      <c:catAx>
        <c:axId val="93000064"/>
        <c:scaling>
          <c:orientation val="minMax"/>
        </c:scaling>
        <c:delete val="0"/>
        <c:axPos val="b"/>
        <c:majorTickMark val="out"/>
        <c:minorTickMark val="none"/>
        <c:tickLblPos val="nextTo"/>
        <c:crossAx val="93001600"/>
        <c:crosses val="autoZero"/>
        <c:auto val="1"/>
        <c:lblAlgn val="ctr"/>
        <c:lblOffset val="100"/>
        <c:noMultiLvlLbl val="0"/>
      </c:catAx>
      <c:valAx>
        <c:axId val="93001600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crossAx val="9300006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Gender</a:t>
            </a:r>
            <a:endParaRPr lang="en-IN" dirty="0"/>
          </a:p>
        </c:rich>
      </c:tx>
      <c:layout/>
      <c:overlay val="0"/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invertIfNegative val="0"/>
          <c:dLbls>
            <c:numFmt formatCode="0.0%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7-Eleven</c:v>
                </c:pt>
                <c:pt idx="1">
                  <c:v>Walmart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Sheet1!$A$2:$A$3</c:f>
              <c:strCache>
                <c:ptCount val="2"/>
                <c:pt idx="0">
                  <c:v>7-Eleven</c:v>
                </c:pt>
                <c:pt idx="1">
                  <c:v>Walmart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0.4</c:v>
                </c:pt>
                <c:pt idx="1">
                  <c:v>0.4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725184"/>
        <c:axId val="40985344"/>
      </c:barChart>
      <c:catAx>
        <c:axId val="5725184"/>
        <c:scaling>
          <c:orientation val="minMax"/>
        </c:scaling>
        <c:delete val="0"/>
        <c:axPos val="b"/>
        <c:majorTickMark val="out"/>
        <c:minorTickMark val="none"/>
        <c:tickLblPos val="nextTo"/>
        <c:crossAx val="40985344"/>
        <c:crosses val="autoZero"/>
        <c:auto val="1"/>
        <c:lblAlgn val="ctr"/>
        <c:lblOffset val="100"/>
        <c:noMultiLvlLbl val="0"/>
      </c:catAx>
      <c:valAx>
        <c:axId val="40985344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crossAx val="572518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Gender</a:t>
            </a:r>
            <a:endParaRPr lang="en-IN" dirty="0"/>
          </a:p>
        </c:rich>
      </c:tx>
      <c:layout/>
      <c:overlay val="0"/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invertIfNegative val="0"/>
          <c:dLbls>
            <c:numFmt formatCode="0.0%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7-Eleven</c:v>
                </c:pt>
                <c:pt idx="1">
                  <c:v>Walmart</c:v>
                </c:pt>
                <c:pt idx="2">
                  <c:v>Dollar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7-Eleven</c:v>
                </c:pt>
                <c:pt idx="1">
                  <c:v>Walmart</c:v>
                </c:pt>
                <c:pt idx="2">
                  <c:v>Dollar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0.4</c:v>
                </c:pt>
                <c:pt idx="1">
                  <c:v>0.4</c:v>
                </c:pt>
                <c:pt idx="2">
                  <c:v>0.4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4013056"/>
        <c:axId val="113110400"/>
      </c:barChart>
      <c:catAx>
        <c:axId val="44013056"/>
        <c:scaling>
          <c:orientation val="minMax"/>
        </c:scaling>
        <c:delete val="0"/>
        <c:axPos val="b"/>
        <c:majorTickMark val="out"/>
        <c:minorTickMark val="none"/>
        <c:tickLblPos val="nextTo"/>
        <c:crossAx val="113110400"/>
        <c:crosses val="autoZero"/>
        <c:auto val="1"/>
        <c:lblAlgn val="ctr"/>
        <c:lblOffset val="100"/>
        <c:noMultiLvlLbl val="0"/>
      </c:catAx>
      <c:valAx>
        <c:axId val="113110400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crossAx val="4401305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Gender</a:t>
            </a:r>
            <a:endParaRPr lang="en-IN" dirty="0"/>
          </a:p>
        </c:rich>
      </c:tx>
      <c:layout/>
      <c:overlay val="0"/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invertIfNegative val="0"/>
          <c:dLbls>
            <c:numFmt formatCode="0.0%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7-Eleven</c:v>
                </c:pt>
                <c:pt idx="1">
                  <c:v>Walmart</c:v>
                </c:pt>
                <c:pt idx="2">
                  <c:v>Dollar</c:v>
                </c:pt>
                <c:pt idx="3">
                  <c:v>Club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7-Eleven</c:v>
                </c:pt>
                <c:pt idx="1">
                  <c:v>Walmart</c:v>
                </c:pt>
                <c:pt idx="2">
                  <c:v>Dollar</c:v>
                </c:pt>
                <c:pt idx="3">
                  <c:v>Club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0.4</c:v>
                </c:pt>
                <c:pt idx="1">
                  <c:v>0.4</c:v>
                </c:pt>
                <c:pt idx="2">
                  <c:v>0.4</c:v>
                </c:pt>
                <c:pt idx="3">
                  <c:v>0.4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2241024"/>
        <c:axId val="42402560"/>
      </c:barChart>
      <c:catAx>
        <c:axId val="42241024"/>
        <c:scaling>
          <c:orientation val="minMax"/>
        </c:scaling>
        <c:delete val="0"/>
        <c:axPos val="b"/>
        <c:majorTickMark val="out"/>
        <c:minorTickMark val="none"/>
        <c:tickLblPos val="nextTo"/>
        <c:crossAx val="42402560"/>
        <c:crosses val="autoZero"/>
        <c:auto val="1"/>
        <c:lblAlgn val="ctr"/>
        <c:lblOffset val="100"/>
        <c:noMultiLvlLbl val="0"/>
      </c:catAx>
      <c:valAx>
        <c:axId val="42402560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crossAx val="4224102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Gender</a:t>
            </a:r>
            <a:endParaRPr lang="en-IN" dirty="0"/>
          </a:p>
        </c:rich>
      </c:tx>
      <c:layout/>
      <c:overlay val="0"/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invertIfNegative val="0"/>
          <c:dLbls>
            <c:numFmt formatCode="0.0%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7-Eleven</c:v>
                </c:pt>
                <c:pt idx="1">
                  <c:v>Walmart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Sheet1!$A$2:$A$3</c:f>
              <c:strCache>
                <c:ptCount val="2"/>
                <c:pt idx="0">
                  <c:v>7-Eleven</c:v>
                </c:pt>
                <c:pt idx="1">
                  <c:v>Walmart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0.4</c:v>
                </c:pt>
                <c:pt idx="1">
                  <c:v>0.4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0905344"/>
        <c:axId val="41018112"/>
      </c:barChart>
      <c:catAx>
        <c:axId val="40905344"/>
        <c:scaling>
          <c:orientation val="minMax"/>
        </c:scaling>
        <c:delete val="0"/>
        <c:axPos val="l"/>
        <c:majorTickMark val="out"/>
        <c:minorTickMark val="none"/>
        <c:tickLblPos val="nextTo"/>
        <c:crossAx val="41018112"/>
        <c:crosses val="autoZero"/>
        <c:auto val="1"/>
        <c:lblAlgn val="ctr"/>
        <c:lblOffset val="100"/>
        <c:noMultiLvlLbl val="0"/>
      </c:catAx>
      <c:valAx>
        <c:axId val="410181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090534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Gender</a:t>
            </a:r>
            <a:endParaRPr lang="en-IN" dirty="0"/>
          </a:p>
        </c:rich>
      </c:tx>
      <c:layout/>
      <c:overlay val="0"/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invertIfNegative val="0"/>
          <c:dLbls>
            <c:numFmt formatCode="0.0%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7-Eleven</c:v>
                </c:pt>
                <c:pt idx="1">
                  <c:v>Walmart</c:v>
                </c:pt>
                <c:pt idx="2">
                  <c:v>Dollar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7-Eleven</c:v>
                </c:pt>
                <c:pt idx="1">
                  <c:v>Walmart</c:v>
                </c:pt>
                <c:pt idx="2">
                  <c:v>Dollar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0.4</c:v>
                </c:pt>
                <c:pt idx="1">
                  <c:v>0.4</c:v>
                </c:pt>
                <c:pt idx="2">
                  <c:v>0.4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0931328"/>
        <c:axId val="40932864"/>
      </c:barChart>
      <c:catAx>
        <c:axId val="40931328"/>
        <c:scaling>
          <c:orientation val="minMax"/>
        </c:scaling>
        <c:delete val="0"/>
        <c:axPos val="l"/>
        <c:majorTickMark val="out"/>
        <c:minorTickMark val="none"/>
        <c:tickLblPos val="nextTo"/>
        <c:crossAx val="40932864"/>
        <c:crosses val="autoZero"/>
        <c:auto val="1"/>
        <c:lblAlgn val="ctr"/>
        <c:lblOffset val="100"/>
        <c:noMultiLvlLbl val="0"/>
      </c:catAx>
      <c:valAx>
        <c:axId val="409328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093132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Gender</a:t>
            </a:r>
            <a:endParaRPr lang="en-IN" dirty="0"/>
          </a:p>
        </c:rich>
      </c:tx>
      <c:layout/>
      <c:overlay val="0"/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invertIfNegative val="0"/>
          <c:dLbls>
            <c:numFmt formatCode="0.0%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7-Eleven</c:v>
                </c:pt>
                <c:pt idx="1">
                  <c:v>Walmart</c:v>
                </c:pt>
                <c:pt idx="2">
                  <c:v>Dollar</c:v>
                </c:pt>
                <c:pt idx="3">
                  <c:v>Club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7-Eleven</c:v>
                </c:pt>
                <c:pt idx="1">
                  <c:v>Walmart</c:v>
                </c:pt>
                <c:pt idx="2">
                  <c:v>Dollar</c:v>
                </c:pt>
                <c:pt idx="3">
                  <c:v>Club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0.4</c:v>
                </c:pt>
                <c:pt idx="1">
                  <c:v>0.4</c:v>
                </c:pt>
                <c:pt idx="2">
                  <c:v>0.4</c:v>
                </c:pt>
                <c:pt idx="3">
                  <c:v>0.4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0240512"/>
        <c:axId val="50242304"/>
      </c:barChart>
      <c:catAx>
        <c:axId val="50240512"/>
        <c:scaling>
          <c:orientation val="minMax"/>
        </c:scaling>
        <c:delete val="0"/>
        <c:axPos val="l"/>
        <c:majorTickMark val="out"/>
        <c:minorTickMark val="none"/>
        <c:tickLblPos val="nextTo"/>
        <c:crossAx val="50242304"/>
        <c:crosses val="autoZero"/>
        <c:auto val="1"/>
        <c:lblAlgn val="ctr"/>
        <c:lblOffset val="100"/>
        <c:noMultiLvlLbl val="0"/>
      </c:catAx>
      <c:valAx>
        <c:axId val="502423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5024051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3241787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6628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/>
          <p:nvPr/>
        </p:nvSpPr>
        <p:spPr>
          <a:xfrm>
            <a:off x="5562600" y="2057400"/>
            <a:ext cx="1219200" cy="2590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1"/>
          <p:cNvSpPr/>
          <p:nvPr/>
        </p:nvSpPr>
        <p:spPr>
          <a:xfrm>
            <a:off x="2971800" y="2057400"/>
            <a:ext cx="1219200" cy="2590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80481691"/>
              </p:ext>
            </p:extLst>
          </p:nvPr>
        </p:nvGraphicFramePr>
        <p:xfrm>
          <a:off x="1524000" y="1524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222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/>
          <p:nvPr/>
        </p:nvSpPr>
        <p:spPr>
          <a:xfrm>
            <a:off x="6172200" y="2057400"/>
            <a:ext cx="914400" cy="2590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2"/>
          <p:cNvSpPr/>
          <p:nvPr/>
        </p:nvSpPr>
        <p:spPr>
          <a:xfrm>
            <a:off x="4419600" y="2057400"/>
            <a:ext cx="914400" cy="2590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1"/>
          <p:cNvSpPr/>
          <p:nvPr/>
        </p:nvSpPr>
        <p:spPr>
          <a:xfrm>
            <a:off x="2743200" y="2057400"/>
            <a:ext cx="914400" cy="2590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333403200"/>
              </p:ext>
            </p:extLst>
          </p:nvPr>
        </p:nvGraphicFramePr>
        <p:xfrm>
          <a:off x="1524000" y="1524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0506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/>
          <p:nvPr/>
        </p:nvSpPr>
        <p:spPr>
          <a:xfrm>
            <a:off x="6477000" y="2057400"/>
            <a:ext cx="762000" cy="2590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3"/>
          <p:cNvSpPr/>
          <p:nvPr/>
        </p:nvSpPr>
        <p:spPr>
          <a:xfrm>
            <a:off x="5181600" y="2057400"/>
            <a:ext cx="762000" cy="2590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2"/>
          <p:cNvSpPr/>
          <p:nvPr/>
        </p:nvSpPr>
        <p:spPr>
          <a:xfrm>
            <a:off x="3886200" y="2057400"/>
            <a:ext cx="762000" cy="2590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1"/>
          <p:cNvSpPr/>
          <p:nvPr/>
        </p:nvSpPr>
        <p:spPr>
          <a:xfrm>
            <a:off x="2590800" y="2057400"/>
            <a:ext cx="762000" cy="2590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131599902"/>
              </p:ext>
            </p:extLst>
          </p:nvPr>
        </p:nvGraphicFramePr>
        <p:xfrm>
          <a:off x="1524000" y="1524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963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/>
          <p:nvPr/>
        </p:nvSpPr>
        <p:spPr>
          <a:xfrm rot="5400000">
            <a:off x="4457699" y="1790698"/>
            <a:ext cx="685803" cy="4419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 rot="5400000">
            <a:off x="4457699" y="571502"/>
            <a:ext cx="685803" cy="4419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71179928"/>
              </p:ext>
            </p:extLst>
          </p:nvPr>
        </p:nvGraphicFramePr>
        <p:xfrm>
          <a:off x="1524000" y="1524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728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/>
        </p:nvSpPr>
        <p:spPr>
          <a:xfrm rot="5400000">
            <a:off x="4533901" y="2019302"/>
            <a:ext cx="533400" cy="4419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2"/>
          <p:cNvSpPr/>
          <p:nvPr/>
        </p:nvSpPr>
        <p:spPr>
          <a:xfrm rot="5400000">
            <a:off x="4572000" y="1143002"/>
            <a:ext cx="457201" cy="4419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 rot="5400000">
            <a:off x="4552949" y="323854"/>
            <a:ext cx="495303" cy="4419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670612868"/>
              </p:ext>
            </p:extLst>
          </p:nvPr>
        </p:nvGraphicFramePr>
        <p:xfrm>
          <a:off x="1524000" y="1524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307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/>
          <p:nvPr/>
        </p:nvSpPr>
        <p:spPr>
          <a:xfrm rot="5400000">
            <a:off x="4533900" y="2095500"/>
            <a:ext cx="533400" cy="4419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3"/>
          <p:cNvSpPr/>
          <p:nvPr/>
        </p:nvSpPr>
        <p:spPr>
          <a:xfrm rot="5400000">
            <a:off x="4533901" y="1485900"/>
            <a:ext cx="533400" cy="4419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2"/>
          <p:cNvSpPr/>
          <p:nvPr/>
        </p:nvSpPr>
        <p:spPr>
          <a:xfrm rot="5400000">
            <a:off x="4572000" y="838201"/>
            <a:ext cx="457201" cy="4419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 rot="5400000">
            <a:off x="4572001" y="228603"/>
            <a:ext cx="457199" cy="4419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056377972"/>
              </p:ext>
            </p:extLst>
          </p:nvPr>
        </p:nvGraphicFramePr>
        <p:xfrm>
          <a:off x="1524000" y="1524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848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</Words>
  <Application>Microsoft Office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Nagaraju Duddela</dc:creator>
  <cp:lastModifiedBy>Nagaraju Duddela</cp:lastModifiedBy>
  <cp:revision>8</cp:revision>
  <dcterms:created xsi:type="dcterms:W3CDTF">2006-08-16T00:00:00Z</dcterms:created>
  <dcterms:modified xsi:type="dcterms:W3CDTF">2014-06-06T12:11:49Z</dcterms:modified>
</cp:coreProperties>
</file>