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"/>
  </p:notesMasterIdLst>
  <p:sldIdLst>
    <p:sldId id="380" r:id="rId2"/>
    <p:sldId id="419" r:id="rId3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2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1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FD99508A-C743-4C9A-9F55-E2A452893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ABA51E0-8EAB-450E-8340-E3CA2CBFC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E58865-6936-481B-8DFB-C4D8580FB649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F7DDE20-19AC-4D37-8299-3D6DAB89C7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40" name="TPandFilters">
            <a:extLst>
              <a:ext uri="{FF2B5EF4-FFF2-40B4-BE49-F238E27FC236}">
                <a16:creationId xmlns:a16="http://schemas.microsoft.com/office/drawing/2014/main" id="{89B14BB1-215D-42F2-BD80-4B3FD5837143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 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AE43917B-06D7-426E-B35D-7A1556FC4889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7544A21E-7986-4AE4-B6FD-E80A46C0DA1A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3404BC8D-02AF-4405-A766-D7A24EE2BF25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B6BD120-DF69-4D52-BD43-B3B6FC202ECF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34704A9-CC6D-4747-B43F-9AE9B047558A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CFD903DB-B8FE-4035-86B6-22E8D6D28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2" name="Picture 6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E206CB-DE87-4567-893B-48E68B0C1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FF818B-5ABD-491C-91B9-FEA2B84CEEC0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7647" y="17996"/>
            <a:ext cx="11825313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851" y="158650"/>
            <a:ext cx="806196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 – Supermarket/Grocery Shoppers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7648" y="760088"/>
            <a:ext cx="11410527" cy="5205251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4510"/>
              </p:ext>
            </p:extLst>
          </p:nvPr>
        </p:nvGraphicFramePr>
        <p:xfrm>
          <a:off x="466498" y="767210"/>
          <a:ext cx="11172825" cy="5191006"/>
        </p:xfrm>
        <a:graphic>
          <a:graphicData uri="http://schemas.openxmlformats.org/drawingml/2006/table">
            <a:tbl>
              <a:tblPr/>
              <a:tblGrid>
                <a:gridCol w="39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9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532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 – Supermarket/Grocery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95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15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315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315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5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[2]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4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315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315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8186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46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3081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[3]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Same format as middle class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71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542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OTHER*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5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5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900863" y="5994117"/>
            <a:ext cx="5272098" cy="31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[1] Stat Test vs Share of Shopper of Monthly+ Urban-Supermarket/Grocery, [2] Stat Test vs Total Trips of Urban-Supermarket/Grocery,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[3] Stat Test vs Total Shopper of Monthly+ Urban-Supermarket/Grocery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61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7656" y="17999"/>
            <a:ext cx="11844344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859" y="158653"/>
            <a:ext cx="806196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 – Supermarket/Grocery Shoppers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47656" y="761994"/>
            <a:ext cx="11346592" cy="5153031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62968"/>
              </p:ext>
            </p:extLst>
          </p:nvPr>
        </p:nvGraphicFramePr>
        <p:xfrm>
          <a:off x="455487" y="1278781"/>
          <a:ext cx="11045952" cy="4447844"/>
        </p:xfrm>
        <a:graphic>
          <a:graphicData uri="http://schemas.openxmlformats.org/drawingml/2006/table">
            <a:tbl>
              <a:tblPr/>
              <a:tblGrid>
                <a:gridCol w="70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97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 – Supermarket/Grocery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50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0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BEVERAGE CATEGORIES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CSD Regular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0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CSD Diet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RTD Coffee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8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94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TOP NON-BEVERAGE CATEGORIES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 Meat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9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Seafood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678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55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052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IC MAIN REASO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Total Share of Trips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13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2702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AVERAGE BASKET SIZE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No: of Items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2702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Dollar Spent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$5.6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55484" y="809804"/>
            <a:ext cx="11217403" cy="374320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Potential facts to include in “OTHER” section on the SOAP slide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58085" y="6050190"/>
            <a:ext cx="4684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ea typeface="ＭＳ Ｐゴシック" charset="0"/>
                <a:cs typeface="ＭＳ Ｐゴシック" charset="0"/>
              </a:rPr>
              <a:t>Stat Test vs Total Trips of Urban-Supermarket/Grocery</a:t>
            </a:r>
          </a:p>
        </p:txBody>
      </p:sp>
    </p:spTree>
    <p:extLst>
      <p:ext uri="{BB962C8B-B14F-4D97-AF65-F5344CB8AC3E}">
        <p14:creationId xmlns:p14="http://schemas.microsoft.com/office/powerpoint/2010/main" val="338664420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16311</TotalTime>
  <Words>269</Words>
  <Application>Microsoft Office PowerPoint</Application>
  <PresentationFormat>Widescreen</PresentationFormat>
  <Paragraphs>63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435</cp:revision>
  <cp:lastPrinted>2015-12-04T15:56:47Z</cp:lastPrinted>
  <dcterms:created xsi:type="dcterms:W3CDTF">2014-05-21T13:43:49Z</dcterms:created>
  <dcterms:modified xsi:type="dcterms:W3CDTF">2018-10-22T09:46:23Z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