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"/>
  </p:notesMasterIdLst>
  <p:sldIdLst>
    <p:sldId id="380" r:id="rId2"/>
    <p:sldId id="419" r:id="rId3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2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1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C9795ED-F1C1-48EA-AC60-DFF93D112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2D70253-800A-452D-B61D-832BCEF16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17BC-7895-4B12-8511-2FCD55277795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9E3E1D-7BFE-44A8-A090-2BBDAE5FB8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20" name="TPandFilters">
            <a:extLst>
              <a:ext uri="{FF2B5EF4-FFF2-40B4-BE49-F238E27FC236}">
                <a16:creationId xmlns:a16="http://schemas.microsoft.com/office/drawing/2014/main" id="{0ED45322-4B8A-484C-9BFE-73833D339A29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 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E7C7E3C-5258-41DC-8DAE-604B393BC6FE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5CA1104-5F00-47A1-B74B-2E4D064F5726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E11EF3AB-EE9F-4B2A-81D0-B3D2DC92B9F9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EC7D0C-9FDA-4176-9B3A-5200044CD3A3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C641B7-C159-4993-993A-D28B25403BB3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09D46DD-04E1-4398-A033-5C9299E9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D09FD-DE81-4538-8DB2-84CEC104E4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359F04-030F-4F85-86A3-9CDA7EFD049A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8271" y="733424"/>
            <a:ext cx="11367480" cy="5244270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36741"/>
              </p:ext>
            </p:extLst>
          </p:nvPr>
        </p:nvGraphicFramePr>
        <p:xfrm>
          <a:off x="447662" y="754270"/>
          <a:ext cx="11253804" cy="5239845"/>
        </p:xfrm>
        <a:graphic>
          <a:graphicData uri="http://schemas.openxmlformats.org/drawingml/2006/table">
            <a:tbl>
              <a:tblPr/>
              <a:tblGrid>
                <a:gridCol w="4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9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43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 – Supermarket/Grocery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88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77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7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7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7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[2]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5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77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(32%)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27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 Skew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277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Fuel For Car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Use Pharmacy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Advantage of Good Coupon Policy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3822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[3]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Same format as middle class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Female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Age: 65-75, 25-34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Size: 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Pleasure Shoppers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77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57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OTHER*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" name="TextBox 53"/>
          <p:cNvSpPr txBox="1"/>
          <p:nvPr/>
        </p:nvSpPr>
        <p:spPr>
          <a:xfrm>
            <a:off x="6900863" y="5994117"/>
            <a:ext cx="5272098" cy="31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[1] Stat Test vs Share of Shopper of Monthly+ Urban-Supermarket/Grocery, [2] Stat Test vs Total Trips of Urban-Supermarket/Grocery,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[3] Stat Test vs Total Shopper of Monthly+ Urban-Supermarket/Grocery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7647" y="17996"/>
            <a:ext cx="11825313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04851" y="158650"/>
            <a:ext cx="806196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 – Supermarket/Grocery Shoppers</a:t>
            </a:r>
          </a:p>
        </p:txBody>
      </p:sp>
    </p:spTree>
    <p:extLst>
      <p:ext uri="{BB962C8B-B14F-4D97-AF65-F5344CB8AC3E}">
        <p14:creationId xmlns:p14="http://schemas.microsoft.com/office/powerpoint/2010/main" val="8785561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47655" y="761994"/>
            <a:ext cx="11361046" cy="5124455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94271"/>
              </p:ext>
            </p:extLst>
          </p:nvPr>
        </p:nvGraphicFramePr>
        <p:xfrm>
          <a:off x="455483" y="1278785"/>
          <a:ext cx="11231692" cy="4348423"/>
        </p:xfrm>
        <a:graphic>
          <a:graphicData uri="http://schemas.openxmlformats.org/drawingml/2006/table">
            <a:tbl>
              <a:tblPr/>
              <a:tblGrid>
                <a:gridCol w="71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173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 – Supermarket/Grocery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23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03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BEVERAGE CATEGORIES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CSD Regular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0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CSD Diet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RTD Coffee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818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TOP NON-BEVERAGE CATEGORIES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 Meat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18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Seafood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245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99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1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IC MAIN REASON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Total Share of Trips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4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148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AVERAGE BASKET SIZE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No: of Items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Dollar Spent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$5.6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$6.7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55482" y="809804"/>
            <a:ext cx="11231693" cy="382207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Potential facts to include in “OTHER” section on the SOAP slide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7656" y="17999"/>
            <a:ext cx="11844344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04859" y="158653"/>
            <a:ext cx="806196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 – Supermarket/Grocery Shoppers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7458085" y="6050190"/>
            <a:ext cx="4684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ea typeface="ＭＳ Ｐゴシック" charset="0"/>
                <a:cs typeface="ＭＳ Ｐゴシック" charset="0"/>
              </a:rPr>
              <a:t>Stat Test vs Total Trips of Urban-Supermarket/Grocery</a:t>
            </a:r>
          </a:p>
        </p:txBody>
      </p:sp>
    </p:spTree>
    <p:extLst>
      <p:ext uri="{BB962C8B-B14F-4D97-AF65-F5344CB8AC3E}">
        <p14:creationId xmlns:p14="http://schemas.microsoft.com/office/powerpoint/2010/main" val="338664420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16279</TotalTime>
  <Words>342</Words>
  <Application>Microsoft Office PowerPoint</Application>
  <PresentationFormat>Widescreen</PresentationFormat>
  <Paragraphs>90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432</cp:revision>
  <cp:lastPrinted>2015-12-04T15:56:47Z</cp:lastPrinted>
  <dcterms:created xsi:type="dcterms:W3CDTF">2014-05-21T13:43:49Z</dcterms:created>
  <dcterms:modified xsi:type="dcterms:W3CDTF">2018-10-22T09:48:07Z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