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3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DA8D4ED-9779-4004-93CD-639DA398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7C09396-5AC4-4040-B185-D83AA127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1340D5-E431-4245-9278-F9D3F61B2BFB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2390AB-FF1F-4103-B17F-25975F99D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16D3556F-C193-4E2C-91F6-08CCB39BEC66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10B76FE-D623-4220-B2C7-E834C649C18A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3CE62F-8346-423C-B50C-8F12DA23920D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180EBD1-F5EE-4A3B-949D-CF1DA435654E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8315FC-5C4B-45A2-BC0B-2D731444C46C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107B0-5B12-4FED-9FA9-1BFA692C1AB5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D5B1FA8-6A36-46E0-9A8E-AFBA3E542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EE8D52-2112-4D1E-B13F-44BDF87D02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88B247-16AB-439A-983F-0A05F6255244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789" y="3708"/>
            <a:ext cx="96774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1992" y="144362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Club Foods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789" y="747706"/>
            <a:ext cx="11505075" cy="526161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20371"/>
              </p:ext>
            </p:extLst>
          </p:nvPr>
        </p:nvGraphicFramePr>
        <p:xfrm>
          <a:off x="413105" y="768551"/>
          <a:ext cx="11380431" cy="5208604"/>
        </p:xfrm>
        <a:graphic>
          <a:graphicData uri="http://schemas.openxmlformats.org/drawingml/2006/table">
            <a:tbl>
              <a:tblPr/>
              <a:tblGrid>
                <a:gridCol w="3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0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0308">
                  <a:extLst>
                    <a:ext uri="{9D8B030D-6E8A-4147-A177-3AD203B41FA5}">
                      <a16:colId xmlns:a16="http://schemas.microsoft.com/office/drawing/2014/main" val="3387199848"/>
                    </a:ext>
                  </a:extLst>
                </a:gridCol>
              </a:tblGrid>
              <a:tr h="212124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Club Foods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14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31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3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73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73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731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(31%)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73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Stock Up (16%)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682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[1]</a:t>
                      </a:r>
                    </a:p>
                    <a:p>
                      <a:pPr marL="1698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*show high-skew motivations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High-quality Products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28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2862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Np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skew, Age: 35-49, 50-64, 65-75,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White,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2,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Suburban,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Segment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Brand Buyers, Pleasure Shoppers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694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731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TextBox 22"/>
          <p:cNvSpPr txBox="1"/>
          <p:nvPr/>
        </p:nvSpPr>
        <p:spPr>
          <a:xfrm>
            <a:off x="7554608" y="6074037"/>
            <a:ext cx="447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ea typeface="ＭＳ Ｐゴシック" charset="0"/>
                <a:cs typeface="ＭＳ Ｐゴシック" charset="0"/>
              </a:rPr>
              <a:t>[1] Stat Test vs Total Trips to Urban-Club Foods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623236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16114</TotalTime>
  <Words>310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424</cp:revision>
  <cp:lastPrinted>2015-12-04T15:56:47Z</cp:lastPrinted>
  <dcterms:created xsi:type="dcterms:W3CDTF">2014-05-21T13:43:49Z</dcterms:created>
  <dcterms:modified xsi:type="dcterms:W3CDTF">2018-10-22T09:50:59Z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