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notesMasterIdLst>
    <p:notesMasterId r:id="rId3"/>
  </p:notesMasterIdLst>
  <p:handoutMasterIdLst>
    <p:handoutMasterId r:id="rId4"/>
  </p:handoutMasterIdLst>
  <p:sldIdLst>
    <p:sldId id="411" r:id="rId2"/>
  </p:sldIdLst>
  <p:sldSz cx="12192000" cy="6858000"/>
  <p:notesSz cx="6997700" cy="9283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F2F2F2"/>
    <a:srgbClr val="E41E2A"/>
    <a:srgbClr val="686868"/>
    <a:srgbClr val="7F7F7F"/>
    <a:srgbClr val="F5EFEF"/>
    <a:srgbClr val="BBB9C0"/>
    <a:srgbClr val="D3CBC8"/>
    <a:srgbClr val="A7A7A7"/>
    <a:srgbClr val="0086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66" autoAdjust="0"/>
    <p:restoredTop sz="93088" autoAdjust="0"/>
  </p:normalViewPr>
  <p:slideViewPr>
    <p:cSldViewPr snapToGrid="0">
      <p:cViewPr varScale="1">
        <p:scale>
          <a:sx n="67" d="100"/>
          <a:sy n="67" d="100"/>
        </p:scale>
        <p:origin x="168" y="78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408"/>
    </p:cViewPr>
  </p:sorterViewPr>
  <p:notesViewPr>
    <p:cSldViewPr snapToGrid="0">
      <p:cViewPr varScale="1">
        <p:scale>
          <a:sx n="54" d="100"/>
          <a:sy n="54" d="100"/>
        </p:scale>
        <p:origin x="288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212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63988" y="0"/>
            <a:ext cx="303212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8F9C21-366D-4182-9DDD-01907270910F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18563"/>
            <a:ext cx="3032125" cy="4651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0429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2337" cy="464185"/>
          </a:xfrm>
          <a:prstGeom prst="rect">
            <a:avLst/>
          </a:prstGeom>
        </p:spPr>
        <p:txBody>
          <a:bodyPr vert="horz" lIns="93031" tIns="46516" rIns="93031" bIns="4651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63744" y="0"/>
            <a:ext cx="3032337" cy="464185"/>
          </a:xfrm>
          <a:prstGeom prst="rect">
            <a:avLst/>
          </a:prstGeom>
        </p:spPr>
        <p:txBody>
          <a:bodyPr vert="horz" lIns="93031" tIns="46516" rIns="93031" bIns="46516" rtlCol="0"/>
          <a:lstStyle>
            <a:lvl1pPr algn="r">
              <a:defRPr sz="1200"/>
            </a:lvl1pPr>
          </a:lstStyle>
          <a:p>
            <a:fld id="{8ECD6AFA-545B-413B-AF13-1E939FD12885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4813" y="696913"/>
            <a:ext cx="6188075" cy="3481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031" tIns="46516" rIns="93031" bIns="4651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9770" y="4409758"/>
            <a:ext cx="5598160" cy="4177665"/>
          </a:xfrm>
          <a:prstGeom prst="rect">
            <a:avLst/>
          </a:prstGeom>
        </p:spPr>
        <p:txBody>
          <a:bodyPr vert="horz" lIns="93031" tIns="46516" rIns="93031" bIns="4651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7904"/>
            <a:ext cx="3032337" cy="464185"/>
          </a:xfrm>
          <a:prstGeom prst="rect">
            <a:avLst/>
          </a:prstGeom>
        </p:spPr>
        <p:txBody>
          <a:bodyPr vert="horz" lIns="93031" tIns="46516" rIns="93031" bIns="4651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63744" y="8817904"/>
            <a:ext cx="3032337" cy="464185"/>
          </a:xfrm>
          <a:prstGeom prst="rect">
            <a:avLst/>
          </a:prstGeom>
        </p:spPr>
        <p:txBody>
          <a:bodyPr vert="horz" lIns="93031" tIns="46516" rIns="93031" bIns="46516" rtlCol="0" anchor="b"/>
          <a:lstStyle>
            <a:lvl1pPr algn="r">
              <a:defRPr sz="1200"/>
            </a:lvl1pPr>
          </a:lstStyle>
          <a:p>
            <a:fld id="{50FFD521-80CD-4BCC-BC10-60F8927A2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5712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8500"/>
            <a:ext cx="6184900" cy="3479800"/>
          </a:xfrm>
        </p:spPr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5AC4-48E9-458A-82E3-1C1A98E7412D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Notes Placeholder 2"/>
          <p:cNvSpPr>
            <a:spLocks noGrp="1"/>
          </p:cNvSpPr>
          <p:nvPr>
            <p:ph type="body" idx="3"/>
          </p:nvPr>
        </p:nvSpPr>
        <p:spPr>
          <a:xfrm>
            <a:off x="699770" y="4467781"/>
            <a:ext cx="5598160" cy="3655457"/>
          </a:xfrm>
        </p:spPr>
        <p:txBody>
          <a:bodyPr/>
          <a:lstStyle/>
          <a:p>
            <a:endParaRPr lang="en-US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80375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4" Type="http://schemas.openxmlformats.org/officeDocument/2006/relationships/image" Target="../media/image2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4" Type="http://schemas.openxmlformats.org/officeDocument/2006/relationships/image" Target="../media/image6.em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4" Type="http://schemas.openxmlformats.org/officeDocument/2006/relationships/image" Target="../media/image6.emf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4" Type="http://schemas.openxmlformats.org/officeDocument/2006/relationships/image" Target="../media/image6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1"/>
          <p:cNvSpPr>
            <a:spLocks noGrp="1"/>
          </p:cNvSpPr>
          <p:nvPr>
            <p:ph type="title"/>
          </p:nvPr>
        </p:nvSpPr>
        <p:spPr>
          <a:xfrm>
            <a:off x="2045648" y="228600"/>
            <a:ext cx="10146369" cy="366254"/>
          </a:xfrm>
        </p:spPr>
        <p:txBody>
          <a:bodyPr/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 bwMode="gray">
          <a:xfrm>
            <a:off x="11785600" y="6583225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>
              <a:defRPr lang="en-US" sz="800" kern="1200" baseline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</a:lstStyle>
          <a:p>
            <a:pPr defTabSz="913044"/>
            <a:fld id="{42C328C1-A84F-4A39-A664-DBA00541A8C6}" type="slidenum">
              <a:rPr lang="en-IN" smtClean="0">
                <a:solidFill>
                  <a:srgbClr val="FFFFFF"/>
                </a:solidFill>
              </a:rPr>
              <a:pPr defTabSz="913044"/>
              <a:t>‹#›</a:t>
            </a:fld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11" name="SlideLogoText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gray">
          <a:xfrm>
            <a:off x="7010400" y="6583225"/>
            <a:ext cx="990656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defRPr/>
            </a:pPr>
            <a:r>
              <a:rPr lang="en-US" sz="800" kern="0" dirty="0">
                <a:solidFill>
                  <a:srgbClr val="FFFFFF"/>
                </a:solidFill>
                <a:cs typeface="Arial"/>
              </a:rPr>
              <a:t>Classified - Internal use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-2076766" y="509693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>
              <a:solidFill>
                <a:srgbClr val="000000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24000" y="6579491"/>
            <a:ext cx="512064" cy="120347"/>
          </a:xfrm>
          <a:prstGeom prst="rect">
            <a:avLst/>
          </a:prstGeom>
        </p:spPr>
      </p:pic>
      <p:sp>
        <p:nvSpPr>
          <p:cNvPr id="15" name="SlideLogoText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gray">
          <a:xfrm>
            <a:off x="2041727" y="6583225"/>
            <a:ext cx="2374048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defRPr/>
            </a:pPr>
            <a:r>
              <a:rPr lang="en-US" sz="800" dirty="0">
                <a:solidFill>
                  <a:srgbClr val="FFFFFF"/>
                </a:solidFill>
              </a:rPr>
              <a:t>Collaborative Business Planning– North America Group</a:t>
            </a:r>
            <a:br>
              <a:rPr lang="en-US" sz="800" dirty="0">
                <a:solidFill>
                  <a:srgbClr val="FFFFFF"/>
                </a:solidFill>
              </a:rPr>
            </a:br>
            <a:endParaRPr lang="en-US" sz="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0768205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98306"/>
            <a:ext cx="10972800" cy="366254"/>
          </a:xfrm>
        </p:spPr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347200" y="6356507"/>
            <a:ext cx="2844800" cy="365125"/>
          </a:xfrm>
          <a:prstGeom prst="rect">
            <a:avLst/>
          </a:prstGeom>
        </p:spPr>
        <p:txBody>
          <a:bodyPr/>
          <a:lstStyle/>
          <a:p>
            <a:fld id="{256F68F8-5C91-E448-B692-6FE37924FFB6}" type="slidenum">
              <a:rPr lang="en-US">
                <a:solidFill>
                  <a:srgbClr val="002060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2060">
                  <a:tint val="75000"/>
                </a:srgbClr>
              </a:solidFill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609600" y="806488"/>
            <a:ext cx="10972800" cy="0"/>
          </a:xfrm>
          <a:prstGeom prst="line">
            <a:avLst/>
          </a:prstGeom>
          <a:ln>
            <a:solidFill>
              <a:srgbClr val="00206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3354085" y="6449450"/>
            <a:ext cx="5021979" cy="428625"/>
          </a:xfrm>
        </p:spPr>
        <p:txBody>
          <a:bodyPr anchor="b" anchorCtr="0">
            <a:noAutofit/>
          </a:bodyPr>
          <a:lstStyle>
            <a:lvl1pPr>
              <a:lnSpc>
                <a:spcPct val="70000"/>
              </a:lnSpc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Add Source Info Here</a:t>
            </a:r>
          </a:p>
        </p:txBody>
      </p:sp>
    </p:spTree>
    <p:extLst>
      <p:ext uri="{BB962C8B-B14F-4D97-AF65-F5344CB8AC3E}">
        <p14:creationId xmlns:p14="http://schemas.microsoft.com/office/powerpoint/2010/main" val="2662533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508000" y="914407"/>
            <a:ext cx="1107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</a:rPr>
              <a:t> </a:t>
            </a:r>
          </a:p>
          <a:p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1AD98787-0150-49E1-822E-D9C1BFDFDA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62403"/>
            <a:ext cx="2743200" cy="365125"/>
          </a:xfrm>
          <a:prstGeom prst="rect">
            <a:avLst/>
          </a:prstGeom>
        </p:spPr>
        <p:txBody>
          <a:bodyPr/>
          <a:lstStyle/>
          <a:p>
            <a:fld id="{3F6FE59B-7E15-4240-AF67-16ADDD273452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BD764DDA-1100-46E2-A559-20E83A1F36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62403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B01DA96-AA50-45C8-9D52-313E287048EF}"/>
              </a:ext>
            </a:extLst>
          </p:cNvPr>
          <p:cNvSpPr/>
          <p:nvPr userDrawn="1"/>
        </p:nvSpPr>
        <p:spPr>
          <a:xfrm>
            <a:off x="-11168" y="6324600"/>
            <a:ext cx="12203168" cy="539453"/>
          </a:xfrm>
          <a:prstGeom prst="rect">
            <a:avLst/>
          </a:prstGeom>
          <a:solidFill>
            <a:srgbClr val="E51E2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9" tIns="45718" rIns="91429" bIns="45718" rtlCol="0" anchor="ctr"/>
          <a:lstStyle/>
          <a:p>
            <a:pPr algn="ctr" defTabSz="1462861"/>
            <a:endParaRPr lang="en-US" sz="2900" dirty="0">
              <a:solidFill>
                <a:srgbClr val="FFFFFF"/>
              </a:solidFill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A8D151A7-3227-4A65-BFB6-20B08C01C5D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1494" y="6411445"/>
            <a:ext cx="1777114" cy="403861"/>
          </a:xfrm>
          <a:prstGeom prst="rect">
            <a:avLst/>
          </a:prstGeom>
        </p:spPr>
      </p:pic>
      <p:sp>
        <p:nvSpPr>
          <p:cNvPr id="33" name="TPandFilters">
            <a:extLst>
              <a:ext uri="{FF2B5EF4-FFF2-40B4-BE49-F238E27FC236}">
                <a16:creationId xmlns:a16="http://schemas.microsoft.com/office/drawing/2014/main" id="{78E29CCC-F72E-4A0F-A915-699AFD40F446}"/>
              </a:ext>
            </a:extLst>
          </p:cNvPr>
          <p:cNvSpPr txBox="1">
            <a:spLocks/>
          </p:cNvSpPr>
          <p:nvPr userDrawn="1"/>
        </p:nvSpPr>
        <p:spPr>
          <a:xfrm>
            <a:off x="685799" y="6337663"/>
            <a:ext cx="5950131" cy="350520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>
                <a:latin typeface="Century Gothic" panose="020B0502020202020204" pitchFamily="34" charset="0"/>
              </a:rPr>
              <a:t>Source:   </a:t>
            </a:r>
            <a:r>
              <a:rPr lang="en-US" sz="800" dirty="0" err="1">
                <a:latin typeface="Century Gothic" panose="020B0502020202020204" pitchFamily="34" charset="0"/>
              </a:rPr>
              <a:t>iSHOP</a:t>
            </a:r>
            <a:r>
              <a:rPr lang="en-US" sz="800" dirty="0">
                <a:latin typeface="Century Gothic" panose="020B0502020202020204" pitchFamily="34" charset="0"/>
              </a:rPr>
              <a:t> , </a:t>
            </a:r>
            <a:r>
              <a:rPr lang="en-IN" sz="800" dirty="0">
                <a:solidFill>
                  <a:prstClr val="white"/>
                </a:solidFill>
                <a:latin typeface="Franklin Gothic Book" panose="020B0503020102020204" pitchFamily="34" charset="0"/>
                <a:ea typeface="Segoe UI" pitchFamily="34" charset="0"/>
                <a:cs typeface="Arial" pitchFamily="34" charset="0"/>
              </a:rPr>
              <a:t>Time Period : JUN 2018 12MMT ; </a:t>
            </a:r>
            <a:r>
              <a:rPr lang="en-IN" sz="800" b="0" kern="1200" dirty="0">
                <a:solidFill>
                  <a:prstClr val="white"/>
                </a:solidFill>
                <a:latin typeface="Franklin Gothic Book" panose="020B0503020102020204" pitchFamily="34" charset="0"/>
                <a:ea typeface="Segoe UI" pitchFamily="34" charset="0"/>
                <a:cs typeface="Arial" pitchFamily="34" charset="0"/>
              </a:rPr>
              <a:t>Base</a:t>
            </a:r>
            <a:r>
              <a:rPr lang="en-US" sz="800" b="0" kern="1200" dirty="0">
                <a:solidFill>
                  <a:prstClr val="white"/>
                </a:solidFill>
                <a:latin typeface="Franklin Gothic Book" panose="020B0503020102020204" pitchFamily="34" charset="0"/>
                <a:cs typeface="Arial" pitchFamily="34" charset="0"/>
              </a:rPr>
              <a:t> : Monthly+ Grocery Shoppers, Supermarket Visits,</a:t>
            </a:r>
          </a:p>
          <a:p>
            <a:r>
              <a:rPr lang="en-IN" sz="800" dirty="0">
                <a:solidFill>
                  <a:prstClr val="white"/>
                </a:solidFill>
                <a:latin typeface="Franklin Gothic Book" panose="020B0503020102020204" pitchFamily="34" charset="0"/>
                <a:ea typeface="Segoe UI" pitchFamily="34" charset="0"/>
                <a:cs typeface="Arial" pitchFamily="34" charset="0"/>
              </a:rPr>
              <a:t>Filters: 25-34, 35-49, 50-64</a:t>
            </a:r>
            <a:endParaRPr lang="en-US" sz="800" b="0" kern="1200" dirty="0">
              <a:solidFill>
                <a:prstClr val="white"/>
              </a:solidFill>
              <a:latin typeface="Franklin Gothic Book" panose="020B0503020102020204" pitchFamily="34" charset="0"/>
              <a:cs typeface="Arial" pitchFamily="34" charset="0"/>
            </a:endParaRPr>
          </a:p>
        </p:txBody>
      </p:sp>
      <p:sp>
        <p:nvSpPr>
          <p:cNvPr id="34" name="Text Placeholder 6">
            <a:extLst>
              <a:ext uri="{FF2B5EF4-FFF2-40B4-BE49-F238E27FC236}">
                <a16:creationId xmlns:a16="http://schemas.microsoft.com/office/drawing/2014/main" id="{D3593006-3EB6-411B-AF29-5350C127155F}"/>
              </a:ext>
            </a:extLst>
          </p:cNvPr>
          <p:cNvSpPr txBox="1">
            <a:spLocks/>
          </p:cNvSpPr>
          <p:nvPr userDrawn="1"/>
        </p:nvSpPr>
        <p:spPr>
          <a:xfrm>
            <a:off x="672737" y="6605452"/>
            <a:ext cx="6812280" cy="304800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>
                <a:latin typeface="Century Gothic" panose="020B0502020202020204" pitchFamily="34" charset="0"/>
              </a:rPr>
              <a:t>Sample size</a:t>
            </a:r>
            <a:r>
              <a:rPr lang="en-US" sz="800" baseline="0" dirty="0">
                <a:latin typeface="Century Gothic" panose="020B0502020202020204" pitchFamily="34" charset="0"/>
              </a:rPr>
              <a:t> in the table to the top right;  Grey font = Low Sample (30-99), Blank = Sample &lt; 30, </a:t>
            </a:r>
            <a:r>
              <a:rPr lang="en-US" sz="800" baseline="0" dirty="0">
                <a:effectLst/>
                <a:latin typeface="Century Gothic" panose="020B0502020202020204" pitchFamily="34" charset="0"/>
              </a:rPr>
              <a:t>NA = Not Applicable</a:t>
            </a:r>
            <a:endParaRPr lang="en-US" sz="800" dirty="0">
              <a:latin typeface="Century Gothic" panose="020B0502020202020204" pitchFamily="34" charset="0"/>
            </a:endParaRPr>
          </a:p>
        </p:txBody>
      </p:sp>
      <p:sp>
        <p:nvSpPr>
          <p:cNvPr id="35" name="Text Placeholder 6">
            <a:extLst>
              <a:ext uri="{FF2B5EF4-FFF2-40B4-BE49-F238E27FC236}">
                <a16:creationId xmlns:a16="http://schemas.microsoft.com/office/drawing/2014/main" id="{7BE97EB5-E7C5-46BC-9014-0AB0730702D0}"/>
              </a:ext>
            </a:extLst>
          </p:cNvPr>
          <p:cNvSpPr txBox="1">
            <a:spLocks/>
          </p:cNvSpPr>
          <p:nvPr userDrawn="1"/>
        </p:nvSpPr>
        <p:spPr>
          <a:xfrm>
            <a:off x="7555428" y="6563154"/>
            <a:ext cx="109728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/>
              <a:t>Significantly Higher</a:t>
            </a:r>
          </a:p>
        </p:txBody>
      </p:sp>
      <p:sp>
        <p:nvSpPr>
          <p:cNvPr id="36" name="Text Placeholder 6">
            <a:extLst>
              <a:ext uri="{FF2B5EF4-FFF2-40B4-BE49-F238E27FC236}">
                <a16:creationId xmlns:a16="http://schemas.microsoft.com/office/drawing/2014/main" id="{DE887443-4BCD-4C3D-A12A-C1A4A9D5ACE8}"/>
              </a:ext>
            </a:extLst>
          </p:cNvPr>
          <p:cNvSpPr txBox="1">
            <a:spLocks/>
          </p:cNvSpPr>
          <p:nvPr userDrawn="1"/>
        </p:nvSpPr>
        <p:spPr>
          <a:xfrm>
            <a:off x="8728247" y="6563154"/>
            <a:ext cx="109728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/>
              <a:t>Significantly Lower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F9930852-0812-45C7-B535-4E0D49EF436F}"/>
              </a:ext>
            </a:extLst>
          </p:cNvPr>
          <p:cNvSpPr/>
          <p:nvPr userDrawn="1"/>
        </p:nvSpPr>
        <p:spPr>
          <a:xfrm>
            <a:off x="7464152" y="6585657"/>
            <a:ext cx="137160" cy="137160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08EBB72-A690-4549-B17C-DA9AD36D2D0C}"/>
              </a:ext>
            </a:extLst>
          </p:cNvPr>
          <p:cNvSpPr/>
          <p:nvPr userDrawn="1"/>
        </p:nvSpPr>
        <p:spPr>
          <a:xfrm>
            <a:off x="8636807" y="6585657"/>
            <a:ext cx="137160" cy="137160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39" name="Slide Number Placeholder 5">
            <a:extLst>
              <a:ext uri="{FF2B5EF4-FFF2-40B4-BE49-F238E27FC236}">
                <a16:creationId xmlns:a16="http://schemas.microsoft.com/office/drawing/2014/main" id="{B3B4086B-2491-462D-BF9D-B5667C718F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8608" y="6472377"/>
            <a:ext cx="623392" cy="365125"/>
          </a:xfrm>
          <a:prstGeom prst="rect">
            <a:avLst/>
          </a:prstGeom>
        </p:spPr>
        <p:txBody>
          <a:bodyPr/>
          <a:lstStyle>
            <a:lvl1pPr>
              <a:defRPr sz="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AF825B6-5D56-4C6B-9BBC-B1361DD2850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40" name="Picture 39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FBE33F08-AD4B-4948-ACB7-8C69DD3BEA6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0" y="6327123"/>
            <a:ext cx="594881" cy="517546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41D5972-B291-4015-BBED-82C0AA4CEB9A}"/>
              </a:ext>
            </a:extLst>
          </p:cNvPr>
          <p:cNvCxnSpPr/>
          <p:nvPr userDrawn="1"/>
        </p:nvCxnSpPr>
        <p:spPr>
          <a:xfrm flipH="1">
            <a:off x="685800" y="6357058"/>
            <a:ext cx="0" cy="452195"/>
          </a:xfrm>
          <a:prstGeom prst="line">
            <a:avLst/>
          </a:prstGeom>
          <a:noFill/>
          <a:ln w="6350" cap="flat" cmpd="sng" algn="ctr">
            <a:solidFill>
              <a:srgbClr val="FFFFFF">
                <a:alpha val="43137"/>
              </a:srgbClr>
            </a:solidFill>
            <a:prstDash val="solid"/>
            <a:miter lim="800000"/>
          </a:ln>
          <a:effectLst/>
        </p:spPr>
      </p:cxnSp>
    </p:spTree>
    <p:extLst>
      <p:ext uri="{BB962C8B-B14F-4D97-AF65-F5344CB8AC3E}">
        <p14:creationId xmlns:p14="http://schemas.microsoft.com/office/powerpoint/2010/main" val="199314693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7"/>
            <a:ext cx="10363200" cy="36625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1" y="3886202"/>
            <a:ext cx="8534400" cy="27699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9245600" y="6367566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C02A5ED-1FEA-4F40-B96F-E2ABA26D4320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0068530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cept 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04799" y="499000"/>
            <a:ext cx="11586633" cy="418576"/>
          </a:xfrm>
        </p:spPr>
        <p:txBody>
          <a:bodyPr anchor="b"/>
          <a:lstStyle>
            <a:lvl1pPr>
              <a:defRPr sz="3200">
                <a:solidFill>
                  <a:srgbClr val="525252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304803" y="6577205"/>
            <a:ext cx="11642316" cy="169277"/>
          </a:xfrm>
        </p:spPr>
        <p:txBody>
          <a:bodyPr anchor="b"/>
          <a:lstStyle>
            <a:lvl1pPr marL="0" indent="0" algn="r">
              <a:buNone/>
              <a:defRPr sz="1100" baseline="0">
                <a:solidFill>
                  <a:schemeClr val="bg2">
                    <a:lumMod val="60000"/>
                    <a:lumOff val="4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35336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52322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099128"/>
            <a:ext cx="10363200" cy="30777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937"/>
            <a:ext cx="2844800" cy="365125"/>
          </a:xfrm>
          <a:prstGeom prst="rect">
            <a:avLst/>
          </a:prstGeom>
        </p:spPr>
        <p:txBody>
          <a:bodyPr/>
          <a:lstStyle/>
          <a:p>
            <a:fld id="{3B949F3D-92C3-4D1B-8818-003BE30A9C72}" type="datetimeFigureOut">
              <a:rPr lang="en-US">
                <a:solidFill>
                  <a:srgbClr val="000000"/>
                </a:solidFill>
              </a:rPr>
              <a:pPr/>
              <a:t>10/22/2018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937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937"/>
            <a:ext cx="2844800" cy="365125"/>
          </a:xfrm>
          <a:prstGeom prst="rect">
            <a:avLst/>
          </a:prstGeom>
        </p:spPr>
        <p:txBody>
          <a:bodyPr/>
          <a:lstStyle/>
          <a:p>
            <a:fld id="{0E4838EE-3B9A-4638-9588-7052AD437DB8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6318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eriorBlank_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anner_gray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455" y="150443"/>
            <a:ext cx="11780137" cy="1364871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1323111" y="512117"/>
            <a:ext cx="10363200" cy="366254"/>
          </a:xfrm>
          <a:prstGeom prst="rect">
            <a:avLst/>
          </a:prstGeom>
        </p:spPr>
        <p:txBody>
          <a:bodyPr anchor="ctr" anchorCtr="0"/>
          <a:lstStyle>
            <a:lvl1pPr algn="l"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677" y="6389200"/>
            <a:ext cx="823323" cy="453750"/>
          </a:xfrm>
          <a:prstGeom prst="rect">
            <a:avLst/>
          </a:prstGeom>
        </p:spPr>
        <p:txBody>
          <a:bodyPr/>
          <a:lstStyle>
            <a:lvl1pPr algn="ctr">
              <a:defRPr sz="1400" b="1">
                <a:solidFill>
                  <a:schemeClr val="accent6">
                    <a:alpha val="50000"/>
                  </a:schemeClr>
                </a:solidFill>
              </a:defRPr>
            </a:lvl1pPr>
          </a:lstStyle>
          <a:p>
            <a:fld id="{60121F6C-536B-2F4E-9E66-2923FD07E3C5}" type="slidenum">
              <a:rPr lang="en-US">
                <a:solidFill>
                  <a:srgbClr val="5F6F74">
                    <a:alpha val="5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5F6F74">
                  <a:alpha val="50000"/>
                </a:srgbClr>
              </a:solidFill>
            </a:endParaRP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1322917" y="1477964"/>
            <a:ext cx="10107083" cy="2421176"/>
          </a:xfrm>
          <a:prstGeom prst="rect">
            <a:avLst/>
          </a:prstGeom>
        </p:spPr>
        <p:txBody>
          <a:bodyPr vert="horz"/>
          <a:lstStyle>
            <a:lvl1pPr marL="287338" indent="-287338">
              <a:spcBef>
                <a:spcPts val="600"/>
              </a:spcBef>
              <a:buClr>
                <a:srgbClr val="C00000"/>
              </a:buClr>
              <a:buFont typeface="Wingdings" pitchFamily="2" charset="2"/>
              <a:buChar char="§"/>
              <a:defRPr sz="2400">
                <a:solidFill>
                  <a:srgbClr val="5F5F5F"/>
                </a:solidFill>
              </a:defRPr>
            </a:lvl1pPr>
            <a:lvl2pPr marL="576263" indent="-288925">
              <a:spcBef>
                <a:spcPts val="300"/>
              </a:spcBef>
              <a:buClr>
                <a:srgbClr val="C00000"/>
              </a:buClr>
              <a:buFont typeface="Courier New" pitchFamily="49" charset="0"/>
              <a:buChar char="-"/>
              <a:defRPr sz="2000">
                <a:solidFill>
                  <a:srgbClr val="5F5F5F"/>
                </a:solidFill>
              </a:defRPr>
            </a:lvl2pPr>
            <a:lvl3pPr marL="804863" indent="-228600">
              <a:spcBef>
                <a:spcPts val="300"/>
              </a:spcBef>
              <a:buFont typeface="Arial" pitchFamily="34" charset="0"/>
              <a:buChar char="•"/>
              <a:defRPr sz="1800">
                <a:solidFill>
                  <a:srgbClr val="5F5F5F"/>
                </a:solidFill>
              </a:defRPr>
            </a:lvl3pPr>
            <a:lvl4pPr marL="1033463" indent="-228600">
              <a:spcBef>
                <a:spcPts val="300"/>
              </a:spcBef>
              <a:buFont typeface="Lucida Grande"/>
              <a:buChar char="-"/>
              <a:defRPr sz="1600">
                <a:solidFill>
                  <a:srgbClr val="5F5F5F"/>
                </a:solidFill>
              </a:defRPr>
            </a:lvl4pPr>
            <a:lvl5pPr marL="1262063" indent="-228600">
              <a:spcBef>
                <a:spcPts val="300"/>
              </a:spcBef>
              <a:defRPr sz="1600">
                <a:solidFill>
                  <a:srgbClr val="5F5F5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29075116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 bwMode="gray">
          <a:xfrm>
            <a:off x="11785600" y="6583225"/>
            <a:ext cx="102592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>
              <a:defRPr lang="en-US" sz="800" kern="1200" baseline="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913044"/>
            <a:fld id="{42C328C1-A84F-4A39-A664-DBA00541A8C6}" type="slidenum">
              <a:rPr lang="en-IN" smtClean="0">
                <a:solidFill>
                  <a:srgbClr val="808080"/>
                </a:solidFill>
              </a:rPr>
              <a:pPr defTabSz="913044"/>
              <a:t>‹#›</a:t>
            </a:fld>
            <a:endParaRPr lang="en-IN" dirty="0">
              <a:solidFill>
                <a:srgbClr val="808080"/>
              </a:solidFill>
            </a:endParaRPr>
          </a:p>
        </p:txBody>
      </p:sp>
      <p:cxnSp>
        <p:nvCxnSpPr>
          <p:cNvPr id="4" name="Straight Connector 3"/>
          <p:cNvCxnSpPr/>
          <p:nvPr userDrawn="1"/>
        </p:nvCxnSpPr>
        <p:spPr>
          <a:xfrm flipH="1">
            <a:off x="508000" y="6324600"/>
            <a:ext cx="112776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LogoText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gray">
          <a:xfrm>
            <a:off x="1117600" y="6583225"/>
            <a:ext cx="2417328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defRPr/>
            </a:pPr>
            <a:r>
              <a:rPr lang="en-US" sz="800" dirty="0">
                <a:solidFill>
                  <a:srgbClr val="808080"/>
                </a:solidFill>
              </a:rPr>
              <a:t>               Collaborative Business Planning– North America</a:t>
            </a:r>
            <a:br>
              <a:rPr lang="en-US" sz="800" dirty="0">
                <a:solidFill>
                  <a:srgbClr val="808080"/>
                </a:solidFill>
              </a:rPr>
            </a:br>
            <a:endParaRPr lang="en-US" sz="800" dirty="0">
              <a:solidFill>
                <a:srgbClr val="808080"/>
              </a:solidFill>
            </a:endParaRPr>
          </a:p>
        </p:txBody>
      </p:sp>
      <p:sp>
        <p:nvSpPr>
          <p:cNvPr id="7" name="SlideLogoText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gray">
          <a:xfrm>
            <a:off x="6996510" y="6583225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defRPr/>
            </a:pPr>
            <a:r>
              <a:rPr lang="en-US" sz="800" dirty="0">
                <a:solidFill>
                  <a:srgbClr val="808080"/>
                </a:solidFill>
              </a:rPr>
              <a:t> Classified - Internal use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4465" y="6581381"/>
            <a:ext cx="501527" cy="117870"/>
          </a:xfrm>
          <a:prstGeom prst="rect">
            <a:avLst/>
          </a:prstGeom>
        </p:spPr>
      </p:pic>
      <p:sp>
        <p:nvSpPr>
          <p:cNvPr id="9" name="Rounded Rectangle 8"/>
          <p:cNvSpPr/>
          <p:nvPr userDrawn="1"/>
        </p:nvSpPr>
        <p:spPr>
          <a:xfrm>
            <a:off x="-406400" y="160876"/>
            <a:ext cx="12903200" cy="685800"/>
          </a:xfrm>
          <a:prstGeom prst="roundRect">
            <a:avLst>
              <a:gd name="adj" fmla="val 32090"/>
            </a:avLst>
          </a:prstGeom>
          <a:gradFill flip="none" rotWithShape="1">
            <a:gsLst>
              <a:gs pos="0">
                <a:srgbClr val="CC0000"/>
              </a:gs>
              <a:gs pos="38000">
                <a:srgbClr val="CC0000"/>
              </a:gs>
              <a:gs pos="100000">
                <a:schemeClr val="bg2"/>
              </a:gs>
            </a:gsLst>
            <a:lin ang="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10" name="Title 1"/>
          <p:cNvSpPr txBox="1">
            <a:spLocks/>
          </p:cNvSpPr>
          <p:nvPr userDrawn="1"/>
        </p:nvSpPr>
        <p:spPr>
          <a:xfrm>
            <a:off x="203204" y="301530"/>
            <a:ext cx="10749281" cy="404492"/>
          </a:xfrm>
          <a:prstGeom prst="rect">
            <a:avLst/>
          </a:prstGeom>
        </p:spPr>
        <p:txBody>
          <a:bodyPr anchor="b"/>
          <a:lstStyle>
            <a:lvl1pPr algn="l" defTabSz="908501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tabLst>
                <a:tab pos="273839" algn="l"/>
              </a:tabLst>
              <a:defRPr sz="2800" b="1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908501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2pPr>
            <a:lvl3pPr algn="l" defTabSz="908501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3pPr>
            <a:lvl4pPr algn="l" defTabSz="908501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4pPr>
            <a:lvl5pPr algn="l" defTabSz="908501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5pPr>
            <a:lvl6pPr marL="463881" algn="l" defTabSz="908501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6pPr>
            <a:lvl7pPr marL="927831" algn="l" defTabSz="908501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7pPr>
            <a:lvl8pPr marL="1391749" algn="l" defTabSz="908501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8pPr>
            <a:lvl9pPr marL="1855665" algn="l" defTabSz="908501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spcAft>
                <a:spcPts val="1200"/>
              </a:spcAft>
            </a:pPr>
            <a:endParaRPr lang="en-US" sz="2200" dirty="0">
              <a:solidFill>
                <a:srgbClr val="FFFFFF"/>
              </a:solidFill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609609" y="288376"/>
            <a:ext cx="5245663" cy="366254"/>
          </a:xfrm>
        </p:spPr>
        <p:txBody>
          <a:bodyPr/>
          <a:lstStyle>
            <a:lvl1pPr>
              <a:defRPr sz="2800" b="1" i="0" baseline="0">
                <a:solidFill>
                  <a:schemeClr val="bg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Title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57186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 bwMode="gray">
          <a:xfrm>
            <a:off x="11785600" y="6583225"/>
            <a:ext cx="102592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>
              <a:defRPr lang="en-US" sz="800" kern="1200" baseline="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913044"/>
            <a:fld id="{42C328C1-A84F-4A39-A664-DBA00541A8C6}" type="slidenum">
              <a:rPr lang="en-IN" smtClean="0">
                <a:solidFill>
                  <a:srgbClr val="808080"/>
                </a:solidFill>
              </a:rPr>
              <a:pPr defTabSz="913044"/>
              <a:t>‹#›</a:t>
            </a:fld>
            <a:endParaRPr lang="en-IN" dirty="0">
              <a:solidFill>
                <a:srgbClr val="808080"/>
              </a:solidFill>
            </a:endParaRPr>
          </a:p>
        </p:txBody>
      </p:sp>
      <p:cxnSp>
        <p:nvCxnSpPr>
          <p:cNvPr id="4" name="Straight Connector 3"/>
          <p:cNvCxnSpPr/>
          <p:nvPr userDrawn="1"/>
        </p:nvCxnSpPr>
        <p:spPr>
          <a:xfrm flipH="1">
            <a:off x="508000" y="6324600"/>
            <a:ext cx="112776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LogoText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gray">
          <a:xfrm>
            <a:off x="1117600" y="6583225"/>
            <a:ext cx="2417328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defRPr/>
            </a:pPr>
            <a:r>
              <a:rPr lang="en-US" sz="800" dirty="0">
                <a:solidFill>
                  <a:srgbClr val="808080"/>
                </a:solidFill>
              </a:rPr>
              <a:t>               Collaborative Business Planning– North America</a:t>
            </a:r>
            <a:br>
              <a:rPr lang="en-US" sz="800" dirty="0">
                <a:solidFill>
                  <a:srgbClr val="808080"/>
                </a:solidFill>
              </a:rPr>
            </a:br>
            <a:endParaRPr lang="en-US" sz="800" dirty="0">
              <a:solidFill>
                <a:srgbClr val="808080"/>
              </a:solidFill>
            </a:endParaRPr>
          </a:p>
        </p:txBody>
      </p:sp>
      <p:sp>
        <p:nvSpPr>
          <p:cNvPr id="7" name="SlideLogoText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gray">
          <a:xfrm>
            <a:off x="6996510" y="6583225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defRPr/>
            </a:pPr>
            <a:r>
              <a:rPr lang="en-US" sz="800" dirty="0">
                <a:solidFill>
                  <a:srgbClr val="808080"/>
                </a:solidFill>
              </a:rPr>
              <a:t> Classified - Internal use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4465" y="6581381"/>
            <a:ext cx="501527" cy="117870"/>
          </a:xfrm>
          <a:prstGeom prst="rect">
            <a:avLst/>
          </a:prstGeom>
        </p:spPr>
      </p:pic>
      <p:sp>
        <p:nvSpPr>
          <p:cNvPr id="9" name="Rounded Rectangle 8"/>
          <p:cNvSpPr/>
          <p:nvPr userDrawn="1"/>
        </p:nvSpPr>
        <p:spPr>
          <a:xfrm>
            <a:off x="-406400" y="160876"/>
            <a:ext cx="12903200" cy="685800"/>
          </a:xfrm>
          <a:prstGeom prst="roundRect">
            <a:avLst>
              <a:gd name="adj" fmla="val 32090"/>
            </a:avLst>
          </a:prstGeom>
          <a:gradFill flip="none" rotWithShape="1">
            <a:gsLst>
              <a:gs pos="0">
                <a:srgbClr val="CC0000"/>
              </a:gs>
              <a:gs pos="38000">
                <a:srgbClr val="CC0000"/>
              </a:gs>
              <a:gs pos="100000">
                <a:schemeClr val="bg2"/>
              </a:gs>
            </a:gsLst>
            <a:lin ang="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10" name="Title 1"/>
          <p:cNvSpPr txBox="1">
            <a:spLocks/>
          </p:cNvSpPr>
          <p:nvPr userDrawn="1"/>
        </p:nvSpPr>
        <p:spPr>
          <a:xfrm>
            <a:off x="203204" y="301530"/>
            <a:ext cx="10749281" cy="404492"/>
          </a:xfrm>
          <a:prstGeom prst="rect">
            <a:avLst/>
          </a:prstGeom>
        </p:spPr>
        <p:txBody>
          <a:bodyPr anchor="b"/>
          <a:lstStyle>
            <a:lvl1pPr algn="l" defTabSz="908501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tabLst>
                <a:tab pos="273839" algn="l"/>
              </a:tabLst>
              <a:defRPr sz="2800" b="1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908501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2pPr>
            <a:lvl3pPr algn="l" defTabSz="908501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3pPr>
            <a:lvl4pPr algn="l" defTabSz="908501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4pPr>
            <a:lvl5pPr algn="l" defTabSz="908501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5pPr>
            <a:lvl6pPr marL="463881" algn="l" defTabSz="908501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6pPr>
            <a:lvl7pPr marL="927831" algn="l" defTabSz="908501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7pPr>
            <a:lvl8pPr marL="1391749" algn="l" defTabSz="908501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8pPr>
            <a:lvl9pPr marL="1855665" algn="l" defTabSz="908501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spcAft>
                <a:spcPts val="1200"/>
              </a:spcAft>
            </a:pPr>
            <a:endParaRPr lang="en-US" sz="2200" dirty="0">
              <a:solidFill>
                <a:srgbClr val="FFFFFF"/>
              </a:solidFill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609609" y="288376"/>
            <a:ext cx="5245663" cy="366254"/>
          </a:xfrm>
        </p:spPr>
        <p:txBody>
          <a:bodyPr/>
          <a:lstStyle>
            <a:lvl1pPr>
              <a:defRPr sz="2800" b="1" i="0" baseline="0">
                <a:solidFill>
                  <a:schemeClr val="bg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Title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914628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 bwMode="gray">
          <a:xfrm>
            <a:off x="11785600" y="6583225"/>
            <a:ext cx="102592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>
              <a:defRPr lang="en-US" sz="800" kern="1200" baseline="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913044"/>
            <a:fld id="{42C328C1-A84F-4A39-A664-DBA00541A8C6}" type="slidenum">
              <a:rPr lang="en-IN" smtClean="0">
                <a:solidFill>
                  <a:srgbClr val="808080"/>
                </a:solidFill>
              </a:rPr>
              <a:pPr defTabSz="913044"/>
              <a:t>‹#›</a:t>
            </a:fld>
            <a:endParaRPr lang="en-IN" dirty="0">
              <a:solidFill>
                <a:srgbClr val="808080"/>
              </a:solidFill>
            </a:endParaRPr>
          </a:p>
        </p:txBody>
      </p:sp>
      <p:cxnSp>
        <p:nvCxnSpPr>
          <p:cNvPr id="4" name="Straight Connector 3"/>
          <p:cNvCxnSpPr/>
          <p:nvPr userDrawn="1"/>
        </p:nvCxnSpPr>
        <p:spPr>
          <a:xfrm flipH="1">
            <a:off x="508000" y="6324600"/>
            <a:ext cx="112776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LogoText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gray">
          <a:xfrm>
            <a:off x="1117600" y="6583225"/>
            <a:ext cx="2417328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defRPr/>
            </a:pPr>
            <a:r>
              <a:rPr lang="en-US" sz="800" dirty="0">
                <a:solidFill>
                  <a:srgbClr val="808080"/>
                </a:solidFill>
              </a:rPr>
              <a:t>               Collaborative Business Planning– North America</a:t>
            </a:r>
            <a:br>
              <a:rPr lang="en-US" sz="800" dirty="0">
                <a:solidFill>
                  <a:srgbClr val="808080"/>
                </a:solidFill>
              </a:rPr>
            </a:br>
            <a:endParaRPr lang="en-US" sz="800" dirty="0">
              <a:solidFill>
                <a:srgbClr val="808080"/>
              </a:solidFill>
            </a:endParaRPr>
          </a:p>
        </p:txBody>
      </p:sp>
      <p:sp>
        <p:nvSpPr>
          <p:cNvPr id="7" name="SlideLogoText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gray">
          <a:xfrm>
            <a:off x="6996510" y="6583225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defRPr/>
            </a:pPr>
            <a:r>
              <a:rPr lang="en-US" sz="800" dirty="0">
                <a:solidFill>
                  <a:srgbClr val="808080"/>
                </a:solidFill>
              </a:rPr>
              <a:t> Classified - Internal use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4465" y="6581381"/>
            <a:ext cx="501527" cy="117870"/>
          </a:xfrm>
          <a:prstGeom prst="rect">
            <a:avLst/>
          </a:prstGeom>
        </p:spPr>
      </p:pic>
      <p:sp>
        <p:nvSpPr>
          <p:cNvPr id="9" name="Rounded Rectangle 8"/>
          <p:cNvSpPr/>
          <p:nvPr userDrawn="1"/>
        </p:nvSpPr>
        <p:spPr>
          <a:xfrm>
            <a:off x="-406400" y="160876"/>
            <a:ext cx="12903200" cy="685800"/>
          </a:xfrm>
          <a:prstGeom prst="roundRect">
            <a:avLst>
              <a:gd name="adj" fmla="val 32090"/>
            </a:avLst>
          </a:prstGeom>
          <a:gradFill flip="none" rotWithShape="1">
            <a:gsLst>
              <a:gs pos="0">
                <a:srgbClr val="CC0000"/>
              </a:gs>
              <a:gs pos="38000">
                <a:srgbClr val="CC0000"/>
              </a:gs>
              <a:gs pos="100000">
                <a:schemeClr val="bg2"/>
              </a:gs>
            </a:gsLst>
            <a:lin ang="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10" name="Title 1"/>
          <p:cNvSpPr txBox="1">
            <a:spLocks/>
          </p:cNvSpPr>
          <p:nvPr userDrawn="1"/>
        </p:nvSpPr>
        <p:spPr>
          <a:xfrm>
            <a:off x="203204" y="301530"/>
            <a:ext cx="10749281" cy="404492"/>
          </a:xfrm>
          <a:prstGeom prst="rect">
            <a:avLst/>
          </a:prstGeom>
        </p:spPr>
        <p:txBody>
          <a:bodyPr anchor="b"/>
          <a:lstStyle>
            <a:lvl1pPr algn="l" defTabSz="908501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tabLst>
                <a:tab pos="273839" algn="l"/>
              </a:tabLst>
              <a:defRPr sz="2800" b="1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908501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2pPr>
            <a:lvl3pPr algn="l" defTabSz="908501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3pPr>
            <a:lvl4pPr algn="l" defTabSz="908501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4pPr>
            <a:lvl5pPr algn="l" defTabSz="908501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5pPr>
            <a:lvl6pPr marL="463881" algn="l" defTabSz="908501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6pPr>
            <a:lvl7pPr marL="927831" algn="l" defTabSz="908501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7pPr>
            <a:lvl8pPr marL="1391749" algn="l" defTabSz="908501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8pPr>
            <a:lvl9pPr marL="1855665" algn="l" defTabSz="908501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spcAft>
                <a:spcPts val="1200"/>
              </a:spcAft>
            </a:pPr>
            <a:endParaRPr lang="en-US" sz="2200" dirty="0">
              <a:solidFill>
                <a:srgbClr val="FFFFFF"/>
              </a:solidFill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609609" y="288376"/>
            <a:ext cx="5245663" cy="366254"/>
          </a:xfrm>
        </p:spPr>
        <p:txBody>
          <a:bodyPr/>
          <a:lstStyle>
            <a:lvl1pPr>
              <a:defRPr sz="2800" b="1" i="0" baseline="0">
                <a:solidFill>
                  <a:schemeClr val="bg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Title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429738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18" Type="http://schemas.openxmlformats.org/officeDocument/2006/relationships/tags" Target="../tags/tag6.xml"/><Relationship Id="rId26" Type="http://schemas.openxmlformats.org/officeDocument/2006/relationships/tags" Target="../tags/tag14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9.xml"/><Relationship Id="rId7" Type="http://schemas.openxmlformats.org/officeDocument/2006/relationships/slideLayout" Target="../slideLayouts/slideLayout7.xml"/><Relationship Id="rId12" Type="http://schemas.openxmlformats.org/officeDocument/2006/relationships/vmlDrawing" Target="../drawings/vmlDrawing1.vml"/><Relationship Id="rId17" Type="http://schemas.openxmlformats.org/officeDocument/2006/relationships/tags" Target="../tags/tag5.xml"/><Relationship Id="rId25" Type="http://schemas.openxmlformats.org/officeDocument/2006/relationships/tags" Target="../tags/tag13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4.xml"/><Relationship Id="rId20" Type="http://schemas.openxmlformats.org/officeDocument/2006/relationships/tags" Target="../tags/tag8.xml"/><Relationship Id="rId29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24" Type="http://schemas.openxmlformats.org/officeDocument/2006/relationships/tags" Target="../tags/tag12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23" Type="http://schemas.openxmlformats.org/officeDocument/2006/relationships/tags" Target="../tags/tag11.xml"/><Relationship Id="rId28" Type="http://schemas.openxmlformats.org/officeDocument/2006/relationships/tags" Target="../tags/tag16.xml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7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Relationship Id="rId22" Type="http://schemas.openxmlformats.org/officeDocument/2006/relationships/tags" Target="../tags/tag10.xml"/><Relationship Id="rId27" Type="http://schemas.openxmlformats.org/officeDocument/2006/relationships/tags" Target="../tags/tag15.xml"/><Relationship Id="rId30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13"/>
            </p:custDataLst>
            <p:extLst>
              <p:ext uri="{D42A27DB-BD31-4B8C-83A1-F6EECF244321}">
                <p14:modId xmlns:p14="http://schemas.microsoft.com/office/powerpoint/2010/main" val="2093677231"/>
              </p:ext>
            </p:extLst>
          </p:nvPr>
        </p:nvGraphicFramePr>
        <p:xfrm>
          <a:off x="0" y="0"/>
          <a:ext cx="215979" cy="1619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4" name="think-cell Slide" r:id="rId29" imgW="360" imgH="360" progId="">
                  <p:embed/>
                </p:oleObj>
              </mc:Choice>
              <mc:Fallback>
                <p:oleObj name="think-cell Slide" r:id="rId29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215979" cy="16197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3" name="doc id"/>
          <p:cNvSpPr>
            <a:spLocks noChangeArrowheads="1"/>
          </p:cNvSpPr>
          <p:nvPr/>
        </p:nvSpPr>
        <p:spPr bwMode="gray">
          <a:xfrm>
            <a:off x="10995881" y="37255"/>
            <a:ext cx="894153" cy="124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908501"/>
            <a:endParaRPr lang="en-US" sz="800" dirty="0">
              <a:solidFill>
                <a:srgbClr val="000000"/>
              </a:solidFill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gray">
          <a:xfrm rot="5400000">
            <a:off x="11131619" y="1981465"/>
            <a:ext cx="1931619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913044" eaLnBrk="1" hangingPunct="1">
              <a:defRPr/>
            </a:pPr>
            <a:r>
              <a:rPr lang="en-US" sz="600" dirty="0">
                <a:solidFill>
                  <a:srgbClr val="000000"/>
                </a:solidFill>
                <a:latin typeface="Arial"/>
              </a:rPr>
              <a:t>Last Modified 2/25/2013 9:31 PM Central Standard Time</a:t>
            </a:r>
            <a:endParaRPr lang="en-US" sz="16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gray">
          <a:xfrm rot="5400000">
            <a:off x="11230941" y="4199435"/>
            <a:ext cx="173284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913044" eaLnBrk="1" hangingPunct="1">
              <a:defRPr/>
            </a:pPr>
            <a:r>
              <a:rPr lang="en-US" sz="600" dirty="0">
                <a:solidFill>
                  <a:srgbClr val="000000"/>
                </a:solidFill>
                <a:latin typeface="Arial"/>
              </a:rPr>
              <a:t>Printed 1/28/2013 3:31 PM Eastern Standard Time</a:t>
            </a:r>
            <a:endParaRPr lang="en-US" sz="16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6" name="Rectangle 286"/>
          <p:cNvSpPr>
            <a:spLocks noGrp="1" noChangeArrowheads="1"/>
          </p:cNvSpPr>
          <p:nvPr>
            <p:ph type="body" idx="1"/>
          </p:nvPr>
        </p:nvSpPr>
        <p:spPr bwMode="gray">
          <a:xfrm>
            <a:off x="475540" y="1439512"/>
            <a:ext cx="11488837" cy="2205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475536" y="206302"/>
            <a:ext cx="11492299" cy="3662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10" name="McK 1. On-page tracker" hidden="1"/>
          <p:cNvSpPr>
            <a:spLocks noChangeArrowheads="1"/>
          </p:cNvSpPr>
          <p:nvPr/>
        </p:nvSpPr>
        <p:spPr bwMode="gray">
          <a:xfrm>
            <a:off x="161987" y="27536"/>
            <a:ext cx="718145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defTabSz="913044"/>
            <a:r>
              <a:rPr lang="en-US" sz="1400" dirty="0">
                <a:solidFill>
                  <a:srgbClr val="808080"/>
                </a:solidFill>
              </a:rPr>
              <a:t>TRACKER</a:t>
            </a:r>
          </a:p>
        </p:txBody>
      </p:sp>
      <p:sp>
        <p:nvSpPr>
          <p:cNvPr id="11" name="McK 3. Unit of measure" hidden="1"/>
          <p:cNvSpPr txBox="1">
            <a:spLocks noChangeArrowheads="1"/>
          </p:cNvSpPr>
          <p:nvPr/>
        </p:nvSpPr>
        <p:spPr bwMode="gray">
          <a:xfrm>
            <a:off x="162059" y="543221"/>
            <a:ext cx="11725484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dirty="0">
                <a:solidFill>
                  <a:srgbClr val="808080"/>
                </a:solidFill>
                <a:latin typeface="Arial"/>
              </a:rPr>
              <a:t>Unit of measure</a:t>
            </a:r>
          </a:p>
        </p:txBody>
      </p:sp>
      <p:grpSp>
        <p:nvGrpSpPr>
          <p:cNvPr id="3" name="ACET" hidden="1"/>
          <p:cNvGrpSpPr>
            <a:grpSpLocks/>
          </p:cNvGrpSpPr>
          <p:nvPr/>
        </p:nvGrpSpPr>
        <p:grpSpPr bwMode="gray">
          <a:xfrm>
            <a:off x="1976224" y="1340118"/>
            <a:ext cx="5801189" cy="571771"/>
            <a:chOff x="915" y="677"/>
            <a:chExt cx="2686" cy="353"/>
          </a:xfrm>
        </p:grpSpPr>
        <p:cxnSp>
          <p:nvCxnSpPr>
            <p:cNvPr id="16" name="AutoShape 249"/>
            <p:cNvCxnSpPr>
              <a:cxnSpLocks noChangeShapeType="1"/>
              <a:stCxn id="17" idx="4"/>
              <a:endCxn id="17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AutoShape 250"/>
            <p:cNvSpPr>
              <a:spLocks noChangeArrowheads="1"/>
            </p:cNvSpPr>
            <p:nvPr/>
          </p:nvSpPr>
          <p:spPr bwMode="gray">
            <a:xfrm>
              <a:off x="915" y="677"/>
              <a:ext cx="2686" cy="353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pPr defTabSz="913044"/>
              <a:r>
                <a:rPr lang="en-US" sz="1800" b="1" dirty="0">
                  <a:solidFill>
                    <a:srgbClr val="000000"/>
                  </a:solidFill>
                </a:rPr>
                <a:t>Title</a:t>
              </a:r>
            </a:p>
            <a:p>
              <a:pPr defTabSz="913044"/>
              <a:r>
                <a:rPr lang="en-US" sz="1800" dirty="0">
                  <a:solidFill>
                    <a:srgbClr val="808080"/>
                  </a:solidFill>
                </a:rPr>
                <a:t>Unit of measure</a:t>
              </a:r>
            </a:p>
          </p:txBody>
        </p:sp>
      </p:grpSp>
      <p:grpSp>
        <p:nvGrpSpPr>
          <p:cNvPr id="4" name="McK Slide Elements" hidden="1"/>
          <p:cNvGrpSpPr>
            <a:grpSpLocks/>
          </p:cNvGrpSpPr>
          <p:nvPr/>
        </p:nvGrpSpPr>
        <p:grpSpPr bwMode="gray">
          <a:xfrm>
            <a:off x="162015" y="6014694"/>
            <a:ext cx="11729804" cy="362823"/>
            <a:chOff x="75" y="3926"/>
            <a:chExt cx="5385" cy="224"/>
          </a:xfrm>
        </p:grpSpPr>
        <p:sp>
          <p:nvSpPr>
            <p:cNvPr id="24" name="McK 4. Footnote"/>
            <p:cNvSpPr txBox="1">
              <a:spLocks noChangeArrowheads="1"/>
            </p:cNvSpPr>
            <p:nvPr/>
          </p:nvSpPr>
          <p:spPr bwMode="gray">
            <a:xfrm>
              <a:off x="75" y="3926"/>
              <a:ext cx="5385" cy="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 anchorCtr="0">
              <a:spAutoFit/>
            </a:bodyPr>
            <a:lstStyle>
              <a:lvl1pPr marL="104775" indent="-104775" defTabSz="89535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31875" defTabSz="8953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217613" defTabSz="89535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404938" defTabSz="89535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1792288" defTabSz="89535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2494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7066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1638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6210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r>
                <a:rPr lang="en-US" sz="1000" dirty="0">
                  <a:solidFill>
                    <a:srgbClr val="000000"/>
                  </a:solidFill>
                  <a:latin typeface="Arial"/>
                </a:rPr>
                <a:t>1 Footnote</a:t>
              </a:r>
            </a:p>
          </p:txBody>
        </p:sp>
        <p:sp>
          <p:nvSpPr>
            <p:cNvPr id="25" name="McK 5. Source"/>
            <p:cNvSpPr>
              <a:spLocks noChangeArrowheads="1"/>
            </p:cNvSpPr>
            <p:nvPr/>
          </p:nvSpPr>
          <p:spPr bwMode="gray">
            <a:xfrm>
              <a:off x="75" y="4055"/>
              <a:ext cx="5385" cy="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b" anchorCtr="0">
              <a:spAutoFit/>
            </a:bodyPr>
            <a:lstStyle/>
            <a:p>
              <a:pPr marL="618557" indent="-618557" defTabSz="908501">
                <a:tabLst>
                  <a:tab pos="621776" algn="l"/>
                </a:tabLst>
              </a:pPr>
              <a:r>
                <a:rPr lang="en-US" sz="1000" dirty="0">
                  <a:solidFill>
                    <a:srgbClr val="000000"/>
                  </a:solidFill>
                </a:rPr>
                <a:t>SOURCE: Source</a:t>
              </a:r>
            </a:p>
          </p:txBody>
        </p:sp>
      </p:grpSp>
      <p:grpSp>
        <p:nvGrpSpPr>
          <p:cNvPr id="5" name="LegendBoxes" hidden="1"/>
          <p:cNvGrpSpPr>
            <a:grpSpLocks/>
          </p:cNvGrpSpPr>
          <p:nvPr/>
        </p:nvGrpSpPr>
        <p:grpSpPr bwMode="gray">
          <a:xfrm>
            <a:off x="10860005" y="279466"/>
            <a:ext cx="829359" cy="1013961"/>
            <a:chOff x="4936" y="176"/>
            <a:chExt cx="384" cy="626"/>
          </a:xfrm>
        </p:grpSpPr>
        <p:sp>
          <p:nvSpPr>
            <p:cNvPr id="27" name="Legend1"/>
            <p:cNvSpPr>
              <a:spLocks noChangeArrowheads="1"/>
            </p:cNvSpPr>
            <p:nvPr/>
          </p:nvSpPr>
          <p:spPr bwMode="gray">
            <a:xfrm>
              <a:off x="5096" y="176"/>
              <a:ext cx="224" cy="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08501">
                <a:buClr>
                  <a:srgbClr val="CC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28" name="LegendRectangle1"/>
            <p:cNvSpPr>
              <a:spLocks noChangeArrowheads="1"/>
            </p:cNvSpPr>
            <p:nvPr/>
          </p:nvSpPr>
          <p:spPr bwMode="gray">
            <a:xfrm>
              <a:off x="4936" y="183"/>
              <a:ext cx="104" cy="10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3044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5096" y="346"/>
              <a:ext cx="224" cy="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08501">
                <a:buClr>
                  <a:srgbClr val="CC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30" name="LegendRectangle2"/>
            <p:cNvSpPr>
              <a:spLocks noChangeArrowheads="1"/>
            </p:cNvSpPr>
            <p:nvPr/>
          </p:nvSpPr>
          <p:spPr bwMode="gray">
            <a:xfrm>
              <a:off x="4936" y="353"/>
              <a:ext cx="104" cy="101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3044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31" name="Legend3"/>
            <p:cNvSpPr>
              <a:spLocks noChangeArrowheads="1"/>
            </p:cNvSpPr>
            <p:nvPr/>
          </p:nvSpPr>
          <p:spPr bwMode="gray">
            <a:xfrm>
              <a:off x="5096" y="517"/>
              <a:ext cx="224" cy="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08501">
                <a:buClr>
                  <a:srgbClr val="CC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32" name="LegendRectangle3"/>
            <p:cNvSpPr>
              <a:spLocks noChangeArrowheads="1"/>
            </p:cNvSpPr>
            <p:nvPr/>
          </p:nvSpPr>
          <p:spPr bwMode="gray">
            <a:xfrm>
              <a:off x="4936" y="524"/>
              <a:ext cx="104" cy="101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3044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33" name="Legend4"/>
            <p:cNvSpPr>
              <a:spLocks noChangeArrowheads="1"/>
            </p:cNvSpPr>
            <p:nvPr/>
          </p:nvSpPr>
          <p:spPr bwMode="gray">
            <a:xfrm>
              <a:off x="5096" y="688"/>
              <a:ext cx="224" cy="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08501">
                <a:buClr>
                  <a:srgbClr val="CC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34" name="LegendRectangle4"/>
            <p:cNvSpPr>
              <a:spLocks noChangeArrowheads="1"/>
            </p:cNvSpPr>
            <p:nvPr/>
          </p:nvSpPr>
          <p:spPr bwMode="gray">
            <a:xfrm>
              <a:off x="4936" y="695"/>
              <a:ext cx="104" cy="101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3044"/>
              <a:endParaRPr lang="en-US" sz="18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6" name="LegendLines" hidden="1"/>
          <p:cNvGrpSpPr>
            <a:grpSpLocks/>
          </p:cNvGrpSpPr>
          <p:nvPr/>
        </p:nvGrpSpPr>
        <p:grpSpPr bwMode="gray">
          <a:xfrm>
            <a:off x="10441073" y="285077"/>
            <a:ext cx="1248359" cy="741844"/>
            <a:chOff x="4750" y="176"/>
            <a:chExt cx="578" cy="458"/>
          </a:xfrm>
        </p:grpSpPr>
        <p:sp>
          <p:nvSpPr>
            <p:cNvPr id="36" name="LineLegend1"/>
            <p:cNvSpPr>
              <a:spLocks noChangeShapeType="1"/>
            </p:cNvSpPr>
            <p:nvPr/>
          </p:nvSpPr>
          <p:spPr bwMode="gray">
            <a:xfrm>
              <a:off x="4750" y="233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3044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37" name="LineLegend2"/>
            <p:cNvSpPr>
              <a:spLocks noChangeShapeType="1"/>
            </p:cNvSpPr>
            <p:nvPr/>
          </p:nvSpPr>
          <p:spPr bwMode="gray">
            <a:xfrm>
              <a:off x="4750" y="402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3044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38" name="LineLegend3"/>
            <p:cNvSpPr>
              <a:spLocks noChangeShapeType="1"/>
            </p:cNvSpPr>
            <p:nvPr/>
          </p:nvSpPr>
          <p:spPr bwMode="gray">
            <a:xfrm>
              <a:off x="4750" y="577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3044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39" name="Legend1"/>
            <p:cNvSpPr>
              <a:spLocks noChangeArrowheads="1"/>
            </p:cNvSpPr>
            <p:nvPr/>
          </p:nvSpPr>
          <p:spPr bwMode="gray">
            <a:xfrm>
              <a:off x="5104" y="176"/>
              <a:ext cx="224" cy="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08501">
                <a:buClr>
                  <a:srgbClr val="CC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40" name="Legend2"/>
            <p:cNvSpPr>
              <a:spLocks noChangeArrowheads="1"/>
            </p:cNvSpPr>
            <p:nvPr/>
          </p:nvSpPr>
          <p:spPr bwMode="gray">
            <a:xfrm>
              <a:off x="5104" y="344"/>
              <a:ext cx="224" cy="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08501">
                <a:buClr>
                  <a:srgbClr val="CC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41" name="Legend3"/>
            <p:cNvSpPr>
              <a:spLocks noChangeArrowheads="1"/>
            </p:cNvSpPr>
            <p:nvPr/>
          </p:nvSpPr>
          <p:spPr bwMode="gray">
            <a:xfrm>
              <a:off x="5104" y="520"/>
              <a:ext cx="224" cy="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08501">
                <a:buClr>
                  <a:srgbClr val="CC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</p:grpSp>
      <p:grpSp>
        <p:nvGrpSpPr>
          <p:cNvPr id="7" name="McKSticker" hidden="1"/>
          <p:cNvGrpSpPr/>
          <p:nvPr/>
        </p:nvGrpSpPr>
        <p:grpSpPr bwMode="gray">
          <a:xfrm>
            <a:off x="10937516" y="291555"/>
            <a:ext cx="955839" cy="212366"/>
            <a:chOff x="8038209" y="285750"/>
            <a:chExt cx="702566" cy="208137"/>
          </a:xfrm>
        </p:grpSpPr>
        <p:sp>
          <p:nvSpPr>
            <p:cNvPr id="43" name="StickerRectangle"/>
            <p:cNvSpPr>
              <a:spLocks noChangeArrowheads="1"/>
            </p:cNvSpPr>
            <p:nvPr/>
          </p:nvSpPr>
          <p:spPr bwMode="gray">
            <a:xfrm>
              <a:off x="8038209" y="285750"/>
              <a:ext cx="702566" cy="208137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908501">
                <a:buClr>
                  <a:srgbClr val="CC0000"/>
                </a:buClr>
              </a:pPr>
              <a:r>
                <a:rPr lang="en-US" sz="1200" dirty="0">
                  <a:solidFill>
                    <a:srgbClr val="808080"/>
                  </a:solidFill>
                </a:rPr>
                <a:t>PRELIMINARY</a:t>
              </a:r>
            </a:p>
          </p:txBody>
        </p:sp>
        <p:cxnSp>
          <p:nvCxnSpPr>
            <p:cNvPr id="44" name="AutoShape 31"/>
            <p:cNvCxnSpPr>
              <a:cxnSpLocks noChangeShapeType="1"/>
              <a:stCxn id="43" idx="2"/>
              <a:endCxn id="43" idx="4"/>
            </p:cNvCxnSpPr>
            <p:nvPr/>
          </p:nvCxnSpPr>
          <p:spPr bwMode="gray">
            <a:xfrm>
              <a:off x="8038209" y="285750"/>
              <a:ext cx="0" cy="208137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" name="AutoShape 32"/>
            <p:cNvCxnSpPr>
              <a:cxnSpLocks noChangeShapeType="1"/>
              <a:stCxn id="43" idx="4"/>
              <a:endCxn id="43" idx="6"/>
            </p:cNvCxnSpPr>
            <p:nvPr/>
          </p:nvCxnSpPr>
          <p:spPr bwMode="gray">
            <a:xfrm>
              <a:off x="8038209" y="493887"/>
              <a:ext cx="70256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8" name="LegendMoons" hidden="1"/>
          <p:cNvGrpSpPr/>
          <p:nvPr/>
        </p:nvGrpSpPr>
        <p:grpSpPr bwMode="gray">
          <a:xfrm>
            <a:off x="10769294" y="279402"/>
            <a:ext cx="920385" cy="1333054"/>
            <a:chOff x="6655594" y="273840"/>
            <a:chExt cx="676508" cy="1306516"/>
          </a:xfrm>
        </p:grpSpPr>
        <p:grpSp>
          <p:nvGrpSpPr>
            <p:cNvPr id="9" name="MoonLegend1"/>
            <p:cNvGrpSpPr>
              <a:grpSpLocks noChangeAspect="1"/>
            </p:cNvGrpSpPr>
            <p:nvPr>
              <p:custDataLst>
                <p:tags r:id="rId14"/>
              </p:custDataLst>
            </p:nvPr>
          </p:nvGrpSpPr>
          <p:grpSpPr bwMode="gray">
            <a:xfrm>
              <a:off x="6655594" y="273840"/>
              <a:ext cx="209550" cy="209551"/>
              <a:chOff x="4533" y="183"/>
              <a:chExt cx="144" cy="144"/>
            </a:xfrm>
          </p:grpSpPr>
          <p:sp>
            <p:nvSpPr>
              <p:cNvPr id="65" name="Oval 38"/>
              <p:cNvSpPr>
                <a:spLocks noChangeAspect="1" noChangeArrowheads="1"/>
              </p:cNvSpPr>
              <p:nvPr>
                <p:custDataLst>
                  <p:tags r:id="rId27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044"/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6" name="Arc 39" hidden="1"/>
              <p:cNvSpPr>
                <a:spLocks noChangeAspect="1"/>
              </p:cNvSpPr>
              <p:nvPr>
                <p:custDataLst>
                  <p:tags r:id="rId28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folHlink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044"/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2" name="MoonLegend2"/>
            <p:cNvGrpSpPr>
              <a:grpSpLocks noChangeAspect="1"/>
            </p:cNvGrpSpPr>
            <p:nvPr>
              <p:custDataLst>
                <p:tags r:id="rId15"/>
              </p:custDataLst>
            </p:nvPr>
          </p:nvGrpSpPr>
          <p:grpSpPr bwMode="gray">
            <a:xfrm>
              <a:off x="6655594" y="548081"/>
              <a:ext cx="209550" cy="209551"/>
              <a:chOff x="1694" y="2044"/>
              <a:chExt cx="160" cy="160"/>
            </a:xfrm>
          </p:grpSpPr>
          <p:sp>
            <p:nvSpPr>
              <p:cNvPr id="63" name="Oval 41"/>
              <p:cNvSpPr>
                <a:spLocks noChangeAspect="1" noChangeArrowheads="1"/>
              </p:cNvSpPr>
              <p:nvPr>
                <p:custDataLst>
                  <p:tags r:id="rId25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044"/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4" name="Arc 42"/>
              <p:cNvSpPr>
                <a:spLocks noChangeAspect="1"/>
              </p:cNvSpPr>
              <p:nvPr>
                <p:custDataLst>
                  <p:tags r:id="rId26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folHlink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044"/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3" name="MoonLegend4"/>
            <p:cNvGrpSpPr>
              <a:grpSpLocks noChangeAspect="1"/>
            </p:cNvGrpSpPr>
            <p:nvPr>
              <p:custDataLst>
                <p:tags r:id="rId16"/>
              </p:custDataLst>
            </p:nvPr>
          </p:nvGrpSpPr>
          <p:grpSpPr bwMode="gray">
            <a:xfrm>
              <a:off x="6655594" y="1096563"/>
              <a:ext cx="209550" cy="209551"/>
              <a:chOff x="4495" y="1198"/>
              <a:chExt cx="160" cy="160"/>
            </a:xfrm>
          </p:grpSpPr>
          <p:sp>
            <p:nvSpPr>
              <p:cNvPr id="61" name="Oval 47"/>
              <p:cNvSpPr>
                <a:spLocks noChangeAspect="1" noChangeArrowheads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044"/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2" name="Arc 48"/>
              <p:cNvSpPr>
                <a:spLocks noChangeAspect="1"/>
              </p:cNvSpPr>
              <p:nvPr>
                <p:custDataLst>
                  <p:tags r:id="rId2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folHlink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044"/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4" name="MoonLegend5"/>
            <p:cNvGrpSpPr>
              <a:grpSpLocks noChangeAspect="1"/>
            </p:cNvGrpSpPr>
            <p:nvPr>
              <p:custDataLst>
                <p:tags r:id="rId17"/>
              </p:custDataLst>
            </p:nvPr>
          </p:nvGrpSpPr>
          <p:grpSpPr bwMode="gray">
            <a:xfrm>
              <a:off x="6655594" y="1370805"/>
              <a:ext cx="209550" cy="209551"/>
              <a:chOff x="4495" y="1440"/>
              <a:chExt cx="160" cy="160"/>
            </a:xfrm>
          </p:grpSpPr>
          <p:sp>
            <p:nvSpPr>
              <p:cNvPr id="59" name="Oval 50"/>
              <p:cNvSpPr>
                <a:spLocks noChangeAspect="1" noChangeArrowheads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044"/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0" name="Oval 51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folHlink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044"/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51" name="Legend1"/>
            <p:cNvSpPr>
              <a:spLocks noChangeArrowheads="1"/>
            </p:cNvSpPr>
            <p:nvPr/>
          </p:nvSpPr>
          <p:spPr bwMode="gray">
            <a:xfrm>
              <a:off x="6976270" y="286540"/>
              <a:ext cx="355832" cy="1809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08501">
                <a:buClr>
                  <a:srgbClr val="CC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52" name="Legend2"/>
            <p:cNvSpPr>
              <a:spLocks noChangeArrowheads="1"/>
            </p:cNvSpPr>
            <p:nvPr/>
          </p:nvSpPr>
          <p:spPr bwMode="gray">
            <a:xfrm>
              <a:off x="6976270" y="561178"/>
              <a:ext cx="355832" cy="1809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08501">
                <a:buClr>
                  <a:srgbClr val="CC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53" name="Legend3"/>
            <p:cNvSpPr>
              <a:spLocks noChangeArrowheads="1"/>
            </p:cNvSpPr>
            <p:nvPr/>
          </p:nvSpPr>
          <p:spPr bwMode="gray">
            <a:xfrm>
              <a:off x="6976270" y="835817"/>
              <a:ext cx="355832" cy="1809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08501">
                <a:buClr>
                  <a:srgbClr val="CC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54" name="Legend4"/>
            <p:cNvSpPr>
              <a:spLocks noChangeArrowheads="1"/>
            </p:cNvSpPr>
            <p:nvPr/>
          </p:nvSpPr>
          <p:spPr bwMode="gray">
            <a:xfrm>
              <a:off x="6976270" y="1107280"/>
              <a:ext cx="355832" cy="1809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08501">
                <a:buClr>
                  <a:srgbClr val="CC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55" name="Legend5"/>
            <p:cNvSpPr>
              <a:spLocks noChangeArrowheads="1"/>
            </p:cNvSpPr>
            <p:nvPr/>
          </p:nvSpPr>
          <p:spPr bwMode="gray">
            <a:xfrm>
              <a:off x="6976270" y="1383505"/>
              <a:ext cx="355832" cy="1809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08501">
                <a:buClr>
                  <a:srgbClr val="CC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grpSp>
          <p:nvGrpSpPr>
            <p:cNvPr id="15" name="MoonLegend3"/>
            <p:cNvGrpSpPr>
              <a:grpSpLocks noChangeAspect="1"/>
            </p:cNvGrpSpPr>
            <p:nvPr>
              <p:custDataLst>
                <p:tags r:id="rId18"/>
              </p:custDataLst>
            </p:nvPr>
          </p:nvGrpSpPr>
          <p:grpSpPr bwMode="gray">
            <a:xfrm>
              <a:off x="6655594" y="822322"/>
              <a:ext cx="209550" cy="209551"/>
              <a:chOff x="4495" y="1198"/>
              <a:chExt cx="160" cy="160"/>
            </a:xfrm>
          </p:grpSpPr>
          <p:sp>
            <p:nvSpPr>
              <p:cNvPr id="57" name="Oval 47"/>
              <p:cNvSpPr>
                <a:spLocks noChangeAspect="1" noChangeArrowheads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044"/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8" name="Arc 48"/>
              <p:cNvSpPr>
                <a:spLocks noChangeAspect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folHlink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044"/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67" name="doc id"/>
          <p:cNvSpPr>
            <a:spLocks noChangeArrowheads="1"/>
          </p:cNvSpPr>
          <p:nvPr/>
        </p:nvSpPr>
        <p:spPr bwMode="gray">
          <a:xfrm>
            <a:off x="10995881" y="37255"/>
            <a:ext cx="894153" cy="124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908501"/>
            <a:endParaRPr lang="en-US" sz="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6605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5" r:id="rId4"/>
    <p:sldLayoutId id="2147483846" r:id="rId5"/>
    <p:sldLayoutId id="2147483847" r:id="rId6"/>
    <p:sldLayoutId id="2147483848" r:id="rId7"/>
    <p:sldLayoutId id="2147483849" r:id="rId8"/>
    <p:sldLayoutId id="2147483850" r:id="rId9"/>
    <p:sldLayoutId id="2147483851" r:id="rId10"/>
  </p:sldLayoutIdLst>
  <p:transition>
    <p:fade/>
  </p:transition>
  <p:hf hdr="0" dt="0"/>
  <p:txStyles>
    <p:titleStyle>
      <a:lvl1pPr algn="l" defTabSz="908501" rtl="0" eaLnBrk="1" fontAlgn="base" hangingPunct="1">
        <a:lnSpc>
          <a:spcPct val="85000"/>
        </a:lnSpc>
        <a:spcBef>
          <a:spcPct val="0"/>
        </a:spcBef>
        <a:spcAft>
          <a:spcPct val="0"/>
        </a:spcAft>
        <a:tabLst>
          <a:tab pos="273839" algn="l"/>
        </a:tabLst>
        <a:defRPr sz="2800" b="1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908501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2pPr>
      <a:lvl3pPr algn="l" defTabSz="908501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3pPr>
      <a:lvl4pPr algn="l" defTabSz="908501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4pPr>
      <a:lvl5pPr algn="l" defTabSz="908501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5pPr>
      <a:lvl6pPr marL="463881" algn="l" defTabSz="908501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6pPr>
      <a:lvl7pPr marL="927831" algn="l" defTabSz="908501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7pPr>
      <a:lvl8pPr marL="1391749" algn="l" defTabSz="908501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8pPr>
      <a:lvl9pPr marL="1855665" algn="l" defTabSz="908501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908501" rtl="0" eaLnBrk="1" fontAlgn="base" hangingPunct="1">
        <a:spcBef>
          <a:spcPct val="0"/>
        </a:spcBef>
        <a:spcAft>
          <a:spcPts val="1600"/>
        </a:spcAft>
        <a:buClr>
          <a:schemeClr val="tx2"/>
        </a:buClr>
        <a:defRPr sz="18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196521" indent="-194912" algn="l" defTabSz="908501" rtl="0" eaLnBrk="1" fontAlgn="base" hangingPunct="1">
        <a:spcBef>
          <a:spcPct val="0"/>
        </a:spcBef>
        <a:spcAft>
          <a:spcPts val="1600"/>
        </a:spcAft>
        <a:buClr>
          <a:schemeClr val="tx2"/>
        </a:buClr>
        <a:buSzPct val="125000"/>
        <a:buFont typeface="Arial" charset="0"/>
        <a:buChar char="▪"/>
        <a:defRPr sz="1800" baseline="0">
          <a:solidFill>
            <a:schemeClr val="tx1">
              <a:lumMod val="75000"/>
              <a:lumOff val="25000"/>
            </a:schemeClr>
          </a:solidFill>
          <a:latin typeface="+mn-lt"/>
        </a:defRPr>
      </a:lvl2pPr>
      <a:lvl3pPr marL="463881" indent="-265787" algn="l" defTabSz="908501" rtl="0" eaLnBrk="1" fontAlgn="base" hangingPunct="1">
        <a:spcBef>
          <a:spcPct val="0"/>
        </a:spcBef>
        <a:spcAft>
          <a:spcPts val="1600"/>
        </a:spcAft>
        <a:buClr>
          <a:schemeClr val="tx2"/>
        </a:buClr>
        <a:buSzPct val="120000"/>
        <a:buFont typeface="Arial" charset="0"/>
        <a:buChar char="–"/>
        <a:defRPr sz="1800" baseline="0">
          <a:solidFill>
            <a:schemeClr val="tx1">
              <a:lumMod val="75000"/>
              <a:lumOff val="25000"/>
            </a:schemeClr>
          </a:solidFill>
          <a:latin typeface="+mn-lt"/>
        </a:defRPr>
      </a:lvl3pPr>
      <a:lvl4pPr marL="623389" indent="-157866" algn="l" defTabSz="908501" rtl="0" eaLnBrk="1" fontAlgn="base" hangingPunct="1">
        <a:spcBef>
          <a:spcPct val="0"/>
        </a:spcBef>
        <a:spcAft>
          <a:spcPts val="1600"/>
        </a:spcAft>
        <a:buClr>
          <a:schemeClr val="tx2"/>
        </a:buClr>
        <a:buSzPct val="120000"/>
        <a:buFont typeface="Arial" charset="0"/>
        <a:buChar char="▫"/>
        <a:defRPr sz="1800" baseline="0">
          <a:solidFill>
            <a:schemeClr val="tx1">
              <a:lumMod val="75000"/>
              <a:lumOff val="25000"/>
            </a:schemeClr>
          </a:solidFill>
          <a:latin typeface="+mn-lt"/>
        </a:defRPr>
      </a:lvl4pPr>
      <a:lvl5pPr marL="760824" indent="-132087" algn="l" defTabSz="908501" rtl="0" eaLnBrk="1" fontAlgn="base" hangingPunct="1">
        <a:spcBef>
          <a:spcPct val="0"/>
        </a:spcBef>
        <a:spcAft>
          <a:spcPts val="1600"/>
        </a:spcAft>
        <a:buClr>
          <a:schemeClr val="tx2"/>
        </a:buClr>
        <a:buSzPct val="89000"/>
        <a:buFont typeface="Arial" charset="0"/>
        <a:buChar char="-"/>
        <a:defRPr sz="1800" baseline="0">
          <a:solidFill>
            <a:schemeClr val="tx1">
              <a:lumMod val="75000"/>
              <a:lumOff val="25000"/>
            </a:schemeClr>
          </a:solidFill>
          <a:latin typeface="+mn-lt"/>
        </a:defRPr>
      </a:lvl5pPr>
      <a:lvl6pPr marL="760824" indent="-132087" algn="l" defTabSz="908501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6pPr>
      <a:lvl7pPr marL="760824" indent="-132087" algn="l" defTabSz="908501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7pPr>
      <a:lvl8pPr marL="760824" indent="-132087" algn="l" defTabSz="908501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8pPr>
      <a:lvl9pPr marL="760824" indent="-132087" algn="l" defTabSz="908501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278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3881" algn="l" defTabSz="9278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27831" algn="l" defTabSz="9278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1749" algn="l" defTabSz="9278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55665" algn="l" defTabSz="9278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19584" algn="l" defTabSz="9278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83499" algn="l" defTabSz="9278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47418" algn="l" defTabSz="9278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11335" algn="l" defTabSz="9278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471488" y="17996"/>
            <a:ext cx="11720512" cy="685800"/>
          </a:xfrm>
          <a:prstGeom prst="roundRect">
            <a:avLst>
              <a:gd name="adj" fmla="val 32090"/>
            </a:avLst>
          </a:prstGeom>
          <a:gradFill flip="none" rotWithShape="1">
            <a:gsLst>
              <a:gs pos="0">
                <a:srgbClr val="CC0000"/>
              </a:gs>
              <a:gs pos="38000">
                <a:srgbClr val="CC0000"/>
              </a:gs>
              <a:gs pos="100000">
                <a:schemeClr val="bg2"/>
              </a:gs>
            </a:gsLst>
            <a:lin ang="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0363200" y="6583205"/>
            <a:ext cx="35266" cy="123111"/>
          </a:xfrm>
          <a:prstGeom prst="rect">
            <a:avLst/>
          </a:prstGeom>
        </p:spPr>
        <p:txBody>
          <a:bodyPr/>
          <a:lstStyle/>
          <a:p>
            <a:pPr defTabSz="913044"/>
            <a:fld id="{42C328C1-A84F-4A39-A664-DBA00541A8C6}" type="slidenum">
              <a:rPr>
                <a:solidFill>
                  <a:srgbClr val="808080"/>
                </a:solidFill>
              </a:rPr>
              <a:pPr defTabSz="913044"/>
              <a:t>1</a:t>
            </a:fld>
            <a:endParaRPr dirty="0">
              <a:solidFill>
                <a:srgbClr val="808080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053507" y="158650"/>
            <a:ext cx="9764018" cy="404492"/>
          </a:xfrm>
          <a:prstGeom prst="rect">
            <a:avLst/>
          </a:prstGeom>
        </p:spPr>
        <p:txBody>
          <a:bodyPr anchor="b"/>
          <a:lstStyle>
            <a:lvl1pPr algn="l" defTabSz="908501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tabLst>
                <a:tab pos="273839" algn="l"/>
              </a:tabLst>
              <a:defRPr sz="2800" b="1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908501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2pPr>
            <a:lvl3pPr algn="l" defTabSz="908501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3pPr>
            <a:lvl4pPr algn="l" defTabSz="908501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4pPr>
            <a:lvl5pPr algn="l" defTabSz="908501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5pPr>
            <a:lvl6pPr marL="463881" algn="l" defTabSz="908501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6pPr>
            <a:lvl7pPr marL="927831" algn="l" defTabSz="908501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7pPr>
            <a:lvl8pPr marL="1391749" algn="l" defTabSz="908501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8pPr>
            <a:lvl9pPr marL="1855665" algn="l" defTabSz="908501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spcAft>
                <a:spcPts val="1200"/>
              </a:spcAft>
            </a:pPr>
            <a:r>
              <a:rPr lang="en-US" sz="2200" dirty="0">
                <a:solidFill>
                  <a:srgbClr val="FFFFFF"/>
                </a:solidFill>
              </a:rPr>
              <a:t>Shopper On A Page: Urban-Wal-Mart Supercenter</a:t>
            </a:r>
          </a:p>
        </p:txBody>
      </p:sp>
      <p:sp>
        <p:nvSpPr>
          <p:cNvPr id="8" name="Slide Number Placeholder 1"/>
          <p:cNvSpPr txBox="1">
            <a:spLocks/>
          </p:cNvSpPr>
          <p:nvPr/>
        </p:nvSpPr>
        <p:spPr bwMode="gray">
          <a:xfrm>
            <a:off x="10363200" y="6583205"/>
            <a:ext cx="35266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lang="en-US" sz="800" kern="1200" baseline="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3044"/>
            <a:fld id="{42C328C1-A84F-4A39-A664-DBA00541A8C6}" type="slidenum">
              <a:rPr>
                <a:solidFill>
                  <a:srgbClr val="808080"/>
                </a:solidFill>
              </a:rPr>
              <a:pPr defTabSz="913044"/>
              <a:t>1</a:t>
            </a:fld>
            <a:endParaRPr dirty="0">
              <a:solidFill>
                <a:srgbClr val="808080"/>
              </a:solidFill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71488" y="761994"/>
            <a:ext cx="11200046" cy="5115344"/>
          </a:xfrm>
          <a:prstGeom prst="rect">
            <a:avLst/>
          </a:prstGeom>
          <a:solidFill>
            <a:schemeClr val="bg1"/>
          </a:solidFill>
          <a:ln w="9525">
            <a:solidFill>
              <a:srgbClr val="AFC1C3"/>
            </a:solidFill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182880" tIns="320040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200" dirty="0">
              <a:solidFill>
                <a:srgbClr val="7F7F7F"/>
              </a:solidFill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5100980"/>
              </p:ext>
            </p:extLst>
          </p:nvPr>
        </p:nvGraphicFramePr>
        <p:xfrm>
          <a:off x="576818" y="782839"/>
          <a:ext cx="11081783" cy="5066678"/>
        </p:xfrm>
        <a:graphic>
          <a:graphicData uri="http://schemas.openxmlformats.org/drawingml/2006/table">
            <a:tbl>
              <a:tblPr/>
              <a:tblGrid>
                <a:gridCol w="4233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318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26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7429">
                <a:tc rowSpan="2" gridSpan="2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Urban-Wal-Mart Supercenter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PRIMARY SHOPPER GROUPS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1366">
                <a:tc gridSpan="2" vMerge="1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Struggling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694">
                <a:tc rowSpan="5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KEY STATS</a:t>
                      </a:r>
                    </a:p>
                  </a:txBody>
                  <a:tcPr marL="0" marR="0" marT="0" marB="0" vert="vert27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Share of Monthly+ Shoppers</a:t>
                      </a:r>
                    </a:p>
                  </a:txBody>
                  <a:tcPr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22%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6694">
                <a:tc vMerge="1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Share of Total Trips [1]</a:t>
                      </a:r>
                    </a:p>
                  </a:txBody>
                  <a:tcPr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21%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669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Share of Total Dollar Spend [1]</a:t>
                      </a:r>
                    </a:p>
                  </a:txBody>
                  <a:tcPr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19%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6694">
                <a:tc vMerge="1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 dirty="0">
                          <a:solidFill>
                            <a:srgbClr val="404040"/>
                          </a:solidFill>
                          <a:effectLst/>
                          <a:latin typeface="Candara" panose="020E0502030303020204" pitchFamily="34" charset="0"/>
                        </a:rPr>
                        <a:t>Share of Total NARTD Bev Trips</a:t>
                      </a: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 [1]</a:t>
                      </a:r>
                      <a:endParaRPr lang="en-US" sz="1000" b="0" i="0" u="none" strike="noStrike" dirty="0">
                        <a:solidFill>
                          <a:srgbClr val="404040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</a:rPr>
                        <a:t>24%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6694">
                <a:tc vMerge="1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 dirty="0">
                          <a:solidFill>
                            <a:srgbClr val="404040"/>
                          </a:solidFill>
                          <a:effectLst/>
                          <a:latin typeface="Candara" panose="020E0502030303020204" pitchFamily="34" charset="0"/>
                        </a:rPr>
                        <a:t>NARTD Beverage Trip Conversion</a:t>
                      </a: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 [2]</a:t>
                      </a:r>
                      <a:endParaRPr lang="en-US" sz="1000" b="0" i="0" u="none" strike="noStrike" dirty="0">
                        <a:solidFill>
                          <a:srgbClr val="404040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</a:rPr>
                        <a:t>45%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8983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6694">
                <a:tc rowSpan="3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MOTIVATORS</a:t>
                      </a:r>
                    </a:p>
                  </a:txBody>
                  <a:tcPr marL="0" marR="0" marT="0" marB="0" vert="vert27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Largest Trip Mission (% of Group’s Trips) [2]</a:t>
                      </a:r>
                    </a:p>
                  </a:txBody>
                  <a:tcPr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Grab &amp; Go Home (36%)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6694">
                <a:tc vMerge="1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Unique Trip Mission (% of Group’s Trips) [2]</a:t>
                      </a:r>
                    </a:p>
                  </a:txBody>
                  <a:tcPr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Need It Now (9%)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622731">
                <a:tc vMerge="1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Motivations for Visit [2]</a:t>
                      </a:r>
                    </a:p>
                    <a:p>
                      <a:pPr marL="169863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*show high-skew motivations</a:t>
                      </a:r>
                    </a:p>
                  </a:txBody>
                  <a:tcPr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Buy Beverage to Drink Now</a:t>
                      </a: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Buy Meal/Snack to Eat Now</a:t>
                      </a: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Take Time Browse For Interesting Items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82419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005854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PROFILE</a:t>
                      </a:r>
                    </a:p>
                  </a:txBody>
                  <a:tcPr marL="0" marR="0" marT="0" marB="0" vert="vert27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Key Monthly+ Demographic &amp; Behavioral Skews [3]</a:t>
                      </a:r>
                    </a:p>
                  </a:txBody>
                  <a:tcPr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Age 19-34, 25-34, 3, 4, 5+ people in the HH, AA, Hispanic, Rural, Social Shoppers, Errand Runners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8502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66694">
                <a:tc rowSpan="3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Imagery</a:t>
                      </a:r>
                    </a:p>
                  </a:txBody>
                  <a:tcPr marL="0" marR="0" marT="0" marB="0" vert="vert270" anchor="ctr" horzOverflow="overflow">
                    <a:lnL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Good place to shop for </a:t>
                      </a: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RTE/Heat Foods</a:t>
                      </a:r>
                    </a:p>
                  </a:txBody>
                  <a:tcPr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6669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Good place to shop for </a:t>
                      </a: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Carbonated Soft Drinks</a:t>
                      </a:r>
                    </a:p>
                  </a:txBody>
                  <a:tcPr marR="0" marT="0" marB="0" anchor="ctr" horzOverflow="overflow">
                    <a:lnL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6669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Good place to shop for </a:t>
                      </a: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Still Non-Alcoholic Beverages</a:t>
                      </a:r>
                    </a:p>
                  </a:txBody>
                  <a:tcPr marR="0" marT="0" marB="0" anchor="ctr" horzOverflow="overflow">
                    <a:lnL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5487400" y="5980729"/>
            <a:ext cx="66836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charset="0"/>
                <a:cs typeface="ＭＳ Ｐゴシック" charset="0"/>
              </a:rPr>
              <a:t> [1] Stat Test vs Share of Monthly+ Urban-Wal-Mart Supercenter Shopper, [2] Stat Test vs Total Trips of Urban-Wal-Mart Supercenter,</a:t>
            </a:r>
          </a:p>
          <a:p>
            <a:pPr algn="r"/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charset="0"/>
                <a:cs typeface="ＭＳ Ｐゴシック" charset="0"/>
              </a:rPr>
              <a:t> [3] Stat Test vs Total Monthly+ Urban-Wal-Mart Supercenter Shopper</a:t>
            </a:r>
            <a:endParaRPr 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8282099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heme/theme1.xml><?xml version="1.0" encoding="utf-8"?>
<a:theme xmlns:a="http://schemas.openxmlformats.org/drawingml/2006/main" name="12_USE THIS">
  <a:themeElements>
    <a:clrScheme name="Custom 1">
      <a:dk1>
        <a:srgbClr val="000000"/>
      </a:dk1>
      <a:lt1>
        <a:srgbClr val="FFFFFF"/>
      </a:lt1>
      <a:dk2>
        <a:srgbClr val="CC0000"/>
      </a:dk2>
      <a:lt2>
        <a:srgbClr val="FFFFFF"/>
      </a:lt2>
      <a:accent1>
        <a:srgbClr val="DDDDDD"/>
      </a:accent1>
      <a:accent2>
        <a:srgbClr val="808080"/>
      </a:accent2>
      <a:accent3>
        <a:srgbClr val="CC3300"/>
      </a:accent3>
      <a:accent4>
        <a:srgbClr val="CC0000"/>
      </a:accent4>
      <a:accent5>
        <a:srgbClr val="FF6600"/>
      </a:accent5>
      <a:accent6>
        <a:srgbClr val="808080"/>
      </a:accent6>
      <a:hlink>
        <a:srgbClr val="CC3300"/>
      </a:hlink>
      <a:folHlink>
        <a:srgbClr val="CC0000"/>
      </a:folHlink>
    </a:clrScheme>
    <a:fontScheme name="Custom 2">
      <a:majorFont>
        <a:latin typeface="Candara"/>
        <a:ea typeface="ＭＳ Ｐゴシック"/>
        <a:cs typeface=""/>
      </a:majorFont>
      <a:minorFont>
        <a:latin typeface="Candar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urrent">
        <a:dk1>
          <a:srgbClr val="000000"/>
        </a:dk1>
        <a:lt1>
          <a:srgbClr val="FFFFFF"/>
        </a:lt1>
        <a:dk2>
          <a:srgbClr val="CC0000"/>
        </a:dk2>
        <a:lt2>
          <a:srgbClr val="FFFFFF"/>
        </a:lt2>
        <a:accent1>
          <a:srgbClr val="DDDDDD"/>
        </a:accent1>
        <a:accent2>
          <a:srgbClr val="808080"/>
        </a:accent2>
        <a:accent3>
          <a:srgbClr val="CC3300"/>
        </a:accent3>
        <a:accent4>
          <a:srgbClr val="CC0000"/>
        </a:accent4>
        <a:accent5>
          <a:srgbClr val="FF6600"/>
        </a:accent5>
        <a:accent6>
          <a:srgbClr val="808080"/>
        </a:accent6>
        <a:hlink>
          <a:srgbClr val="CC3300"/>
        </a:hlink>
        <a:folHlink>
          <a:srgbClr val="CC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16337</TotalTime>
  <Words>228</Words>
  <Application>Microsoft Office PowerPoint</Application>
  <PresentationFormat>Widescreen</PresentationFormat>
  <Paragraphs>37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3" baseType="lpstr">
      <vt:lpstr>ＭＳ Ｐゴシック</vt:lpstr>
      <vt:lpstr>Arial</vt:lpstr>
      <vt:lpstr>Calibri</vt:lpstr>
      <vt:lpstr>Candara</vt:lpstr>
      <vt:lpstr>Century Gothic</vt:lpstr>
      <vt:lpstr>Courier New</vt:lpstr>
      <vt:lpstr>Franklin Gothic Book</vt:lpstr>
      <vt:lpstr>Lucida Grande</vt:lpstr>
      <vt:lpstr>Segoe UI</vt:lpstr>
      <vt:lpstr>Wingdings</vt:lpstr>
      <vt:lpstr>12_USE THIS</vt:lpstr>
      <vt:lpstr>think-cell Slide</vt:lpstr>
      <vt:lpstr>PowerPoint Presentation</vt:lpstr>
    </vt:vector>
  </TitlesOfParts>
  <Company>Coca-Cola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Rajewski</dc:creator>
  <cp:lastModifiedBy>Nagaraju Duddela</cp:lastModifiedBy>
  <cp:revision>429</cp:revision>
  <cp:lastPrinted>2015-12-04T15:56:47Z</cp:lastPrinted>
  <dcterms:created xsi:type="dcterms:W3CDTF">2014-05-21T13:43:49Z</dcterms:created>
  <dcterms:modified xsi:type="dcterms:W3CDTF">2018-10-22T09:51:35Z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FATIntVersion">
    <vt:i4>15</vt:i4>
  </property>
  <property fmtid="{D5CDD505-2E9C-101B-9397-08002B2CF9AE}" pid="3" name="FILEGUID">
    <vt:lpwstr>53e986c9-1f02-4f83-b94f-6892fe8c78ce</vt:lpwstr>
  </property>
  <property fmtid="{D5CDD505-2E9C-101B-9397-08002B2CF9AE}" pid="4" name="MODFILEGUID">
    <vt:lpwstr>7ce0bd96-47d2-4213-9be5-8ca796d8f2aa</vt:lpwstr>
  </property>
  <property fmtid="{D5CDD505-2E9C-101B-9397-08002B2CF9AE}" pid="5" name="FILEOWNER">
    <vt:lpwstr>T32273</vt:lpwstr>
  </property>
  <property fmtid="{D5CDD505-2E9C-101B-9397-08002B2CF9AE}" pid="6" name="MODFILEOWNER">
    <vt:lpwstr>A64841</vt:lpwstr>
  </property>
  <property fmtid="{D5CDD505-2E9C-101B-9397-08002B2CF9AE}" pid="7" name="IPPCLASS">
    <vt:i4>1</vt:i4>
  </property>
  <property fmtid="{D5CDD505-2E9C-101B-9397-08002B2CF9AE}" pid="8" name="MODIPPCLASS">
    <vt:i4>1</vt:i4>
  </property>
  <property fmtid="{D5CDD505-2E9C-101B-9397-08002B2CF9AE}" pid="9" name="MACHINEID">
    <vt:lpwstr>WPEL260391</vt:lpwstr>
  </property>
  <property fmtid="{D5CDD505-2E9C-101B-9397-08002B2CF9AE}" pid="10" name="MODMACHINEID">
    <vt:lpwstr>O46130-0608</vt:lpwstr>
  </property>
  <property fmtid="{D5CDD505-2E9C-101B-9397-08002B2CF9AE}" pid="11" name="CURRENTCLASS">
    <vt:lpwstr>Classified - No Category</vt:lpwstr>
  </property>
</Properties>
</file>