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45F"/>
    <a:srgbClr val="E7E7E7"/>
    <a:srgbClr val="DDDDDD"/>
    <a:srgbClr val="BEBEBE"/>
    <a:srgbClr val="FBCF51"/>
    <a:srgbClr val="FCD978"/>
    <a:srgbClr val="01AFE5"/>
    <a:srgbClr val="02A6DC"/>
    <a:srgbClr val="FF5212"/>
    <a:srgbClr val="FF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23397420458263E-3"/>
          <c:y val="3.8166176680711927E-2"/>
          <c:w val="0.92341451312069023"/>
          <c:h val="0.9236676466385761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DADBD1BC-B536-4827-B730-0C34C9056994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t>+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9DE-4B42-8F58-5DB41C6117F3}"/>
                </c:ext>
              </c:extLst>
            </c:dLbl>
            <c:dLbl>
              <c:idx val="1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33F8D4C4-2A90-4090-9DDF-016EE397111A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9DE-4B42-8F58-5DB41C6117F3}"/>
                </c:ext>
              </c:extLst>
            </c:dLbl>
            <c:dLbl>
              <c:idx val="2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A2714B24-9D67-4173-B0CE-1755C5B3450C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9DE-4B42-8F58-5DB41C6117F3}"/>
                </c:ext>
              </c:extLst>
            </c:dLbl>
            <c:dLbl>
              <c:idx val="3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C37D80EC-0C26-41EF-9C53-6DA5E3F2E383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9DE-4B42-8F58-5DB41C6117F3}"/>
                </c:ext>
              </c:extLst>
            </c:dLbl>
            <c:dLbl>
              <c:idx val="4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5EC4D2B3-5346-48C0-AB6F-211CC898A220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t>+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9DE-4B42-8F58-5DB41C6117F3}"/>
                </c:ext>
              </c:extLst>
            </c:dLbl>
            <c:dLbl>
              <c:idx val="5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281DE11F-2531-4ADA-8BDB-1B8D746135CA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9DE-4B42-8F58-5DB41C6117F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ED425E-BC5B-45FD-9D76-5A638CDBD777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9DE-4B42-8F58-5DB41C6117F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13E99C-4EF8-4B12-A14E-F259D105109C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dirty="0">
                        <a:latin typeface="Franklin Gothic Book" panose="020B0503020102020204" pitchFamily="34" charset="0"/>
                      </a:rPr>
                      <a:t>0.0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9DE-4B42-8F58-5DB41C6117F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E9B1CAB-89FC-482F-A980-CB8490244E03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9DE-4B42-8F58-5DB41C6117F3}"/>
                </c:ext>
              </c:extLst>
            </c:dLbl>
            <c:dLbl>
              <c:idx val="9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24B9B6-5CD9-4FBD-9C63-B47D77C2EF8C}" type="VALUE">
                      <a:rPr lang="en-US" smtClean="0"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t>+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9DE-4B42-8F58-5DB41C6117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18000" tIns="19050" rIns="18288" bIns="19050" anchor="ctr" anchorCtr="0">
                <a:no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</c:v>
                </c:pt>
                <c:pt idx="1">
                  <c:v>49</c:v>
                </c:pt>
                <c:pt idx="2">
                  <c:v>55</c:v>
                </c:pt>
                <c:pt idx="3">
                  <c:v>54</c:v>
                </c:pt>
                <c:pt idx="4">
                  <c:v>58</c:v>
                </c:pt>
                <c:pt idx="5">
                  <c:v>59</c:v>
                </c:pt>
                <c:pt idx="6">
                  <c:v>62</c:v>
                </c:pt>
                <c:pt idx="7">
                  <c:v>70</c:v>
                </c:pt>
                <c:pt idx="8">
                  <c:v>74</c:v>
                </c:pt>
                <c:pt idx="9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DE-4B42-8F58-5DB41C6117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rgbClr val="D9D9D9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56</c:v>
                </c:pt>
                <c:pt idx="1">
                  <c:v>51</c:v>
                </c:pt>
                <c:pt idx="2">
                  <c:v>45</c:v>
                </c:pt>
                <c:pt idx="3">
                  <c:v>46</c:v>
                </c:pt>
                <c:pt idx="4">
                  <c:v>42</c:v>
                </c:pt>
                <c:pt idx="5">
                  <c:v>41</c:v>
                </c:pt>
                <c:pt idx="6">
                  <c:v>38</c:v>
                </c:pt>
                <c:pt idx="7">
                  <c:v>30</c:v>
                </c:pt>
                <c:pt idx="8">
                  <c:v>26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9DE-4B42-8F58-5DB41C611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1"/>
        <c:overlap val="100"/>
        <c:axId val="247225152"/>
        <c:axId val="247224760"/>
      </c:barChart>
      <c:catAx>
        <c:axId val="247225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7224760"/>
        <c:crosses val="autoZero"/>
        <c:auto val="1"/>
        <c:lblAlgn val="ctr"/>
        <c:lblOffset val="100"/>
        <c:noMultiLvlLbl val="0"/>
      </c:catAx>
      <c:valAx>
        <c:axId val="247224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722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18925357757996"/>
          <c:y val="0.53895959924893821"/>
          <c:w val="0.56651320766865731"/>
          <c:h val="0.34004947030742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1A7D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C-41CD-8635-DF62C007D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EAC-41CD-8635-DF62C007D3A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C-41CD-8635-DF62C007D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8652432"/>
        <c:axId val="338654784"/>
      </c:barChart>
      <c:catAx>
        <c:axId val="338652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654784"/>
        <c:crosses val="autoZero"/>
        <c:auto val="1"/>
        <c:lblAlgn val="ctr"/>
        <c:lblOffset val="100"/>
        <c:noMultiLvlLbl val="0"/>
      </c:catAx>
      <c:valAx>
        <c:axId val="338654784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3865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22111985569022"/>
          <c:y val="0.52796042375406194"/>
          <c:w val="0.44574562488180264"/>
          <c:h val="0.34004947030742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BCF5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5AC-95A0-D4B4BE89E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26-45AC-95A0-D4B4BE89E73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26-45AC-95A0-D4B4BE89E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338652824"/>
        <c:axId val="338658704"/>
      </c:barChart>
      <c:catAx>
        <c:axId val="338652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658704"/>
        <c:crosses val="autoZero"/>
        <c:auto val="1"/>
        <c:lblAlgn val="ctr"/>
        <c:lblOffset val="100"/>
        <c:noMultiLvlLbl val="0"/>
      </c:catAx>
      <c:valAx>
        <c:axId val="338658704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3865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826887661143"/>
          <c:y val="0.54995925105076859"/>
          <c:w val="0.65009208103130756"/>
          <c:h val="0.340048898739077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21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B-4D3B-BA34-B96CDD2C1C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0B-4D3B-BA34-B96CDD2C1C6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0B-4D3B-BA34-B96CDD2C1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0354016"/>
        <c:axId val="340352056"/>
      </c:barChart>
      <c:catAx>
        <c:axId val="340354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0352056"/>
        <c:crosses val="autoZero"/>
        <c:auto val="1"/>
        <c:lblAlgn val="ctr"/>
        <c:lblOffset val="100"/>
        <c:noMultiLvlLbl val="0"/>
      </c:catAx>
      <c:valAx>
        <c:axId val="34035205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5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29705237050464"/>
          <c:y val="0.53896006602975322"/>
          <c:w val="0.51540589525899072"/>
          <c:h val="0.340048898739077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1A7D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6-48F4-8083-53C2BF9E75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D6-48F4-8083-53C2BF9E75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6-48F4-8083-53C2BF9E7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0351664"/>
        <c:axId val="340356760"/>
      </c:barChart>
      <c:catAx>
        <c:axId val="34035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0356760"/>
        <c:crosses val="autoZero"/>
        <c:auto val="1"/>
        <c:lblAlgn val="ctr"/>
        <c:lblOffset val="100"/>
        <c:noMultiLvlLbl val="0"/>
      </c:catAx>
      <c:valAx>
        <c:axId val="340356760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5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03325526250708"/>
          <c:y val="0.51033985151476724"/>
          <c:w val="0.49193348947498583"/>
          <c:h val="0.364910407003845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BCF5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5BC-B16F-D692816D73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082-45BC-B16F-D692816D73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2-45BC-B16F-D692816D7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340357936"/>
        <c:axId val="340352448"/>
      </c:barChart>
      <c:catAx>
        <c:axId val="340357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0352448"/>
        <c:crosses val="autoZero"/>
        <c:auto val="1"/>
        <c:lblAlgn val="ctr"/>
        <c:lblOffset val="100"/>
        <c:noMultiLvlLbl val="0"/>
      </c:catAx>
      <c:valAx>
        <c:axId val="340352448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5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23397420458263E-3"/>
          <c:y val="3.8166176680711927E-2"/>
          <c:w val="0.89783397801120968"/>
          <c:h val="0.9236676466385761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DADBD1BC-B536-4827-B730-0C34C9056994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+3.6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24D-422A-AA84-A3BC8CE0F071}"/>
                </c:ext>
              </c:extLst>
            </c:dLbl>
            <c:dLbl>
              <c:idx val="1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33F8D4C4-2A90-4090-9DDF-016EE397111A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24D-422A-AA84-A3BC8CE0F071}"/>
                </c:ext>
              </c:extLst>
            </c:dLbl>
            <c:dLbl>
              <c:idx val="2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A2714B24-9D67-4173-B0CE-1755C5B3450C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24D-422A-AA84-A3BC8CE0F071}"/>
                </c:ext>
              </c:extLst>
            </c:dLbl>
            <c:dLbl>
              <c:idx val="3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C37D80EC-0C26-41EF-9C53-6DA5E3F2E383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4D-422A-AA84-A3BC8CE0F071}"/>
                </c:ext>
              </c:extLst>
            </c:dLbl>
            <c:dLbl>
              <c:idx val="4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5EC4D2B3-5346-48C0-AB6F-211CC898A220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24D-422A-AA84-A3BC8CE0F071}"/>
                </c:ext>
              </c:extLst>
            </c:dLbl>
            <c:dLbl>
              <c:idx val="5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281DE11F-2531-4ADA-8BDB-1B8D746135CA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3.2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24D-422A-AA84-A3BC8CE0F07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ED425E-BC5B-45FD-9D76-5A638CDBD777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0.8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24D-422A-AA84-A3BC8CE0F07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13E99C-4EF8-4B12-A14E-F259D105109C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latin typeface="Franklin Gothic Book" panose="020B0503020102020204" pitchFamily="34" charset="0"/>
                      </a:rPr>
                      <a:t>0.9</a:t>
                    </a:r>
                    <a:r>
                      <a:rPr lang="en-US" sz="1000" baseline="0" dirty="0">
                        <a:latin typeface="Franklin Gothic Book" panose="020B0503020102020204" pitchFamily="34" charset="0"/>
                      </a:rPr>
                      <a:t>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4D-422A-AA84-A3BC8CE0F07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E9B1CAB-89FC-482F-A980-CB8490244E03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-0.9</a:t>
                    </a:r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24D-422A-AA84-A3BC8CE0F071}"/>
                </c:ext>
              </c:extLst>
            </c:dLbl>
            <c:dLbl>
              <c:idx val="9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24B9B6-5CD9-4FBD-9C63-B47D77C2EF8C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24D-422A-AA84-A3BC8CE0F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18000" tIns="19050" rIns="18288" bIns="19050" anchor="ctr" anchorCtr="0">
                <a:no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D-422A-AA84-A3BC8CE0F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rgbClr val="D9D9D9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D-422A-AA84-A3BC8CE0F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1"/>
        <c:overlap val="100"/>
        <c:axId val="247226328"/>
        <c:axId val="247222800"/>
      </c:barChart>
      <c:catAx>
        <c:axId val="247226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7222800"/>
        <c:crosses val="autoZero"/>
        <c:auto val="1"/>
        <c:lblAlgn val="ctr"/>
        <c:lblOffset val="100"/>
        <c:noMultiLvlLbl val="0"/>
      </c:catAx>
      <c:valAx>
        <c:axId val="247222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7226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29953372681631"/>
          <c:y val="0.52796042375406194"/>
          <c:w val="0.63022581597807148"/>
          <c:h val="0.34004947030742255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5AB-47C4-B2DB-E9B14E1B834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AB-47C4-B2DB-E9B14E1B8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47223584"/>
        <c:axId val="247223976"/>
      </c:barChart>
      <c:catAx>
        <c:axId val="247223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7223976"/>
        <c:crosses val="autoZero"/>
        <c:auto val="1"/>
        <c:lblAlgn val="ctr"/>
        <c:lblOffset val="100"/>
        <c:noMultiLvlLbl val="0"/>
      </c:catAx>
      <c:valAx>
        <c:axId val="24722397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47223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18925357757996"/>
          <c:y val="0.53895959924893821"/>
          <c:w val="0.56651320766865731"/>
          <c:h val="0.34004947030742266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EAC-41CD-8635-DF62C007D3A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C-41CD-8635-DF62C007D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8659488"/>
        <c:axId val="338657136"/>
      </c:barChart>
      <c:catAx>
        <c:axId val="338659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657136"/>
        <c:crosses val="autoZero"/>
        <c:auto val="1"/>
        <c:lblAlgn val="ctr"/>
        <c:lblOffset val="100"/>
        <c:noMultiLvlLbl val="0"/>
      </c:catAx>
      <c:valAx>
        <c:axId val="33865713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386594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ctr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8BAD1A-3BC6-4468-9048-35BD70A8C24D}" type="VALUE">
                      <a:rPr lang="en-US" smtClean="0">
                        <a:latin typeface="Franklin Gothic Book" panose="020B0503020102020204" pitchFamily="34" charset="0"/>
                      </a:rPr>
                      <a:pPr algn="ctr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39B-488E-980F-A3DCA1944CF9}"/>
                </c:ext>
              </c:extLst>
            </c:dLbl>
            <c:dLbl>
              <c:idx val="1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ctr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latin typeface="Franklin Gothic Book" panose="020B0503020102020204" pitchFamily="34" charset="0"/>
                      </a:rPr>
                      <a:t>25% | 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39B-488E-980F-A3DCA1944CF9}"/>
                </c:ext>
              </c:extLst>
            </c:dLbl>
            <c:dLbl>
              <c:idx val="2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ctr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9A14ADA-57C3-46B4-9933-F715E86D7DD0}" type="VALUE">
                      <a:rPr lang="en-US">
                        <a:latin typeface="Franklin Gothic Book" panose="020B0503020102020204" pitchFamily="34" charset="0"/>
                      </a:rPr>
                      <a:pPr algn="ctr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dirty="0">
                        <a:latin typeface="Franklin Gothic Book" panose="020B0503020102020204" pitchFamily="34" charset="0"/>
                      </a:rPr>
                      <a:t>+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9B-488E-980F-A3DCA1944CF9}"/>
                </c:ext>
              </c:extLst>
            </c:dLbl>
            <c:dLbl>
              <c:idx val="3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ctr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7E04FA1-B20D-480C-9A09-41ACD0F055F8}" type="VALUE">
                      <a:rPr lang="en-US" smtClean="0">
                        <a:latin typeface="Franklin Gothic Book" panose="020B0503020102020204" pitchFamily="34" charset="0"/>
                      </a:rPr>
                      <a:pPr algn="ctr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dirty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t>+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89-49E0-8590-BA6E177EF4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2697480" tIns="18288" rIns="18288" bIns="18288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18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89-49E0-8590-BA6E177EF4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75</c:v>
                </c:pt>
                <c:pt idx="2">
                  <c:v>82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89-49E0-8590-BA6E177EF4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100"/>
        <c:axId val="338654392"/>
        <c:axId val="338655960"/>
      </c:barChart>
      <c:catAx>
        <c:axId val="338654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655960"/>
        <c:crosses val="autoZero"/>
        <c:auto val="1"/>
        <c:lblAlgn val="ctr"/>
        <c:lblOffset val="100"/>
        <c:noMultiLvlLbl val="0"/>
      </c:catAx>
      <c:valAx>
        <c:axId val="338655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6543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8BAD1A-3BC6-4468-9048-35BD70A8C24D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t>-0.9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83D-49AC-A3F3-5D2BFB7EE5E0}"/>
                </c:ext>
              </c:extLst>
            </c:dLbl>
            <c:dLbl>
              <c:idx val="1"/>
              <c:tx>
                <c:rich>
                  <a:bodyPr vertOverflow="overflow" horzOverflow="overflow" wrap="none" lIns="18000" tIns="19050" rIns="18000" bIns="19050" anchor="ctr" anchorCtr="0">
                    <a:noAutofit/>
                  </a:bodyPr>
                  <a:lstStyle/>
                  <a:p>
                    <a:pPr algn="l" rtl="0">
                      <a:defRPr lang="en-US" sz="1197" b="1" i="0" u="none" strike="noStrike" kern="1200" baseline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D3BDC907-19FA-43F9-B515-A1EF266616BE}" type="VALUE">
                      <a:rPr lang="en-US" sz="1197" b="1" i="0" u="none" strike="noStrike" kern="1200" baseline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rPr>
                      <a:pPr algn="l" rtl="0">
                        <a:defRPr lang="en-US" sz="1197" b="1" i="0" u="none" strike="noStrike" kern="1200" baseline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197" b="1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rPr>
                      <a:t>% | </a:t>
                    </a:r>
                    <a:r>
                      <a:rPr lang="en-US" sz="1000" b="1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rPr>
                      <a:t>+0.2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3D-49AC-A3F3-5D2BFB7EE5E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A14ADA-57C3-46B4-9933-F715E86D7DD0}" type="VALUE">
                      <a:rPr lang="en-US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 | </a:t>
                    </a:r>
                    <a:r>
                      <a:rPr lang="en-US" sz="1000" dirty="0"/>
                      <a:t>+0.2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3D-49AC-A3F3-5D2BFB7EE5E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E04FA1-B20D-480C-9A09-41ACD0F055F8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 | </a:t>
                    </a:r>
                    <a:r>
                      <a:rPr lang="en-US" sz="1000" dirty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t>+1.2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3D-49AC-A3F3-5D2BFB7EE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18000" tIns="18288" rIns="18288" bIns="18288" anchor="ctr" anchorCtr="0">
                <a:no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90</c:v>
                </c:pt>
                <c:pt idx="2">
                  <c:v>68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89-49E0-8590-BA6E177EF4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55</c:v>
                </c:pt>
                <c:pt idx="1">
                  <c:v>10</c:v>
                </c:pt>
                <c:pt idx="2">
                  <c:v>32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89-49E0-8590-BA6E177EF4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100"/>
        <c:axId val="338655568"/>
        <c:axId val="338656352"/>
      </c:barChart>
      <c:catAx>
        <c:axId val="338655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656352"/>
        <c:crosses val="autoZero"/>
        <c:auto val="1"/>
        <c:lblAlgn val="ctr"/>
        <c:lblOffset val="100"/>
        <c:noMultiLvlLbl val="0"/>
      </c:catAx>
      <c:valAx>
        <c:axId val="33865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655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81944444444449E-2"/>
          <c:y val="2.3824999999999995E-2"/>
          <c:w val="0.95339652777777772"/>
          <c:h val="0.953396527777777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</c:v>
                </c:pt>
              </c:strCache>
            </c:strRef>
          </c:tx>
          <c:spPr>
            <a:pattFill prst="wdUpDiag">
              <a:fgClr>
                <a:srgbClr val="B82D23"/>
              </a:fgClr>
              <a:bgClr>
                <a:srgbClr val="E7E7E7"/>
              </a:bgClr>
            </a:pattFill>
            <a:ln w="9525">
              <a:solidFill>
                <a:schemeClr val="tx1"/>
              </a:solidFill>
            </a:ln>
          </c:spPr>
          <c:dPt>
            <c:idx val="0"/>
            <c:bubble3D val="0"/>
            <c:spPr>
              <a:pattFill prst="wdUpDiag">
                <a:fgClr>
                  <a:srgbClr val="01AFE5"/>
                </a:fgClr>
                <a:bgClr>
                  <a:srgbClr val="02A6DC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67-4CD7-AA3E-79306FE0B329}"/>
              </c:ext>
            </c:extLst>
          </c:dPt>
          <c:dPt>
            <c:idx val="1"/>
            <c:bubble3D val="0"/>
            <c:spPr>
              <a:pattFill prst="wdUpDiag">
                <a:fgClr>
                  <a:srgbClr val="C83226"/>
                </a:fgClr>
                <a:bgClr>
                  <a:srgbClr val="B82D23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67-4CD7-AA3E-79306FE0B32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67-4CD7-AA3E-79306FE0B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451201744286745E-2"/>
          <c:y val="0"/>
          <c:w val="0.9387033999327552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wdUpDiag">
              <a:fgClr>
                <a:srgbClr val="B82D23"/>
              </a:fgClr>
              <a:bgClr>
                <a:srgbClr val="E7E7E7"/>
              </a:bgClr>
            </a:pattFill>
            <a:ln w="9525">
              <a:solidFill>
                <a:schemeClr val="tx1"/>
              </a:solidFill>
            </a:ln>
          </c:spPr>
          <c:dPt>
            <c:idx val="0"/>
            <c:bubble3D val="0"/>
            <c:spPr>
              <a:pattFill prst="wdUpDiag">
                <a:fgClr>
                  <a:srgbClr val="6E928C"/>
                </a:fgClr>
                <a:bgClr>
                  <a:srgbClr val="658781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AF-4678-A9DF-B3CE578F5F90}"/>
              </c:ext>
            </c:extLst>
          </c:dPt>
          <c:dPt>
            <c:idx val="1"/>
            <c:bubble3D val="0"/>
            <c:spPr>
              <a:pattFill prst="wdUpDiag">
                <a:fgClr>
                  <a:srgbClr val="CD2D21"/>
                </a:fgClr>
                <a:bgClr>
                  <a:srgbClr val="B82D23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AF-4678-A9DF-B3CE578F5F90}"/>
              </c:ext>
            </c:extLst>
          </c:dPt>
          <c:dPt>
            <c:idx val="2"/>
            <c:bubble3D val="0"/>
            <c:spPr>
              <a:pattFill prst="wdUpDiag">
                <a:fgClr>
                  <a:srgbClr val="AEAEAC"/>
                </a:fgClr>
                <a:bgClr>
                  <a:srgbClr val="A8A8A5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AF-4678-A9DF-B3CE578F5F90}"/>
              </c:ext>
            </c:extLst>
          </c:dPt>
          <c:dPt>
            <c:idx val="3"/>
            <c:bubble3D val="0"/>
            <c:spPr>
              <a:pattFill prst="wdUpDiag">
                <a:fgClr>
                  <a:srgbClr val="FF652F"/>
                </a:fgClr>
                <a:bgClr>
                  <a:srgbClr val="FF5212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AF-4678-A9DF-B3CE578F5F90}"/>
              </c:ext>
            </c:extLst>
          </c:dPt>
          <c:dPt>
            <c:idx val="4"/>
            <c:bubble3D val="0"/>
            <c:spPr>
              <a:pattFill prst="wdUpDiag">
                <a:fgClr>
                  <a:srgbClr val="01AFE5"/>
                </a:fgClr>
                <a:bgClr>
                  <a:srgbClr val="02A6DC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AF-4678-A9DF-B3CE578F5F90}"/>
              </c:ext>
            </c:extLst>
          </c:dPt>
          <c:dPt>
            <c:idx val="5"/>
            <c:bubble3D val="0"/>
            <c:spPr>
              <a:pattFill prst="wdUpDiag">
                <a:fgClr>
                  <a:srgbClr val="FCD978"/>
                </a:fgClr>
                <a:bgClr>
                  <a:srgbClr val="FBCF51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AF-4678-A9DF-B3CE578F5F90}"/>
              </c:ext>
            </c:extLst>
          </c:dPt>
          <c:cat>
            <c:strRef>
              <c:f>Sheet1!$A$2:$A$7</c:f>
              <c:strCache>
                <c:ptCount val="6"/>
                <c:pt idx="0">
                  <c:v>65-75</c:v>
                </c:pt>
                <c:pt idx="1">
                  <c:v>46-55</c:v>
                </c:pt>
                <c:pt idx="2">
                  <c:v>40-45</c:v>
                </c:pt>
                <c:pt idx="3">
                  <c:v>25-39</c:v>
                </c:pt>
                <c:pt idx="4">
                  <c:v>19-24</c:v>
                </c:pt>
                <c:pt idx="5">
                  <c:v>13-18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0.09</c:v>
                </c:pt>
                <c:pt idx="1">
                  <c:v>0.25</c:v>
                </c:pt>
                <c:pt idx="2">
                  <c:v>0.27</c:v>
                </c:pt>
                <c:pt idx="3">
                  <c:v>0.17</c:v>
                </c:pt>
                <c:pt idx="4">
                  <c:v>0.1</c:v>
                </c:pt>
                <c:pt idx="5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AF-4678-A9DF-B3CE578F5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29953372681631"/>
          <c:y val="0.52796042375406194"/>
          <c:w val="0.63022581597807148"/>
          <c:h val="0.34004947030742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21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B-47C4-B2DB-E9B14E1B8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5AB-47C4-B2DB-E9B14E1B834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AB-47C4-B2DB-E9B14E1B8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8659880"/>
        <c:axId val="338659096"/>
      </c:barChart>
      <c:catAx>
        <c:axId val="338659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659096"/>
        <c:crosses val="autoZero"/>
        <c:auto val="1"/>
        <c:lblAlgn val="ctr"/>
        <c:lblOffset val="100"/>
        <c:noMultiLvlLbl val="0"/>
      </c:catAx>
      <c:valAx>
        <c:axId val="33865909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3865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C3A8-FEA9-4FA3-88AB-1C6AE6D536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92A7-A645-4DB6-9E04-F9F770B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429-805D-4220-B503-E8791A3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1BC4-0A80-4D91-820D-DC0B4333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4C6AF7-C71D-4A7D-8BAB-05AD5F11E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71B8-F978-41A7-9588-CB3A0EB3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744E-86AC-4384-BB8A-4F17E8FD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E620-BAF8-4E19-B98E-97439A64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720F6A3C-83FA-4064-808D-AA968D0F751F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C79F-2A99-4268-A51E-CFA2F77E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A9AE42-A352-4EAE-9306-6C1B6866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C960B-3E46-4ABA-AFA9-DD3A6470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4AC6-D400-44B5-8887-8654FD6F2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F4FC-56B2-4074-9849-A33F86E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8FDC6811-AB4B-44EC-A37B-9673E83D2158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0415-C3D4-4E93-B8CF-0799DD5E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A93D0F-C43D-4833-9744-89256274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B4FC-A011-4665-B55A-708DD73F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5E07-119A-48EB-8C82-2726E940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D085-7774-4E86-BFDC-D0CB2749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5CF925FB-DDA9-40C5-9E3C-6E9B5873E04A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7810-698C-43CE-9E18-9873AFC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C69D23-0F71-40FD-B5AE-196FC7B3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15B-F201-4C63-9C4F-3117F93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1A95-C1F7-4719-847C-29C8BB0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7840-55CE-4523-85AB-A8FE20DD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2FC151AC-1B70-4727-8510-A60CF30E41FC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852A-2EBA-4F9A-83AD-8A8125B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724F81-6E0C-45CF-9E2C-DD778790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BB3F-C805-4816-A27A-1BD1FFA4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B92-F6D4-45F8-B7C6-2D86659AD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E63A-4319-48A3-A90C-9F3DD372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664-7A84-4387-80B8-28857E8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34F1039E-1B17-44BF-B541-527E3A36C8F4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E4A-8BC1-4B69-B8FC-D6B8CB14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843B8B-FB1C-49A5-856F-9F38DFBF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3ABA-4156-4A1D-AE8F-AADF1D0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6B5D-E9AC-4A68-A12D-21DA236B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BA16-7506-46EC-9147-088D256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62DFA-37B7-4B7D-A214-339F146E1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3CD2-72BE-452E-AEA6-5D97957A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7DA3-87A6-4D48-98F9-31BE19C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4EF10155-68C5-4881-A900-78E153964C20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4C8F7-B688-4EFB-8E71-C0610ED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225603-9891-424E-99EF-C6E85B83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105-278B-446C-8293-3FDC020C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3EDF8-945F-4259-860F-C6DAEA9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6E4750A0-5E9B-416A-847A-C39ED8E818A7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DC9D-9F2D-4936-97BF-66FDEDA9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A197-059C-4998-B062-4FB4931D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4B6F0-E2B4-4F1E-AC7C-28AAD35F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E24-6AC8-4771-BD24-1917863E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36E5-69F1-434C-A517-E89E069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C9CA-7F74-4A1A-9BA6-7D76C481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4578-A50A-40E8-BD28-31CD97C5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8F57E8D7-75B5-4E89-B528-BAC28318E8B3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83A9-B23F-4BAE-8561-0EDA88D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6F44-B879-400D-A953-85472BFD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033-EACA-4432-8C2F-3D22E8C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F417-CAF5-4AC2-B0D1-07101DDA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79DF-04FD-412C-BF5D-871A5163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CBBA-0E34-4653-B3AD-C642154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5DA87AB9-6E26-4229-AE0B-6F45ED006C4D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E98E-A5BB-44B2-A2E9-FB62DEDB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42D10-C982-4481-86F9-F5C5398FE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8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26" Type="http://schemas.openxmlformats.org/officeDocument/2006/relationships/image" Target="../media/image15.png"/><Relationship Id="rId39" Type="http://schemas.openxmlformats.org/officeDocument/2006/relationships/chart" Target="../charts/chart13.xml"/><Relationship Id="rId21" Type="http://schemas.openxmlformats.org/officeDocument/2006/relationships/image" Target="../media/image12.png"/><Relationship Id="rId34" Type="http://schemas.openxmlformats.org/officeDocument/2006/relationships/image" Target="../media/image22.png"/><Relationship Id="rId42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image" Target="../media/image17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40" Type="http://schemas.openxmlformats.org/officeDocument/2006/relationships/chart" Target="../charts/chart14.xml"/><Relationship Id="rId5" Type="http://schemas.openxmlformats.org/officeDocument/2006/relationships/chart" Target="../charts/chart4.xm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chart" Target="../charts/chart11.xml"/><Relationship Id="rId36" Type="http://schemas.openxmlformats.org/officeDocument/2006/relationships/image" Target="../media/image24.png"/><Relationship Id="rId10" Type="http://schemas.openxmlformats.org/officeDocument/2006/relationships/chart" Target="../charts/chart6.xml"/><Relationship Id="rId19" Type="http://schemas.openxmlformats.org/officeDocument/2006/relationships/image" Target="../media/image10.png"/><Relationship Id="rId31" Type="http://schemas.openxmlformats.org/officeDocument/2006/relationships/image" Target="../media/image19.png"/><Relationship Id="rId4" Type="http://schemas.openxmlformats.org/officeDocument/2006/relationships/chart" Target="../charts/chart3.xml"/><Relationship Id="rId9" Type="http://schemas.openxmlformats.org/officeDocument/2006/relationships/image" Target="../media/image3.png"/><Relationship Id="rId14" Type="http://schemas.openxmlformats.org/officeDocument/2006/relationships/chart" Target="../charts/chart7.xml"/><Relationship Id="rId22" Type="http://schemas.openxmlformats.org/officeDocument/2006/relationships/chart" Target="../charts/chart9.xml"/><Relationship Id="rId27" Type="http://schemas.openxmlformats.org/officeDocument/2006/relationships/image" Target="../media/image16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28.png"/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12" Type="http://schemas.openxmlformats.org/officeDocument/2006/relationships/image" Target="../media/image5.png"/><Relationship Id="rId17" Type="http://schemas.openxmlformats.org/officeDocument/2006/relationships/chart" Target="../charts/chart8.xml"/><Relationship Id="rId25" Type="http://schemas.openxmlformats.org/officeDocument/2006/relationships/chart" Target="../charts/chart10.xml"/><Relationship Id="rId33" Type="http://schemas.openxmlformats.org/officeDocument/2006/relationships/image" Target="../media/image21.png"/><Relationship Id="rId38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Rectangle 823">
            <a:extLst>
              <a:ext uri="{FF2B5EF4-FFF2-40B4-BE49-F238E27FC236}">
                <a16:creationId xmlns:a16="http://schemas.microsoft.com/office/drawing/2014/main" id="{4424CC07-067C-48E6-8916-E08E702A4E59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0" name="r">
            <a:extLst>
              <a:ext uri="{FF2B5EF4-FFF2-40B4-BE49-F238E27FC236}">
                <a16:creationId xmlns:a16="http://schemas.microsoft.com/office/drawing/2014/main" id="{A23514BE-B711-47BF-BC97-BDCFAD844570}"/>
              </a:ext>
            </a:extLst>
          </p:cNvPr>
          <p:cNvSpPr/>
          <p:nvPr/>
        </p:nvSpPr>
        <p:spPr>
          <a:xfrm>
            <a:off x="8028432" y="926520"/>
            <a:ext cx="4023360" cy="560535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graphicFrame>
        <p:nvGraphicFramePr>
          <p:cNvPr id="666" name="daChart">
            <a:extLst>
              <a:ext uri="{FF2B5EF4-FFF2-40B4-BE49-F238E27FC236}">
                <a16:creationId xmlns:a16="http://schemas.microsoft.com/office/drawing/2014/main" id="{56DD21B8-3705-451E-B268-560AC278E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767482"/>
              </p:ext>
            </p:extLst>
          </p:nvPr>
        </p:nvGraphicFramePr>
        <p:xfrm>
          <a:off x="8125898" y="1045803"/>
          <a:ext cx="3861306" cy="378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8" name="daChart2" hidden="1">
            <a:extLst>
              <a:ext uri="{FF2B5EF4-FFF2-40B4-BE49-F238E27FC236}">
                <a16:creationId xmlns:a16="http://schemas.microsoft.com/office/drawing/2014/main" id="{8ED19A26-FBC3-430E-959E-2DBFB12DC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947902"/>
              </p:ext>
            </p:extLst>
          </p:nvPr>
        </p:nvGraphicFramePr>
        <p:xfrm>
          <a:off x="8125897" y="1045803"/>
          <a:ext cx="3971751" cy="378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hdr"/>
          <p:cNvGrpSpPr/>
          <p:nvPr/>
        </p:nvGrpSpPr>
        <p:grpSpPr>
          <a:xfrm>
            <a:off x="139854" y="654414"/>
            <a:ext cx="11211638" cy="4275932"/>
            <a:chOff x="139854" y="654414"/>
            <a:chExt cx="11211638" cy="4275932"/>
          </a:xfrm>
        </p:grpSpPr>
        <p:sp>
          <p:nvSpPr>
            <p:cNvPr id="3" name="h1">
              <a:extLst>
                <a:ext uri="{FF2B5EF4-FFF2-40B4-BE49-F238E27FC236}">
                  <a16:creationId xmlns:a16="http://schemas.microsoft.com/office/drawing/2014/main" id="{B2D9D38D-CF66-4053-BAA3-43C845E18278}"/>
                </a:ext>
              </a:extLst>
            </p:cNvPr>
            <p:cNvSpPr txBox="1"/>
            <p:nvPr/>
          </p:nvSpPr>
          <p:spPr>
            <a:xfrm>
              <a:off x="139854" y="654414"/>
              <a:ext cx="84833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GENDER</a:t>
              </a:r>
            </a:p>
          </p:txBody>
        </p:sp>
        <p:sp>
          <p:nvSpPr>
            <p:cNvPr id="4" name="h2">
              <a:extLst>
                <a:ext uri="{FF2B5EF4-FFF2-40B4-BE49-F238E27FC236}">
                  <a16:creationId xmlns:a16="http://schemas.microsoft.com/office/drawing/2014/main" id="{E5B6C4D8-F91A-4EBD-A70B-649044954A60}"/>
                </a:ext>
              </a:extLst>
            </p:cNvPr>
            <p:cNvSpPr txBox="1"/>
            <p:nvPr/>
          </p:nvSpPr>
          <p:spPr>
            <a:xfrm>
              <a:off x="139854" y="1963258"/>
              <a:ext cx="703558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AGE</a:t>
              </a:r>
            </a:p>
          </p:txBody>
        </p:sp>
        <p:sp>
          <p:nvSpPr>
            <p:cNvPr id="5" name="h4">
              <a:extLst>
                <a:ext uri="{FF2B5EF4-FFF2-40B4-BE49-F238E27FC236}">
                  <a16:creationId xmlns:a16="http://schemas.microsoft.com/office/drawing/2014/main" id="{2BCAC057-CEAA-4341-B98E-461BC7DB44D7}"/>
                </a:ext>
              </a:extLst>
            </p:cNvPr>
            <p:cNvSpPr txBox="1"/>
            <p:nvPr/>
          </p:nvSpPr>
          <p:spPr>
            <a:xfrm>
              <a:off x="139854" y="4693357"/>
              <a:ext cx="1150094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DENSITY</a:t>
              </a:r>
            </a:p>
          </p:txBody>
        </p:sp>
        <p:sp>
          <p:nvSpPr>
            <p:cNvPr id="6" name="h3">
              <a:extLst>
                <a:ext uri="{FF2B5EF4-FFF2-40B4-BE49-F238E27FC236}">
                  <a16:creationId xmlns:a16="http://schemas.microsoft.com/office/drawing/2014/main" id="{939D80CA-4A23-447F-8255-A79D7C2818B4}"/>
                </a:ext>
              </a:extLst>
            </p:cNvPr>
            <p:cNvSpPr txBox="1"/>
            <p:nvPr/>
          </p:nvSpPr>
          <p:spPr>
            <a:xfrm>
              <a:off x="139854" y="3547592"/>
              <a:ext cx="1150094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ETHNICITY</a:t>
              </a:r>
            </a:p>
          </p:txBody>
        </p:sp>
        <p:sp>
          <p:nvSpPr>
            <p:cNvPr id="7" name="h5">
              <a:extLst>
                <a:ext uri="{FF2B5EF4-FFF2-40B4-BE49-F238E27FC236}">
                  <a16:creationId xmlns:a16="http://schemas.microsoft.com/office/drawing/2014/main" id="{AF92471C-7FC2-4390-8B07-19821365BA2F}"/>
                </a:ext>
              </a:extLst>
            </p:cNvPr>
            <p:cNvSpPr txBox="1"/>
            <p:nvPr/>
          </p:nvSpPr>
          <p:spPr>
            <a:xfrm>
              <a:off x="3935873" y="654414"/>
              <a:ext cx="2248732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SHOPPER HOUSEHOLD STATS </a:t>
              </a:r>
            </a:p>
          </p:txBody>
        </p:sp>
        <p:sp>
          <p:nvSpPr>
            <p:cNvPr id="8" name="h10">
              <a:extLst>
                <a:ext uri="{FF2B5EF4-FFF2-40B4-BE49-F238E27FC236}">
                  <a16:creationId xmlns:a16="http://schemas.microsoft.com/office/drawing/2014/main" id="{D51CC0A3-EAFA-4BB6-96C5-5F602F09BDCF}"/>
                </a:ext>
              </a:extLst>
            </p:cNvPr>
            <p:cNvSpPr txBox="1"/>
            <p:nvPr/>
          </p:nvSpPr>
          <p:spPr>
            <a:xfrm>
              <a:off x="7981842" y="654414"/>
              <a:ext cx="3369650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ATTITUDINAL STATEMENTS – TOP 2 BOX </a:t>
              </a:r>
            </a:p>
          </p:txBody>
        </p:sp>
        <p:sp>
          <p:nvSpPr>
            <p:cNvPr id="9" name="h11">
              <a:extLst>
                <a:ext uri="{FF2B5EF4-FFF2-40B4-BE49-F238E27FC236}">
                  <a16:creationId xmlns:a16="http://schemas.microsoft.com/office/drawing/2014/main" id="{0622EA9B-B6DF-46F4-BBD0-610B502B7BDC}"/>
                </a:ext>
              </a:extLst>
            </p:cNvPr>
            <p:cNvSpPr txBox="1"/>
            <p:nvPr/>
          </p:nvSpPr>
          <p:spPr>
            <a:xfrm>
              <a:off x="8049320" y="4693357"/>
              <a:ext cx="302738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>
                  <a:latin typeface="Franklin Gothic Book" panose="020B0503020102020204" pitchFamily="34" charset="0"/>
                </a:rPr>
                <a:t>AVERAGE CHANNEL FREQUENCY</a:t>
              </a:r>
              <a:endParaRPr lang="en-IN" sz="13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0" name="h7">
              <a:extLst>
                <a:ext uri="{FF2B5EF4-FFF2-40B4-BE49-F238E27FC236}">
                  <a16:creationId xmlns:a16="http://schemas.microsoft.com/office/drawing/2014/main" id="{0E86E134-361B-4664-BC95-CC2CDC549328}"/>
                </a:ext>
              </a:extLst>
            </p:cNvPr>
            <p:cNvSpPr txBox="1"/>
            <p:nvPr/>
          </p:nvSpPr>
          <p:spPr>
            <a:xfrm>
              <a:off x="6613373" y="1963258"/>
              <a:ext cx="1342256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>
                  <a:latin typeface="Franklin Gothic Book" panose="020B0503020102020204" pitchFamily="34" charset="0"/>
                </a:rPr>
                <a:t>PARENTS</a:t>
              </a:r>
              <a:endParaRPr lang="en-IN" sz="13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" name="h6">
              <a:extLst>
                <a:ext uri="{FF2B5EF4-FFF2-40B4-BE49-F238E27FC236}">
                  <a16:creationId xmlns:a16="http://schemas.microsoft.com/office/drawing/2014/main" id="{18C00CDE-7BD5-4AAD-A580-E92550F2285C}"/>
                </a:ext>
              </a:extLst>
            </p:cNvPr>
            <p:cNvSpPr txBox="1"/>
            <p:nvPr/>
          </p:nvSpPr>
          <p:spPr>
            <a:xfrm>
              <a:off x="3935873" y="1963258"/>
              <a:ext cx="148852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MARITAL STATUS</a:t>
              </a:r>
            </a:p>
          </p:txBody>
        </p:sp>
        <p:sp>
          <p:nvSpPr>
            <p:cNvPr id="12" name="h8">
              <a:extLst>
                <a:ext uri="{FF2B5EF4-FFF2-40B4-BE49-F238E27FC236}">
                  <a16:creationId xmlns:a16="http://schemas.microsoft.com/office/drawing/2014/main" id="{A31DC6EC-163B-40B6-BBFB-370DD7D2088C}"/>
                </a:ext>
              </a:extLst>
            </p:cNvPr>
            <p:cNvSpPr txBox="1"/>
            <p:nvPr/>
          </p:nvSpPr>
          <p:spPr>
            <a:xfrm>
              <a:off x="3935873" y="3547592"/>
              <a:ext cx="1834645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HOUSEHOLD INCOME</a:t>
              </a:r>
            </a:p>
          </p:txBody>
        </p:sp>
        <p:sp>
          <p:nvSpPr>
            <p:cNvPr id="13" name="h9">
              <a:extLst>
                <a:ext uri="{FF2B5EF4-FFF2-40B4-BE49-F238E27FC236}">
                  <a16:creationId xmlns:a16="http://schemas.microsoft.com/office/drawing/2014/main" id="{65960E61-6CFC-47BF-95AD-9BA443C0DD14}"/>
                </a:ext>
              </a:extLst>
            </p:cNvPr>
            <p:cNvSpPr txBox="1"/>
            <p:nvPr/>
          </p:nvSpPr>
          <p:spPr>
            <a:xfrm>
              <a:off x="3935873" y="4693358"/>
              <a:ext cx="1645343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SOCIO ECONOMIC</a:t>
              </a:r>
            </a:p>
          </p:txBody>
        </p:sp>
      </p:grpSp>
      <p:sp>
        <p:nvSpPr>
          <p:cNvPr id="124" name="r">
            <a:extLst>
              <a:ext uri="{FF2B5EF4-FFF2-40B4-BE49-F238E27FC236}">
                <a16:creationId xmlns:a16="http://schemas.microsoft.com/office/drawing/2014/main" id="{9ADD9542-D8D9-4C7A-9D92-7664BD65E868}"/>
              </a:ext>
            </a:extLst>
          </p:cNvPr>
          <p:cNvSpPr/>
          <p:nvPr/>
        </p:nvSpPr>
        <p:spPr>
          <a:xfrm>
            <a:off x="2599077" y="2609119"/>
            <a:ext cx="1188720" cy="40233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125" name="r">
            <a:extLst>
              <a:ext uri="{FF2B5EF4-FFF2-40B4-BE49-F238E27FC236}">
                <a16:creationId xmlns:a16="http://schemas.microsoft.com/office/drawing/2014/main" id="{9ADD9542-D8D9-4C7A-9D92-7664BD65E868}"/>
              </a:ext>
            </a:extLst>
          </p:cNvPr>
          <p:cNvSpPr/>
          <p:nvPr/>
        </p:nvSpPr>
        <p:spPr>
          <a:xfrm>
            <a:off x="2599077" y="3012566"/>
            <a:ext cx="1188720" cy="40233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123" name="r">
            <a:extLst>
              <a:ext uri="{FF2B5EF4-FFF2-40B4-BE49-F238E27FC236}">
                <a16:creationId xmlns:a16="http://schemas.microsoft.com/office/drawing/2014/main" id="{9ADD9542-D8D9-4C7A-9D92-7664BD65E868}"/>
              </a:ext>
            </a:extLst>
          </p:cNvPr>
          <p:cNvSpPr/>
          <p:nvPr/>
        </p:nvSpPr>
        <p:spPr>
          <a:xfrm>
            <a:off x="130197" y="3012566"/>
            <a:ext cx="1188720" cy="40233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122" name="r">
            <a:extLst>
              <a:ext uri="{FF2B5EF4-FFF2-40B4-BE49-F238E27FC236}">
                <a16:creationId xmlns:a16="http://schemas.microsoft.com/office/drawing/2014/main" id="{9ADD9542-D8D9-4C7A-9D92-7664BD65E868}"/>
              </a:ext>
            </a:extLst>
          </p:cNvPr>
          <p:cNvSpPr/>
          <p:nvPr/>
        </p:nvSpPr>
        <p:spPr>
          <a:xfrm>
            <a:off x="130197" y="2609119"/>
            <a:ext cx="1188720" cy="40233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53" name="r"/>
          <p:cNvSpPr/>
          <p:nvPr/>
        </p:nvSpPr>
        <p:spPr>
          <a:xfrm>
            <a:off x="5915267" y="906642"/>
            <a:ext cx="987552" cy="9326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"/>
          <p:cNvSpPr/>
          <p:nvPr/>
        </p:nvSpPr>
        <p:spPr>
          <a:xfrm>
            <a:off x="4925570" y="906642"/>
            <a:ext cx="987552" cy="9326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">
            <a:extLst>
              <a:ext uri="{FF2B5EF4-FFF2-40B4-BE49-F238E27FC236}">
                <a16:creationId xmlns:a16="http://schemas.microsoft.com/office/drawing/2014/main" id="{125843D6-4F53-4FD3-9E6D-D10863339CD8}"/>
              </a:ext>
            </a:extLst>
          </p:cNvPr>
          <p:cNvSpPr/>
          <p:nvPr/>
        </p:nvSpPr>
        <p:spPr>
          <a:xfrm>
            <a:off x="6613373" y="2201005"/>
            <a:ext cx="1277573" cy="1188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graphicFrame>
        <p:nvGraphicFramePr>
          <p:cNvPr id="146" name="chart">
            <a:extLst>
              <a:ext uri="{FF2B5EF4-FFF2-40B4-BE49-F238E27FC236}">
                <a16:creationId xmlns:a16="http://schemas.microsoft.com/office/drawing/2014/main" id="{C075122E-15B4-43EC-A1AD-A0B45A4EF616}"/>
              </a:ext>
            </a:extLst>
          </p:cNvPr>
          <p:cNvGraphicFramePr/>
          <p:nvPr>
            <p:extLst/>
          </p:nvPr>
        </p:nvGraphicFramePr>
        <p:xfrm>
          <a:off x="6889024" y="1712698"/>
          <a:ext cx="721251" cy="11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9" name="chart">
            <a:extLst>
              <a:ext uri="{FF2B5EF4-FFF2-40B4-BE49-F238E27FC236}">
                <a16:creationId xmlns:a16="http://schemas.microsoft.com/office/drawing/2014/main" id="{9AEB3B52-9861-4B39-85F6-45E7852BFEAD}"/>
              </a:ext>
            </a:extLst>
          </p:cNvPr>
          <p:cNvGraphicFramePr/>
          <p:nvPr>
            <p:extLst/>
          </p:nvPr>
        </p:nvGraphicFramePr>
        <p:xfrm>
          <a:off x="5630026" y="1700325"/>
          <a:ext cx="496984" cy="11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1" name="r">
            <a:extLst>
              <a:ext uri="{FF2B5EF4-FFF2-40B4-BE49-F238E27FC236}">
                <a16:creationId xmlns:a16="http://schemas.microsoft.com/office/drawing/2014/main" id="{BDE330D7-C21B-4B56-AE72-F22C6C0E832E}"/>
              </a:ext>
            </a:extLst>
          </p:cNvPr>
          <p:cNvSpPr/>
          <p:nvPr/>
        </p:nvSpPr>
        <p:spPr>
          <a:xfrm>
            <a:off x="3065934" y="3797280"/>
            <a:ext cx="731520" cy="8046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200" name="r">
            <a:extLst>
              <a:ext uri="{FF2B5EF4-FFF2-40B4-BE49-F238E27FC236}">
                <a16:creationId xmlns:a16="http://schemas.microsoft.com/office/drawing/2014/main" id="{BDE330D7-C21B-4B56-AE72-F22C6C0E832E}"/>
              </a:ext>
            </a:extLst>
          </p:cNvPr>
          <p:cNvSpPr/>
          <p:nvPr/>
        </p:nvSpPr>
        <p:spPr>
          <a:xfrm>
            <a:off x="2334414" y="3797280"/>
            <a:ext cx="731520" cy="8046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199" name="r">
            <a:extLst>
              <a:ext uri="{FF2B5EF4-FFF2-40B4-BE49-F238E27FC236}">
                <a16:creationId xmlns:a16="http://schemas.microsoft.com/office/drawing/2014/main" id="{BDE330D7-C21B-4B56-AE72-F22C6C0E832E}"/>
              </a:ext>
            </a:extLst>
          </p:cNvPr>
          <p:cNvSpPr/>
          <p:nvPr/>
        </p:nvSpPr>
        <p:spPr>
          <a:xfrm>
            <a:off x="1602894" y="3797280"/>
            <a:ext cx="731520" cy="8046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198" name="r">
            <a:extLst>
              <a:ext uri="{FF2B5EF4-FFF2-40B4-BE49-F238E27FC236}">
                <a16:creationId xmlns:a16="http://schemas.microsoft.com/office/drawing/2014/main" id="{BDE330D7-C21B-4B56-AE72-F22C6C0E832E}"/>
              </a:ext>
            </a:extLst>
          </p:cNvPr>
          <p:cNvSpPr/>
          <p:nvPr/>
        </p:nvSpPr>
        <p:spPr>
          <a:xfrm>
            <a:off x="871374" y="3797280"/>
            <a:ext cx="731520" cy="8046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227" name="r">
            <a:extLst>
              <a:ext uri="{FF2B5EF4-FFF2-40B4-BE49-F238E27FC236}">
                <a16:creationId xmlns:a16="http://schemas.microsoft.com/office/drawing/2014/main" id="{BDE330D7-C21B-4B56-AE72-F22C6C0E832E}"/>
              </a:ext>
            </a:extLst>
          </p:cNvPr>
          <p:cNvSpPr/>
          <p:nvPr/>
        </p:nvSpPr>
        <p:spPr>
          <a:xfrm>
            <a:off x="6569345" y="3802489"/>
            <a:ext cx="1316736" cy="8046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267" name="r">
            <a:extLst>
              <a:ext uri="{FF2B5EF4-FFF2-40B4-BE49-F238E27FC236}">
                <a16:creationId xmlns:a16="http://schemas.microsoft.com/office/drawing/2014/main" id="{CA71DEAD-988D-4968-9A7E-8094EF6C1F74}"/>
              </a:ext>
            </a:extLst>
          </p:cNvPr>
          <p:cNvSpPr/>
          <p:nvPr/>
        </p:nvSpPr>
        <p:spPr>
          <a:xfrm>
            <a:off x="4922176" y="5013486"/>
            <a:ext cx="987552" cy="128025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cxnSp>
        <p:nvCxnSpPr>
          <p:cNvPr id="14" name="sc1">
            <a:extLst>
              <a:ext uri="{FF2B5EF4-FFF2-40B4-BE49-F238E27FC236}">
                <a16:creationId xmlns:a16="http://schemas.microsoft.com/office/drawing/2014/main" id="{97AFBC59-7593-4E11-A467-6B672B24F426}"/>
              </a:ext>
            </a:extLst>
          </p:cNvPr>
          <p:cNvCxnSpPr>
            <a:cxnSpLocks/>
          </p:cNvCxnSpPr>
          <p:nvPr/>
        </p:nvCxnSpPr>
        <p:spPr>
          <a:xfrm>
            <a:off x="139854" y="891402"/>
            <a:ext cx="365760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c11">
            <a:extLst>
              <a:ext uri="{FF2B5EF4-FFF2-40B4-BE49-F238E27FC236}">
                <a16:creationId xmlns:a16="http://schemas.microsoft.com/office/drawing/2014/main" id="{982B1F35-893E-4B2B-AD90-8D0DB99D595C}"/>
              </a:ext>
            </a:extLst>
          </p:cNvPr>
          <p:cNvCxnSpPr>
            <a:cxnSpLocks/>
          </p:cNvCxnSpPr>
          <p:nvPr/>
        </p:nvCxnSpPr>
        <p:spPr>
          <a:xfrm>
            <a:off x="8028432" y="4999197"/>
            <a:ext cx="402336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c2">
            <a:extLst>
              <a:ext uri="{FF2B5EF4-FFF2-40B4-BE49-F238E27FC236}">
                <a16:creationId xmlns:a16="http://schemas.microsoft.com/office/drawing/2014/main" id="{DEDFEC6D-1B2E-476A-AA03-303CECE51E61}"/>
              </a:ext>
            </a:extLst>
          </p:cNvPr>
          <p:cNvCxnSpPr>
            <a:cxnSpLocks/>
          </p:cNvCxnSpPr>
          <p:nvPr/>
        </p:nvCxnSpPr>
        <p:spPr>
          <a:xfrm>
            <a:off x="130197" y="2185006"/>
            <a:ext cx="365760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c10">
            <a:extLst>
              <a:ext uri="{FF2B5EF4-FFF2-40B4-BE49-F238E27FC236}">
                <a16:creationId xmlns:a16="http://schemas.microsoft.com/office/drawing/2014/main" id="{81F89531-C75B-4ACC-9ADF-8A6973774753}"/>
              </a:ext>
            </a:extLst>
          </p:cNvPr>
          <p:cNvCxnSpPr>
            <a:cxnSpLocks/>
          </p:cNvCxnSpPr>
          <p:nvPr/>
        </p:nvCxnSpPr>
        <p:spPr>
          <a:xfrm>
            <a:off x="8028432" y="891402"/>
            <a:ext cx="402336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c4">
            <a:extLst>
              <a:ext uri="{FF2B5EF4-FFF2-40B4-BE49-F238E27FC236}">
                <a16:creationId xmlns:a16="http://schemas.microsoft.com/office/drawing/2014/main" id="{A7A62305-1E96-4341-9221-D577F482869A}"/>
              </a:ext>
            </a:extLst>
          </p:cNvPr>
          <p:cNvCxnSpPr>
            <a:cxnSpLocks/>
          </p:cNvCxnSpPr>
          <p:nvPr/>
        </p:nvCxnSpPr>
        <p:spPr>
          <a:xfrm>
            <a:off x="139854" y="4999196"/>
            <a:ext cx="365760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c3">
            <a:extLst>
              <a:ext uri="{FF2B5EF4-FFF2-40B4-BE49-F238E27FC236}">
                <a16:creationId xmlns:a16="http://schemas.microsoft.com/office/drawing/2014/main" id="{984F1243-3FF8-47AE-B95F-1441C6BB870B}"/>
              </a:ext>
            </a:extLst>
          </p:cNvPr>
          <p:cNvCxnSpPr>
            <a:cxnSpLocks/>
          </p:cNvCxnSpPr>
          <p:nvPr/>
        </p:nvCxnSpPr>
        <p:spPr>
          <a:xfrm>
            <a:off x="139854" y="3784580"/>
            <a:ext cx="365760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c5">
            <a:extLst>
              <a:ext uri="{FF2B5EF4-FFF2-40B4-BE49-F238E27FC236}">
                <a16:creationId xmlns:a16="http://schemas.microsoft.com/office/drawing/2014/main" id="{2FDD0121-EEE2-4CD8-9839-847661875C7A}"/>
              </a:ext>
            </a:extLst>
          </p:cNvPr>
          <p:cNvCxnSpPr>
            <a:cxnSpLocks/>
          </p:cNvCxnSpPr>
          <p:nvPr/>
        </p:nvCxnSpPr>
        <p:spPr>
          <a:xfrm>
            <a:off x="3935873" y="891402"/>
            <a:ext cx="3954139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c6">
            <a:extLst>
              <a:ext uri="{FF2B5EF4-FFF2-40B4-BE49-F238E27FC236}">
                <a16:creationId xmlns:a16="http://schemas.microsoft.com/office/drawing/2014/main" id="{91D460E3-3FBF-40C7-A5A5-F76039284131}"/>
              </a:ext>
            </a:extLst>
          </p:cNvPr>
          <p:cNvCxnSpPr>
            <a:cxnSpLocks/>
          </p:cNvCxnSpPr>
          <p:nvPr/>
        </p:nvCxnSpPr>
        <p:spPr>
          <a:xfrm>
            <a:off x="3935873" y="2185006"/>
            <a:ext cx="2560320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c7">
            <a:extLst>
              <a:ext uri="{FF2B5EF4-FFF2-40B4-BE49-F238E27FC236}">
                <a16:creationId xmlns:a16="http://schemas.microsoft.com/office/drawing/2014/main" id="{8126B1D9-8706-499E-8019-D9074CD3AF25}"/>
              </a:ext>
            </a:extLst>
          </p:cNvPr>
          <p:cNvCxnSpPr>
            <a:cxnSpLocks/>
          </p:cNvCxnSpPr>
          <p:nvPr/>
        </p:nvCxnSpPr>
        <p:spPr>
          <a:xfrm>
            <a:off x="6613373" y="2185006"/>
            <a:ext cx="1276639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c9">
            <a:extLst>
              <a:ext uri="{FF2B5EF4-FFF2-40B4-BE49-F238E27FC236}">
                <a16:creationId xmlns:a16="http://schemas.microsoft.com/office/drawing/2014/main" id="{18BB34BA-9D07-4F9F-838A-8F6ED729B720}"/>
              </a:ext>
            </a:extLst>
          </p:cNvPr>
          <p:cNvCxnSpPr>
            <a:cxnSpLocks/>
          </p:cNvCxnSpPr>
          <p:nvPr/>
        </p:nvCxnSpPr>
        <p:spPr>
          <a:xfrm>
            <a:off x="3935873" y="4999197"/>
            <a:ext cx="3950208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c8">
            <a:extLst>
              <a:ext uri="{FF2B5EF4-FFF2-40B4-BE49-F238E27FC236}">
                <a16:creationId xmlns:a16="http://schemas.microsoft.com/office/drawing/2014/main" id="{6D1DE174-8B8F-44B1-82DF-1E8E8848D231}"/>
              </a:ext>
            </a:extLst>
          </p:cNvPr>
          <p:cNvCxnSpPr>
            <a:cxnSpLocks/>
          </p:cNvCxnSpPr>
          <p:nvPr/>
        </p:nvCxnSpPr>
        <p:spPr>
          <a:xfrm>
            <a:off x="3935873" y="3786191"/>
            <a:ext cx="3950208" cy="0"/>
          </a:xfrm>
          <a:prstGeom prst="line">
            <a:avLst/>
          </a:prstGeom>
          <a:ln w="19050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logoRect">
            <a:extLst>
              <a:ext uri="{FF2B5EF4-FFF2-40B4-BE49-F238E27FC236}">
                <a16:creationId xmlns:a16="http://schemas.microsoft.com/office/drawing/2014/main" id="{ED770CE5-CA5F-4334-82B2-DCAD87D12A04}"/>
              </a:ext>
            </a:extLst>
          </p:cNvPr>
          <p:cNvSpPr/>
          <p:nvPr/>
        </p:nvSpPr>
        <p:spPr>
          <a:xfrm>
            <a:off x="11381538" y="608374"/>
            <a:ext cx="741168" cy="508175"/>
          </a:xfrm>
          <a:prstGeom prst="roundRect">
            <a:avLst>
              <a:gd name="adj" fmla="val 50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95DB4334-6FDE-42C9-9D39-91C4DEE241F6}"/>
              </a:ext>
            </a:extLst>
          </p:cNvPr>
          <p:cNvGrpSpPr/>
          <p:nvPr/>
        </p:nvGrpSpPr>
        <p:grpSpPr>
          <a:xfrm>
            <a:off x="8158279" y="5090196"/>
            <a:ext cx="3783592" cy="133763"/>
            <a:chOff x="8477250" y="5261610"/>
            <a:chExt cx="3565698" cy="123824"/>
          </a:xfrm>
        </p:grpSpPr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093A4A56-9989-4BC5-8CDF-D5073CC50AC7}"/>
                </a:ext>
              </a:extLst>
            </p:cNvPr>
            <p:cNvGrpSpPr/>
            <p:nvPr/>
          </p:nvGrpSpPr>
          <p:grpSpPr>
            <a:xfrm>
              <a:off x="8477250" y="5261610"/>
              <a:ext cx="87630" cy="123824"/>
              <a:chOff x="8477250" y="5261610"/>
              <a:chExt cx="87630" cy="123824"/>
            </a:xfrm>
          </p:grpSpPr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7189CE5D-6A7E-42E9-8A0B-16B822995B44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2C6BDAE6-9006-4752-A8F3-5AAD43C42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1ECFF274-0B2D-4EA5-873A-BD2265CC6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77E2EA02-7D5A-4B3B-B80E-9309F9094A85}"/>
                </a:ext>
              </a:extLst>
            </p:cNvPr>
            <p:cNvGrpSpPr/>
            <p:nvPr/>
          </p:nvGrpSpPr>
          <p:grpSpPr>
            <a:xfrm>
              <a:off x="8622170" y="5261610"/>
              <a:ext cx="87630" cy="123824"/>
              <a:chOff x="8477250" y="5261610"/>
              <a:chExt cx="87630" cy="123824"/>
            </a:xfrm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473B4903-2FFB-4CCD-BC3E-4AE3BF5EDF94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E222F1A-643E-438C-AA35-7C5CBF08D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A025086A-B2F5-4C59-854A-D11FDB46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E345FAA9-5271-43BC-9BF3-302F6E2A393E}"/>
                </a:ext>
              </a:extLst>
            </p:cNvPr>
            <p:cNvGrpSpPr/>
            <p:nvPr/>
          </p:nvGrpSpPr>
          <p:grpSpPr>
            <a:xfrm>
              <a:off x="8767090" y="5261610"/>
              <a:ext cx="87630" cy="123824"/>
              <a:chOff x="8477250" y="5261610"/>
              <a:chExt cx="87630" cy="123824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0A906934-DC8B-4FC5-B7E5-1E512E7D5E46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302D9096-F510-43F6-9304-6862E529D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BAD04E94-E22D-4962-B9E6-1C67FD618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FFD90EF1-11C7-485D-87CF-E969609317EB}"/>
                </a:ext>
              </a:extLst>
            </p:cNvPr>
            <p:cNvGrpSpPr/>
            <p:nvPr/>
          </p:nvGrpSpPr>
          <p:grpSpPr>
            <a:xfrm>
              <a:off x="8912010" y="5261610"/>
              <a:ext cx="87630" cy="123824"/>
              <a:chOff x="8477250" y="5261610"/>
              <a:chExt cx="87630" cy="123824"/>
            </a:xfrm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6547BC15-26CB-4CB4-AA59-2C2C2CEAB10B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1ACCFE08-72CC-4AB3-B2E9-E38A3DFEF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5253BBE0-5FF8-4125-9B9F-9F06FAE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C4C8F571-A5C0-43E1-838F-6EE57DE27C3B}"/>
                </a:ext>
              </a:extLst>
            </p:cNvPr>
            <p:cNvGrpSpPr/>
            <p:nvPr/>
          </p:nvGrpSpPr>
          <p:grpSpPr>
            <a:xfrm>
              <a:off x="9056930" y="5261610"/>
              <a:ext cx="87630" cy="123824"/>
              <a:chOff x="8477250" y="5261610"/>
              <a:chExt cx="87630" cy="123824"/>
            </a:xfrm>
          </p:grpSpPr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C216844C-C8A2-45E2-A2AF-37DEA7BCAD18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DBC7D54-14D1-401E-A357-64FAB9B2D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F05EC487-46A8-4E46-B9C5-8FA512050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E09E8AAC-C9B4-4484-A3AC-46D7D0F564AA}"/>
                </a:ext>
              </a:extLst>
            </p:cNvPr>
            <p:cNvGrpSpPr/>
            <p:nvPr/>
          </p:nvGrpSpPr>
          <p:grpSpPr>
            <a:xfrm>
              <a:off x="9201850" y="5261610"/>
              <a:ext cx="87630" cy="123824"/>
              <a:chOff x="8477250" y="5261610"/>
              <a:chExt cx="87630" cy="123824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D2EC9AA0-AD3F-4192-B3BE-472DF94CCA78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DBC670D7-4448-4B78-AC21-27D1A575A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83F42DDB-545C-430B-890B-E8215D021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56C10B82-C9B4-44C3-8203-DAA69DCB5F8C}"/>
                </a:ext>
              </a:extLst>
            </p:cNvPr>
            <p:cNvGrpSpPr/>
            <p:nvPr/>
          </p:nvGrpSpPr>
          <p:grpSpPr>
            <a:xfrm>
              <a:off x="9346770" y="5261610"/>
              <a:ext cx="87630" cy="123824"/>
              <a:chOff x="8477250" y="5261610"/>
              <a:chExt cx="87630" cy="123824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772090CF-9425-4A51-AF71-64EC7CDD381D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CBFF611-FECB-4F1C-AFEF-B316BE4E5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768ED9A9-8DC2-4952-A757-2AAEC32E3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89999BE8-F81A-434F-9958-CE79926DDB69}"/>
                </a:ext>
              </a:extLst>
            </p:cNvPr>
            <p:cNvGrpSpPr/>
            <p:nvPr/>
          </p:nvGrpSpPr>
          <p:grpSpPr>
            <a:xfrm>
              <a:off x="9491690" y="5261610"/>
              <a:ext cx="87630" cy="123824"/>
              <a:chOff x="8477250" y="5261610"/>
              <a:chExt cx="87630" cy="123824"/>
            </a:xfrm>
          </p:grpSpPr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FF1B0CFE-0A0C-4C50-96DE-A9AEB5EBB182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CDB3FBA4-E272-427F-8783-3FD2FE98C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E65C9490-ADAD-402D-ADD1-A6251E081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73FD8B8-671F-4354-A3FD-616464452CB9}"/>
                </a:ext>
              </a:extLst>
            </p:cNvPr>
            <p:cNvGrpSpPr/>
            <p:nvPr/>
          </p:nvGrpSpPr>
          <p:grpSpPr>
            <a:xfrm>
              <a:off x="9636610" y="5261610"/>
              <a:ext cx="87630" cy="123824"/>
              <a:chOff x="8477250" y="5261610"/>
              <a:chExt cx="87630" cy="123824"/>
            </a:xfrm>
          </p:grpSpPr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DD5F94E-22BD-475C-9E0F-8DBCAF4963FB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69EE68E-1B62-4F69-A12E-B9CE4DFA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54178456-48A0-4F67-B166-A1D7A282B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076F86B5-733F-4611-BA5E-275415B4984F}"/>
                </a:ext>
              </a:extLst>
            </p:cNvPr>
            <p:cNvGrpSpPr/>
            <p:nvPr/>
          </p:nvGrpSpPr>
          <p:grpSpPr>
            <a:xfrm>
              <a:off x="9781530" y="5261610"/>
              <a:ext cx="87630" cy="123824"/>
              <a:chOff x="8477250" y="5261610"/>
              <a:chExt cx="87630" cy="123824"/>
            </a:xfrm>
          </p:grpSpPr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9B836303-078B-4CEB-BECB-A6AC02656D0C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9412E400-AD87-4CD9-9B88-1BB3F3979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891369E8-D9E0-43C9-8E26-651DDA053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38F707F4-600F-4D35-BF8D-5D3E9E1FFDF0}"/>
                </a:ext>
              </a:extLst>
            </p:cNvPr>
            <p:cNvGrpSpPr/>
            <p:nvPr/>
          </p:nvGrpSpPr>
          <p:grpSpPr>
            <a:xfrm>
              <a:off x="9926450" y="5261610"/>
              <a:ext cx="87630" cy="123824"/>
              <a:chOff x="8477250" y="5261610"/>
              <a:chExt cx="87630" cy="123824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FB7D6DE0-C1B5-41E3-BD51-919B688CE639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139B5C26-1495-4B65-89D8-A7A103DAA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48DE7E1A-69D7-45F5-BEE6-C57454194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F48A2906-711B-42AB-B750-62C7C9A5D730}"/>
                </a:ext>
              </a:extLst>
            </p:cNvPr>
            <p:cNvGrpSpPr/>
            <p:nvPr/>
          </p:nvGrpSpPr>
          <p:grpSpPr>
            <a:xfrm>
              <a:off x="10071370" y="5261610"/>
              <a:ext cx="87630" cy="123824"/>
              <a:chOff x="8477250" y="5261610"/>
              <a:chExt cx="87630" cy="123824"/>
            </a:xfrm>
          </p:grpSpPr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81D2959C-2B8E-419F-B812-D51D77C729D1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F1663D7E-A628-4ED7-BF57-A35432F91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D3A0ACA-EF4E-469F-AAD8-05B9334DF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E03FB97F-4061-4AF2-A11C-143485993984}"/>
                </a:ext>
              </a:extLst>
            </p:cNvPr>
            <p:cNvGrpSpPr/>
            <p:nvPr/>
          </p:nvGrpSpPr>
          <p:grpSpPr>
            <a:xfrm>
              <a:off x="10216290" y="5261610"/>
              <a:ext cx="87630" cy="123824"/>
              <a:chOff x="8477250" y="5261610"/>
              <a:chExt cx="87630" cy="123824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1E25B8D6-A192-45DD-97C7-78B29D3673E6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3EEBD1C3-EA95-4D0A-8AF9-D18F8114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7258EA72-5F7F-4F25-85E6-29607353B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9D7DFE7D-E1C5-4621-A019-6FBC6A889518}"/>
                </a:ext>
              </a:extLst>
            </p:cNvPr>
            <p:cNvGrpSpPr/>
            <p:nvPr/>
          </p:nvGrpSpPr>
          <p:grpSpPr>
            <a:xfrm>
              <a:off x="10361210" y="5261610"/>
              <a:ext cx="87630" cy="123824"/>
              <a:chOff x="8477250" y="5261610"/>
              <a:chExt cx="87630" cy="123824"/>
            </a:xfrm>
          </p:grpSpPr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2839C5BE-997C-43CD-9BE2-49C52E460D5D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4836185B-3BEB-4639-A004-DBF97193A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278B6831-B202-44F1-8810-F5C8C07AF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6F2ED266-7967-445B-84F7-9A1E8D59B932}"/>
                </a:ext>
              </a:extLst>
            </p:cNvPr>
            <p:cNvGrpSpPr/>
            <p:nvPr/>
          </p:nvGrpSpPr>
          <p:grpSpPr>
            <a:xfrm>
              <a:off x="10506129" y="5261610"/>
              <a:ext cx="87630" cy="123824"/>
              <a:chOff x="8477250" y="5261610"/>
              <a:chExt cx="87630" cy="123824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2A77C0B6-D541-4C9C-8227-D9539B8513CA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4315361C-FE1A-4DFD-BE12-C8800F578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73A458C3-57EA-4A12-9303-EB3B7BAE7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9ED405DC-E1D2-4BDD-986A-D31716749EEE}"/>
                </a:ext>
              </a:extLst>
            </p:cNvPr>
            <p:cNvGrpSpPr/>
            <p:nvPr/>
          </p:nvGrpSpPr>
          <p:grpSpPr>
            <a:xfrm>
              <a:off x="10651049" y="5261610"/>
              <a:ext cx="87630" cy="123824"/>
              <a:chOff x="8477250" y="5261610"/>
              <a:chExt cx="87630" cy="123824"/>
            </a:xfrm>
          </p:grpSpPr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66D6F74C-3256-4A7E-9F8D-E952F3DB97C7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FBE74702-1CD2-46C4-8E4F-CCDA5707B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6DA8C3BD-364C-4CDC-809C-147D7EB96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AE592B55-3E03-452E-B2FF-3831150058A0}"/>
                </a:ext>
              </a:extLst>
            </p:cNvPr>
            <p:cNvGrpSpPr/>
            <p:nvPr/>
          </p:nvGrpSpPr>
          <p:grpSpPr>
            <a:xfrm>
              <a:off x="10795969" y="5261610"/>
              <a:ext cx="87630" cy="123824"/>
              <a:chOff x="8477250" y="5261610"/>
              <a:chExt cx="87630" cy="123824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9E88ECA5-0E4F-4DD9-8105-0047C436F042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FA21A3B8-177F-4441-94E8-344090F29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92685B47-CE26-44A9-BF1C-4E7983447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8EC348DB-6B14-4254-AA4F-798ACF7629B9}"/>
                </a:ext>
              </a:extLst>
            </p:cNvPr>
            <p:cNvGrpSpPr/>
            <p:nvPr/>
          </p:nvGrpSpPr>
          <p:grpSpPr>
            <a:xfrm>
              <a:off x="10940889" y="5261610"/>
              <a:ext cx="87630" cy="123824"/>
              <a:chOff x="8477250" y="5261610"/>
              <a:chExt cx="87630" cy="123824"/>
            </a:xfrm>
          </p:grpSpPr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0EFE893E-7E44-4B69-BAE0-11DBC07C0DE4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CFEDDE9-008F-4795-8D90-D4F4A3288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DD3E6EC8-9910-42EF-B789-284C47EC6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B29D7CB4-DC48-4FE4-B902-0132A3DEDCD7}"/>
                </a:ext>
              </a:extLst>
            </p:cNvPr>
            <p:cNvGrpSpPr/>
            <p:nvPr/>
          </p:nvGrpSpPr>
          <p:grpSpPr>
            <a:xfrm>
              <a:off x="11085809" y="5261610"/>
              <a:ext cx="87630" cy="123824"/>
              <a:chOff x="8477250" y="5261610"/>
              <a:chExt cx="87630" cy="123824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AC61FDF-564C-4EEE-B0F3-D567262B3254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A908F0D-7463-4E31-AD9C-5BDAF811E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58B36A91-C731-4363-A26B-EA1D27CC4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22B6C20F-AB9A-4B85-888B-5BBAA15D89E1}"/>
                </a:ext>
              </a:extLst>
            </p:cNvPr>
            <p:cNvGrpSpPr/>
            <p:nvPr/>
          </p:nvGrpSpPr>
          <p:grpSpPr>
            <a:xfrm>
              <a:off x="11230729" y="5261610"/>
              <a:ext cx="87630" cy="123824"/>
              <a:chOff x="8477250" y="5261610"/>
              <a:chExt cx="87630" cy="123824"/>
            </a:xfrm>
          </p:grpSpPr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D32BC0BF-75E2-4CDF-B572-F1DB3B9B7710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ED322C2B-EB25-4E51-8F6D-4ECB79641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4BD86279-5C93-4A4A-80C9-6B4BE87A9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08A72808-53F4-487B-8FFB-2623257639B9}"/>
                </a:ext>
              </a:extLst>
            </p:cNvPr>
            <p:cNvGrpSpPr/>
            <p:nvPr/>
          </p:nvGrpSpPr>
          <p:grpSpPr>
            <a:xfrm>
              <a:off x="11375649" y="5261610"/>
              <a:ext cx="87630" cy="123824"/>
              <a:chOff x="8477250" y="5261610"/>
              <a:chExt cx="87630" cy="123824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C2496A0E-026C-4C7B-9A34-024290F06C39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430B155-88D0-4563-B5A9-235D217E2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FBFAC172-AD6F-4AFD-937B-C4E03F7F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6A31CA93-2779-4C10-9B01-2F8AF4D1D9D0}"/>
                </a:ext>
              </a:extLst>
            </p:cNvPr>
            <p:cNvGrpSpPr/>
            <p:nvPr/>
          </p:nvGrpSpPr>
          <p:grpSpPr>
            <a:xfrm>
              <a:off x="11520568" y="5261610"/>
              <a:ext cx="87630" cy="123824"/>
              <a:chOff x="8477250" y="5261610"/>
              <a:chExt cx="87630" cy="123824"/>
            </a:xfrm>
          </p:grpSpPr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458277A2-AB2E-4EA6-B642-729131F94532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2D2FA0E7-BDF2-4843-8A14-C79CBD631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A1714B0D-30BA-4557-ACB4-B4A6A9380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D5ED101F-73EE-451C-B990-B1F1EDDEAFB1}"/>
                </a:ext>
              </a:extLst>
            </p:cNvPr>
            <p:cNvGrpSpPr/>
            <p:nvPr/>
          </p:nvGrpSpPr>
          <p:grpSpPr>
            <a:xfrm>
              <a:off x="11665488" y="5261610"/>
              <a:ext cx="87630" cy="123824"/>
              <a:chOff x="8477250" y="5261610"/>
              <a:chExt cx="87630" cy="123824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1E99687D-1759-4689-BA2F-BD45210DFE1B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B95F52-1475-4188-91DA-0A7A73D21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22DEB7D-95C3-479C-A1D9-56ACD0CC4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547F1736-9E9D-49B9-83AD-123827CD60FB}"/>
                </a:ext>
              </a:extLst>
            </p:cNvPr>
            <p:cNvGrpSpPr/>
            <p:nvPr/>
          </p:nvGrpSpPr>
          <p:grpSpPr>
            <a:xfrm>
              <a:off x="11810407" y="5261610"/>
              <a:ext cx="87630" cy="123824"/>
              <a:chOff x="8477250" y="5261610"/>
              <a:chExt cx="87630" cy="123824"/>
            </a:xfrm>
          </p:grpSpPr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D245FBA7-295E-4267-A4E5-67AD895B1618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664161B6-8429-484D-8E0C-23B6A77C8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D06EEAC3-E4E0-415A-B6B7-3E894DC1F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8DDA7F5D-CBA0-4A74-A17A-D0923D42287C}"/>
                </a:ext>
              </a:extLst>
            </p:cNvPr>
            <p:cNvGrpSpPr/>
            <p:nvPr/>
          </p:nvGrpSpPr>
          <p:grpSpPr>
            <a:xfrm>
              <a:off x="11955318" y="5261610"/>
              <a:ext cx="87630" cy="123824"/>
              <a:chOff x="8477250" y="5261610"/>
              <a:chExt cx="87630" cy="123824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636C20B2-C42F-4ED3-A006-0D97C5F61698}"/>
                  </a:ext>
                </a:extLst>
              </p:cNvPr>
              <p:cNvSpPr/>
              <p:nvPr/>
            </p:nvSpPr>
            <p:spPr>
              <a:xfrm>
                <a:off x="8477250" y="5339715"/>
                <a:ext cx="87630" cy="45719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49D08251-F67A-4381-BE4F-DA5B81B9B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110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56756AC5-6627-43B4-A7F3-EEB27D0D9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462" y="5261610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 hidden="1">
            <a:extLst>
              <a:ext uri="{FF2B5EF4-FFF2-40B4-BE49-F238E27FC236}">
                <a16:creationId xmlns:a16="http://schemas.microsoft.com/office/drawing/2014/main" id="{311E49AA-60A0-4E0D-9CB7-B5B7D2546FD5}"/>
              </a:ext>
            </a:extLst>
          </p:cNvPr>
          <p:cNvGrpSpPr/>
          <p:nvPr/>
        </p:nvGrpSpPr>
        <p:grpSpPr>
          <a:xfrm>
            <a:off x="8072339" y="5254382"/>
            <a:ext cx="559399" cy="996658"/>
            <a:chOff x="8361130" y="5548347"/>
            <a:chExt cx="526933" cy="938814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D57B4124-484E-453B-B353-2DE2695BFF3E}"/>
                </a:ext>
              </a:extLst>
            </p:cNvPr>
            <p:cNvGrpSpPr/>
            <p:nvPr/>
          </p:nvGrpSpPr>
          <p:grpSpPr>
            <a:xfrm>
              <a:off x="8400256" y="5564504"/>
              <a:ext cx="454950" cy="922657"/>
              <a:chOff x="8400256" y="5564504"/>
              <a:chExt cx="450782" cy="922657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0A804A70-C091-4655-B6DD-8BA051A3CFC3}"/>
                  </a:ext>
                </a:extLst>
              </p:cNvPr>
              <p:cNvSpPr/>
              <p:nvPr/>
            </p:nvSpPr>
            <p:spPr>
              <a:xfrm>
                <a:off x="8400936" y="5648961"/>
                <a:ext cx="450082" cy="838200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AF89D296-68CF-40BB-88B1-153772096C6A}"/>
                  </a:ext>
                </a:extLst>
              </p:cNvPr>
              <p:cNvGrpSpPr/>
              <p:nvPr userDrawn="1"/>
            </p:nvGrpSpPr>
            <p:grpSpPr>
              <a:xfrm>
                <a:off x="8400256" y="5564504"/>
                <a:ext cx="450782" cy="248285"/>
                <a:chOff x="7750676" y="5432425"/>
                <a:chExt cx="568800" cy="255905"/>
              </a:xfrm>
            </p:grpSpPr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1867A641-6A01-4F77-81C9-845C859D990E}"/>
                    </a:ext>
                  </a:extLst>
                </p:cNvPr>
                <p:cNvSpPr/>
                <p:nvPr/>
              </p:nvSpPr>
              <p:spPr>
                <a:xfrm>
                  <a:off x="7751231" y="5432425"/>
                  <a:ext cx="567690" cy="251460"/>
                </a:xfrm>
                <a:prstGeom prst="rect">
                  <a:avLst/>
                </a:prstGeom>
                <a:solidFill>
                  <a:srgbClr val="FBCF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6A772393-1066-4398-8943-0141709ED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76" y="5688330"/>
                  <a:ext cx="5688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F2000A8-755B-401F-A0C7-B722A4080756}"/>
                </a:ext>
              </a:extLst>
            </p:cNvPr>
            <p:cNvCxnSpPr/>
            <p:nvPr/>
          </p:nvCxnSpPr>
          <p:spPr>
            <a:xfrm>
              <a:off x="8888063" y="5877560"/>
              <a:ext cx="0" cy="552450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D8334341-41A6-4CFA-AE96-F3AD86C4400D}"/>
                </a:ext>
              </a:extLst>
            </p:cNvPr>
            <p:cNvSpPr txBox="1"/>
            <p:nvPr userDrawn="1"/>
          </p:nvSpPr>
          <p:spPr>
            <a:xfrm>
              <a:off x="8364704" y="5855424"/>
              <a:ext cx="51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14.6</a:t>
              </a:r>
              <a:endParaRPr lang="en-US" sz="1400" b="1" dirty="0">
                <a:solidFill>
                  <a:srgbClr val="92D050"/>
                </a:solidFill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0689AD91-BD46-4B02-BCED-236295B3017C}"/>
                </a:ext>
              </a:extLst>
            </p:cNvPr>
            <p:cNvSpPr txBox="1"/>
            <p:nvPr userDrawn="1"/>
          </p:nvSpPr>
          <p:spPr>
            <a:xfrm>
              <a:off x="8361130" y="6132408"/>
              <a:ext cx="5204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/>
                <a:t>Visits/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/>
                <a:t>Month</a:t>
              </a: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1A254AB2-B063-4F57-8E9C-B4ABAC19E8EC}"/>
                </a:ext>
              </a:extLst>
            </p:cNvPr>
            <p:cNvSpPr txBox="1"/>
            <p:nvPr userDrawn="1"/>
          </p:nvSpPr>
          <p:spPr>
            <a:xfrm>
              <a:off x="8369977" y="5548347"/>
              <a:ext cx="50273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800" b="1" dirty="0"/>
                <a:t>Super-market</a:t>
              </a:r>
            </a:p>
          </p:txBody>
        </p:sp>
      </p:grpSp>
      <p:grpSp>
        <p:nvGrpSpPr>
          <p:cNvPr id="443" name="Group 442" hidden="1">
            <a:extLst>
              <a:ext uri="{FF2B5EF4-FFF2-40B4-BE49-F238E27FC236}">
                <a16:creationId xmlns:a16="http://schemas.microsoft.com/office/drawing/2014/main" id="{5DFFBD56-45CB-4159-9774-9869FC7748BC}"/>
              </a:ext>
            </a:extLst>
          </p:cNvPr>
          <p:cNvGrpSpPr/>
          <p:nvPr/>
        </p:nvGrpSpPr>
        <p:grpSpPr>
          <a:xfrm>
            <a:off x="9239700" y="5271535"/>
            <a:ext cx="482981" cy="979505"/>
            <a:chOff x="8400256" y="5564504"/>
            <a:chExt cx="450782" cy="922657"/>
          </a:xfrm>
        </p:grpSpPr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15EB0E74-0281-498C-96D6-620A86BF926C}"/>
                </a:ext>
              </a:extLst>
            </p:cNvPr>
            <p:cNvSpPr/>
            <p:nvPr/>
          </p:nvSpPr>
          <p:spPr>
            <a:xfrm>
              <a:off x="8400936" y="5648961"/>
              <a:ext cx="450082" cy="838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0F98E3C-84FF-49D2-AB71-D8E756766FBC}"/>
                </a:ext>
              </a:extLst>
            </p:cNvPr>
            <p:cNvGrpSpPr/>
            <p:nvPr userDrawn="1"/>
          </p:nvGrpSpPr>
          <p:grpSpPr>
            <a:xfrm>
              <a:off x="8400256" y="5564504"/>
              <a:ext cx="450782" cy="248285"/>
              <a:chOff x="7750676" y="5432425"/>
              <a:chExt cx="568800" cy="255905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8FBFC112-6BB8-4041-8DF2-BF641BB20B86}"/>
                  </a:ext>
                </a:extLst>
              </p:cNvPr>
              <p:cNvSpPr/>
              <p:nvPr/>
            </p:nvSpPr>
            <p:spPr>
              <a:xfrm>
                <a:off x="7751231" y="5432425"/>
                <a:ext cx="567690" cy="251460"/>
              </a:xfrm>
              <a:prstGeom prst="rect">
                <a:avLst/>
              </a:prstGeom>
              <a:solidFill>
                <a:srgbClr val="FE55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BB323066-3365-42C0-A4E4-7CC4E5543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76" y="5688330"/>
                <a:ext cx="568800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4" name="Straight Connector 443" hidden="1">
            <a:extLst>
              <a:ext uri="{FF2B5EF4-FFF2-40B4-BE49-F238E27FC236}">
                <a16:creationId xmlns:a16="http://schemas.microsoft.com/office/drawing/2014/main" id="{5DF1CD49-7826-4FD6-B9EF-5B6600494681}"/>
              </a:ext>
            </a:extLst>
          </p:cNvPr>
          <p:cNvCxnSpPr/>
          <p:nvPr/>
        </p:nvCxnSpPr>
        <p:spPr>
          <a:xfrm>
            <a:off x="9757563" y="5603879"/>
            <a:ext cx="0" cy="586489"/>
          </a:xfrm>
          <a:prstGeom prst="line">
            <a:avLst/>
          </a:prstGeom>
          <a:ln w="9525"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 hidden="1">
            <a:extLst>
              <a:ext uri="{FF2B5EF4-FFF2-40B4-BE49-F238E27FC236}">
                <a16:creationId xmlns:a16="http://schemas.microsoft.com/office/drawing/2014/main" id="{ACC201EC-A559-4614-A85D-8C643F77F308}"/>
              </a:ext>
            </a:extLst>
          </p:cNvPr>
          <p:cNvSpPr txBox="1"/>
          <p:nvPr/>
        </p:nvSpPr>
        <p:spPr>
          <a:xfrm>
            <a:off x="9201958" y="5580379"/>
            <a:ext cx="544905" cy="32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2.1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46" name="TextBox 445" hidden="1">
            <a:extLst>
              <a:ext uri="{FF2B5EF4-FFF2-40B4-BE49-F238E27FC236}">
                <a16:creationId xmlns:a16="http://schemas.microsoft.com/office/drawing/2014/main" id="{76063964-61BC-4D52-8FA5-9E7C2007C3A8}"/>
              </a:ext>
            </a:extLst>
          </p:cNvPr>
          <p:cNvSpPr txBox="1"/>
          <p:nvPr/>
        </p:nvSpPr>
        <p:spPr>
          <a:xfrm>
            <a:off x="9198164" y="5874429"/>
            <a:ext cx="552495" cy="3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IN" sz="900" b="1" dirty="0"/>
              <a:t>Visits/</a:t>
            </a:r>
          </a:p>
          <a:p>
            <a:pPr algn="ctr">
              <a:lnSpc>
                <a:spcPts val="1000"/>
              </a:lnSpc>
            </a:pPr>
            <a:r>
              <a:rPr lang="en-IN" sz="900" b="1" dirty="0"/>
              <a:t>Month</a:t>
            </a:r>
          </a:p>
        </p:txBody>
      </p:sp>
      <p:grpSp>
        <p:nvGrpSpPr>
          <p:cNvPr id="448" name="Group 447" hidden="1">
            <a:extLst>
              <a:ext uri="{FF2B5EF4-FFF2-40B4-BE49-F238E27FC236}">
                <a16:creationId xmlns:a16="http://schemas.microsoft.com/office/drawing/2014/main" id="{4A5FB047-F7E7-4469-8654-2DA0993C76BE}"/>
              </a:ext>
            </a:extLst>
          </p:cNvPr>
          <p:cNvGrpSpPr/>
          <p:nvPr/>
        </p:nvGrpSpPr>
        <p:grpSpPr>
          <a:xfrm>
            <a:off x="9802237" y="5271535"/>
            <a:ext cx="482981" cy="979505"/>
            <a:chOff x="8400256" y="5564504"/>
            <a:chExt cx="450782" cy="922657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B27C674-4F2A-4024-ABE5-4567509BA786}"/>
                </a:ext>
              </a:extLst>
            </p:cNvPr>
            <p:cNvSpPr/>
            <p:nvPr/>
          </p:nvSpPr>
          <p:spPr>
            <a:xfrm>
              <a:off x="8400936" y="5648961"/>
              <a:ext cx="450082" cy="838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E4A1B952-29D0-48D3-AAD8-626DF5369569}"/>
                </a:ext>
              </a:extLst>
            </p:cNvPr>
            <p:cNvGrpSpPr/>
            <p:nvPr userDrawn="1"/>
          </p:nvGrpSpPr>
          <p:grpSpPr>
            <a:xfrm>
              <a:off x="8400256" y="5564504"/>
              <a:ext cx="450782" cy="248285"/>
              <a:chOff x="7750676" y="5432425"/>
              <a:chExt cx="568800" cy="255905"/>
            </a:xfrm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8CFE499B-6B8F-4495-9DD2-809C7F470933}"/>
                  </a:ext>
                </a:extLst>
              </p:cNvPr>
              <p:cNvSpPr/>
              <p:nvPr/>
            </p:nvSpPr>
            <p:spPr>
              <a:xfrm>
                <a:off x="7751231" y="5432425"/>
                <a:ext cx="567690" cy="251460"/>
              </a:xfrm>
              <a:prstGeom prst="rect">
                <a:avLst/>
              </a:prstGeom>
              <a:solidFill>
                <a:srgbClr val="A8A8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97FB4E9-2389-4412-870C-A93D88836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76" y="5688330"/>
                <a:ext cx="568800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0" name="Straight Connector 459" hidden="1">
            <a:extLst>
              <a:ext uri="{FF2B5EF4-FFF2-40B4-BE49-F238E27FC236}">
                <a16:creationId xmlns:a16="http://schemas.microsoft.com/office/drawing/2014/main" id="{396BC2A1-30E3-45D6-B4E6-5260CE850FC2}"/>
              </a:ext>
            </a:extLst>
          </p:cNvPr>
          <p:cNvCxnSpPr/>
          <p:nvPr/>
        </p:nvCxnSpPr>
        <p:spPr>
          <a:xfrm>
            <a:off x="10320100" y="5603879"/>
            <a:ext cx="0" cy="586489"/>
          </a:xfrm>
          <a:prstGeom prst="line">
            <a:avLst/>
          </a:prstGeom>
          <a:ln w="9525"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 hidden="1">
            <a:extLst>
              <a:ext uri="{FF2B5EF4-FFF2-40B4-BE49-F238E27FC236}">
                <a16:creationId xmlns:a16="http://schemas.microsoft.com/office/drawing/2014/main" id="{B331580C-95F0-42FE-8F95-9F5F6F0FE1D3}"/>
              </a:ext>
            </a:extLst>
          </p:cNvPr>
          <p:cNvSpPr txBox="1"/>
          <p:nvPr/>
        </p:nvSpPr>
        <p:spPr>
          <a:xfrm>
            <a:off x="9764494" y="5580379"/>
            <a:ext cx="544905" cy="32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1.1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73" name="TextBox 472" hidden="1">
            <a:extLst>
              <a:ext uri="{FF2B5EF4-FFF2-40B4-BE49-F238E27FC236}">
                <a16:creationId xmlns:a16="http://schemas.microsoft.com/office/drawing/2014/main" id="{C2996BF8-F74F-40EE-A8F3-AF05A6E759EF}"/>
              </a:ext>
            </a:extLst>
          </p:cNvPr>
          <p:cNvSpPr txBox="1"/>
          <p:nvPr/>
        </p:nvSpPr>
        <p:spPr>
          <a:xfrm>
            <a:off x="9760700" y="5874429"/>
            <a:ext cx="552495" cy="3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IN" sz="900" b="1" dirty="0"/>
              <a:t>Visits/</a:t>
            </a:r>
          </a:p>
          <a:p>
            <a:pPr algn="ctr">
              <a:lnSpc>
                <a:spcPts val="1000"/>
              </a:lnSpc>
            </a:pPr>
            <a:r>
              <a:rPr lang="en-IN" sz="900" b="1" dirty="0"/>
              <a:t>Month</a:t>
            </a:r>
          </a:p>
        </p:txBody>
      </p:sp>
      <p:grpSp>
        <p:nvGrpSpPr>
          <p:cNvPr id="474" name="Group 473" hidden="1">
            <a:extLst>
              <a:ext uri="{FF2B5EF4-FFF2-40B4-BE49-F238E27FC236}">
                <a16:creationId xmlns:a16="http://schemas.microsoft.com/office/drawing/2014/main" id="{7C77EB62-31AD-43BA-9423-13D3286B403D}"/>
              </a:ext>
            </a:extLst>
          </p:cNvPr>
          <p:cNvGrpSpPr/>
          <p:nvPr/>
        </p:nvGrpSpPr>
        <p:grpSpPr>
          <a:xfrm>
            <a:off x="10362358" y="5271535"/>
            <a:ext cx="482981" cy="979505"/>
            <a:chOff x="8400256" y="5564504"/>
            <a:chExt cx="450782" cy="922657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9368A535-0DC6-4767-8F6E-C5E2054100F2}"/>
                </a:ext>
              </a:extLst>
            </p:cNvPr>
            <p:cNvSpPr/>
            <p:nvPr/>
          </p:nvSpPr>
          <p:spPr>
            <a:xfrm>
              <a:off x="8400936" y="5648961"/>
              <a:ext cx="450082" cy="838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D205A218-088F-4231-B343-349942A711F7}"/>
                </a:ext>
              </a:extLst>
            </p:cNvPr>
            <p:cNvGrpSpPr/>
            <p:nvPr userDrawn="1"/>
          </p:nvGrpSpPr>
          <p:grpSpPr>
            <a:xfrm>
              <a:off x="8400256" y="5564504"/>
              <a:ext cx="450782" cy="248285"/>
              <a:chOff x="7750676" y="5432425"/>
              <a:chExt cx="568800" cy="255905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B5A3E284-A7B7-4B9E-A401-6811F5D5936E}"/>
                  </a:ext>
                </a:extLst>
              </p:cNvPr>
              <p:cNvSpPr/>
              <p:nvPr/>
            </p:nvSpPr>
            <p:spPr>
              <a:xfrm>
                <a:off x="7751231" y="5432425"/>
                <a:ext cx="567690" cy="251460"/>
              </a:xfrm>
              <a:prstGeom prst="rect">
                <a:avLst/>
              </a:prstGeom>
              <a:solidFill>
                <a:srgbClr val="BE2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44859180-0034-4E45-93BD-83B998668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76" y="5688330"/>
                <a:ext cx="568800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5" name="Straight Connector 474" hidden="1">
            <a:extLst>
              <a:ext uri="{FF2B5EF4-FFF2-40B4-BE49-F238E27FC236}">
                <a16:creationId xmlns:a16="http://schemas.microsoft.com/office/drawing/2014/main" id="{644C1970-AEBE-4E05-99AE-9CC5958D4EBD}"/>
              </a:ext>
            </a:extLst>
          </p:cNvPr>
          <p:cNvCxnSpPr/>
          <p:nvPr/>
        </p:nvCxnSpPr>
        <p:spPr>
          <a:xfrm>
            <a:off x="10880221" y="5603879"/>
            <a:ext cx="0" cy="586489"/>
          </a:xfrm>
          <a:prstGeom prst="line">
            <a:avLst/>
          </a:prstGeom>
          <a:ln w="9525"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 hidden="1">
            <a:extLst>
              <a:ext uri="{FF2B5EF4-FFF2-40B4-BE49-F238E27FC236}">
                <a16:creationId xmlns:a16="http://schemas.microsoft.com/office/drawing/2014/main" id="{1B3CD267-6937-4DDE-A51D-855AF375735C}"/>
              </a:ext>
            </a:extLst>
          </p:cNvPr>
          <p:cNvSpPr txBox="1"/>
          <p:nvPr/>
        </p:nvSpPr>
        <p:spPr>
          <a:xfrm>
            <a:off x="10324616" y="5580379"/>
            <a:ext cx="544905" cy="32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0.1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81" name="TextBox 480" hidden="1">
            <a:extLst>
              <a:ext uri="{FF2B5EF4-FFF2-40B4-BE49-F238E27FC236}">
                <a16:creationId xmlns:a16="http://schemas.microsoft.com/office/drawing/2014/main" id="{8FA52DA6-60BF-430A-8133-97A43BB71BE6}"/>
              </a:ext>
            </a:extLst>
          </p:cNvPr>
          <p:cNvSpPr txBox="1"/>
          <p:nvPr/>
        </p:nvSpPr>
        <p:spPr>
          <a:xfrm>
            <a:off x="10320822" y="5874429"/>
            <a:ext cx="552495" cy="3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IN" sz="900" b="1" dirty="0"/>
              <a:t>Visits/</a:t>
            </a:r>
          </a:p>
          <a:p>
            <a:pPr algn="ctr">
              <a:lnSpc>
                <a:spcPts val="1000"/>
              </a:lnSpc>
            </a:pPr>
            <a:r>
              <a:rPr lang="en-IN" sz="900" b="1" dirty="0"/>
              <a:t>Month</a:t>
            </a:r>
          </a:p>
        </p:txBody>
      </p:sp>
      <p:grpSp>
        <p:nvGrpSpPr>
          <p:cNvPr id="482" name="Group 481" hidden="1">
            <a:extLst>
              <a:ext uri="{FF2B5EF4-FFF2-40B4-BE49-F238E27FC236}">
                <a16:creationId xmlns:a16="http://schemas.microsoft.com/office/drawing/2014/main" id="{64228EEF-7636-451E-A2D2-C78AB5E2620D}"/>
              </a:ext>
            </a:extLst>
          </p:cNvPr>
          <p:cNvGrpSpPr/>
          <p:nvPr/>
        </p:nvGrpSpPr>
        <p:grpSpPr>
          <a:xfrm>
            <a:off x="10884110" y="5271535"/>
            <a:ext cx="559399" cy="979505"/>
            <a:chOff x="8361130" y="5564504"/>
            <a:chExt cx="526933" cy="922657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7B371E52-2C6D-4895-A197-47DE210EF67F}"/>
                </a:ext>
              </a:extLst>
            </p:cNvPr>
            <p:cNvGrpSpPr/>
            <p:nvPr/>
          </p:nvGrpSpPr>
          <p:grpSpPr>
            <a:xfrm>
              <a:off x="8400256" y="5564504"/>
              <a:ext cx="454950" cy="922657"/>
              <a:chOff x="8400256" y="5564504"/>
              <a:chExt cx="450782" cy="922657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4D41290-A9B6-426A-8CC1-6D998F29EA2A}"/>
                  </a:ext>
                </a:extLst>
              </p:cNvPr>
              <p:cNvSpPr/>
              <p:nvPr/>
            </p:nvSpPr>
            <p:spPr>
              <a:xfrm>
                <a:off x="8400936" y="5648961"/>
                <a:ext cx="450082" cy="838200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33BD8F3D-44CF-4E18-9EF8-34D837D100C3}"/>
                  </a:ext>
                </a:extLst>
              </p:cNvPr>
              <p:cNvGrpSpPr/>
              <p:nvPr userDrawn="1"/>
            </p:nvGrpSpPr>
            <p:grpSpPr>
              <a:xfrm>
                <a:off x="8400256" y="5564504"/>
                <a:ext cx="450782" cy="248285"/>
                <a:chOff x="7750676" y="5432425"/>
                <a:chExt cx="568800" cy="255905"/>
              </a:xfrm>
            </p:grpSpPr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C7EA3A9A-22F2-40CB-BC6A-46D1EF40F369}"/>
                    </a:ext>
                  </a:extLst>
                </p:cNvPr>
                <p:cNvSpPr/>
                <p:nvPr/>
              </p:nvSpPr>
              <p:spPr>
                <a:xfrm>
                  <a:off x="7751231" y="5432425"/>
                  <a:ext cx="567690" cy="251460"/>
                </a:xfrm>
                <a:prstGeom prst="rect">
                  <a:avLst/>
                </a:prstGeom>
                <a:solidFill>
                  <a:srgbClr val="668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55E1306C-5890-460C-B339-F7314F934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76" y="5688330"/>
                  <a:ext cx="5688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B168E02-77DF-42AC-BA7D-AEE984B7E995}"/>
                </a:ext>
              </a:extLst>
            </p:cNvPr>
            <p:cNvCxnSpPr/>
            <p:nvPr/>
          </p:nvCxnSpPr>
          <p:spPr>
            <a:xfrm>
              <a:off x="8888063" y="5877560"/>
              <a:ext cx="0" cy="552450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C0F2365-217E-4917-A739-1AFFDF5895FE}"/>
                </a:ext>
              </a:extLst>
            </p:cNvPr>
            <p:cNvSpPr txBox="1"/>
            <p:nvPr userDrawn="1"/>
          </p:nvSpPr>
          <p:spPr>
            <a:xfrm>
              <a:off x="8364704" y="5855424"/>
              <a:ext cx="51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7.7</a:t>
              </a:r>
              <a:endParaRPr lang="en-US" sz="1400" b="1" dirty="0">
                <a:solidFill>
                  <a:srgbClr val="92D050"/>
                </a:solidFill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845D0E12-B840-4CCD-A36F-481379972888}"/>
                </a:ext>
              </a:extLst>
            </p:cNvPr>
            <p:cNvSpPr txBox="1"/>
            <p:nvPr userDrawn="1"/>
          </p:nvSpPr>
          <p:spPr>
            <a:xfrm>
              <a:off x="8361130" y="6132408"/>
              <a:ext cx="5204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/>
                <a:t>Visits/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/>
                <a:t>Month</a:t>
              </a:r>
            </a:p>
          </p:txBody>
        </p:sp>
      </p:grpSp>
      <p:grpSp>
        <p:nvGrpSpPr>
          <p:cNvPr id="483" name="Group 482" hidden="1">
            <a:extLst>
              <a:ext uri="{FF2B5EF4-FFF2-40B4-BE49-F238E27FC236}">
                <a16:creationId xmlns:a16="http://schemas.microsoft.com/office/drawing/2014/main" id="{E9C1E2F9-2C7C-43B4-ADD6-D7CC91B36AF7}"/>
              </a:ext>
            </a:extLst>
          </p:cNvPr>
          <p:cNvGrpSpPr/>
          <p:nvPr/>
        </p:nvGrpSpPr>
        <p:grpSpPr>
          <a:xfrm>
            <a:off x="11488183" y="5271535"/>
            <a:ext cx="482981" cy="979505"/>
            <a:chOff x="8400256" y="5564504"/>
            <a:chExt cx="450782" cy="922657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B6E196C4-AFC5-44AC-8F27-07A53E517561}"/>
                </a:ext>
              </a:extLst>
            </p:cNvPr>
            <p:cNvSpPr/>
            <p:nvPr/>
          </p:nvSpPr>
          <p:spPr>
            <a:xfrm>
              <a:off x="8400936" y="5648961"/>
              <a:ext cx="450082" cy="838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76947C8-C25A-459E-887D-D1965B24864D}"/>
                </a:ext>
              </a:extLst>
            </p:cNvPr>
            <p:cNvGrpSpPr/>
            <p:nvPr userDrawn="1"/>
          </p:nvGrpSpPr>
          <p:grpSpPr>
            <a:xfrm>
              <a:off x="8400256" y="5564504"/>
              <a:ext cx="450782" cy="248285"/>
              <a:chOff x="7750676" y="5432425"/>
              <a:chExt cx="568800" cy="255905"/>
            </a:xfrm>
          </p:grpSpPr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7C75157D-4444-44AF-B341-A38061A956E2}"/>
                  </a:ext>
                </a:extLst>
              </p:cNvPr>
              <p:cNvSpPr/>
              <p:nvPr/>
            </p:nvSpPr>
            <p:spPr>
              <a:xfrm>
                <a:off x="7751231" y="5432425"/>
                <a:ext cx="567690" cy="251460"/>
              </a:xfrm>
              <a:prstGeom prst="rect">
                <a:avLst/>
              </a:prstGeom>
              <a:solidFill>
                <a:srgbClr val="719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C21D0D5-F16F-475F-9C47-A97A741CE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76" y="5688330"/>
                <a:ext cx="568800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4" name="TextBox 483" hidden="1">
            <a:extLst>
              <a:ext uri="{FF2B5EF4-FFF2-40B4-BE49-F238E27FC236}">
                <a16:creationId xmlns:a16="http://schemas.microsoft.com/office/drawing/2014/main" id="{456E2085-59FC-4A15-BBEE-CA3417B85BC1}"/>
              </a:ext>
            </a:extLst>
          </p:cNvPr>
          <p:cNvSpPr txBox="1"/>
          <p:nvPr/>
        </p:nvSpPr>
        <p:spPr>
          <a:xfrm>
            <a:off x="11450440" y="5580379"/>
            <a:ext cx="544905" cy="32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7.7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85" name="TextBox 484" hidden="1">
            <a:extLst>
              <a:ext uri="{FF2B5EF4-FFF2-40B4-BE49-F238E27FC236}">
                <a16:creationId xmlns:a16="http://schemas.microsoft.com/office/drawing/2014/main" id="{A2CC5D44-7F96-42E8-8D88-C0304B907B62}"/>
              </a:ext>
            </a:extLst>
          </p:cNvPr>
          <p:cNvSpPr txBox="1"/>
          <p:nvPr/>
        </p:nvSpPr>
        <p:spPr>
          <a:xfrm>
            <a:off x="11446646" y="5874429"/>
            <a:ext cx="552495" cy="3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IN" sz="900" b="1" dirty="0"/>
              <a:t>Visits/</a:t>
            </a:r>
          </a:p>
          <a:p>
            <a:pPr algn="ctr">
              <a:lnSpc>
                <a:spcPts val="1000"/>
              </a:lnSpc>
            </a:pPr>
            <a:r>
              <a:rPr lang="en-IN" sz="900" b="1" dirty="0"/>
              <a:t>Month</a:t>
            </a:r>
          </a:p>
        </p:txBody>
      </p:sp>
      <p:grpSp>
        <p:nvGrpSpPr>
          <p:cNvPr id="486" name="Group 485" hidden="1">
            <a:extLst>
              <a:ext uri="{FF2B5EF4-FFF2-40B4-BE49-F238E27FC236}">
                <a16:creationId xmlns:a16="http://schemas.microsoft.com/office/drawing/2014/main" id="{812015B1-BC95-42BB-B7AA-B68DD064921D}"/>
              </a:ext>
            </a:extLst>
          </p:cNvPr>
          <p:cNvGrpSpPr/>
          <p:nvPr/>
        </p:nvGrpSpPr>
        <p:grpSpPr>
          <a:xfrm>
            <a:off x="8636060" y="5271535"/>
            <a:ext cx="559399" cy="979505"/>
            <a:chOff x="8361130" y="5564504"/>
            <a:chExt cx="526933" cy="922657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784DD8B6-58B9-4A59-94F6-3C1851397EBE}"/>
                </a:ext>
              </a:extLst>
            </p:cNvPr>
            <p:cNvGrpSpPr/>
            <p:nvPr/>
          </p:nvGrpSpPr>
          <p:grpSpPr>
            <a:xfrm>
              <a:off x="8400256" y="5564504"/>
              <a:ext cx="454950" cy="922657"/>
              <a:chOff x="8400256" y="5564504"/>
              <a:chExt cx="450782" cy="922657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458D2C0-8909-485A-9025-C804D45FA49C}"/>
                  </a:ext>
                </a:extLst>
              </p:cNvPr>
              <p:cNvSpPr/>
              <p:nvPr/>
            </p:nvSpPr>
            <p:spPr>
              <a:xfrm>
                <a:off x="8400936" y="5648961"/>
                <a:ext cx="450082" cy="838200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6A3471D4-0B9C-4EE7-A15D-757264980E6C}"/>
                  </a:ext>
                </a:extLst>
              </p:cNvPr>
              <p:cNvGrpSpPr/>
              <p:nvPr userDrawn="1"/>
            </p:nvGrpSpPr>
            <p:grpSpPr>
              <a:xfrm>
                <a:off x="8400256" y="5564504"/>
                <a:ext cx="450782" cy="248285"/>
                <a:chOff x="7750676" y="5432425"/>
                <a:chExt cx="568800" cy="255905"/>
              </a:xfrm>
            </p:grpSpPr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81D9131B-3EF8-4144-8E42-C915D447D791}"/>
                    </a:ext>
                  </a:extLst>
                </p:cNvPr>
                <p:cNvSpPr/>
                <p:nvPr/>
              </p:nvSpPr>
              <p:spPr>
                <a:xfrm>
                  <a:off x="7751231" y="5432425"/>
                  <a:ext cx="567690" cy="251460"/>
                </a:xfrm>
                <a:prstGeom prst="rect">
                  <a:avLst/>
                </a:prstGeom>
                <a:solidFill>
                  <a:srgbClr val="01A7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74684D5A-AF1E-42A0-8E69-25203D433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76" y="5688330"/>
                  <a:ext cx="56880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864BFFB-EF40-4DF7-9B24-A166E4E9A53A}"/>
                </a:ext>
              </a:extLst>
            </p:cNvPr>
            <p:cNvCxnSpPr/>
            <p:nvPr/>
          </p:nvCxnSpPr>
          <p:spPr>
            <a:xfrm>
              <a:off x="8888063" y="5877560"/>
              <a:ext cx="0" cy="552450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CF21DBBA-E731-40C9-99A6-12F0E01F34EF}"/>
                </a:ext>
              </a:extLst>
            </p:cNvPr>
            <p:cNvSpPr txBox="1"/>
            <p:nvPr userDrawn="1"/>
          </p:nvSpPr>
          <p:spPr>
            <a:xfrm>
              <a:off x="8364704" y="5855424"/>
              <a:ext cx="51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2.8</a:t>
              </a:r>
              <a:endParaRPr lang="en-US" sz="1400" b="1" dirty="0">
                <a:solidFill>
                  <a:srgbClr val="92D050"/>
                </a:solidFill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7507B605-3B08-45EA-A027-12F376D1D323}"/>
                </a:ext>
              </a:extLst>
            </p:cNvPr>
            <p:cNvSpPr txBox="1"/>
            <p:nvPr userDrawn="1"/>
          </p:nvSpPr>
          <p:spPr>
            <a:xfrm>
              <a:off x="8361130" y="6132408"/>
              <a:ext cx="5204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/>
                <a:t>Visits/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/>
                <a:t>Month</a:t>
              </a:r>
            </a:p>
          </p:txBody>
        </p:sp>
      </p:grpSp>
      <p:sp>
        <p:nvSpPr>
          <p:cNvPr id="487" name="TextBox 486" hidden="1">
            <a:extLst>
              <a:ext uri="{FF2B5EF4-FFF2-40B4-BE49-F238E27FC236}">
                <a16:creationId xmlns:a16="http://schemas.microsoft.com/office/drawing/2014/main" id="{6D59C204-6F9E-4036-9445-693B3B130296}"/>
              </a:ext>
            </a:extLst>
          </p:cNvPr>
          <p:cNvSpPr txBox="1"/>
          <p:nvPr/>
        </p:nvSpPr>
        <p:spPr>
          <a:xfrm>
            <a:off x="8645452" y="5254382"/>
            <a:ext cx="533711" cy="3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 err="1"/>
              <a:t>Conve-nience</a:t>
            </a:r>
            <a:endParaRPr lang="en-IN" sz="800" b="1" dirty="0"/>
          </a:p>
        </p:txBody>
      </p:sp>
      <p:sp>
        <p:nvSpPr>
          <p:cNvPr id="488" name="TextBox 487" hidden="1">
            <a:extLst>
              <a:ext uri="{FF2B5EF4-FFF2-40B4-BE49-F238E27FC236}">
                <a16:creationId xmlns:a16="http://schemas.microsoft.com/office/drawing/2014/main" id="{6D27D6CD-2CAB-436B-BBDA-ED931F95A892}"/>
              </a:ext>
            </a:extLst>
          </p:cNvPr>
          <p:cNvSpPr txBox="1"/>
          <p:nvPr/>
        </p:nvSpPr>
        <p:spPr>
          <a:xfrm>
            <a:off x="9207556" y="5299186"/>
            <a:ext cx="533711" cy="20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/>
              <a:t>Drug</a:t>
            </a:r>
          </a:p>
        </p:txBody>
      </p:sp>
      <p:sp>
        <p:nvSpPr>
          <p:cNvPr id="499" name="TextBox 498" hidden="1">
            <a:extLst>
              <a:ext uri="{FF2B5EF4-FFF2-40B4-BE49-F238E27FC236}">
                <a16:creationId xmlns:a16="http://schemas.microsoft.com/office/drawing/2014/main" id="{0EA924CA-582E-406F-AF91-4AB4621D7550}"/>
              </a:ext>
            </a:extLst>
          </p:cNvPr>
          <p:cNvSpPr txBox="1"/>
          <p:nvPr/>
        </p:nvSpPr>
        <p:spPr>
          <a:xfrm>
            <a:off x="9770092" y="5299186"/>
            <a:ext cx="533711" cy="20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/>
              <a:t>Dollar</a:t>
            </a:r>
          </a:p>
        </p:txBody>
      </p:sp>
      <p:sp>
        <p:nvSpPr>
          <p:cNvPr id="500" name="TextBox 499" hidden="1">
            <a:extLst>
              <a:ext uri="{FF2B5EF4-FFF2-40B4-BE49-F238E27FC236}">
                <a16:creationId xmlns:a16="http://schemas.microsoft.com/office/drawing/2014/main" id="{BAD0B487-4D42-4F20-9BA4-EED453CA35E1}"/>
              </a:ext>
            </a:extLst>
          </p:cNvPr>
          <p:cNvSpPr txBox="1"/>
          <p:nvPr/>
        </p:nvSpPr>
        <p:spPr>
          <a:xfrm>
            <a:off x="10330214" y="5299186"/>
            <a:ext cx="533711" cy="20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/>
              <a:t>Club</a:t>
            </a:r>
          </a:p>
        </p:txBody>
      </p:sp>
      <p:sp>
        <p:nvSpPr>
          <p:cNvPr id="501" name="TextBox 500" hidden="1">
            <a:extLst>
              <a:ext uri="{FF2B5EF4-FFF2-40B4-BE49-F238E27FC236}">
                <a16:creationId xmlns:a16="http://schemas.microsoft.com/office/drawing/2014/main" id="{601A6ADB-F55E-4415-B8BD-19FE6FE07E02}"/>
              </a:ext>
            </a:extLst>
          </p:cNvPr>
          <p:cNvSpPr txBox="1"/>
          <p:nvPr/>
        </p:nvSpPr>
        <p:spPr>
          <a:xfrm>
            <a:off x="10893502" y="5254382"/>
            <a:ext cx="533711" cy="3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/>
              <a:t>Mass Merc.</a:t>
            </a:r>
          </a:p>
        </p:txBody>
      </p:sp>
      <p:sp>
        <p:nvSpPr>
          <p:cNvPr id="505" name="TextBox 504" hidden="1">
            <a:extLst>
              <a:ext uri="{FF2B5EF4-FFF2-40B4-BE49-F238E27FC236}">
                <a16:creationId xmlns:a16="http://schemas.microsoft.com/office/drawing/2014/main" id="{0ADA15D2-B81B-40F0-8939-527BE56C66CD}"/>
              </a:ext>
            </a:extLst>
          </p:cNvPr>
          <p:cNvSpPr txBox="1"/>
          <p:nvPr/>
        </p:nvSpPr>
        <p:spPr>
          <a:xfrm>
            <a:off x="11456038" y="5254382"/>
            <a:ext cx="533711" cy="3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IN" sz="800" b="1" dirty="0"/>
              <a:t>Super-</a:t>
            </a:r>
          </a:p>
          <a:p>
            <a:pPr algn="ctr">
              <a:lnSpc>
                <a:spcPts val="800"/>
              </a:lnSpc>
            </a:pPr>
            <a:r>
              <a:rPr lang="en-IN" sz="800" b="1" dirty="0" err="1"/>
              <a:t>center</a:t>
            </a:r>
            <a:endParaRPr lang="en-IN" sz="800" b="1" dirty="0"/>
          </a:p>
        </p:txBody>
      </p:sp>
      <p:sp>
        <p:nvSpPr>
          <p:cNvPr id="810" name="r11" hidden="1">
            <a:extLst>
              <a:ext uri="{FF2B5EF4-FFF2-40B4-BE49-F238E27FC236}">
                <a16:creationId xmlns:a16="http://schemas.microsoft.com/office/drawing/2014/main" id="{9BAB426B-15BD-4150-8255-8C6984C55271}"/>
              </a:ext>
            </a:extLst>
          </p:cNvPr>
          <p:cNvSpPr/>
          <p:nvPr/>
        </p:nvSpPr>
        <p:spPr>
          <a:xfrm>
            <a:off x="246388" y="5218578"/>
            <a:ext cx="3755331" cy="228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813" name="r55" hidden="1">
            <a:extLst>
              <a:ext uri="{FF2B5EF4-FFF2-40B4-BE49-F238E27FC236}">
                <a16:creationId xmlns:a16="http://schemas.microsoft.com/office/drawing/2014/main" id="{C2791ABC-5D7C-4DD2-A1BC-86D00C659208}"/>
              </a:ext>
            </a:extLst>
          </p:cNvPr>
          <p:cNvSpPr/>
          <p:nvPr/>
        </p:nvSpPr>
        <p:spPr>
          <a:xfrm>
            <a:off x="246388" y="5865322"/>
            <a:ext cx="3755331" cy="228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E849C42C-6414-4F1C-920D-CEFBC0E0EA4D}"/>
              </a:ext>
            </a:extLst>
          </p:cNvPr>
          <p:cNvCxnSpPr>
            <a:cxnSpLocks/>
          </p:cNvCxnSpPr>
          <p:nvPr/>
        </p:nvCxnSpPr>
        <p:spPr>
          <a:xfrm>
            <a:off x="981364" y="5171844"/>
            <a:ext cx="1818000" cy="6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 hidden="1">
            <a:extLst>
              <a:ext uri="{FF2B5EF4-FFF2-40B4-BE49-F238E27FC236}">
                <a16:creationId xmlns:a16="http://schemas.microsoft.com/office/drawing/2014/main" id="{5F029010-AB76-416D-9EC9-2673E26F5AC8}"/>
              </a:ext>
            </a:extLst>
          </p:cNvPr>
          <p:cNvCxnSpPr>
            <a:cxnSpLocks/>
          </p:cNvCxnSpPr>
          <p:nvPr/>
        </p:nvCxnSpPr>
        <p:spPr>
          <a:xfrm>
            <a:off x="981364" y="5486400"/>
            <a:ext cx="1818000" cy="6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 hidden="1">
            <a:extLst>
              <a:ext uri="{FF2B5EF4-FFF2-40B4-BE49-F238E27FC236}">
                <a16:creationId xmlns:a16="http://schemas.microsoft.com/office/drawing/2014/main" id="{C9F58B4A-0648-4205-A066-7389E95321E4}"/>
              </a:ext>
            </a:extLst>
          </p:cNvPr>
          <p:cNvCxnSpPr>
            <a:cxnSpLocks/>
          </p:cNvCxnSpPr>
          <p:nvPr/>
        </p:nvCxnSpPr>
        <p:spPr>
          <a:xfrm>
            <a:off x="981364" y="5798820"/>
            <a:ext cx="1818000" cy="6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 hidden="1">
            <a:extLst>
              <a:ext uri="{FF2B5EF4-FFF2-40B4-BE49-F238E27FC236}">
                <a16:creationId xmlns:a16="http://schemas.microsoft.com/office/drawing/2014/main" id="{D68E1F5C-8424-4C51-B908-DAF165B19D4C}"/>
              </a:ext>
            </a:extLst>
          </p:cNvPr>
          <p:cNvCxnSpPr>
            <a:cxnSpLocks/>
          </p:cNvCxnSpPr>
          <p:nvPr/>
        </p:nvCxnSpPr>
        <p:spPr>
          <a:xfrm>
            <a:off x="981364" y="6115050"/>
            <a:ext cx="1818000" cy="6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logo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2417E-3062-4C47-8C4C-C908AF661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09" y="664002"/>
            <a:ext cx="618983" cy="434038"/>
          </a:xfrm>
          <a:prstGeom prst="rect">
            <a:avLst/>
          </a:prstGeom>
        </p:spPr>
      </p:pic>
      <p:grpSp>
        <p:nvGrpSpPr>
          <p:cNvPr id="934" name="daTxt"/>
          <p:cNvGrpSpPr/>
          <p:nvPr/>
        </p:nvGrpSpPr>
        <p:grpSpPr>
          <a:xfrm>
            <a:off x="8199137" y="1106570"/>
            <a:ext cx="3433103" cy="3363255"/>
            <a:chOff x="8199137" y="1106570"/>
            <a:chExt cx="3433103" cy="3363255"/>
          </a:xfrm>
        </p:grpSpPr>
        <p:sp>
          <p:nvSpPr>
            <p:cNvPr id="432" name="txt1">
              <a:extLst>
                <a:ext uri="{FF2B5EF4-FFF2-40B4-BE49-F238E27FC236}">
                  <a16:creationId xmlns:a16="http://schemas.microsoft.com/office/drawing/2014/main" id="{8F1D1593-519A-4A10-A1EE-B40087F01353}"/>
                </a:ext>
              </a:extLst>
            </p:cNvPr>
            <p:cNvSpPr txBox="1"/>
            <p:nvPr/>
          </p:nvSpPr>
          <p:spPr>
            <a:xfrm>
              <a:off x="8199137" y="1106570"/>
              <a:ext cx="2824467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Look For Grocery Coupons/Deals On Internet</a:t>
              </a:r>
            </a:p>
          </p:txBody>
        </p:sp>
        <p:sp>
          <p:nvSpPr>
            <p:cNvPr id="433" name="txt2">
              <a:extLst>
                <a:ext uri="{FF2B5EF4-FFF2-40B4-BE49-F238E27FC236}">
                  <a16:creationId xmlns:a16="http://schemas.microsoft.com/office/drawing/2014/main" id="{1616CA74-41DE-4BAD-8F66-4402416C71D8}"/>
                </a:ext>
              </a:extLst>
            </p:cNvPr>
            <p:cNvSpPr txBox="1"/>
            <p:nvPr/>
          </p:nvSpPr>
          <p:spPr>
            <a:xfrm>
              <a:off x="8199137" y="1514794"/>
              <a:ext cx="2824467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Compare Prices Between Stores</a:t>
              </a:r>
            </a:p>
          </p:txBody>
        </p:sp>
        <p:sp>
          <p:nvSpPr>
            <p:cNvPr id="434" name="txt3">
              <a:extLst>
                <a:ext uri="{FF2B5EF4-FFF2-40B4-BE49-F238E27FC236}">
                  <a16:creationId xmlns:a16="http://schemas.microsoft.com/office/drawing/2014/main" id="{B7098824-42C2-44F4-9821-8EA8748E65EC}"/>
                </a:ext>
              </a:extLst>
            </p:cNvPr>
            <p:cNvSpPr txBox="1"/>
            <p:nvPr/>
          </p:nvSpPr>
          <p:spPr>
            <a:xfrm>
              <a:off x="8199137" y="1863526"/>
              <a:ext cx="343310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Choose Based On Price, Coupons, Discounts</a:t>
              </a:r>
            </a:p>
          </p:txBody>
        </p:sp>
        <p:sp>
          <p:nvSpPr>
            <p:cNvPr id="435" name="txt4">
              <a:extLst>
                <a:ext uri="{FF2B5EF4-FFF2-40B4-BE49-F238E27FC236}">
                  <a16:creationId xmlns:a16="http://schemas.microsoft.com/office/drawing/2014/main" id="{A954D526-9602-464F-81D3-803422F5FBFC}"/>
                </a:ext>
              </a:extLst>
            </p:cNvPr>
            <p:cNvSpPr txBox="1"/>
            <p:nvPr/>
          </p:nvSpPr>
          <p:spPr>
            <a:xfrm>
              <a:off x="8199137" y="2212258"/>
              <a:ext cx="343310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Fixed Budget For Grocery Shopping</a:t>
              </a:r>
            </a:p>
          </p:txBody>
        </p:sp>
        <p:sp>
          <p:nvSpPr>
            <p:cNvPr id="436" name="txt5">
              <a:extLst>
                <a:ext uri="{FF2B5EF4-FFF2-40B4-BE49-F238E27FC236}">
                  <a16:creationId xmlns:a16="http://schemas.microsoft.com/office/drawing/2014/main" id="{4BAD2EC1-7EFA-4DE6-8000-698234D5D3AF}"/>
                </a:ext>
              </a:extLst>
            </p:cNvPr>
            <p:cNvSpPr txBox="1"/>
            <p:nvPr/>
          </p:nvSpPr>
          <p:spPr>
            <a:xfrm>
              <a:off x="8199137" y="2560990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Wait Until Payday To Stock Up</a:t>
              </a:r>
            </a:p>
          </p:txBody>
        </p:sp>
        <p:sp>
          <p:nvSpPr>
            <p:cNvPr id="437" name="txt6">
              <a:extLst>
                <a:ext uri="{FF2B5EF4-FFF2-40B4-BE49-F238E27FC236}">
                  <a16:creationId xmlns:a16="http://schemas.microsoft.com/office/drawing/2014/main" id="{1091D50D-6A28-4D74-8D76-126BB0357D63}"/>
                </a:ext>
              </a:extLst>
            </p:cNvPr>
            <p:cNvSpPr txBox="1"/>
            <p:nvPr/>
          </p:nvSpPr>
          <p:spPr>
            <a:xfrm>
              <a:off x="8199137" y="2909722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Go More Than One Store Get Best Deal</a:t>
              </a:r>
            </a:p>
          </p:txBody>
        </p:sp>
        <p:sp>
          <p:nvSpPr>
            <p:cNvPr id="438" name="txt7">
              <a:extLst>
                <a:ext uri="{FF2B5EF4-FFF2-40B4-BE49-F238E27FC236}">
                  <a16:creationId xmlns:a16="http://schemas.microsoft.com/office/drawing/2014/main" id="{11A67BE5-4A5F-4277-BBD7-B55A293A8467}"/>
                </a:ext>
              </a:extLst>
            </p:cNvPr>
            <p:cNvSpPr txBox="1"/>
            <p:nvPr/>
          </p:nvSpPr>
          <p:spPr>
            <a:xfrm>
              <a:off x="8199137" y="3258454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Use Snap/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Wic</a:t>
              </a:r>
              <a:r>
                <a:rPr lang="en-IN" sz="900" b="1" dirty="0">
                  <a:latin typeface="Franklin Gothic Book" panose="020B0503020102020204" pitchFamily="34" charset="0"/>
                </a:rPr>
                <a:t> Help Pay For Items</a:t>
              </a:r>
            </a:p>
          </p:txBody>
        </p:sp>
        <p:sp>
          <p:nvSpPr>
            <p:cNvPr id="451" name="txt8">
              <a:extLst>
                <a:ext uri="{FF2B5EF4-FFF2-40B4-BE49-F238E27FC236}">
                  <a16:creationId xmlns:a16="http://schemas.microsoft.com/office/drawing/2014/main" id="{CED8D2B0-6371-4408-97E6-CCED3CCA1970}"/>
                </a:ext>
              </a:extLst>
            </p:cNvPr>
            <p:cNvSpPr txBox="1"/>
            <p:nvPr/>
          </p:nvSpPr>
          <p:spPr>
            <a:xfrm>
              <a:off x="8199137" y="3607186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Prefer Buy Organic Or Natural Foods</a:t>
              </a:r>
            </a:p>
          </p:txBody>
        </p:sp>
        <p:sp>
          <p:nvSpPr>
            <p:cNvPr id="459" name="txt9">
              <a:extLst>
                <a:ext uri="{FF2B5EF4-FFF2-40B4-BE49-F238E27FC236}">
                  <a16:creationId xmlns:a16="http://schemas.microsoft.com/office/drawing/2014/main" id="{7039A913-8B1D-4219-A460-B4C136408E0C}"/>
                </a:ext>
              </a:extLst>
            </p:cNvPr>
            <p:cNvSpPr txBox="1"/>
            <p:nvPr/>
          </p:nvSpPr>
          <p:spPr>
            <a:xfrm>
              <a:off x="8199137" y="3955918"/>
              <a:ext cx="33230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Intent Purchase Healthy, Buy Unhealthy</a:t>
              </a:r>
            </a:p>
          </p:txBody>
        </p:sp>
        <p:sp>
          <p:nvSpPr>
            <p:cNvPr id="465" name="txt10">
              <a:extLst>
                <a:ext uri="{FF2B5EF4-FFF2-40B4-BE49-F238E27FC236}">
                  <a16:creationId xmlns:a16="http://schemas.microsoft.com/office/drawing/2014/main" id="{EBDC3443-28E5-482E-B63D-CD6881D40BAA}"/>
                </a:ext>
              </a:extLst>
            </p:cNvPr>
            <p:cNvSpPr txBox="1"/>
            <p:nvPr/>
          </p:nvSpPr>
          <p:spPr>
            <a:xfrm>
              <a:off x="8199137" y="4304652"/>
              <a:ext cx="33230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Prefer Buy High-Quality Products</a:t>
              </a:r>
            </a:p>
          </p:txBody>
        </p:sp>
      </p:grpSp>
      <p:grpSp>
        <p:nvGrpSpPr>
          <p:cNvPr id="30" name="daS"/>
          <p:cNvGrpSpPr/>
          <p:nvPr/>
        </p:nvGrpSpPr>
        <p:grpSpPr>
          <a:xfrm>
            <a:off x="8137135" y="1272351"/>
            <a:ext cx="3125054" cy="3324883"/>
            <a:chOff x="8137135" y="1272351"/>
            <a:chExt cx="3125054" cy="3324883"/>
          </a:xfrm>
        </p:grpSpPr>
        <p:pic>
          <p:nvPicPr>
            <p:cNvPr id="471" name="Picture 470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0F5B2DCC-3B92-4E21-9594-E8C783F33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272351"/>
              <a:ext cx="141351" cy="181863"/>
            </a:xfrm>
            <a:prstGeom prst="rect">
              <a:avLst/>
            </a:prstGeom>
          </p:spPr>
        </p:pic>
        <p:pic>
          <p:nvPicPr>
            <p:cNvPr id="478" name="Picture 477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A4604273-3115-4026-942B-E047448E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620983"/>
              <a:ext cx="141351" cy="181863"/>
            </a:xfrm>
            <a:prstGeom prst="rect">
              <a:avLst/>
            </a:prstGeom>
          </p:spPr>
        </p:pic>
        <p:pic>
          <p:nvPicPr>
            <p:cNvPr id="489" name="Picture 488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E2B35AD-B814-4AD1-8916-E0719646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967630"/>
              <a:ext cx="141351" cy="181863"/>
            </a:xfrm>
            <a:prstGeom prst="rect">
              <a:avLst/>
            </a:prstGeom>
          </p:spPr>
        </p:pic>
        <p:pic>
          <p:nvPicPr>
            <p:cNvPr id="490" name="Picture 489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3B0D31F-E6AD-4CAB-A656-FABFA2468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2322527"/>
              <a:ext cx="141351" cy="181863"/>
            </a:xfrm>
            <a:prstGeom prst="rect">
              <a:avLst/>
            </a:prstGeom>
          </p:spPr>
        </p:pic>
        <p:pic>
          <p:nvPicPr>
            <p:cNvPr id="491" name="Picture 490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B224A931-635C-4F8D-981F-1B265D50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2670964"/>
              <a:ext cx="141351" cy="181863"/>
            </a:xfrm>
            <a:prstGeom prst="rect">
              <a:avLst/>
            </a:prstGeom>
          </p:spPr>
        </p:pic>
        <p:pic>
          <p:nvPicPr>
            <p:cNvPr id="492" name="Picture 491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0B485E8-1E7C-4E4D-AA11-A24C4C38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014922"/>
              <a:ext cx="141351" cy="181863"/>
            </a:xfrm>
            <a:prstGeom prst="rect">
              <a:avLst/>
            </a:prstGeom>
          </p:spPr>
        </p:pic>
        <p:pic>
          <p:nvPicPr>
            <p:cNvPr id="493" name="Picture 49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5E3545E-2775-4A6B-AC78-A6E670CEC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365695"/>
              <a:ext cx="141351" cy="181863"/>
            </a:xfrm>
            <a:prstGeom prst="rect">
              <a:avLst/>
            </a:prstGeom>
          </p:spPr>
        </p:pic>
        <p:pic>
          <p:nvPicPr>
            <p:cNvPr id="494" name="Picture 493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2D6722A3-19DB-4303-B420-BF37D87B9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727245"/>
              <a:ext cx="141351" cy="181863"/>
            </a:xfrm>
            <a:prstGeom prst="rect">
              <a:avLst/>
            </a:prstGeom>
          </p:spPr>
        </p:pic>
        <p:pic>
          <p:nvPicPr>
            <p:cNvPr id="495" name="Picture 494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810C0B4-DDA9-441C-B8B1-E28FCF31E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4065944"/>
              <a:ext cx="141351" cy="181863"/>
            </a:xfrm>
            <a:prstGeom prst="rect">
              <a:avLst/>
            </a:prstGeom>
          </p:spPr>
        </p:pic>
        <p:pic>
          <p:nvPicPr>
            <p:cNvPr id="496" name="Picture 495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432D3667-CABF-4BC0-BAD2-3BE4472C7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4415371"/>
              <a:ext cx="141351" cy="181863"/>
            </a:xfrm>
            <a:prstGeom prst="rect">
              <a:avLst/>
            </a:prstGeom>
          </p:spPr>
        </p:pic>
        <p:pic>
          <p:nvPicPr>
            <p:cNvPr id="497" name="Picture 496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011698F-481C-472A-98D3-DD03028A2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272351"/>
              <a:ext cx="141351" cy="181863"/>
            </a:xfrm>
            <a:prstGeom prst="rect">
              <a:avLst/>
            </a:prstGeom>
          </p:spPr>
        </p:pic>
        <p:pic>
          <p:nvPicPr>
            <p:cNvPr id="498" name="Picture 497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599795B5-B63C-4A8B-B7C9-24F4F2C6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620983"/>
              <a:ext cx="141351" cy="181863"/>
            </a:xfrm>
            <a:prstGeom prst="rect">
              <a:avLst/>
            </a:prstGeom>
          </p:spPr>
        </p:pic>
        <p:pic>
          <p:nvPicPr>
            <p:cNvPr id="502" name="Picture 501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5082CB7F-A44D-4A01-989A-85A8EE52B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967630"/>
              <a:ext cx="141351" cy="181863"/>
            </a:xfrm>
            <a:prstGeom prst="rect">
              <a:avLst/>
            </a:prstGeom>
          </p:spPr>
        </p:pic>
        <p:pic>
          <p:nvPicPr>
            <p:cNvPr id="503" name="Picture 50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540D9003-8499-4393-8813-563A6E92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2322527"/>
              <a:ext cx="141351" cy="181863"/>
            </a:xfrm>
            <a:prstGeom prst="rect">
              <a:avLst/>
            </a:prstGeom>
          </p:spPr>
        </p:pic>
        <p:pic>
          <p:nvPicPr>
            <p:cNvPr id="513" name="Picture 51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666152D8-F604-4970-9FAE-E8942333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0838" y="3014922"/>
              <a:ext cx="141351" cy="181863"/>
            </a:xfrm>
            <a:prstGeom prst="rect">
              <a:avLst/>
            </a:prstGeom>
          </p:spPr>
        </p:pic>
        <p:pic>
          <p:nvPicPr>
            <p:cNvPr id="650" name="Picture 649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D5A90DD-27EE-467E-9C99-E6E2520A0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3365695"/>
              <a:ext cx="141351" cy="181863"/>
            </a:xfrm>
            <a:prstGeom prst="rect">
              <a:avLst/>
            </a:prstGeom>
          </p:spPr>
        </p:pic>
        <p:pic>
          <p:nvPicPr>
            <p:cNvPr id="651" name="Picture 650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05294CC2-A7A1-4988-84CA-DFDF1044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3727245"/>
              <a:ext cx="141351" cy="181863"/>
            </a:xfrm>
            <a:prstGeom prst="rect">
              <a:avLst/>
            </a:prstGeom>
          </p:spPr>
        </p:pic>
        <p:pic>
          <p:nvPicPr>
            <p:cNvPr id="652" name="Picture 651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303272B5-E3D4-4058-968E-4F3B3D54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4065944"/>
              <a:ext cx="141351" cy="181863"/>
            </a:xfrm>
            <a:prstGeom prst="rect">
              <a:avLst/>
            </a:prstGeom>
          </p:spPr>
        </p:pic>
        <p:pic>
          <p:nvPicPr>
            <p:cNvPr id="653" name="Picture 65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E40F0EB7-71E8-446D-8BC3-EF732625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4415371"/>
              <a:ext cx="141351" cy="181863"/>
            </a:xfrm>
            <a:prstGeom prst="rect">
              <a:avLst/>
            </a:prstGeom>
          </p:spPr>
        </p:pic>
        <p:pic>
          <p:nvPicPr>
            <p:cNvPr id="654" name="Picture 653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B155D50-BFBE-4F5A-BFF0-0FB75B1C3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2670964"/>
              <a:ext cx="141351" cy="181863"/>
            </a:xfrm>
            <a:prstGeom prst="rect">
              <a:avLst/>
            </a:prstGeom>
          </p:spPr>
        </p:pic>
      </p:grpSp>
      <p:grpSp>
        <p:nvGrpSpPr>
          <p:cNvPr id="31" name="daGp"/>
          <p:cNvGrpSpPr/>
          <p:nvPr/>
        </p:nvGrpSpPr>
        <p:grpSpPr>
          <a:xfrm>
            <a:off x="8152821" y="1367788"/>
            <a:ext cx="2968752" cy="3137538"/>
            <a:chOff x="8152821" y="1367788"/>
            <a:chExt cx="2968752" cy="3137538"/>
          </a:xfrm>
        </p:grpSpPr>
        <p:cxnSp>
          <p:nvCxnSpPr>
            <p:cNvPr id="656" name="Straight Connector 655" hidden="1">
              <a:extLst>
                <a:ext uri="{FF2B5EF4-FFF2-40B4-BE49-F238E27FC236}">
                  <a16:creationId xmlns:a16="http://schemas.microsoft.com/office/drawing/2014/main" id="{8AE5D3A1-A824-45BF-BBFA-8734A19BF28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1367788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 hidden="1">
              <a:extLst>
                <a:ext uri="{FF2B5EF4-FFF2-40B4-BE49-F238E27FC236}">
                  <a16:creationId xmlns:a16="http://schemas.microsoft.com/office/drawing/2014/main" id="{FD519C5F-18AE-49AB-911A-000331FC6CF3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1714791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 hidden="1">
              <a:extLst>
                <a:ext uri="{FF2B5EF4-FFF2-40B4-BE49-F238E27FC236}">
                  <a16:creationId xmlns:a16="http://schemas.microsoft.com/office/drawing/2014/main" id="{6C8D377E-169A-49E5-816E-9C24C5AED012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2063324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 hidden="1">
              <a:extLst>
                <a:ext uri="{FF2B5EF4-FFF2-40B4-BE49-F238E27FC236}">
                  <a16:creationId xmlns:a16="http://schemas.microsoft.com/office/drawing/2014/main" id="{90CFB1DA-EF83-4D89-A940-3367A96E2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2410153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 hidden="1">
              <a:extLst>
                <a:ext uri="{FF2B5EF4-FFF2-40B4-BE49-F238E27FC236}">
                  <a16:creationId xmlns:a16="http://schemas.microsoft.com/office/drawing/2014/main" id="{5C5E3E66-3228-4612-8FAC-90A4C2C0BBF9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2762196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 hidden="1">
              <a:extLst>
                <a:ext uri="{FF2B5EF4-FFF2-40B4-BE49-F238E27FC236}">
                  <a16:creationId xmlns:a16="http://schemas.microsoft.com/office/drawing/2014/main" id="{5287D378-AD6F-4CAF-A9CC-F49BA48DDB33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3108604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 hidden="1">
              <a:extLst>
                <a:ext uri="{FF2B5EF4-FFF2-40B4-BE49-F238E27FC236}">
                  <a16:creationId xmlns:a16="http://schemas.microsoft.com/office/drawing/2014/main" id="{60F501BF-7FF9-4DED-AF9E-B602B3FFCAC3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3455013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 hidden="1">
              <a:extLst>
                <a:ext uri="{FF2B5EF4-FFF2-40B4-BE49-F238E27FC236}">
                  <a16:creationId xmlns:a16="http://schemas.microsoft.com/office/drawing/2014/main" id="{D6DB83D6-4E68-4547-B11B-DF5155CCAB26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3806183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 hidden="1">
              <a:extLst>
                <a:ext uri="{FF2B5EF4-FFF2-40B4-BE49-F238E27FC236}">
                  <a16:creationId xmlns:a16="http://schemas.microsoft.com/office/drawing/2014/main" id="{0D0F6D2C-5AA7-421D-B83E-CF5DD7889A70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4154972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 hidden="1">
              <a:extLst>
                <a:ext uri="{FF2B5EF4-FFF2-40B4-BE49-F238E27FC236}">
                  <a16:creationId xmlns:a16="http://schemas.microsoft.com/office/drawing/2014/main" id="{0BAB2404-A2A7-4EF9-A3D5-792E99DD2C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1" y="4505326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occ"/>
          <p:cNvGrpSpPr/>
          <p:nvPr/>
        </p:nvGrpSpPr>
        <p:grpSpPr>
          <a:xfrm>
            <a:off x="-36944" y="4896905"/>
            <a:ext cx="3836784" cy="1546031"/>
            <a:chOff x="-36944" y="4896905"/>
            <a:chExt cx="3836784" cy="1546031"/>
          </a:xfrm>
        </p:grpSpPr>
        <p:sp>
          <p:nvSpPr>
            <p:cNvPr id="888" name="r1">
              <a:extLst>
                <a:ext uri="{FF2B5EF4-FFF2-40B4-BE49-F238E27FC236}">
                  <a16:creationId xmlns:a16="http://schemas.microsoft.com/office/drawing/2014/main" id="{D96E4615-BFA7-45D0-A3BC-B636E598B505}"/>
                </a:ext>
              </a:extLst>
            </p:cNvPr>
            <p:cNvSpPr/>
            <p:nvPr/>
          </p:nvSpPr>
          <p:spPr>
            <a:xfrm>
              <a:off x="146706" y="5067985"/>
              <a:ext cx="3653134" cy="25822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11" name="r2">
              <a:extLst>
                <a:ext uri="{FF2B5EF4-FFF2-40B4-BE49-F238E27FC236}">
                  <a16:creationId xmlns:a16="http://schemas.microsoft.com/office/drawing/2014/main" id="{E86DB88C-2523-4C6E-8E30-4E05F83D674A}"/>
                </a:ext>
              </a:extLst>
            </p:cNvPr>
            <p:cNvSpPr/>
            <p:nvPr/>
          </p:nvSpPr>
          <p:spPr>
            <a:xfrm>
              <a:off x="146706" y="5374456"/>
              <a:ext cx="3649171" cy="288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12" name="r3">
              <a:extLst>
                <a:ext uri="{FF2B5EF4-FFF2-40B4-BE49-F238E27FC236}">
                  <a16:creationId xmlns:a16="http://schemas.microsoft.com/office/drawing/2014/main" id="{5FDCF840-D7E1-4548-894A-82E83B290F96}"/>
                </a:ext>
              </a:extLst>
            </p:cNvPr>
            <p:cNvSpPr/>
            <p:nvPr/>
          </p:nvSpPr>
          <p:spPr>
            <a:xfrm>
              <a:off x="146706" y="5705323"/>
              <a:ext cx="3649171" cy="292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14" name="r4">
              <a:extLst>
                <a:ext uri="{FF2B5EF4-FFF2-40B4-BE49-F238E27FC236}">
                  <a16:creationId xmlns:a16="http://schemas.microsoft.com/office/drawing/2014/main" id="{7452A662-B069-4113-9063-E55A3367B166}"/>
                </a:ext>
              </a:extLst>
            </p:cNvPr>
            <p:cNvSpPr/>
            <p:nvPr/>
          </p:nvSpPr>
          <p:spPr>
            <a:xfrm>
              <a:off x="163198" y="6015913"/>
              <a:ext cx="3632679" cy="275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89" name="occTxtBx">
              <a:extLst>
                <a:ext uri="{FF2B5EF4-FFF2-40B4-BE49-F238E27FC236}">
                  <a16:creationId xmlns:a16="http://schemas.microsoft.com/office/drawing/2014/main" id="{6D0CAF88-6476-45E1-90BC-585225192107}"/>
                </a:ext>
              </a:extLst>
            </p:cNvPr>
            <p:cNvSpPr txBox="1"/>
            <p:nvPr/>
          </p:nvSpPr>
          <p:spPr>
            <a:xfrm>
              <a:off x="-36944" y="4949305"/>
              <a:ext cx="811168" cy="137473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ts val="245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     Urban</a:t>
              </a:r>
            </a:p>
            <a:p>
              <a:pPr>
                <a:lnSpc>
                  <a:spcPts val="245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     Suburban</a:t>
              </a:r>
            </a:p>
            <a:p>
              <a:pPr>
                <a:lnSpc>
                  <a:spcPts val="245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     Towns</a:t>
              </a:r>
            </a:p>
            <a:p>
              <a:pPr>
                <a:lnSpc>
                  <a:spcPts val="245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     Rural</a:t>
              </a:r>
            </a:p>
          </p:txBody>
        </p:sp>
        <p:graphicFrame>
          <p:nvGraphicFramePr>
            <p:cNvPr id="817" name="occChart1" hidden="1">
              <a:extLst>
                <a:ext uri="{FF2B5EF4-FFF2-40B4-BE49-F238E27FC236}">
                  <a16:creationId xmlns:a16="http://schemas.microsoft.com/office/drawing/2014/main" id="{C14C46AD-77A6-497C-B5C1-EE01529AEA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7487653"/>
                </p:ext>
              </p:extLst>
            </p:nvPr>
          </p:nvGraphicFramePr>
          <p:xfrm>
            <a:off x="761264" y="4896905"/>
            <a:ext cx="3011424" cy="1534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28" name="occImgs"/>
            <p:cNvGrpSpPr/>
            <p:nvPr/>
          </p:nvGrpSpPr>
          <p:grpSpPr>
            <a:xfrm>
              <a:off x="894102" y="5080939"/>
              <a:ext cx="1940905" cy="1172573"/>
              <a:chOff x="894102" y="5080939"/>
              <a:chExt cx="1940905" cy="1172573"/>
            </a:xfrm>
          </p:grpSpPr>
          <p:pic>
            <p:nvPicPr>
              <p:cNvPr id="819" name="Picture 818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9DD838A8-76E2-4BEF-AA9C-6F1F0B4B7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02" y="5080939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2" name="Picture 831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5B72A4AA-E3F5-4434-8403-89C306FF8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02" y="5379720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3" name="Picture 832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0C377390-1A1E-4BC1-AD97-3CD2A7FF3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02" y="5718048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4" name="Picture 833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37F07288-1075-414C-9833-466F0FA5C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02" y="6001512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6" name="Picture 835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9C071A78-792A-43D5-9040-A84077D66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937" y="5080939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7" name="Picture 836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A908AC80-390D-4C58-94BC-3ADC5E060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937" y="5379720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8" name="Picture 837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E6BD174D-1D2B-4D12-820B-9B650B36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937" y="5718048"/>
                <a:ext cx="118070" cy="252000"/>
              </a:xfrm>
              <a:prstGeom prst="rect">
                <a:avLst/>
              </a:prstGeom>
            </p:spPr>
          </p:pic>
          <p:pic>
            <p:nvPicPr>
              <p:cNvPr id="839" name="Picture 838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C83AE9B9-D43E-45CE-9D22-5190B5F5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937" y="6001512"/>
                <a:ext cx="118070" cy="252000"/>
              </a:xfrm>
              <a:prstGeom prst="rect">
                <a:avLst/>
              </a:prstGeom>
            </p:spPr>
          </p:pic>
        </p:grpSp>
        <p:graphicFrame>
          <p:nvGraphicFramePr>
            <p:cNvPr id="822" name="occChart">
              <a:extLst>
                <a:ext uri="{FF2B5EF4-FFF2-40B4-BE49-F238E27FC236}">
                  <a16:creationId xmlns:a16="http://schemas.microsoft.com/office/drawing/2014/main" id="{C14C46AD-77A6-497C-B5C1-EE01529AEA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2408187"/>
                </p:ext>
              </p:extLst>
            </p:nvPr>
          </p:nvGraphicFramePr>
          <p:xfrm>
            <a:off x="760944" y="4908929"/>
            <a:ext cx="3011424" cy="1534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439" name="gender1"/>
          <p:cNvGrpSpPr/>
          <p:nvPr/>
        </p:nvGrpSpPr>
        <p:grpSpPr>
          <a:xfrm>
            <a:off x="139854" y="906642"/>
            <a:ext cx="1828800" cy="932688"/>
            <a:chOff x="139854" y="906642"/>
            <a:chExt cx="1828800" cy="932688"/>
          </a:xfrm>
        </p:grpSpPr>
        <p:sp>
          <p:nvSpPr>
            <p:cNvPr id="667" name="r">
              <a:extLst>
                <a:ext uri="{FF2B5EF4-FFF2-40B4-BE49-F238E27FC236}">
                  <a16:creationId xmlns:a16="http://schemas.microsoft.com/office/drawing/2014/main" id="{826B8840-8CCE-4B58-98A6-BC6F1FFD0E46}"/>
                </a:ext>
              </a:extLst>
            </p:cNvPr>
            <p:cNvSpPr/>
            <p:nvPr/>
          </p:nvSpPr>
          <p:spPr>
            <a:xfrm>
              <a:off x="139854" y="906642"/>
              <a:ext cx="1828800" cy="93268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668" name="malePic">
              <a:extLst>
                <a:ext uri="{FF2B5EF4-FFF2-40B4-BE49-F238E27FC236}">
                  <a16:creationId xmlns:a16="http://schemas.microsoft.com/office/drawing/2014/main" id="{60D4ADFC-D94B-44C9-8B1A-6538B2EC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00" y="982850"/>
              <a:ext cx="178304" cy="315461"/>
            </a:xfrm>
            <a:prstGeom prst="rect">
              <a:avLst/>
            </a:prstGeom>
          </p:spPr>
        </p:pic>
        <p:sp>
          <p:nvSpPr>
            <p:cNvPr id="669" name="t">
              <a:extLst>
                <a:ext uri="{FF2B5EF4-FFF2-40B4-BE49-F238E27FC236}">
                  <a16:creationId xmlns:a16="http://schemas.microsoft.com/office/drawing/2014/main" id="{23A4DF79-B37C-410D-9365-5D84F681E7F3}"/>
                </a:ext>
              </a:extLst>
            </p:cNvPr>
            <p:cNvSpPr txBox="1"/>
            <p:nvPr/>
          </p:nvSpPr>
          <p:spPr>
            <a:xfrm>
              <a:off x="711646" y="1580166"/>
              <a:ext cx="278987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900" b="1" dirty="0">
                  <a:latin typeface="Franklin Gothic Book" panose="020B0503020102020204" pitchFamily="34" charset="0"/>
                </a:rPr>
                <a:t>Male</a:t>
              </a:r>
            </a:p>
          </p:txBody>
        </p:sp>
        <p:pic>
          <p:nvPicPr>
            <p:cNvPr id="670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76EFCF33-694E-4789-B657-D1C899C7C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89" y="1355683"/>
              <a:ext cx="690694" cy="224328"/>
            </a:xfrm>
            <a:prstGeom prst="rect">
              <a:avLst/>
            </a:prstGeom>
          </p:spPr>
        </p:pic>
        <p:sp>
          <p:nvSpPr>
            <p:cNvPr id="671" name="mc"/>
            <p:cNvSpPr/>
            <p:nvPr/>
          </p:nvSpPr>
          <p:spPr>
            <a:xfrm>
              <a:off x="472583" y="1390360"/>
              <a:ext cx="718210" cy="221151"/>
            </a:xfrm>
            <a:prstGeom prst="rect">
              <a:avLst/>
            </a:prstGeom>
          </p:spPr>
          <p:txBody>
            <a:bodyPr wrap="none" lIns="18288" tIns="18288" rIns="18288" bIns="18288">
              <a:spAutoFit/>
            </a:bodyPr>
            <a:lstStyle/>
            <a:p>
              <a:pPr algn="ctr">
                <a:defRPr sz="1197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dirty="0">
                  <a:latin typeface="Franklin Gothic Book" panose="020B0503020102020204" pitchFamily="34" charset="0"/>
                </a:rPr>
                <a:t>49% | </a:t>
              </a:r>
              <a:r>
                <a:rPr lang="en-US" sz="10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-0.7</a:t>
              </a:r>
            </a:p>
          </p:txBody>
        </p:sp>
      </p:grpSp>
      <p:grpSp>
        <p:nvGrpSpPr>
          <p:cNvPr id="672" name="gender2"/>
          <p:cNvGrpSpPr/>
          <p:nvPr/>
        </p:nvGrpSpPr>
        <p:grpSpPr>
          <a:xfrm>
            <a:off x="1968654" y="906642"/>
            <a:ext cx="1828800" cy="932688"/>
            <a:chOff x="1968654" y="906642"/>
            <a:chExt cx="1828800" cy="932688"/>
          </a:xfrm>
        </p:grpSpPr>
        <p:sp>
          <p:nvSpPr>
            <p:cNvPr id="673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968654" y="906642"/>
              <a:ext cx="1828800" cy="93268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674" name="femalePic">
              <a:extLst>
                <a:ext uri="{FF2B5EF4-FFF2-40B4-BE49-F238E27FC236}">
                  <a16:creationId xmlns:a16="http://schemas.microsoft.com/office/drawing/2014/main" id="{CB37C565-AE11-4858-9306-2684983A12E8}"/>
                </a:ext>
              </a:extLst>
            </p:cNvPr>
            <p:cNvPicPr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142" y="982850"/>
              <a:ext cx="103229" cy="316800"/>
            </a:xfrm>
            <a:prstGeom prst="rect">
              <a:avLst/>
            </a:prstGeom>
          </p:spPr>
        </p:pic>
        <p:sp>
          <p:nvSpPr>
            <p:cNvPr id="675" name="t">
              <a:extLst>
                <a:ext uri="{FF2B5EF4-FFF2-40B4-BE49-F238E27FC236}">
                  <a16:creationId xmlns:a16="http://schemas.microsoft.com/office/drawing/2014/main" id="{B1A7CBA5-C8CA-4486-9B9C-805DF89F79A1}"/>
                </a:ext>
              </a:extLst>
            </p:cNvPr>
            <p:cNvSpPr txBox="1"/>
            <p:nvPr/>
          </p:nvSpPr>
          <p:spPr>
            <a:xfrm>
              <a:off x="2819186" y="1603182"/>
              <a:ext cx="400814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900" b="1" dirty="0">
                  <a:latin typeface="Franklin Gothic Book" panose="020B0503020102020204" pitchFamily="34" charset="0"/>
                </a:rPr>
                <a:t>Female</a:t>
              </a:r>
            </a:p>
          </p:txBody>
        </p:sp>
        <p:pic>
          <p:nvPicPr>
            <p:cNvPr id="67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9522DE8-40F9-4E5D-B0D3-C6882531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373" y="1365992"/>
              <a:ext cx="690694" cy="224328"/>
            </a:xfrm>
            <a:prstGeom prst="rect">
              <a:avLst/>
            </a:prstGeom>
          </p:spPr>
        </p:pic>
        <p:sp>
          <p:nvSpPr>
            <p:cNvPr id="677" name="mc"/>
            <p:cNvSpPr/>
            <p:nvPr/>
          </p:nvSpPr>
          <p:spPr>
            <a:xfrm>
              <a:off x="2657158" y="1415236"/>
              <a:ext cx="750270" cy="221151"/>
            </a:xfrm>
            <a:prstGeom prst="rect">
              <a:avLst/>
            </a:prstGeom>
          </p:spPr>
          <p:txBody>
            <a:bodyPr wrap="none" lIns="18288" tIns="18288" rIns="18288" bIns="18288">
              <a:spAutoFit/>
            </a:bodyPr>
            <a:lstStyle/>
            <a:p>
              <a:pPr algn="ctr">
                <a:defRPr sz="1197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fld id="{9580A36A-33B8-4592-AA76-9BEFBB0A38E2}" type="VALUE">
                <a:rPr lang="en-US">
                  <a:latin typeface="Franklin Gothic Book" panose="020B0503020102020204" pitchFamily="34" charset="0"/>
                </a:rPr>
                <a:pPr algn="ctr">
                  <a:defRPr sz="1197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51%</a:t>
              </a:fld>
              <a:r>
                <a:rPr lang="en-US" dirty="0">
                  <a:latin typeface="Franklin Gothic Book" panose="020B0503020102020204" pitchFamily="34" charset="0"/>
                </a:rPr>
                <a:t> | </a:t>
              </a:r>
              <a:r>
                <a:rPr lang="en-US" sz="1000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+1.7</a:t>
              </a:r>
            </a:p>
          </p:txBody>
        </p:sp>
      </p:grpSp>
      <p:grpSp>
        <p:nvGrpSpPr>
          <p:cNvPr id="678" name="genderChart"/>
          <p:cNvGrpSpPr/>
          <p:nvPr/>
        </p:nvGrpSpPr>
        <p:grpSpPr>
          <a:xfrm>
            <a:off x="1608654" y="1003842"/>
            <a:ext cx="720000" cy="720000"/>
            <a:chOff x="1769051" y="987068"/>
            <a:chExt cx="720000" cy="720000"/>
          </a:xfrm>
        </p:grpSpPr>
        <p:graphicFrame>
          <p:nvGraphicFramePr>
            <p:cNvPr id="679" name="chart">
              <a:extLst>
                <a:ext uri="{FF2B5EF4-FFF2-40B4-BE49-F238E27FC236}">
                  <a16:creationId xmlns:a16="http://schemas.microsoft.com/office/drawing/2014/main" id="{2E6AAC83-6BE5-46FC-B10B-2D9B82D936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5207187"/>
                </p:ext>
              </p:extLst>
            </p:nvPr>
          </p:nvGraphicFramePr>
          <p:xfrm>
            <a:off x="1769051" y="987068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pSp>
          <p:nvGrpSpPr>
            <p:cNvPr id="684" name="Group 683"/>
            <p:cNvGrpSpPr/>
            <p:nvPr/>
          </p:nvGrpSpPr>
          <p:grpSpPr>
            <a:xfrm>
              <a:off x="1858771" y="1076645"/>
              <a:ext cx="540559" cy="540846"/>
              <a:chOff x="2333663" y="1536817"/>
              <a:chExt cx="526655" cy="526934"/>
            </a:xfrm>
          </p:grpSpPr>
          <p:pic>
            <p:nvPicPr>
              <p:cNvPr id="686" name="Picture 685">
                <a:extLst>
                  <a:ext uri="{FF2B5EF4-FFF2-40B4-BE49-F238E27FC236}">
                    <a16:creationId xmlns:a16="http://schemas.microsoft.com/office/drawing/2014/main" id="{15DE609B-A4BD-4D86-8264-55C1EFE1E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663" y="1536817"/>
                <a:ext cx="526655" cy="526934"/>
              </a:xfrm>
              <a:prstGeom prst="rect">
                <a:avLst/>
              </a:prstGeom>
            </p:spPr>
          </p:pic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07174ECF-6F07-495D-8FC7-385F546B7E2F}"/>
                  </a:ext>
                </a:extLst>
              </p:cNvPr>
              <p:cNvSpPr/>
              <p:nvPr/>
            </p:nvSpPr>
            <p:spPr>
              <a:xfrm>
                <a:off x="2413076" y="1616907"/>
                <a:ext cx="368042" cy="366540"/>
              </a:xfrm>
              <a:prstGeom prst="ellipse">
                <a:avLst/>
              </a:prstGeom>
              <a:solidFill>
                <a:srgbClr val="F7F7F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685" name="Picture 684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2942D003-78FA-4C61-BA93-BD675571B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718" y="1036101"/>
              <a:ext cx="435437" cy="344562"/>
            </a:xfrm>
            <a:prstGeom prst="rect">
              <a:avLst/>
            </a:prstGeom>
          </p:spPr>
        </p:pic>
      </p:grpSp>
      <p:grpSp>
        <p:nvGrpSpPr>
          <p:cNvPr id="688" name="ageChart"/>
          <p:cNvGrpSpPr/>
          <p:nvPr/>
        </p:nvGrpSpPr>
        <p:grpSpPr>
          <a:xfrm>
            <a:off x="1421573" y="2236061"/>
            <a:ext cx="1094163" cy="1083469"/>
            <a:chOff x="1370437" y="2314747"/>
            <a:chExt cx="1094163" cy="1083469"/>
          </a:xfrm>
        </p:grpSpPr>
        <p:graphicFrame>
          <p:nvGraphicFramePr>
            <p:cNvPr id="689" name="chart">
              <a:extLst>
                <a:ext uri="{FF2B5EF4-FFF2-40B4-BE49-F238E27FC236}">
                  <a16:creationId xmlns:a16="http://schemas.microsoft.com/office/drawing/2014/main" id="{70F17725-18E8-4EB3-BB57-2C4EA4DF75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064088"/>
                </p:ext>
              </p:extLst>
            </p:nvPr>
          </p:nvGraphicFramePr>
          <p:xfrm>
            <a:off x="1370437" y="2314747"/>
            <a:ext cx="1094163" cy="1083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A2226CEC-9F5D-471F-B166-38CFD7811BB1}"/>
                </a:ext>
              </a:extLst>
            </p:cNvPr>
            <p:cNvGrpSpPr/>
            <p:nvPr/>
          </p:nvGrpSpPr>
          <p:grpSpPr>
            <a:xfrm>
              <a:off x="1532228" y="2463636"/>
              <a:ext cx="770650" cy="769167"/>
              <a:chOff x="3249752" y="3029010"/>
              <a:chExt cx="534545" cy="485659"/>
            </a:xfrm>
          </p:grpSpPr>
          <p:pic>
            <p:nvPicPr>
              <p:cNvPr id="693" name="Picture 692">
                <a:extLst>
                  <a:ext uri="{FF2B5EF4-FFF2-40B4-BE49-F238E27FC236}">
                    <a16:creationId xmlns:a16="http://schemas.microsoft.com/office/drawing/2014/main" id="{480F69A1-2B78-4B7E-950B-A069F79E4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9752" y="3029010"/>
                <a:ext cx="534545" cy="485659"/>
              </a:xfrm>
              <a:prstGeom prst="rect">
                <a:avLst/>
              </a:prstGeom>
            </p:spPr>
          </p:pic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55C03B72-7E42-4C29-99B2-E025D221EA8A}"/>
                  </a:ext>
                </a:extLst>
              </p:cNvPr>
              <p:cNvSpPr/>
              <p:nvPr/>
            </p:nvSpPr>
            <p:spPr>
              <a:xfrm>
                <a:off x="3318881" y="3090670"/>
                <a:ext cx="396240" cy="366272"/>
              </a:xfrm>
              <a:prstGeom prst="ellipse">
                <a:avLst/>
              </a:prstGeom>
              <a:solidFill>
                <a:srgbClr val="F7F7F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691" name="Picture 69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3387B3F-BF4E-4B7D-A59A-23416EC73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134" y="2703553"/>
              <a:ext cx="292796" cy="297530"/>
            </a:xfrm>
            <a:prstGeom prst="rect">
              <a:avLst/>
            </a:prstGeom>
          </p:spPr>
        </p:pic>
        <p:pic>
          <p:nvPicPr>
            <p:cNvPr id="692" name="Picture 691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053871A3-0B32-4326-96C2-6873121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606" y="2399138"/>
              <a:ext cx="632647" cy="492126"/>
            </a:xfrm>
            <a:prstGeom prst="rect">
              <a:avLst/>
            </a:prstGeom>
          </p:spPr>
        </p:pic>
      </p:grpSp>
      <p:grpSp>
        <p:nvGrpSpPr>
          <p:cNvPr id="747" name="age6"/>
          <p:cNvGrpSpPr/>
          <p:nvPr/>
        </p:nvGrpSpPr>
        <p:grpSpPr>
          <a:xfrm>
            <a:off x="2599077" y="2201006"/>
            <a:ext cx="1188720" cy="402336"/>
            <a:chOff x="2599077" y="2201006"/>
            <a:chExt cx="1188720" cy="402336"/>
          </a:xfrm>
        </p:grpSpPr>
        <p:sp>
          <p:nvSpPr>
            <p:cNvPr id="748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2201006"/>
              <a:ext cx="1188720" cy="402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749" name="sc">
              <a:extLst>
                <a:ext uri="{FF2B5EF4-FFF2-40B4-BE49-F238E27FC236}">
                  <a16:creationId xmlns:a16="http://schemas.microsoft.com/office/drawing/2014/main" id="{D82DB8A0-0D3E-46B9-A0D6-BAE636C0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2255870"/>
              <a:ext cx="0" cy="292608"/>
            </a:xfrm>
            <a:prstGeom prst="line">
              <a:avLst/>
            </a:prstGeom>
            <a:ln w="28575">
              <a:solidFill>
                <a:srgbClr val="658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0" name="t">
              <a:extLst>
                <a:ext uri="{FF2B5EF4-FFF2-40B4-BE49-F238E27FC236}">
                  <a16:creationId xmlns:a16="http://schemas.microsoft.com/office/drawing/2014/main" id="{48734E2D-5A79-47ED-9E0D-5F1657315D7B}"/>
                </a:ext>
              </a:extLst>
            </p:cNvPr>
            <p:cNvSpPr txBox="1"/>
            <p:nvPr/>
          </p:nvSpPr>
          <p:spPr>
            <a:xfrm>
              <a:off x="2738777" y="2232022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65-75 yrs</a:t>
              </a:r>
            </a:p>
          </p:txBody>
        </p:sp>
        <p:sp>
          <p:nvSpPr>
            <p:cNvPr id="751" name="mc">
              <a:extLst>
                <a:ext uri="{FF2B5EF4-FFF2-40B4-BE49-F238E27FC236}">
                  <a16:creationId xmlns:a16="http://schemas.microsoft.com/office/drawing/2014/main" id="{D6DFB8A7-3165-41C2-ACB5-B1527F84FA02}"/>
                </a:ext>
              </a:extLst>
            </p:cNvPr>
            <p:cNvSpPr txBox="1"/>
            <p:nvPr/>
          </p:nvSpPr>
          <p:spPr>
            <a:xfrm>
              <a:off x="2738777" y="2350727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9%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-0.1</a:t>
              </a:r>
              <a:endParaRPr lang="en-US" sz="1100" b="1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52" name="age5"/>
          <p:cNvGrpSpPr/>
          <p:nvPr/>
        </p:nvGrpSpPr>
        <p:grpSpPr>
          <a:xfrm>
            <a:off x="2599077" y="2609119"/>
            <a:ext cx="1188720" cy="402336"/>
            <a:chOff x="2599077" y="2609119"/>
            <a:chExt cx="1188720" cy="402336"/>
          </a:xfrm>
        </p:grpSpPr>
        <p:sp>
          <p:nvSpPr>
            <p:cNvPr id="753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2609119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754" name="sc">
              <a:extLst>
                <a:ext uri="{FF2B5EF4-FFF2-40B4-BE49-F238E27FC236}">
                  <a16:creationId xmlns:a16="http://schemas.microsoft.com/office/drawing/2014/main" id="{74D97096-51AB-4AA9-94AA-0A6E468CF456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2663983"/>
              <a:ext cx="0" cy="292608"/>
            </a:xfrm>
            <a:prstGeom prst="line">
              <a:avLst/>
            </a:prstGeom>
            <a:ln w="28575">
              <a:solidFill>
                <a:srgbClr val="C23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t">
              <a:extLst>
                <a:ext uri="{FF2B5EF4-FFF2-40B4-BE49-F238E27FC236}">
                  <a16:creationId xmlns:a16="http://schemas.microsoft.com/office/drawing/2014/main" id="{098D8308-8EDF-43D9-B032-30AE0B3B64DB}"/>
                </a:ext>
              </a:extLst>
            </p:cNvPr>
            <p:cNvSpPr txBox="1"/>
            <p:nvPr/>
          </p:nvSpPr>
          <p:spPr>
            <a:xfrm>
              <a:off x="2738777" y="2640329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50-64 yrs</a:t>
              </a:r>
            </a:p>
          </p:txBody>
        </p:sp>
        <p:sp>
          <p:nvSpPr>
            <p:cNvPr id="756" name="mc">
              <a:extLst>
                <a:ext uri="{FF2B5EF4-FFF2-40B4-BE49-F238E27FC236}">
                  <a16:creationId xmlns:a16="http://schemas.microsoft.com/office/drawing/2014/main" id="{8BEE8512-B732-4F7C-B2D7-450AC2C7B3CA}"/>
                </a:ext>
              </a:extLst>
            </p:cNvPr>
            <p:cNvSpPr txBox="1"/>
            <p:nvPr/>
          </p:nvSpPr>
          <p:spPr>
            <a:xfrm>
              <a:off x="2738777" y="2758646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25%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+1.6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57" name="age4"/>
          <p:cNvGrpSpPr/>
          <p:nvPr/>
        </p:nvGrpSpPr>
        <p:grpSpPr>
          <a:xfrm>
            <a:off x="2599077" y="3012566"/>
            <a:ext cx="1188720" cy="402336"/>
            <a:chOff x="2599077" y="3012566"/>
            <a:chExt cx="1188720" cy="402336"/>
          </a:xfrm>
        </p:grpSpPr>
        <p:sp>
          <p:nvSpPr>
            <p:cNvPr id="758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3012566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759" name="sc">
              <a:extLst>
                <a:ext uri="{FF2B5EF4-FFF2-40B4-BE49-F238E27FC236}">
                  <a16:creationId xmlns:a16="http://schemas.microsoft.com/office/drawing/2014/main" id="{386124D8-8498-42AA-AA90-F9768BF19FAC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3067430"/>
              <a:ext cx="0" cy="292608"/>
            </a:xfrm>
            <a:prstGeom prst="line">
              <a:avLst/>
            </a:prstGeom>
            <a:ln w="28575">
              <a:solidFill>
                <a:srgbClr val="BBB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0" name="t">
              <a:extLst>
                <a:ext uri="{FF2B5EF4-FFF2-40B4-BE49-F238E27FC236}">
                  <a16:creationId xmlns:a16="http://schemas.microsoft.com/office/drawing/2014/main" id="{001F632F-C1E1-4257-B778-A297E37BC9AF}"/>
                </a:ext>
              </a:extLst>
            </p:cNvPr>
            <p:cNvSpPr txBox="1"/>
            <p:nvPr/>
          </p:nvSpPr>
          <p:spPr>
            <a:xfrm>
              <a:off x="2738777" y="3045901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35-49 yrs</a:t>
              </a:r>
            </a:p>
          </p:txBody>
        </p:sp>
        <p:sp>
          <p:nvSpPr>
            <p:cNvPr id="761" name="mc">
              <a:extLst>
                <a:ext uri="{FF2B5EF4-FFF2-40B4-BE49-F238E27FC236}">
                  <a16:creationId xmlns:a16="http://schemas.microsoft.com/office/drawing/2014/main" id="{52C7288B-4F61-4B0D-B88F-9CFF24329B79}"/>
                </a:ext>
              </a:extLst>
            </p:cNvPr>
            <p:cNvSpPr txBox="1"/>
            <p:nvPr/>
          </p:nvSpPr>
          <p:spPr>
            <a:xfrm>
              <a:off x="2738777" y="3159969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27%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0.0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62" name="age3"/>
          <p:cNvGrpSpPr/>
          <p:nvPr/>
        </p:nvGrpSpPr>
        <p:grpSpPr>
          <a:xfrm>
            <a:off x="130197" y="3012566"/>
            <a:ext cx="1188720" cy="402336"/>
            <a:chOff x="130197" y="3012566"/>
            <a:chExt cx="1188720" cy="402336"/>
          </a:xfrm>
        </p:grpSpPr>
        <p:sp>
          <p:nvSpPr>
            <p:cNvPr id="763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3012566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764" name="sc">
              <a:extLst>
                <a:ext uri="{FF2B5EF4-FFF2-40B4-BE49-F238E27FC236}">
                  <a16:creationId xmlns:a16="http://schemas.microsoft.com/office/drawing/2014/main" id="{9B6AF741-EAD4-429D-9007-7FA70E8A3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3067430"/>
              <a:ext cx="0" cy="292608"/>
            </a:xfrm>
            <a:prstGeom prst="line">
              <a:avLst/>
            </a:prstGeom>
            <a:ln w="28575">
              <a:solidFill>
                <a:srgbClr val="FF5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t">
              <a:extLst>
                <a:ext uri="{FF2B5EF4-FFF2-40B4-BE49-F238E27FC236}">
                  <a16:creationId xmlns:a16="http://schemas.microsoft.com/office/drawing/2014/main" id="{C4E19668-FF7F-431B-915F-7AB743BC5E34}"/>
                </a:ext>
              </a:extLst>
            </p:cNvPr>
            <p:cNvSpPr txBox="1"/>
            <p:nvPr/>
          </p:nvSpPr>
          <p:spPr>
            <a:xfrm>
              <a:off x="219097" y="3045901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25-34 yrs</a:t>
              </a:r>
            </a:p>
          </p:txBody>
        </p:sp>
        <p:sp>
          <p:nvSpPr>
            <p:cNvPr id="766" name="mc">
              <a:extLst>
                <a:ext uri="{FF2B5EF4-FFF2-40B4-BE49-F238E27FC236}">
                  <a16:creationId xmlns:a16="http://schemas.microsoft.com/office/drawing/2014/main" id="{EA1DEF5A-8969-4A9D-A7CB-989060B4AAF6}"/>
                </a:ext>
              </a:extLst>
            </p:cNvPr>
            <p:cNvSpPr txBox="1"/>
            <p:nvPr/>
          </p:nvSpPr>
          <p:spPr>
            <a:xfrm>
              <a:off x="219097" y="3159969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17%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-1.6</a:t>
              </a:r>
            </a:p>
          </p:txBody>
        </p:sp>
      </p:grpSp>
      <p:grpSp>
        <p:nvGrpSpPr>
          <p:cNvPr id="767" name="age2"/>
          <p:cNvGrpSpPr/>
          <p:nvPr/>
        </p:nvGrpSpPr>
        <p:grpSpPr>
          <a:xfrm>
            <a:off x="130197" y="2609119"/>
            <a:ext cx="1188720" cy="402336"/>
            <a:chOff x="130197" y="2609119"/>
            <a:chExt cx="1188720" cy="402336"/>
          </a:xfrm>
        </p:grpSpPr>
        <p:sp>
          <p:nvSpPr>
            <p:cNvPr id="768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2609119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769" name="sc">
              <a:extLst>
                <a:ext uri="{FF2B5EF4-FFF2-40B4-BE49-F238E27FC236}">
                  <a16:creationId xmlns:a16="http://schemas.microsoft.com/office/drawing/2014/main" id="{DE2BB341-C0E1-4731-BAD6-F483A45B3057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2663983"/>
              <a:ext cx="0" cy="292608"/>
            </a:xfrm>
            <a:prstGeom prst="line">
              <a:avLst/>
            </a:prstGeom>
            <a:ln w="28575">
              <a:solidFill>
                <a:srgbClr val="02A6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" name="t">
              <a:extLst>
                <a:ext uri="{FF2B5EF4-FFF2-40B4-BE49-F238E27FC236}">
                  <a16:creationId xmlns:a16="http://schemas.microsoft.com/office/drawing/2014/main" id="{14FED706-DE71-48CA-80DA-1AE68DF80AC0}"/>
                </a:ext>
              </a:extLst>
            </p:cNvPr>
            <p:cNvSpPr txBox="1"/>
            <p:nvPr/>
          </p:nvSpPr>
          <p:spPr>
            <a:xfrm>
              <a:off x="219097" y="2640329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19-24 yrs</a:t>
              </a:r>
            </a:p>
          </p:txBody>
        </p:sp>
        <p:sp>
          <p:nvSpPr>
            <p:cNvPr id="771" name="mc">
              <a:extLst>
                <a:ext uri="{FF2B5EF4-FFF2-40B4-BE49-F238E27FC236}">
                  <a16:creationId xmlns:a16="http://schemas.microsoft.com/office/drawing/2014/main" id="{CFFFE106-F8BA-4063-86AD-886844AC620B}"/>
                </a:ext>
              </a:extLst>
            </p:cNvPr>
            <p:cNvSpPr txBox="1"/>
            <p:nvPr/>
          </p:nvSpPr>
          <p:spPr>
            <a:xfrm>
              <a:off x="219097" y="2758646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10%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+0.3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72" name="age1"/>
          <p:cNvGrpSpPr/>
          <p:nvPr/>
        </p:nvGrpSpPr>
        <p:grpSpPr>
          <a:xfrm>
            <a:off x="130197" y="2201006"/>
            <a:ext cx="1188720" cy="402336"/>
            <a:chOff x="130197" y="2201006"/>
            <a:chExt cx="1188720" cy="402336"/>
          </a:xfrm>
        </p:grpSpPr>
        <p:sp>
          <p:nvSpPr>
            <p:cNvPr id="773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2201006"/>
              <a:ext cx="1188720" cy="40233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74" name="mc">
              <a:extLst>
                <a:ext uri="{FF2B5EF4-FFF2-40B4-BE49-F238E27FC236}">
                  <a16:creationId xmlns:a16="http://schemas.microsoft.com/office/drawing/2014/main" id="{FDA73F47-B673-433E-B907-96DB54C14010}"/>
                </a:ext>
              </a:extLst>
            </p:cNvPr>
            <p:cNvSpPr txBox="1"/>
            <p:nvPr/>
          </p:nvSpPr>
          <p:spPr>
            <a:xfrm>
              <a:off x="219097" y="2350727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12%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-0.2</a:t>
              </a:r>
              <a:endParaRPr lang="en-US" sz="1100" b="1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75" name="t">
              <a:extLst>
                <a:ext uri="{FF2B5EF4-FFF2-40B4-BE49-F238E27FC236}">
                  <a16:creationId xmlns:a16="http://schemas.microsoft.com/office/drawing/2014/main" id="{947D0DA3-F82C-413E-AC55-A3E11EFE0A94}"/>
                </a:ext>
              </a:extLst>
            </p:cNvPr>
            <p:cNvSpPr txBox="1"/>
            <p:nvPr/>
          </p:nvSpPr>
          <p:spPr>
            <a:xfrm>
              <a:off x="219097" y="2232022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13-18 yrs</a:t>
              </a:r>
            </a:p>
          </p:txBody>
        </p:sp>
        <p:cxnSp>
          <p:nvCxnSpPr>
            <p:cNvPr id="776" name="sc">
              <a:extLst>
                <a:ext uri="{FF2B5EF4-FFF2-40B4-BE49-F238E27FC236}">
                  <a16:creationId xmlns:a16="http://schemas.microsoft.com/office/drawing/2014/main" id="{CEFF7185-A080-4507-875B-5D100B0F2653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2255870"/>
              <a:ext cx="0" cy="292608"/>
            </a:xfrm>
            <a:prstGeom prst="line">
              <a:avLst/>
            </a:prstGeom>
            <a:ln w="28575">
              <a:solidFill>
                <a:srgbClr val="FBC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7" name="ageS"/>
          <p:cNvGrpSpPr/>
          <p:nvPr/>
        </p:nvGrpSpPr>
        <p:grpSpPr>
          <a:xfrm>
            <a:off x="252838" y="2603813"/>
            <a:ext cx="3412319" cy="956481"/>
            <a:chOff x="252838" y="2603813"/>
            <a:chExt cx="3412319" cy="956481"/>
          </a:xfrm>
        </p:grpSpPr>
        <p:pic>
          <p:nvPicPr>
            <p:cNvPr id="778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B8E4365-2CAD-4544-AB12-B2DA0AA4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3014184"/>
              <a:ext cx="943439" cy="145153"/>
            </a:xfrm>
            <a:prstGeom prst="rect">
              <a:avLst/>
            </a:prstGeom>
          </p:spPr>
        </p:pic>
        <p:pic>
          <p:nvPicPr>
            <p:cNvPr id="779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9553E3D-B94D-48E0-8296-6F32AC67F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2603813"/>
              <a:ext cx="943439" cy="145153"/>
            </a:xfrm>
            <a:prstGeom prst="rect">
              <a:avLst/>
            </a:prstGeom>
          </p:spPr>
        </p:pic>
        <p:pic>
          <p:nvPicPr>
            <p:cNvPr id="780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4E8EE7-258E-4E35-9EA2-1D07A84A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3413265"/>
              <a:ext cx="943439" cy="145153"/>
            </a:xfrm>
            <a:prstGeom prst="rect">
              <a:avLst/>
            </a:prstGeom>
          </p:spPr>
        </p:pic>
        <p:pic>
          <p:nvPicPr>
            <p:cNvPr id="781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10C7488-7F37-46FD-AA67-E71F5189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3015597"/>
              <a:ext cx="943439" cy="145153"/>
            </a:xfrm>
            <a:prstGeom prst="rect">
              <a:avLst/>
            </a:prstGeom>
          </p:spPr>
        </p:pic>
        <p:pic>
          <p:nvPicPr>
            <p:cNvPr id="782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D1FAAA2-C6DC-4BA6-B23E-85A9CEBE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3415141"/>
              <a:ext cx="943439" cy="145153"/>
            </a:xfrm>
            <a:prstGeom prst="rect">
              <a:avLst/>
            </a:prstGeom>
          </p:spPr>
        </p:pic>
        <p:pic>
          <p:nvPicPr>
            <p:cNvPr id="783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BFC597-B76A-449D-A40B-C91F0546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2603813"/>
              <a:ext cx="943439" cy="145153"/>
            </a:xfrm>
            <a:prstGeom prst="rect">
              <a:avLst/>
            </a:prstGeom>
          </p:spPr>
        </p:pic>
      </p:grpSp>
      <p:grpSp>
        <p:nvGrpSpPr>
          <p:cNvPr id="784" name="eth5"/>
          <p:cNvGrpSpPr/>
          <p:nvPr/>
        </p:nvGrpSpPr>
        <p:grpSpPr>
          <a:xfrm>
            <a:off x="3065934" y="3797280"/>
            <a:ext cx="731520" cy="804672"/>
            <a:chOff x="3065934" y="3797280"/>
            <a:chExt cx="731520" cy="804672"/>
          </a:xfrm>
        </p:grpSpPr>
        <p:sp>
          <p:nvSpPr>
            <p:cNvPr id="785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306593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86" name="t">
              <a:extLst>
                <a:ext uri="{FF2B5EF4-FFF2-40B4-BE49-F238E27FC236}">
                  <a16:creationId xmlns:a16="http://schemas.microsoft.com/office/drawing/2014/main" id="{1C38563C-9E1F-427B-BCCB-9ADBD27B3528}"/>
                </a:ext>
              </a:extLst>
            </p:cNvPr>
            <p:cNvSpPr txBox="1"/>
            <p:nvPr/>
          </p:nvSpPr>
          <p:spPr>
            <a:xfrm>
              <a:off x="3114905" y="3911814"/>
              <a:ext cx="63357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Others</a:t>
              </a:r>
            </a:p>
          </p:txBody>
        </p:sp>
        <p:pic>
          <p:nvPicPr>
            <p:cNvPr id="787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E9C01FD-D698-4CD0-837D-43D330B0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217" y="4142099"/>
              <a:ext cx="496955" cy="224328"/>
            </a:xfrm>
            <a:prstGeom prst="rect">
              <a:avLst/>
            </a:prstGeom>
          </p:spPr>
        </p:pic>
        <p:sp>
          <p:nvSpPr>
            <p:cNvPr id="788" name="m">
              <a:extLst>
                <a:ext uri="{FF2B5EF4-FFF2-40B4-BE49-F238E27FC236}">
                  <a16:creationId xmlns:a16="http://schemas.microsoft.com/office/drawing/2014/main" id="{246ABDAE-4807-491E-9A66-26B5AF184E8F}"/>
                </a:ext>
              </a:extLst>
            </p:cNvPr>
            <p:cNvSpPr txBox="1"/>
            <p:nvPr/>
          </p:nvSpPr>
          <p:spPr>
            <a:xfrm>
              <a:off x="3236699" y="4217678"/>
              <a:ext cx="38999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2%</a:t>
              </a:r>
            </a:p>
          </p:txBody>
        </p:sp>
        <p:sp>
          <p:nvSpPr>
            <p:cNvPr id="789" name="c">
              <a:extLst>
                <a:ext uri="{FF2B5EF4-FFF2-40B4-BE49-F238E27FC236}">
                  <a16:creationId xmlns:a16="http://schemas.microsoft.com/office/drawing/2014/main" id="{00FA3C01-56C6-4ACE-90FC-A5DB43F83820}"/>
                </a:ext>
              </a:extLst>
            </p:cNvPr>
            <p:cNvSpPr txBox="1"/>
            <p:nvPr/>
          </p:nvSpPr>
          <p:spPr>
            <a:xfrm>
              <a:off x="3217729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-0.1</a:t>
              </a:r>
            </a:p>
          </p:txBody>
        </p:sp>
      </p:grpSp>
      <p:grpSp>
        <p:nvGrpSpPr>
          <p:cNvPr id="790" name="eth4"/>
          <p:cNvGrpSpPr/>
          <p:nvPr/>
        </p:nvGrpSpPr>
        <p:grpSpPr>
          <a:xfrm>
            <a:off x="2334414" y="3797280"/>
            <a:ext cx="731520" cy="804672"/>
            <a:chOff x="2334414" y="3797280"/>
            <a:chExt cx="731520" cy="804672"/>
          </a:xfrm>
        </p:grpSpPr>
        <p:sp>
          <p:nvSpPr>
            <p:cNvPr id="791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233441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92" name="t">
              <a:extLst>
                <a:ext uri="{FF2B5EF4-FFF2-40B4-BE49-F238E27FC236}">
                  <a16:creationId xmlns:a16="http://schemas.microsoft.com/office/drawing/2014/main" id="{482E6642-9B6A-4429-801C-053F71112F79}"/>
                </a:ext>
              </a:extLst>
            </p:cNvPr>
            <p:cNvSpPr txBox="1"/>
            <p:nvPr/>
          </p:nvSpPr>
          <p:spPr>
            <a:xfrm>
              <a:off x="2379440" y="3879754"/>
              <a:ext cx="641469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African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American</a:t>
              </a:r>
            </a:p>
          </p:txBody>
        </p:sp>
        <p:pic>
          <p:nvPicPr>
            <p:cNvPr id="79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D63AFAE1-22E8-4D34-8979-2E291793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97" y="4154621"/>
              <a:ext cx="496955" cy="224328"/>
            </a:xfrm>
            <a:prstGeom prst="rect">
              <a:avLst/>
            </a:prstGeom>
          </p:spPr>
        </p:pic>
        <p:sp>
          <p:nvSpPr>
            <p:cNvPr id="794" name="m">
              <a:extLst>
                <a:ext uri="{FF2B5EF4-FFF2-40B4-BE49-F238E27FC236}">
                  <a16:creationId xmlns:a16="http://schemas.microsoft.com/office/drawing/2014/main" id="{1BF4FD2B-85FE-4C72-B6AF-71F56EF49164}"/>
                </a:ext>
              </a:extLst>
            </p:cNvPr>
            <p:cNvSpPr txBox="1"/>
            <p:nvPr/>
          </p:nvSpPr>
          <p:spPr>
            <a:xfrm>
              <a:off x="2513937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14%</a:t>
              </a:r>
            </a:p>
          </p:txBody>
        </p:sp>
        <p:sp>
          <p:nvSpPr>
            <p:cNvPr id="795" name="c">
              <a:extLst>
                <a:ext uri="{FF2B5EF4-FFF2-40B4-BE49-F238E27FC236}">
                  <a16:creationId xmlns:a16="http://schemas.microsoft.com/office/drawing/2014/main" id="{19794990-7E3B-49DB-AB7F-8D54EF1D0A3C}"/>
                </a:ext>
              </a:extLst>
            </p:cNvPr>
            <p:cNvSpPr txBox="1"/>
            <p:nvPr/>
          </p:nvSpPr>
          <p:spPr>
            <a:xfrm>
              <a:off x="2498500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-1.0</a:t>
              </a:r>
            </a:p>
          </p:txBody>
        </p:sp>
      </p:grpSp>
      <p:grpSp>
        <p:nvGrpSpPr>
          <p:cNvPr id="796" name="eth3"/>
          <p:cNvGrpSpPr/>
          <p:nvPr/>
        </p:nvGrpSpPr>
        <p:grpSpPr>
          <a:xfrm>
            <a:off x="1602894" y="3797280"/>
            <a:ext cx="731520" cy="804672"/>
            <a:chOff x="1602894" y="3797280"/>
            <a:chExt cx="731520" cy="804672"/>
          </a:xfrm>
        </p:grpSpPr>
        <p:sp>
          <p:nvSpPr>
            <p:cNvPr id="797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60289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98" name="t">
              <a:extLst>
                <a:ext uri="{FF2B5EF4-FFF2-40B4-BE49-F238E27FC236}">
                  <a16:creationId xmlns:a16="http://schemas.microsoft.com/office/drawing/2014/main" id="{35E3D972-FF9F-44D7-BE7B-54F5B89E5818}"/>
                </a:ext>
              </a:extLst>
            </p:cNvPr>
            <p:cNvSpPr txBox="1"/>
            <p:nvPr/>
          </p:nvSpPr>
          <p:spPr>
            <a:xfrm>
              <a:off x="1651865" y="3911814"/>
              <a:ext cx="63357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Hispanic</a:t>
              </a:r>
            </a:p>
          </p:txBody>
        </p:sp>
        <p:pic>
          <p:nvPicPr>
            <p:cNvPr id="799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72EB0C33-2D15-43AE-8438-8A573184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177" y="4137272"/>
              <a:ext cx="496955" cy="224328"/>
            </a:xfrm>
            <a:prstGeom prst="rect">
              <a:avLst/>
            </a:prstGeom>
          </p:spPr>
        </p:pic>
        <p:sp>
          <p:nvSpPr>
            <p:cNvPr id="800" name="m">
              <a:extLst>
                <a:ext uri="{FF2B5EF4-FFF2-40B4-BE49-F238E27FC236}">
                  <a16:creationId xmlns:a16="http://schemas.microsoft.com/office/drawing/2014/main" id="{A23919D3-159C-43EE-AD31-B36D2FEAD2EA}"/>
                </a:ext>
              </a:extLst>
            </p:cNvPr>
            <p:cNvSpPr txBox="1"/>
            <p:nvPr/>
          </p:nvSpPr>
          <p:spPr>
            <a:xfrm>
              <a:off x="1731193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18%</a:t>
              </a:r>
            </a:p>
          </p:txBody>
        </p:sp>
        <p:sp>
          <p:nvSpPr>
            <p:cNvPr id="801" name="c">
              <a:extLst>
                <a:ext uri="{FF2B5EF4-FFF2-40B4-BE49-F238E27FC236}">
                  <a16:creationId xmlns:a16="http://schemas.microsoft.com/office/drawing/2014/main" id="{EBFFF480-D231-4FFD-A61F-3E24F7CCD702}"/>
                </a:ext>
              </a:extLst>
            </p:cNvPr>
            <p:cNvSpPr txBox="1"/>
            <p:nvPr/>
          </p:nvSpPr>
          <p:spPr>
            <a:xfrm>
              <a:off x="1708136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-1.8</a:t>
              </a:r>
            </a:p>
          </p:txBody>
        </p:sp>
      </p:grpSp>
      <p:grpSp>
        <p:nvGrpSpPr>
          <p:cNvPr id="803" name="eth2"/>
          <p:cNvGrpSpPr/>
          <p:nvPr/>
        </p:nvGrpSpPr>
        <p:grpSpPr>
          <a:xfrm>
            <a:off x="871374" y="3797280"/>
            <a:ext cx="731520" cy="804672"/>
            <a:chOff x="871374" y="3797280"/>
            <a:chExt cx="731520" cy="804672"/>
          </a:xfrm>
        </p:grpSpPr>
        <p:sp>
          <p:nvSpPr>
            <p:cNvPr id="804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87137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05" name="t">
              <a:extLst>
                <a:ext uri="{FF2B5EF4-FFF2-40B4-BE49-F238E27FC236}">
                  <a16:creationId xmlns:a16="http://schemas.microsoft.com/office/drawing/2014/main" id="{09945F64-56F1-4E3B-93FF-80BBCE2A7B50}"/>
                </a:ext>
              </a:extLst>
            </p:cNvPr>
            <p:cNvSpPr txBox="1"/>
            <p:nvPr/>
          </p:nvSpPr>
          <p:spPr>
            <a:xfrm>
              <a:off x="903071" y="3931050"/>
              <a:ext cx="668127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  <a:spcAft>
                  <a:spcPts val="600"/>
                </a:spcAft>
              </a:pPr>
              <a:r>
                <a:rPr lang="en-IN" sz="900" b="1" dirty="0">
                  <a:latin typeface="Franklin Gothic Book" panose="020B0503020102020204" pitchFamily="34" charset="0"/>
                </a:rPr>
                <a:t>Asian</a:t>
              </a:r>
            </a:p>
          </p:txBody>
        </p:sp>
        <p:pic>
          <p:nvPicPr>
            <p:cNvPr id="80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4D6D131F-149B-4305-9FAA-7B1285BDC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57" y="4135971"/>
              <a:ext cx="496955" cy="224328"/>
            </a:xfrm>
            <a:prstGeom prst="rect">
              <a:avLst/>
            </a:prstGeom>
          </p:spPr>
        </p:pic>
        <p:sp>
          <p:nvSpPr>
            <p:cNvPr id="807" name="m">
              <a:extLst>
                <a:ext uri="{FF2B5EF4-FFF2-40B4-BE49-F238E27FC236}">
                  <a16:creationId xmlns:a16="http://schemas.microsoft.com/office/drawing/2014/main" id="{41DDA51B-FEF0-41CE-9350-C52E05E5417C}"/>
                </a:ext>
              </a:extLst>
            </p:cNvPr>
            <p:cNvSpPr txBox="1"/>
            <p:nvPr/>
          </p:nvSpPr>
          <p:spPr>
            <a:xfrm>
              <a:off x="983954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4%</a:t>
              </a:r>
            </a:p>
          </p:txBody>
        </p:sp>
        <p:sp>
          <p:nvSpPr>
            <p:cNvPr id="808" name="c">
              <a:extLst>
                <a:ext uri="{FF2B5EF4-FFF2-40B4-BE49-F238E27FC236}">
                  <a16:creationId xmlns:a16="http://schemas.microsoft.com/office/drawing/2014/main" id="{EE98FDC3-6109-4325-A848-F73A7B254122}"/>
                </a:ext>
              </a:extLst>
            </p:cNvPr>
            <p:cNvSpPr txBox="1"/>
            <p:nvPr/>
          </p:nvSpPr>
          <p:spPr>
            <a:xfrm>
              <a:off x="976137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-0.2</a:t>
              </a:r>
            </a:p>
          </p:txBody>
        </p:sp>
      </p:grpSp>
      <p:grpSp>
        <p:nvGrpSpPr>
          <p:cNvPr id="809" name="eth1"/>
          <p:cNvGrpSpPr/>
          <p:nvPr/>
        </p:nvGrpSpPr>
        <p:grpSpPr>
          <a:xfrm>
            <a:off x="146706" y="3797280"/>
            <a:ext cx="731520" cy="804672"/>
            <a:chOff x="146706" y="3797280"/>
            <a:chExt cx="731520" cy="804672"/>
          </a:xfrm>
        </p:grpSpPr>
        <p:sp>
          <p:nvSpPr>
            <p:cNvPr id="815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46706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16" name="t">
              <a:extLst>
                <a:ext uri="{FF2B5EF4-FFF2-40B4-BE49-F238E27FC236}">
                  <a16:creationId xmlns:a16="http://schemas.microsoft.com/office/drawing/2014/main" id="{1C930CA4-0408-4337-8411-666F49CBBDA8}"/>
                </a:ext>
              </a:extLst>
            </p:cNvPr>
            <p:cNvSpPr txBox="1"/>
            <p:nvPr/>
          </p:nvSpPr>
          <p:spPr>
            <a:xfrm>
              <a:off x="227237" y="3911814"/>
              <a:ext cx="57045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White</a:t>
              </a:r>
            </a:p>
          </p:txBody>
        </p:sp>
        <p:pic>
          <p:nvPicPr>
            <p:cNvPr id="818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AF0F13E8-DE1A-48F5-8C97-861B5E4E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9" y="4142099"/>
              <a:ext cx="496955" cy="224328"/>
            </a:xfrm>
            <a:prstGeom prst="rect">
              <a:avLst/>
            </a:prstGeom>
          </p:spPr>
        </p:pic>
        <p:sp>
          <p:nvSpPr>
            <p:cNvPr id="820" name="m">
              <a:extLst>
                <a:ext uri="{FF2B5EF4-FFF2-40B4-BE49-F238E27FC236}">
                  <a16:creationId xmlns:a16="http://schemas.microsoft.com/office/drawing/2014/main" id="{9D4FF7DC-8BDD-431A-B848-A0ABDE686275}"/>
                </a:ext>
              </a:extLst>
            </p:cNvPr>
            <p:cNvSpPr txBox="1"/>
            <p:nvPr/>
          </p:nvSpPr>
          <p:spPr>
            <a:xfrm>
              <a:off x="268275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62%</a:t>
              </a:r>
            </a:p>
          </p:txBody>
        </p:sp>
        <p:sp>
          <p:nvSpPr>
            <p:cNvPr id="821" name="c">
              <a:extLst>
                <a:ext uri="{FF2B5EF4-FFF2-40B4-BE49-F238E27FC236}">
                  <a16:creationId xmlns:a16="http://schemas.microsoft.com/office/drawing/2014/main" id="{538DBC9D-6C4C-44FA-AC96-07D24A5623AB}"/>
                </a:ext>
              </a:extLst>
            </p:cNvPr>
            <p:cNvSpPr txBox="1"/>
            <p:nvPr/>
          </p:nvSpPr>
          <p:spPr>
            <a:xfrm>
              <a:off x="252838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+3.1</a:t>
              </a:r>
            </a:p>
          </p:txBody>
        </p:sp>
      </p:grpSp>
      <p:grpSp>
        <p:nvGrpSpPr>
          <p:cNvPr id="864" name="ps"/>
          <p:cNvGrpSpPr/>
          <p:nvPr/>
        </p:nvGrpSpPr>
        <p:grpSpPr>
          <a:xfrm>
            <a:off x="6613373" y="1712698"/>
            <a:ext cx="1277573" cy="1710929"/>
            <a:chOff x="6613373" y="1712698"/>
            <a:chExt cx="1277573" cy="1710929"/>
          </a:xfrm>
        </p:grpSpPr>
        <p:sp>
          <p:nvSpPr>
            <p:cNvPr id="865" name="r">
              <a:extLst>
                <a:ext uri="{FF2B5EF4-FFF2-40B4-BE49-F238E27FC236}">
                  <a16:creationId xmlns:a16="http://schemas.microsoft.com/office/drawing/2014/main" id="{125843D6-4F53-4FD3-9E6D-D10863339CD8}"/>
                </a:ext>
              </a:extLst>
            </p:cNvPr>
            <p:cNvSpPr/>
            <p:nvPr/>
          </p:nvSpPr>
          <p:spPr>
            <a:xfrm>
              <a:off x="6613373" y="2201005"/>
              <a:ext cx="1277573" cy="122262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66" name="t">
              <a:extLst>
                <a:ext uri="{FF2B5EF4-FFF2-40B4-BE49-F238E27FC236}">
                  <a16:creationId xmlns:a16="http://schemas.microsoft.com/office/drawing/2014/main" id="{91F9A186-137F-469B-B3F6-A707FB3FF5B1}"/>
                </a:ext>
              </a:extLst>
            </p:cNvPr>
            <p:cNvSpPr txBox="1"/>
            <p:nvPr/>
          </p:nvSpPr>
          <p:spPr>
            <a:xfrm>
              <a:off x="6783432" y="3071413"/>
              <a:ext cx="937455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Parents of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child under 18</a:t>
              </a:r>
            </a:p>
          </p:txBody>
        </p:sp>
        <p:graphicFrame>
          <p:nvGraphicFramePr>
            <p:cNvPr id="867" name="chart">
              <a:extLst>
                <a:ext uri="{FF2B5EF4-FFF2-40B4-BE49-F238E27FC236}">
                  <a16:creationId xmlns:a16="http://schemas.microsoft.com/office/drawing/2014/main" id="{C075122E-15B4-43EC-A1AD-A0B45A4EF6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9496372"/>
                </p:ext>
              </p:extLst>
            </p:nvPr>
          </p:nvGraphicFramePr>
          <p:xfrm>
            <a:off x="6889024" y="1712698"/>
            <a:ext cx="721251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  <p:pic>
          <p:nvPicPr>
            <p:cNvPr id="868" name="imgRA">
              <a:extLst>
                <a:ext uri="{FF2B5EF4-FFF2-40B4-BE49-F238E27FC236}">
                  <a16:creationId xmlns:a16="http://schemas.microsoft.com/office/drawing/2014/main" id="{572F7291-51F5-44F3-8A82-C6FEEE5D4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451" y="2267712"/>
              <a:ext cx="516761" cy="502920"/>
            </a:xfrm>
            <a:prstGeom prst="rect">
              <a:avLst/>
            </a:prstGeom>
          </p:spPr>
        </p:pic>
        <p:pic>
          <p:nvPicPr>
            <p:cNvPr id="869" name="imgR">
              <a:extLst>
                <a:ext uri="{FF2B5EF4-FFF2-40B4-BE49-F238E27FC236}">
                  <a16:creationId xmlns:a16="http://schemas.microsoft.com/office/drawing/2014/main" id="{991097D0-732B-4C6F-94AB-B925DCD2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451" y="2267712"/>
              <a:ext cx="516761" cy="502919"/>
            </a:xfrm>
            <a:prstGeom prst="rect">
              <a:avLst/>
            </a:prstGeom>
          </p:spPr>
        </p:pic>
        <p:pic>
          <p:nvPicPr>
            <p:cNvPr id="870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94904A12-345C-4F24-A9FA-9FD20300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82" y="2790021"/>
              <a:ext cx="496955" cy="224328"/>
            </a:xfrm>
            <a:prstGeom prst="rect">
              <a:avLst/>
            </a:prstGeom>
          </p:spPr>
        </p:pic>
        <p:sp>
          <p:nvSpPr>
            <p:cNvPr id="871" name="mc">
              <a:extLst>
                <a:ext uri="{FF2B5EF4-FFF2-40B4-BE49-F238E27FC236}">
                  <a16:creationId xmlns:a16="http://schemas.microsoft.com/office/drawing/2014/main" id="{627519D4-97F0-44E3-BE21-6459D77A1F8D}"/>
                </a:ext>
              </a:extLst>
            </p:cNvPr>
            <p:cNvSpPr txBox="1"/>
            <p:nvPr/>
          </p:nvSpPr>
          <p:spPr>
            <a:xfrm>
              <a:off x="6754962" y="2813527"/>
              <a:ext cx="994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28%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+1.1</a:t>
              </a:r>
              <a:endParaRPr lang="en-US" sz="1300" b="1" dirty="0">
                <a:solidFill>
                  <a:srgbClr val="FD1E2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72" name="ms2"/>
          <p:cNvGrpSpPr/>
          <p:nvPr/>
        </p:nvGrpSpPr>
        <p:grpSpPr>
          <a:xfrm>
            <a:off x="5216033" y="1700325"/>
            <a:ext cx="1280160" cy="1723302"/>
            <a:chOff x="5216033" y="1700325"/>
            <a:chExt cx="1280160" cy="1723302"/>
          </a:xfrm>
        </p:grpSpPr>
        <p:sp>
          <p:nvSpPr>
            <p:cNvPr id="873" name="r">
              <a:extLst>
                <a:ext uri="{FF2B5EF4-FFF2-40B4-BE49-F238E27FC236}">
                  <a16:creationId xmlns:a16="http://schemas.microsoft.com/office/drawing/2014/main" id="{DA9C6036-CCDD-4A15-80AB-95CF3247AAAE}"/>
                </a:ext>
              </a:extLst>
            </p:cNvPr>
            <p:cNvSpPr/>
            <p:nvPr/>
          </p:nvSpPr>
          <p:spPr>
            <a:xfrm>
              <a:off x="5216033" y="2201005"/>
              <a:ext cx="1280160" cy="122262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74" name="t">
              <a:extLst>
                <a:ext uri="{FF2B5EF4-FFF2-40B4-BE49-F238E27FC236}">
                  <a16:creationId xmlns:a16="http://schemas.microsoft.com/office/drawing/2014/main" id="{EE5610D5-48C4-4CFA-A348-DCA059E05419}"/>
                </a:ext>
              </a:extLst>
            </p:cNvPr>
            <p:cNvSpPr txBox="1"/>
            <p:nvPr/>
          </p:nvSpPr>
          <p:spPr>
            <a:xfrm>
              <a:off x="5413024" y="3071413"/>
              <a:ext cx="886179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Married/Living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with partner</a:t>
              </a:r>
            </a:p>
          </p:txBody>
        </p:sp>
        <p:graphicFrame>
          <p:nvGraphicFramePr>
            <p:cNvPr id="875" name="chart">
              <a:extLst>
                <a:ext uri="{FF2B5EF4-FFF2-40B4-BE49-F238E27FC236}">
                  <a16:creationId xmlns:a16="http://schemas.microsoft.com/office/drawing/2014/main" id="{9AEB3B52-9861-4B39-85F6-45E7852BFE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0586602"/>
                </p:ext>
              </p:extLst>
            </p:nvPr>
          </p:nvGraphicFramePr>
          <p:xfrm>
            <a:off x="5630026" y="1700325"/>
            <a:ext cx="496984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pic>
          <p:nvPicPr>
            <p:cNvPr id="876" name="imgRA">
              <a:extLst>
                <a:ext uri="{FF2B5EF4-FFF2-40B4-BE49-F238E27FC236}">
                  <a16:creationId xmlns:a16="http://schemas.microsoft.com/office/drawing/2014/main" id="{9406CD0C-C499-457D-B365-D5E29C7E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583" y="2267712"/>
              <a:ext cx="359885" cy="502919"/>
            </a:xfrm>
            <a:prstGeom prst="rect">
              <a:avLst/>
            </a:prstGeom>
          </p:spPr>
        </p:pic>
        <p:pic>
          <p:nvPicPr>
            <p:cNvPr id="877" name="imgR">
              <a:extLst>
                <a:ext uri="{FF2B5EF4-FFF2-40B4-BE49-F238E27FC236}">
                  <a16:creationId xmlns:a16="http://schemas.microsoft.com/office/drawing/2014/main" id="{9406CD0C-C499-457D-B365-D5E29C7E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583" y="2267712"/>
              <a:ext cx="359886" cy="502919"/>
            </a:xfrm>
            <a:prstGeom prst="rect">
              <a:avLst/>
            </a:prstGeom>
          </p:spPr>
        </p:pic>
        <p:pic>
          <p:nvPicPr>
            <p:cNvPr id="878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8224441C-D216-40DF-88E3-818A98E66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36" y="2790021"/>
              <a:ext cx="496955" cy="224329"/>
            </a:xfrm>
            <a:prstGeom prst="rect">
              <a:avLst/>
            </a:prstGeom>
          </p:spPr>
        </p:pic>
        <p:sp>
          <p:nvSpPr>
            <p:cNvPr id="879" name="mc">
              <a:extLst>
                <a:ext uri="{FF2B5EF4-FFF2-40B4-BE49-F238E27FC236}">
                  <a16:creationId xmlns:a16="http://schemas.microsoft.com/office/drawing/2014/main" id="{519F9B9B-7E9E-4793-9E2D-BA570804B5EB}"/>
                </a:ext>
              </a:extLst>
            </p:cNvPr>
            <p:cNvSpPr txBox="1"/>
            <p:nvPr/>
          </p:nvSpPr>
          <p:spPr>
            <a:xfrm>
              <a:off x="5358916" y="2819882"/>
              <a:ext cx="994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51% | </a:t>
              </a:r>
              <a:r>
                <a:rPr lang="en-US" sz="1000" b="1" dirty="0">
                  <a:solidFill>
                    <a:srgbClr val="FD1E21"/>
                  </a:solidFill>
                  <a:latin typeface="Franklin Gothic Book" panose="020B0503020102020204" pitchFamily="34" charset="0"/>
                </a:rPr>
                <a:t>-1.6</a:t>
              </a:r>
              <a:endParaRPr lang="en-US" sz="1300" b="1" dirty="0">
                <a:solidFill>
                  <a:srgbClr val="FD1E2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80" name="ms1"/>
          <p:cNvGrpSpPr/>
          <p:nvPr/>
        </p:nvGrpSpPr>
        <p:grpSpPr>
          <a:xfrm>
            <a:off x="3935873" y="1714320"/>
            <a:ext cx="1280160" cy="1714627"/>
            <a:chOff x="3935873" y="1714320"/>
            <a:chExt cx="1280160" cy="1714627"/>
          </a:xfrm>
        </p:grpSpPr>
        <p:sp>
          <p:nvSpPr>
            <p:cNvPr id="881" name="r">
              <a:extLst>
                <a:ext uri="{FF2B5EF4-FFF2-40B4-BE49-F238E27FC236}">
                  <a16:creationId xmlns:a16="http://schemas.microsoft.com/office/drawing/2014/main" id="{00488DF8-A2A0-432F-A470-47A94BB5927A}"/>
                </a:ext>
              </a:extLst>
            </p:cNvPr>
            <p:cNvSpPr/>
            <p:nvPr/>
          </p:nvSpPr>
          <p:spPr>
            <a:xfrm>
              <a:off x="3935873" y="2201005"/>
              <a:ext cx="1280160" cy="122629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882" name="t">
              <a:extLst>
                <a:ext uri="{FF2B5EF4-FFF2-40B4-BE49-F238E27FC236}">
                  <a16:creationId xmlns:a16="http://schemas.microsoft.com/office/drawing/2014/main" id="{0B3EC3A7-B4A3-4F87-AC08-4D5EB62D5598}"/>
                </a:ext>
              </a:extLst>
            </p:cNvPr>
            <p:cNvSpPr txBox="1"/>
            <p:nvPr/>
          </p:nvSpPr>
          <p:spPr>
            <a:xfrm>
              <a:off x="4032164" y="3007293"/>
              <a:ext cx="1087578" cy="42165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Single/Never Married/Divorced/ Separated/Widowed</a:t>
              </a:r>
            </a:p>
          </p:txBody>
        </p:sp>
        <p:graphicFrame>
          <p:nvGraphicFramePr>
            <p:cNvPr id="883" name="chart">
              <a:extLst>
                <a:ext uri="{FF2B5EF4-FFF2-40B4-BE49-F238E27FC236}">
                  <a16:creationId xmlns:a16="http://schemas.microsoft.com/office/drawing/2014/main" id="{1EF2D816-8941-419A-A163-F34BD2F694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7930180"/>
                </p:ext>
              </p:extLst>
            </p:nvPr>
          </p:nvGraphicFramePr>
          <p:xfrm>
            <a:off x="4308610" y="1714320"/>
            <a:ext cx="549928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pic>
          <p:nvPicPr>
            <p:cNvPr id="884" name="imgRA">
              <a:extLst>
                <a:ext uri="{FF2B5EF4-FFF2-40B4-BE49-F238E27FC236}">
                  <a16:creationId xmlns:a16="http://schemas.microsoft.com/office/drawing/2014/main" id="{6A716F06-68A2-4C2C-8FD8-D13FC8CD5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35" y="2267713"/>
              <a:ext cx="235310" cy="502918"/>
            </a:xfrm>
            <a:prstGeom prst="rect">
              <a:avLst/>
            </a:prstGeom>
          </p:spPr>
        </p:pic>
        <p:pic>
          <p:nvPicPr>
            <p:cNvPr id="885" name="imgR">
              <a:extLst>
                <a:ext uri="{FF2B5EF4-FFF2-40B4-BE49-F238E27FC236}">
                  <a16:creationId xmlns:a16="http://schemas.microsoft.com/office/drawing/2014/main" id="{6A716F06-68A2-4C2C-8FD8-D13FC8CD5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35" y="2267713"/>
              <a:ext cx="235310" cy="502918"/>
            </a:xfrm>
            <a:prstGeom prst="rect">
              <a:avLst/>
            </a:prstGeom>
          </p:spPr>
        </p:pic>
        <p:pic>
          <p:nvPicPr>
            <p:cNvPr id="88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F2EBE085-7F00-4A40-8F36-CA371EA7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76" y="2790021"/>
              <a:ext cx="496955" cy="224328"/>
            </a:xfrm>
            <a:prstGeom prst="rect">
              <a:avLst/>
            </a:prstGeom>
          </p:spPr>
        </p:pic>
        <p:sp>
          <p:nvSpPr>
            <p:cNvPr id="887" name="mc">
              <a:extLst>
                <a:ext uri="{FF2B5EF4-FFF2-40B4-BE49-F238E27FC236}">
                  <a16:creationId xmlns:a16="http://schemas.microsoft.com/office/drawing/2014/main" id="{B0467F14-1D22-4870-B465-7917E3991D37}"/>
                </a:ext>
              </a:extLst>
            </p:cNvPr>
            <p:cNvSpPr txBox="1"/>
            <p:nvPr/>
          </p:nvSpPr>
          <p:spPr>
            <a:xfrm>
              <a:off x="4078756" y="2813527"/>
              <a:ext cx="994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49%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+1.6</a:t>
              </a:r>
              <a:endParaRPr lang="en-US" sz="13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90" name="hi3"/>
          <p:cNvGrpSpPr/>
          <p:nvPr/>
        </p:nvGrpSpPr>
        <p:grpSpPr>
          <a:xfrm>
            <a:off x="6569345" y="3797280"/>
            <a:ext cx="1316736" cy="809881"/>
            <a:chOff x="6569345" y="3797280"/>
            <a:chExt cx="1316736" cy="809881"/>
          </a:xfrm>
        </p:grpSpPr>
        <p:sp>
          <p:nvSpPr>
            <p:cNvPr id="891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6569345" y="3802489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892" name="img">
              <a:extLst>
                <a:ext uri="{FF2B5EF4-FFF2-40B4-BE49-F238E27FC236}">
                  <a16:creationId xmlns:a16="http://schemas.microsoft.com/office/drawing/2014/main" id="{E8B62996-CE33-43B9-9B00-EDAE6819B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83" y="4098101"/>
              <a:ext cx="356608" cy="418931"/>
            </a:xfrm>
            <a:prstGeom prst="rect">
              <a:avLst/>
            </a:prstGeom>
          </p:spPr>
        </p:pic>
        <p:sp>
          <p:nvSpPr>
            <p:cNvPr id="893" name="mc">
              <a:extLst>
                <a:ext uri="{FF2B5EF4-FFF2-40B4-BE49-F238E27FC236}">
                  <a16:creationId xmlns:a16="http://schemas.microsoft.com/office/drawing/2014/main" id="{ED3943A8-6258-423E-A309-0B6099893908}"/>
                </a:ext>
              </a:extLst>
            </p:cNvPr>
            <p:cNvSpPr txBox="1"/>
            <p:nvPr/>
          </p:nvSpPr>
          <p:spPr>
            <a:xfrm>
              <a:off x="6995935" y="3851763"/>
              <a:ext cx="8710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r"/>
              <a:r>
                <a:rPr lang="en-US" sz="1200" b="1" dirty="0">
                  <a:latin typeface="Franklin Gothic Book" panose="020B0503020102020204" pitchFamily="34" charset="0"/>
                </a:rPr>
                <a:t>23%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+0.9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94" name="t">
              <a:extLst>
                <a:ext uri="{FF2B5EF4-FFF2-40B4-BE49-F238E27FC236}">
                  <a16:creationId xmlns:a16="http://schemas.microsoft.com/office/drawing/2014/main" id="{08A44A59-BEF0-4A0A-9613-AD99DEC2B212}"/>
                </a:ext>
              </a:extLst>
            </p:cNvPr>
            <p:cNvSpPr txBox="1"/>
            <p:nvPr/>
          </p:nvSpPr>
          <p:spPr>
            <a:xfrm>
              <a:off x="7156577" y="4111055"/>
              <a:ext cx="710452" cy="47705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&lt;$100K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Income</a:t>
              </a:r>
            </a:p>
          </p:txBody>
        </p:sp>
        <p:pic>
          <p:nvPicPr>
            <p:cNvPr id="895" name="sideS">
              <a:extLst>
                <a:ext uri="{FF2B5EF4-FFF2-40B4-BE49-F238E27FC236}">
                  <a16:creationId xmlns:a16="http://schemas.microsoft.com/office/drawing/2014/main" id="{5E9882B5-D36D-4CFB-9B30-6EFC57C2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345" y="3797280"/>
              <a:ext cx="204205" cy="804672"/>
            </a:xfrm>
            <a:prstGeom prst="rect">
              <a:avLst/>
            </a:prstGeom>
          </p:spPr>
        </p:pic>
        <p:pic>
          <p:nvPicPr>
            <p:cNvPr id="89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4D097A31-D5C0-4473-9F34-CB8BD247F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932" y="4106276"/>
              <a:ext cx="492995" cy="224328"/>
            </a:xfrm>
            <a:prstGeom prst="rect">
              <a:avLst/>
            </a:prstGeom>
          </p:spPr>
        </p:pic>
      </p:grpSp>
      <p:grpSp>
        <p:nvGrpSpPr>
          <p:cNvPr id="897" name="hi2"/>
          <p:cNvGrpSpPr/>
          <p:nvPr/>
        </p:nvGrpSpPr>
        <p:grpSpPr>
          <a:xfrm>
            <a:off x="5252609" y="3797280"/>
            <a:ext cx="1316736" cy="804672"/>
            <a:chOff x="5252609" y="3797280"/>
            <a:chExt cx="1316736" cy="804672"/>
          </a:xfrm>
        </p:grpSpPr>
        <p:sp>
          <p:nvSpPr>
            <p:cNvPr id="898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5252609" y="3797280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899" name="img">
              <a:extLst>
                <a:ext uri="{FF2B5EF4-FFF2-40B4-BE49-F238E27FC236}">
                  <a16:creationId xmlns:a16="http://schemas.microsoft.com/office/drawing/2014/main" id="{EE627734-25C8-4A70-B142-2FA014B08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517" y="4127727"/>
              <a:ext cx="398828" cy="359679"/>
            </a:xfrm>
            <a:prstGeom prst="rect">
              <a:avLst/>
            </a:prstGeom>
          </p:spPr>
        </p:pic>
        <p:sp>
          <p:nvSpPr>
            <p:cNvPr id="900" name="mc">
              <a:extLst>
                <a:ext uri="{FF2B5EF4-FFF2-40B4-BE49-F238E27FC236}">
                  <a16:creationId xmlns:a16="http://schemas.microsoft.com/office/drawing/2014/main" id="{5B657371-B977-44FF-BA4C-73DCD6105CCD}"/>
                </a:ext>
              </a:extLst>
            </p:cNvPr>
            <p:cNvSpPr txBox="1"/>
            <p:nvPr/>
          </p:nvSpPr>
          <p:spPr>
            <a:xfrm>
              <a:off x="5533675" y="3851763"/>
              <a:ext cx="9943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r"/>
              <a:r>
                <a:rPr lang="en-US" sz="1200" b="1" dirty="0">
                  <a:latin typeface="Franklin Gothic Book" panose="020B0503020102020204" pitchFamily="34" charset="0"/>
                </a:rPr>
                <a:t>20%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+0.6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01" name="t">
              <a:extLst>
                <a:ext uri="{FF2B5EF4-FFF2-40B4-BE49-F238E27FC236}">
                  <a16:creationId xmlns:a16="http://schemas.microsoft.com/office/drawing/2014/main" id="{BFE0518E-460A-471A-A7E9-96F91ABA9BE0}"/>
                </a:ext>
              </a:extLst>
            </p:cNvPr>
            <p:cNvSpPr txBox="1"/>
            <p:nvPr/>
          </p:nvSpPr>
          <p:spPr>
            <a:xfrm>
              <a:off x="5817617" y="4111055"/>
              <a:ext cx="710452" cy="47705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&lt;$25K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Income</a:t>
              </a:r>
            </a:p>
          </p:txBody>
        </p:sp>
        <p:pic>
          <p:nvPicPr>
            <p:cNvPr id="902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EDE7093-6EDE-46B5-B684-D0053AEE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916" y="4106276"/>
              <a:ext cx="492995" cy="224328"/>
            </a:xfrm>
            <a:prstGeom prst="rect">
              <a:avLst/>
            </a:prstGeom>
          </p:spPr>
        </p:pic>
      </p:grpSp>
      <p:grpSp>
        <p:nvGrpSpPr>
          <p:cNvPr id="903" name="hi1"/>
          <p:cNvGrpSpPr/>
          <p:nvPr/>
        </p:nvGrpSpPr>
        <p:grpSpPr>
          <a:xfrm>
            <a:off x="3935873" y="3797280"/>
            <a:ext cx="1520941" cy="804672"/>
            <a:chOff x="3935873" y="3797280"/>
            <a:chExt cx="1520941" cy="804672"/>
          </a:xfrm>
        </p:grpSpPr>
        <p:sp>
          <p:nvSpPr>
            <p:cNvPr id="904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3935873" y="3797280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905" name="sideS">
              <a:extLst>
                <a:ext uri="{FF2B5EF4-FFF2-40B4-BE49-F238E27FC236}">
                  <a16:creationId xmlns:a16="http://schemas.microsoft.com/office/drawing/2014/main" id="{0D5C9D73-272C-4254-A388-B5739047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609" y="3797280"/>
              <a:ext cx="204205" cy="804672"/>
            </a:xfrm>
            <a:prstGeom prst="rect">
              <a:avLst/>
            </a:prstGeom>
          </p:spPr>
        </p:pic>
        <p:sp>
          <p:nvSpPr>
            <p:cNvPr id="906" name="t">
              <a:extLst>
                <a:ext uri="{FF2B5EF4-FFF2-40B4-BE49-F238E27FC236}">
                  <a16:creationId xmlns:a16="http://schemas.microsoft.com/office/drawing/2014/main" id="{DBEF1437-DBDC-47FC-A05B-9ACFCFCF0561}"/>
                </a:ext>
              </a:extLst>
            </p:cNvPr>
            <p:cNvSpPr txBox="1"/>
            <p:nvPr/>
          </p:nvSpPr>
          <p:spPr>
            <a:xfrm>
              <a:off x="4037063" y="4387042"/>
              <a:ext cx="1114357" cy="16927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Average HH Income</a:t>
              </a:r>
            </a:p>
          </p:txBody>
        </p:sp>
        <p:pic>
          <p:nvPicPr>
            <p:cNvPr id="907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E139782-0F8E-4DF7-880D-C5164E0A5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761" y="4346566"/>
              <a:ext cx="992962" cy="184512"/>
            </a:xfrm>
            <a:prstGeom prst="rect">
              <a:avLst/>
            </a:prstGeom>
          </p:spPr>
        </p:pic>
        <p:sp>
          <p:nvSpPr>
            <p:cNvPr id="908" name="m">
              <a:extLst>
                <a:ext uri="{FF2B5EF4-FFF2-40B4-BE49-F238E27FC236}">
                  <a16:creationId xmlns:a16="http://schemas.microsoft.com/office/drawing/2014/main" id="{7B6D5435-684B-4E5F-9342-BE93EBD085D3}"/>
                </a:ext>
              </a:extLst>
            </p:cNvPr>
            <p:cNvSpPr txBox="1"/>
            <p:nvPr/>
          </p:nvSpPr>
          <p:spPr>
            <a:xfrm>
              <a:off x="4330515" y="3837813"/>
              <a:ext cx="527452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1600" b="1" dirty="0">
                  <a:latin typeface="Franklin Gothic Book" panose="020B0503020102020204" pitchFamily="34" charset="0"/>
                </a:rPr>
                <a:t>$58K</a:t>
              </a:r>
            </a:p>
          </p:txBody>
        </p:sp>
        <p:sp>
          <p:nvSpPr>
            <p:cNvPr id="909" name="c">
              <a:extLst>
                <a:ext uri="{FF2B5EF4-FFF2-40B4-BE49-F238E27FC236}">
                  <a16:creationId xmlns:a16="http://schemas.microsoft.com/office/drawing/2014/main" id="{FEA84674-FFA5-480B-8CA9-2510974A1CF0}"/>
                </a:ext>
              </a:extLst>
            </p:cNvPr>
            <p:cNvSpPr/>
            <p:nvPr/>
          </p:nvSpPr>
          <p:spPr>
            <a:xfrm>
              <a:off x="4345764" y="4089770"/>
              <a:ext cx="496954" cy="190821"/>
            </a:xfrm>
            <a:prstGeom prst="rect">
              <a:avLst/>
            </a:prstGeom>
          </p:spPr>
          <p:txBody>
            <a:bodyPr wrap="square" lIns="18288" tIns="18288" rIns="18288" bIns="18288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+0.2 K</a:t>
              </a:r>
              <a:endParaRPr lang="en-IN" sz="10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10" name="se1"/>
          <p:cNvGrpSpPr/>
          <p:nvPr/>
        </p:nvGrpSpPr>
        <p:grpSpPr>
          <a:xfrm>
            <a:off x="3935873" y="5013486"/>
            <a:ext cx="987552" cy="1280250"/>
            <a:chOff x="3935873" y="5013486"/>
            <a:chExt cx="987552" cy="1280250"/>
          </a:xfrm>
        </p:grpSpPr>
        <p:sp>
          <p:nvSpPr>
            <p:cNvPr id="911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3935873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12" name="t">
              <a:extLst>
                <a:ext uri="{FF2B5EF4-FFF2-40B4-BE49-F238E27FC236}">
                  <a16:creationId xmlns:a16="http://schemas.microsoft.com/office/drawing/2014/main" id="{65CC6679-72FA-42E5-952B-6C4979C6EE36}"/>
                </a:ext>
              </a:extLst>
            </p:cNvPr>
            <p:cNvSpPr txBox="1"/>
            <p:nvPr/>
          </p:nvSpPr>
          <p:spPr>
            <a:xfrm>
              <a:off x="4031031" y="5069815"/>
              <a:ext cx="797236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Single Low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Income</a:t>
              </a:r>
            </a:p>
          </p:txBody>
        </p:sp>
        <p:pic>
          <p:nvPicPr>
            <p:cNvPr id="91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232C1013-3D44-4C6C-8995-0BDDF9CB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869" y="5374455"/>
              <a:ext cx="707560" cy="186002"/>
            </a:xfrm>
            <a:prstGeom prst="rect">
              <a:avLst/>
            </a:prstGeom>
          </p:spPr>
        </p:pic>
        <p:sp>
          <p:nvSpPr>
            <p:cNvPr id="914" name="mc">
              <a:extLst>
                <a:ext uri="{FF2B5EF4-FFF2-40B4-BE49-F238E27FC236}">
                  <a16:creationId xmlns:a16="http://schemas.microsoft.com/office/drawing/2014/main" id="{DD5F2AC4-A6CF-41DF-8F1A-2B8B68E3C195}"/>
                </a:ext>
              </a:extLst>
            </p:cNvPr>
            <p:cNvSpPr txBox="1"/>
            <p:nvPr/>
          </p:nvSpPr>
          <p:spPr>
            <a:xfrm>
              <a:off x="4032877" y="5970973"/>
              <a:ext cx="793545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7%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-0.3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915" name="p">
              <a:extLst>
                <a:ext uri="{FF2B5EF4-FFF2-40B4-BE49-F238E27FC236}">
                  <a16:creationId xmlns:a16="http://schemas.microsoft.com/office/drawing/2014/main" id="{6E4CDF19-C86F-4CFD-AA50-0E07C14A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116" y="5525597"/>
              <a:ext cx="441067" cy="386781"/>
            </a:xfrm>
            <a:prstGeom prst="rect">
              <a:avLst/>
            </a:prstGeom>
          </p:spPr>
        </p:pic>
      </p:grpSp>
      <p:grpSp>
        <p:nvGrpSpPr>
          <p:cNvPr id="916" name="se2"/>
          <p:cNvGrpSpPr/>
          <p:nvPr/>
        </p:nvGrpSpPr>
        <p:grpSpPr>
          <a:xfrm>
            <a:off x="4922176" y="5013486"/>
            <a:ext cx="987552" cy="1280250"/>
            <a:chOff x="4922176" y="5013486"/>
            <a:chExt cx="987552" cy="1280250"/>
          </a:xfrm>
        </p:grpSpPr>
        <p:sp>
          <p:nvSpPr>
            <p:cNvPr id="917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4922176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18" name="t">
              <a:extLst>
                <a:ext uri="{FF2B5EF4-FFF2-40B4-BE49-F238E27FC236}">
                  <a16:creationId xmlns:a16="http://schemas.microsoft.com/office/drawing/2014/main" id="{223AD96E-F569-488A-9856-0C3A41EAE107}"/>
                </a:ext>
              </a:extLst>
            </p:cNvPr>
            <p:cNvSpPr txBox="1"/>
            <p:nvPr/>
          </p:nvSpPr>
          <p:spPr>
            <a:xfrm>
              <a:off x="5007988" y="5133935"/>
              <a:ext cx="81592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Strugglers</a:t>
              </a:r>
            </a:p>
          </p:txBody>
        </p:sp>
        <p:pic>
          <p:nvPicPr>
            <p:cNvPr id="919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FC9BF8D-9333-4410-BAC0-29AA0E24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72" y="5374455"/>
              <a:ext cx="707560" cy="186002"/>
            </a:xfrm>
            <a:prstGeom prst="rect">
              <a:avLst/>
            </a:prstGeom>
          </p:spPr>
        </p:pic>
        <p:sp>
          <p:nvSpPr>
            <p:cNvPr id="920" name="mc">
              <a:extLst>
                <a:ext uri="{FF2B5EF4-FFF2-40B4-BE49-F238E27FC236}">
                  <a16:creationId xmlns:a16="http://schemas.microsoft.com/office/drawing/2014/main" id="{D9A5E55A-A047-4E23-9EAD-2051DD1B5730}"/>
                </a:ext>
              </a:extLst>
            </p:cNvPr>
            <p:cNvSpPr txBox="1"/>
            <p:nvPr/>
          </p:nvSpPr>
          <p:spPr>
            <a:xfrm>
              <a:off x="4950361" y="5970973"/>
              <a:ext cx="931182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25%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+1.4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921" name="p">
              <a:extLst>
                <a:ext uri="{FF2B5EF4-FFF2-40B4-BE49-F238E27FC236}">
                  <a16:creationId xmlns:a16="http://schemas.microsoft.com/office/drawing/2014/main" id="{00C02C17-AD7C-4B58-B30A-238DE2DE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419" y="5526583"/>
              <a:ext cx="441067" cy="384808"/>
            </a:xfrm>
            <a:prstGeom prst="rect">
              <a:avLst/>
            </a:prstGeom>
          </p:spPr>
        </p:pic>
      </p:grpSp>
      <p:grpSp>
        <p:nvGrpSpPr>
          <p:cNvPr id="922" name="se3"/>
          <p:cNvGrpSpPr/>
          <p:nvPr/>
        </p:nvGrpSpPr>
        <p:grpSpPr>
          <a:xfrm>
            <a:off x="5915267" y="5013486"/>
            <a:ext cx="987552" cy="1280250"/>
            <a:chOff x="5915267" y="5013486"/>
            <a:chExt cx="987552" cy="1280250"/>
          </a:xfrm>
        </p:grpSpPr>
        <p:sp>
          <p:nvSpPr>
            <p:cNvPr id="923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5915267" y="5013486"/>
              <a:ext cx="987552" cy="12802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24" name="t">
              <a:extLst>
                <a:ext uri="{FF2B5EF4-FFF2-40B4-BE49-F238E27FC236}">
                  <a16:creationId xmlns:a16="http://schemas.microsoft.com/office/drawing/2014/main" id="{0E1510C0-44F5-408E-91F8-E143D87CA0DD}"/>
                </a:ext>
              </a:extLst>
            </p:cNvPr>
            <p:cNvSpPr txBox="1"/>
            <p:nvPr/>
          </p:nvSpPr>
          <p:spPr>
            <a:xfrm>
              <a:off x="6145990" y="5069815"/>
              <a:ext cx="526106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Middle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Class</a:t>
              </a:r>
            </a:p>
          </p:txBody>
        </p:sp>
        <p:pic>
          <p:nvPicPr>
            <p:cNvPr id="925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D4E22A8-D874-417C-B3AE-E7FFDC7B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263" y="5374455"/>
              <a:ext cx="707560" cy="186002"/>
            </a:xfrm>
            <a:prstGeom prst="rect">
              <a:avLst/>
            </a:prstGeom>
          </p:spPr>
        </p:pic>
        <p:sp>
          <p:nvSpPr>
            <p:cNvPr id="926" name="mc">
              <a:extLst>
                <a:ext uri="{FF2B5EF4-FFF2-40B4-BE49-F238E27FC236}">
                  <a16:creationId xmlns:a16="http://schemas.microsoft.com/office/drawing/2014/main" id="{E1FD3461-2DC4-4987-A6E7-7BB4E1B245D4}"/>
                </a:ext>
              </a:extLst>
            </p:cNvPr>
            <p:cNvSpPr txBox="1"/>
            <p:nvPr/>
          </p:nvSpPr>
          <p:spPr>
            <a:xfrm>
              <a:off x="5987727" y="5970973"/>
              <a:ext cx="842632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38%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-0.9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927" name="p">
              <a:extLst>
                <a:ext uri="{FF2B5EF4-FFF2-40B4-BE49-F238E27FC236}">
                  <a16:creationId xmlns:a16="http://schemas.microsoft.com/office/drawing/2014/main" id="{646C0460-C305-4071-9631-552FCED5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510" y="5526583"/>
              <a:ext cx="441067" cy="384808"/>
            </a:xfrm>
            <a:prstGeom prst="rect">
              <a:avLst/>
            </a:prstGeom>
          </p:spPr>
        </p:pic>
      </p:grpSp>
      <p:grpSp>
        <p:nvGrpSpPr>
          <p:cNvPr id="928" name="se4"/>
          <p:cNvGrpSpPr/>
          <p:nvPr/>
        </p:nvGrpSpPr>
        <p:grpSpPr>
          <a:xfrm>
            <a:off x="6904964" y="5013486"/>
            <a:ext cx="987552" cy="1280250"/>
            <a:chOff x="6904964" y="5013486"/>
            <a:chExt cx="987552" cy="1280250"/>
          </a:xfrm>
        </p:grpSpPr>
        <p:sp>
          <p:nvSpPr>
            <p:cNvPr id="929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6904964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30" name="t">
              <a:extLst>
                <a:ext uri="{FF2B5EF4-FFF2-40B4-BE49-F238E27FC236}">
                  <a16:creationId xmlns:a16="http://schemas.microsoft.com/office/drawing/2014/main" id="{E9103C3E-44AF-4DC0-BC9D-9BF0F5AA4430}"/>
                </a:ext>
              </a:extLst>
            </p:cNvPr>
            <p:cNvSpPr txBox="1"/>
            <p:nvPr/>
          </p:nvSpPr>
          <p:spPr>
            <a:xfrm>
              <a:off x="7108436" y="5133935"/>
              <a:ext cx="58060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Affluent</a:t>
              </a:r>
            </a:p>
          </p:txBody>
        </p:sp>
        <p:pic>
          <p:nvPicPr>
            <p:cNvPr id="931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0587E49E-CADA-4375-9DD1-19473FCC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960" y="5374455"/>
              <a:ext cx="707560" cy="186002"/>
            </a:xfrm>
            <a:prstGeom prst="rect">
              <a:avLst/>
            </a:prstGeom>
          </p:spPr>
        </p:pic>
        <p:sp>
          <p:nvSpPr>
            <p:cNvPr id="932" name="mc">
              <a:extLst>
                <a:ext uri="{FF2B5EF4-FFF2-40B4-BE49-F238E27FC236}">
                  <a16:creationId xmlns:a16="http://schemas.microsoft.com/office/drawing/2014/main" id="{F27F4C2D-E1FA-4D08-8158-BC0294077CA4}"/>
                </a:ext>
              </a:extLst>
            </p:cNvPr>
            <p:cNvSpPr txBox="1"/>
            <p:nvPr/>
          </p:nvSpPr>
          <p:spPr>
            <a:xfrm>
              <a:off x="6921053" y="5970973"/>
              <a:ext cx="95537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30%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-0.1</a:t>
              </a:r>
              <a:endParaRPr lang="en-US" sz="13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933" name="p">
              <a:extLst>
                <a:ext uri="{FF2B5EF4-FFF2-40B4-BE49-F238E27FC236}">
                  <a16:creationId xmlns:a16="http://schemas.microsoft.com/office/drawing/2014/main" id="{5A0B31B4-FD20-439E-9D0F-4B2428F3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207" y="5525597"/>
              <a:ext cx="441067" cy="386781"/>
            </a:xfrm>
            <a:prstGeom prst="rect">
              <a:avLst/>
            </a:prstGeom>
          </p:spPr>
        </p:pic>
      </p:grpSp>
      <p:grpSp>
        <p:nvGrpSpPr>
          <p:cNvPr id="469" name="dhs4"/>
          <p:cNvGrpSpPr/>
          <p:nvPr/>
        </p:nvGrpSpPr>
        <p:grpSpPr>
          <a:xfrm>
            <a:off x="6856427" y="364149"/>
            <a:ext cx="1073717" cy="1700264"/>
            <a:chOff x="6856427" y="364149"/>
            <a:chExt cx="1073717" cy="1700264"/>
          </a:xfrm>
        </p:grpSpPr>
        <p:sp>
          <p:nvSpPr>
            <p:cNvPr id="470" name="r"/>
            <p:cNvSpPr/>
            <p:nvPr/>
          </p:nvSpPr>
          <p:spPr>
            <a:xfrm>
              <a:off x="6904964" y="928766"/>
              <a:ext cx="987552" cy="10466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2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EE681233-B971-4864-95C1-4D41385B7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263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476" name="chart">
              <a:extLst>
                <a:ext uri="{FF2B5EF4-FFF2-40B4-BE49-F238E27FC236}">
                  <a16:creationId xmlns:a16="http://schemas.microsoft.com/office/drawing/2014/main" id="{DE1FD88E-6C56-4F9B-BBFD-B805018DED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6700809"/>
                </p:ext>
              </p:extLst>
            </p:nvPr>
          </p:nvGraphicFramePr>
          <p:xfrm>
            <a:off x="7053935" y="364149"/>
            <a:ext cx="689610" cy="1154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8"/>
            </a:graphicData>
          </a:graphic>
        </p:graphicFrame>
        <p:pic>
          <p:nvPicPr>
            <p:cNvPr id="477" name="imgRA">
              <a:extLst>
                <a:ext uri="{FF2B5EF4-FFF2-40B4-BE49-F238E27FC236}">
                  <a16:creationId xmlns:a16="http://schemas.microsoft.com/office/drawing/2014/main" id="{419AA7FE-57FD-42A7-82E4-2C010335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38" y="941832"/>
              <a:ext cx="516761" cy="502920"/>
            </a:xfrm>
            <a:prstGeom prst="rect">
              <a:avLst/>
            </a:prstGeom>
          </p:spPr>
        </p:pic>
        <p:pic>
          <p:nvPicPr>
            <p:cNvPr id="479" name="imgR">
              <a:extLst>
                <a:ext uri="{FF2B5EF4-FFF2-40B4-BE49-F238E27FC236}">
                  <a16:creationId xmlns:a16="http://schemas.microsoft.com/office/drawing/2014/main" id="{419AA7FE-57FD-42A7-82E4-2C010335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38" y="941832"/>
              <a:ext cx="516761" cy="502920"/>
            </a:xfrm>
            <a:prstGeom prst="rect">
              <a:avLst/>
            </a:prstGeom>
          </p:spPr>
        </p:pic>
        <p:sp>
          <p:nvSpPr>
            <p:cNvPr id="504" name="mc">
              <a:extLst>
                <a:ext uri="{FF2B5EF4-FFF2-40B4-BE49-F238E27FC236}">
                  <a16:creationId xmlns:a16="http://schemas.microsoft.com/office/drawing/2014/main" id="{42828175-E8C5-45B8-9005-7250577F1D1B}"/>
                </a:ext>
              </a:extLst>
            </p:cNvPr>
            <p:cNvSpPr txBox="1"/>
            <p:nvPr/>
          </p:nvSpPr>
          <p:spPr>
            <a:xfrm>
              <a:off x="6953719" y="1483694"/>
              <a:ext cx="890042" cy="236988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53% |</a:t>
              </a:r>
              <a:r>
                <a:rPr lang="en-US" sz="13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+1.8</a:t>
              </a:r>
              <a:endParaRPr lang="en-US" sz="11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55" name="t">
              <a:extLst>
                <a:ext uri="{FF2B5EF4-FFF2-40B4-BE49-F238E27FC236}">
                  <a16:creationId xmlns:a16="http://schemas.microsoft.com/office/drawing/2014/main" id="{9FFAF88A-66F4-4291-A1D0-B1A5A7FBD87A}"/>
                </a:ext>
              </a:extLst>
            </p:cNvPr>
            <p:cNvSpPr txBox="1"/>
            <p:nvPr/>
          </p:nvSpPr>
          <p:spPr>
            <a:xfrm>
              <a:off x="6856427" y="1604287"/>
              <a:ext cx="1073717" cy="460126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 person in household</a:t>
              </a:r>
            </a:p>
            <a:p>
              <a:pPr algn="ctr">
                <a:lnSpc>
                  <a:spcPts val="1100"/>
                </a:lnSpc>
              </a:pP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80" name="dhs3"/>
          <p:cNvGrpSpPr/>
          <p:nvPr/>
        </p:nvGrpSpPr>
        <p:grpSpPr>
          <a:xfrm>
            <a:off x="5891444" y="379390"/>
            <a:ext cx="1011375" cy="1680918"/>
            <a:chOff x="5891444" y="379390"/>
            <a:chExt cx="1011375" cy="1680918"/>
          </a:xfrm>
        </p:grpSpPr>
        <p:sp>
          <p:nvSpPr>
            <p:cNvPr id="681" name="r"/>
            <p:cNvSpPr/>
            <p:nvPr/>
          </p:nvSpPr>
          <p:spPr>
            <a:xfrm>
              <a:off x="5915267" y="937434"/>
              <a:ext cx="987552" cy="105276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2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68F2746A-1304-4C3A-A3C9-178E9DD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566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683" name="chart">
              <a:extLst>
                <a:ext uri="{FF2B5EF4-FFF2-40B4-BE49-F238E27FC236}">
                  <a16:creationId xmlns:a16="http://schemas.microsoft.com/office/drawing/2014/main" id="{3CA1C545-50F9-4B22-A6AB-F222BDFB56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8744382"/>
                </p:ext>
              </p:extLst>
            </p:nvPr>
          </p:nvGraphicFramePr>
          <p:xfrm>
            <a:off x="6120761" y="379390"/>
            <a:ext cx="576565" cy="1154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9"/>
            </a:graphicData>
          </a:graphic>
        </p:graphicFrame>
        <p:pic>
          <p:nvPicPr>
            <p:cNvPr id="695" name="imgRA">
              <a:extLst>
                <a:ext uri="{FF2B5EF4-FFF2-40B4-BE49-F238E27FC236}">
                  <a16:creationId xmlns:a16="http://schemas.microsoft.com/office/drawing/2014/main" id="{49442F15-CE60-4C66-8A7E-F0410FAC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0" y="941832"/>
              <a:ext cx="359886" cy="502919"/>
            </a:xfrm>
            <a:prstGeom prst="rect">
              <a:avLst/>
            </a:prstGeom>
          </p:spPr>
        </p:pic>
        <p:pic>
          <p:nvPicPr>
            <p:cNvPr id="696" name="imgR">
              <a:extLst>
                <a:ext uri="{FF2B5EF4-FFF2-40B4-BE49-F238E27FC236}">
                  <a16:creationId xmlns:a16="http://schemas.microsoft.com/office/drawing/2014/main" id="{49442F15-CE60-4C66-8A7E-F0410FAC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0" y="941832"/>
              <a:ext cx="359886" cy="502919"/>
            </a:xfrm>
            <a:prstGeom prst="rect">
              <a:avLst/>
            </a:prstGeom>
          </p:spPr>
        </p:pic>
        <p:sp>
          <p:nvSpPr>
            <p:cNvPr id="697" name="mc">
              <a:extLst>
                <a:ext uri="{FF2B5EF4-FFF2-40B4-BE49-F238E27FC236}">
                  <a16:creationId xmlns:a16="http://schemas.microsoft.com/office/drawing/2014/main" id="{C8F022B6-3FC3-4A74-B92E-0FEBD5153104}"/>
                </a:ext>
              </a:extLst>
            </p:cNvPr>
            <p:cNvSpPr txBox="1"/>
            <p:nvPr/>
          </p:nvSpPr>
          <p:spPr>
            <a:xfrm>
              <a:off x="5975004" y="1483694"/>
              <a:ext cx="8680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30% |</a:t>
              </a:r>
              <a:r>
                <a:rPr lang="en-US" sz="11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+0.8</a:t>
              </a:r>
              <a:endParaRPr lang="en-US" sz="11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98" name="t">
              <a:extLst>
                <a:ext uri="{FF2B5EF4-FFF2-40B4-BE49-F238E27FC236}">
                  <a16:creationId xmlns:a16="http://schemas.microsoft.com/office/drawing/2014/main" id="{BBA4A67B-6E25-4D66-902D-026D56954494}"/>
                </a:ext>
              </a:extLst>
            </p:cNvPr>
            <p:cNvSpPr txBox="1"/>
            <p:nvPr/>
          </p:nvSpPr>
          <p:spPr>
            <a:xfrm>
              <a:off x="5891444" y="1600182"/>
              <a:ext cx="996725" cy="460126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 person in household</a:t>
              </a:r>
            </a:p>
            <a:p>
              <a:pPr algn="ctr">
                <a:lnSpc>
                  <a:spcPts val="1100"/>
                </a:lnSpc>
              </a:pP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99" name="dhs2"/>
          <p:cNvGrpSpPr/>
          <p:nvPr/>
        </p:nvGrpSpPr>
        <p:grpSpPr>
          <a:xfrm>
            <a:off x="4925570" y="421674"/>
            <a:ext cx="1062157" cy="1634135"/>
            <a:chOff x="4925570" y="421674"/>
            <a:chExt cx="1062157" cy="1634135"/>
          </a:xfrm>
        </p:grpSpPr>
        <p:sp>
          <p:nvSpPr>
            <p:cNvPr id="700" name="r"/>
            <p:cNvSpPr/>
            <p:nvPr/>
          </p:nvSpPr>
          <p:spPr>
            <a:xfrm>
              <a:off x="4925570" y="933099"/>
              <a:ext cx="987552" cy="105710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1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02F0686-FC29-4B79-AC89-C6CD75EC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869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702" name="chart">
              <a:extLst>
                <a:ext uri="{FF2B5EF4-FFF2-40B4-BE49-F238E27FC236}">
                  <a16:creationId xmlns:a16="http://schemas.microsoft.com/office/drawing/2014/main" id="{E8411053-79C7-4B3C-99F6-B9D1FBCF84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689883"/>
                </p:ext>
              </p:extLst>
            </p:nvPr>
          </p:nvGraphicFramePr>
          <p:xfrm>
            <a:off x="5144382" y="421674"/>
            <a:ext cx="549928" cy="11198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0"/>
            </a:graphicData>
          </a:graphic>
        </p:graphicFrame>
        <p:pic>
          <p:nvPicPr>
            <p:cNvPr id="703" name="imgRA">
              <a:extLst>
                <a:ext uri="{FF2B5EF4-FFF2-40B4-BE49-F238E27FC236}">
                  <a16:creationId xmlns:a16="http://schemas.microsoft.com/office/drawing/2014/main" id="{C8804AC8-20E6-47DE-9660-F842DEF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61" y="940723"/>
              <a:ext cx="236925" cy="506370"/>
            </a:xfrm>
            <a:prstGeom prst="rect">
              <a:avLst/>
            </a:prstGeom>
          </p:spPr>
        </p:pic>
        <p:pic>
          <p:nvPicPr>
            <p:cNvPr id="704" name="imgR">
              <a:extLst>
                <a:ext uri="{FF2B5EF4-FFF2-40B4-BE49-F238E27FC236}">
                  <a16:creationId xmlns:a16="http://schemas.microsoft.com/office/drawing/2014/main" id="{C8804AC8-20E6-47DE-9660-F842DEF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61" y="940723"/>
              <a:ext cx="236924" cy="506370"/>
            </a:xfrm>
            <a:prstGeom prst="rect">
              <a:avLst/>
            </a:prstGeom>
          </p:spPr>
        </p:pic>
        <p:sp>
          <p:nvSpPr>
            <p:cNvPr id="705" name="mc">
              <a:extLst>
                <a:ext uri="{FF2B5EF4-FFF2-40B4-BE49-F238E27FC236}">
                  <a16:creationId xmlns:a16="http://schemas.microsoft.com/office/drawing/2014/main" id="{AC772E82-CD93-411D-9666-39333680C9BC}"/>
                </a:ext>
              </a:extLst>
            </p:cNvPr>
            <p:cNvSpPr txBox="1"/>
            <p:nvPr/>
          </p:nvSpPr>
          <p:spPr>
            <a:xfrm>
              <a:off x="5085386" y="1483694"/>
              <a:ext cx="816004" cy="236988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17% |</a:t>
              </a:r>
              <a:r>
                <a:rPr lang="en-US" sz="13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-2.6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06" name="t">
              <a:extLst>
                <a:ext uri="{FF2B5EF4-FFF2-40B4-BE49-F238E27FC236}">
                  <a16:creationId xmlns:a16="http://schemas.microsoft.com/office/drawing/2014/main" id="{F56AF082-1A0D-4457-91FD-37AB58E10629}"/>
                </a:ext>
              </a:extLst>
            </p:cNvPr>
            <p:cNvSpPr txBox="1"/>
            <p:nvPr/>
          </p:nvSpPr>
          <p:spPr>
            <a:xfrm>
              <a:off x="4999049" y="1604403"/>
              <a:ext cx="988678" cy="451406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 person in household</a:t>
              </a:r>
            </a:p>
            <a:p>
              <a:pPr algn="ctr">
                <a:lnSpc>
                  <a:spcPts val="1100"/>
                </a:lnSpc>
              </a:pP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07" name="dhs1"/>
          <p:cNvGrpSpPr/>
          <p:nvPr/>
        </p:nvGrpSpPr>
        <p:grpSpPr>
          <a:xfrm>
            <a:off x="3935873" y="906641"/>
            <a:ext cx="1158462" cy="1058283"/>
            <a:chOff x="3935873" y="906641"/>
            <a:chExt cx="1158462" cy="1058283"/>
          </a:xfrm>
        </p:grpSpPr>
        <p:pic>
          <p:nvPicPr>
            <p:cNvPr id="708" name="sideS">
              <a:extLst>
                <a:ext uri="{FF2B5EF4-FFF2-40B4-BE49-F238E27FC236}">
                  <a16:creationId xmlns:a16="http://schemas.microsoft.com/office/drawing/2014/main" id="{BFA9D2F6-4AD2-44E5-A1CD-351A8FAE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70" y="933980"/>
              <a:ext cx="168765" cy="859724"/>
            </a:xfrm>
            <a:prstGeom prst="rect">
              <a:avLst/>
            </a:prstGeom>
          </p:spPr>
        </p:pic>
        <p:sp>
          <p:nvSpPr>
            <p:cNvPr id="709" name="r"/>
            <p:cNvSpPr/>
            <p:nvPr/>
          </p:nvSpPr>
          <p:spPr>
            <a:xfrm>
              <a:off x="3935873" y="906641"/>
              <a:ext cx="987552" cy="1052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0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870C9B27-A34D-4B00-9070-D05588E4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72" y="1450653"/>
              <a:ext cx="496955" cy="224328"/>
            </a:xfrm>
            <a:prstGeom prst="rect">
              <a:avLst/>
            </a:prstGeom>
          </p:spPr>
        </p:pic>
        <p:sp>
          <p:nvSpPr>
            <p:cNvPr id="711" name="c">
              <a:extLst>
                <a:ext uri="{FF2B5EF4-FFF2-40B4-BE49-F238E27FC236}">
                  <a16:creationId xmlns:a16="http://schemas.microsoft.com/office/drawing/2014/main" id="{FEA84674-FFA5-480B-8CA9-2510974A1CF0}"/>
                </a:ext>
              </a:extLst>
            </p:cNvPr>
            <p:cNvSpPr/>
            <p:nvPr/>
          </p:nvSpPr>
          <p:spPr>
            <a:xfrm>
              <a:off x="4181172" y="1205806"/>
              <a:ext cx="496954" cy="190821"/>
            </a:xfrm>
            <a:prstGeom prst="rect">
              <a:avLst/>
            </a:prstGeom>
          </p:spPr>
          <p:txBody>
            <a:bodyPr wrap="square" lIns="18288" tIns="18288" rIns="18288" bIns="18288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+0.1</a:t>
              </a:r>
              <a:endParaRPr lang="en-IN" sz="10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12" name="m">
              <a:extLst>
                <a:ext uri="{FF2B5EF4-FFF2-40B4-BE49-F238E27FC236}">
                  <a16:creationId xmlns:a16="http://schemas.microsoft.com/office/drawing/2014/main" id="{7B6D5435-684B-4E5F-9342-BE93EBD085D3}"/>
                </a:ext>
              </a:extLst>
            </p:cNvPr>
            <p:cNvSpPr txBox="1"/>
            <p:nvPr/>
          </p:nvSpPr>
          <p:spPr>
            <a:xfrm>
              <a:off x="4265310" y="953849"/>
              <a:ext cx="328680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1600" b="1" dirty="0">
                  <a:latin typeface="Franklin Gothic Book" panose="020B0503020102020204" pitchFamily="34" charset="0"/>
                </a:rPr>
                <a:t>2.8</a:t>
              </a:r>
            </a:p>
          </p:txBody>
        </p:sp>
        <p:sp>
          <p:nvSpPr>
            <p:cNvPr id="713" name="t">
              <a:extLst>
                <a:ext uri="{FF2B5EF4-FFF2-40B4-BE49-F238E27FC236}">
                  <a16:creationId xmlns:a16="http://schemas.microsoft.com/office/drawing/2014/main" id="{7A429777-2293-4FBD-89D6-D6AA71A35FE6}"/>
                </a:ext>
              </a:extLst>
            </p:cNvPr>
            <p:cNvSpPr txBox="1"/>
            <p:nvPr/>
          </p:nvSpPr>
          <p:spPr>
            <a:xfrm>
              <a:off x="4132556" y="1645862"/>
              <a:ext cx="594186" cy="319062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Average</a:t>
              </a:r>
            </a:p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Size</a:t>
              </a:r>
            </a:p>
          </p:txBody>
        </p:sp>
      </p:grpSp>
      <p:grpSp>
        <p:nvGrpSpPr>
          <p:cNvPr id="714" name="amc1"/>
          <p:cNvGrpSpPr/>
          <p:nvPr/>
        </p:nvGrpSpPr>
        <p:grpSpPr>
          <a:xfrm>
            <a:off x="8028432" y="5291397"/>
            <a:ext cx="492061" cy="990337"/>
            <a:chOff x="8028432" y="5291397"/>
            <a:chExt cx="608978" cy="990337"/>
          </a:xfrm>
        </p:grpSpPr>
        <p:sp>
          <p:nvSpPr>
            <p:cNvPr id="715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8028432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16" name="Rectangle"/>
            <p:cNvSpPr/>
            <p:nvPr/>
          </p:nvSpPr>
          <p:spPr>
            <a:xfrm>
              <a:off x="8028432" y="5291397"/>
              <a:ext cx="608978" cy="290647"/>
            </a:xfrm>
            <a:prstGeom prst="rect">
              <a:avLst/>
            </a:prstGeom>
            <a:solidFill>
              <a:srgbClr val="FBC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m">
              <a:extLst>
                <a:ext uri="{FF2B5EF4-FFF2-40B4-BE49-F238E27FC236}">
                  <a16:creationId xmlns:a16="http://schemas.microsoft.com/office/drawing/2014/main" id="{13C6AA3E-8DDA-4D59-9C34-C9C3F00C8516}"/>
                </a:ext>
              </a:extLst>
            </p:cNvPr>
            <p:cNvSpPr txBox="1"/>
            <p:nvPr/>
          </p:nvSpPr>
          <p:spPr>
            <a:xfrm>
              <a:off x="8077024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18" name="sTxt">
              <a:extLst>
                <a:ext uri="{FF2B5EF4-FFF2-40B4-BE49-F238E27FC236}">
                  <a16:creationId xmlns:a16="http://schemas.microsoft.com/office/drawing/2014/main" id="{9EC406B1-8055-44BA-B6B6-CFFFA2D0BE49}"/>
                </a:ext>
              </a:extLst>
            </p:cNvPr>
            <p:cNvSpPr txBox="1"/>
            <p:nvPr/>
          </p:nvSpPr>
          <p:spPr>
            <a:xfrm>
              <a:off x="8077196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719" name="c">
              <a:extLst>
                <a:ext uri="{FF2B5EF4-FFF2-40B4-BE49-F238E27FC236}">
                  <a16:creationId xmlns:a16="http://schemas.microsoft.com/office/drawing/2014/main" id="{2ADD34BD-9B0D-4C4B-B558-B8F051984065}"/>
                </a:ext>
              </a:extLst>
            </p:cNvPr>
            <p:cNvSpPr txBox="1"/>
            <p:nvPr/>
          </p:nvSpPr>
          <p:spPr>
            <a:xfrm>
              <a:off x="8150701" y="5806804"/>
              <a:ext cx="3644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720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32" y="5585279"/>
              <a:ext cx="60897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t">
              <a:extLst>
                <a:ext uri="{FF2B5EF4-FFF2-40B4-BE49-F238E27FC236}">
                  <a16:creationId xmlns:a16="http://schemas.microsoft.com/office/drawing/2014/main" id="{A69E3146-3190-44A0-A38D-EAFDAB803CD6}"/>
                </a:ext>
              </a:extLst>
            </p:cNvPr>
            <p:cNvSpPr txBox="1"/>
            <p:nvPr/>
          </p:nvSpPr>
          <p:spPr>
            <a:xfrm>
              <a:off x="8086163" y="5381246"/>
              <a:ext cx="527765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Grocery</a:t>
              </a:r>
            </a:p>
          </p:txBody>
        </p:sp>
      </p:grpSp>
      <p:grpSp>
        <p:nvGrpSpPr>
          <p:cNvPr id="722" name="amc2"/>
          <p:cNvGrpSpPr/>
          <p:nvPr/>
        </p:nvGrpSpPr>
        <p:grpSpPr>
          <a:xfrm>
            <a:off x="8584381" y="5291397"/>
            <a:ext cx="532773" cy="990337"/>
            <a:chOff x="8704179" y="5291397"/>
            <a:chExt cx="616107" cy="990337"/>
          </a:xfrm>
        </p:grpSpPr>
        <p:sp>
          <p:nvSpPr>
            <p:cNvPr id="723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8711308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24" name="Rectangle"/>
            <p:cNvSpPr/>
            <p:nvPr/>
          </p:nvSpPr>
          <p:spPr>
            <a:xfrm>
              <a:off x="8704179" y="5291397"/>
              <a:ext cx="608978" cy="290647"/>
            </a:xfrm>
            <a:prstGeom prst="rect">
              <a:avLst/>
            </a:prstGeom>
            <a:solidFill>
              <a:srgbClr val="01A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m">
              <a:extLst>
                <a:ext uri="{FF2B5EF4-FFF2-40B4-BE49-F238E27FC236}">
                  <a16:creationId xmlns:a16="http://schemas.microsoft.com/office/drawing/2014/main" id="{DC61A441-4279-4B37-A776-749EFD13D03D}"/>
                </a:ext>
              </a:extLst>
            </p:cNvPr>
            <p:cNvSpPr txBox="1"/>
            <p:nvPr/>
          </p:nvSpPr>
          <p:spPr>
            <a:xfrm>
              <a:off x="8759900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26" name="sTxt">
              <a:extLst>
                <a:ext uri="{FF2B5EF4-FFF2-40B4-BE49-F238E27FC236}">
                  <a16:creationId xmlns:a16="http://schemas.microsoft.com/office/drawing/2014/main" id="{7849C939-C4FB-454D-B52C-74177B53376C}"/>
                </a:ext>
              </a:extLst>
            </p:cNvPr>
            <p:cNvSpPr txBox="1"/>
            <p:nvPr/>
          </p:nvSpPr>
          <p:spPr>
            <a:xfrm>
              <a:off x="8760072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727" name="c">
              <a:extLst>
                <a:ext uri="{FF2B5EF4-FFF2-40B4-BE49-F238E27FC236}">
                  <a16:creationId xmlns:a16="http://schemas.microsoft.com/office/drawing/2014/main" id="{87EB6A6D-ED91-4598-AC0B-5635C758868C}"/>
                </a:ext>
              </a:extLst>
            </p:cNvPr>
            <p:cNvSpPr txBox="1"/>
            <p:nvPr/>
          </p:nvSpPr>
          <p:spPr>
            <a:xfrm>
              <a:off x="8792224" y="5806804"/>
              <a:ext cx="447146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728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8704179" y="5585279"/>
              <a:ext cx="60897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">
              <a:extLst>
                <a:ext uri="{FF2B5EF4-FFF2-40B4-BE49-F238E27FC236}">
                  <a16:creationId xmlns:a16="http://schemas.microsoft.com/office/drawing/2014/main" id="{3625E40A-050A-44C1-8DC7-41BD95D23CB0}"/>
                </a:ext>
              </a:extLst>
            </p:cNvPr>
            <p:cNvSpPr txBox="1"/>
            <p:nvPr/>
          </p:nvSpPr>
          <p:spPr>
            <a:xfrm>
              <a:off x="8769039" y="5380797"/>
              <a:ext cx="493517" cy="14042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Conv.</a:t>
              </a:r>
            </a:p>
          </p:txBody>
        </p:sp>
      </p:grpSp>
      <p:grpSp>
        <p:nvGrpSpPr>
          <p:cNvPr id="730" name="amc3"/>
          <p:cNvGrpSpPr/>
          <p:nvPr/>
        </p:nvGrpSpPr>
        <p:grpSpPr>
          <a:xfrm>
            <a:off x="9197954" y="5291397"/>
            <a:ext cx="531503" cy="990337"/>
            <a:chOff x="9391807" y="5291397"/>
            <a:chExt cx="612648" cy="990337"/>
          </a:xfrm>
        </p:grpSpPr>
        <p:sp>
          <p:nvSpPr>
            <p:cNvPr id="731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9394184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32" name="Rectangle"/>
            <p:cNvSpPr/>
            <p:nvPr/>
          </p:nvSpPr>
          <p:spPr>
            <a:xfrm>
              <a:off x="9391807" y="5291397"/>
              <a:ext cx="608978" cy="290647"/>
            </a:xfrm>
            <a:prstGeom prst="rect">
              <a:avLst/>
            </a:prstGeom>
            <a:solidFill>
              <a:srgbClr val="FE5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m">
              <a:extLst>
                <a:ext uri="{FF2B5EF4-FFF2-40B4-BE49-F238E27FC236}">
                  <a16:creationId xmlns:a16="http://schemas.microsoft.com/office/drawing/2014/main" id="{5B055FC0-5D88-488E-BDCC-3D47C2646AAA}"/>
                </a:ext>
              </a:extLst>
            </p:cNvPr>
            <p:cNvSpPr txBox="1"/>
            <p:nvPr/>
          </p:nvSpPr>
          <p:spPr>
            <a:xfrm>
              <a:off x="9442776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34" name="sTxt">
              <a:extLst>
                <a:ext uri="{FF2B5EF4-FFF2-40B4-BE49-F238E27FC236}">
                  <a16:creationId xmlns:a16="http://schemas.microsoft.com/office/drawing/2014/main" id="{B26DBC09-7B78-4349-93B3-BC5C186A04BB}"/>
                </a:ext>
              </a:extLst>
            </p:cNvPr>
            <p:cNvSpPr txBox="1"/>
            <p:nvPr/>
          </p:nvSpPr>
          <p:spPr>
            <a:xfrm>
              <a:off x="9442948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735" name="c">
              <a:extLst>
                <a:ext uri="{FF2B5EF4-FFF2-40B4-BE49-F238E27FC236}">
                  <a16:creationId xmlns:a16="http://schemas.microsoft.com/office/drawing/2014/main" id="{0FFA43CE-5A3B-4222-91C1-0CA12D80116B}"/>
                </a:ext>
              </a:extLst>
            </p:cNvPr>
            <p:cNvSpPr txBox="1"/>
            <p:nvPr/>
          </p:nvSpPr>
          <p:spPr>
            <a:xfrm>
              <a:off x="9492893" y="5806804"/>
              <a:ext cx="41156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736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9391807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t">
              <a:extLst>
                <a:ext uri="{FF2B5EF4-FFF2-40B4-BE49-F238E27FC236}">
                  <a16:creationId xmlns:a16="http://schemas.microsoft.com/office/drawing/2014/main" id="{F3C70643-F71C-4355-8F42-70FA5AA2875B}"/>
                </a:ext>
              </a:extLst>
            </p:cNvPr>
            <p:cNvSpPr txBox="1"/>
            <p:nvPr/>
          </p:nvSpPr>
          <p:spPr>
            <a:xfrm>
              <a:off x="9451915" y="5380797"/>
              <a:ext cx="493516" cy="14042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Drug</a:t>
              </a:r>
            </a:p>
          </p:txBody>
        </p:sp>
      </p:grpSp>
      <p:grpSp>
        <p:nvGrpSpPr>
          <p:cNvPr id="738" name="amc4"/>
          <p:cNvGrpSpPr/>
          <p:nvPr/>
        </p:nvGrpSpPr>
        <p:grpSpPr>
          <a:xfrm>
            <a:off x="9779938" y="5291397"/>
            <a:ext cx="524231" cy="990337"/>
            <a:chOff x="10065954" y="5291397"/>
            <a:chExt cx="612663" cy="990337"/>
          </a:xfrm>
        </p:grpSpPr>
        <p:sp>
          <p:nvSpPr>
            <p:cNvPr id="739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0069639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740" name="Rectangle"/>
            <p:cNvSpPr/>
            <p:nvPr/>
          </p:nvSpPr>
          <p:spPr>
            <a:xfrm>
              <a:off x="10065954" y="5291397"/>
              <a:ext cx="608978" cy="290647"/>
            </a:xfrm>
            <a:prstGeom prst="rect">
              <a:avLst/>
            </a:prstGeom>
            <a:solidFill>
              <a:srgbClr val="A8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m">
              <a:extLst>
                <a:ext uri="{FF2B5EF4-FFF2-40B4-BE49-F238E27FC236}">
                  <a16:creationId xmlns:a16="http://schemas.microsoft.com/office/drawing/2014/main" id="{91FD17C5-94CA-49B8-90EE-7743856E4CCC}"/>
                </a:ext>
              </a:extLst>
            </p:cNvPr>
            <p:cNvSpPr txBox="1"/>
            <p:nvPr/>
          </p:nvSpPr>
          <p:spPr>
            <a:xfrm>
              <a:off x="10125652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42" name="sTxt">
              <a:extLst>
                <a:ext uri="{FF2B5EF4-FFF2-40B4-BE49-F238E27FC236}">
                  <a16:creationId xmlns:a16="http://schemas.microsoft.com/office/drawing/2014/main" id="{08468565-A772-4D3D-9C79-BD39E201B74A}"/>
                </a:ext>
              </a:extLst>
            </p:cNvPr>
            <p:cNvSpPr txBox="1"/>
            <p:nvPr/>
          </p:nvSpPr>
          <p:spPr>
            <a:xfrm>
              <a:off x="10125824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743" name="c">
              <a:extLst>
                <a:ext uri="{FF2B5EF4-FFF2-40B4-BE49-F238E27FC236}">
                  <a16:creationId xmlns:a16="http://schemas.microsoft.com/office/drawing/2014/main" id="{FF07374C-1A75-4C58-892D-5A55C1B901E0}"/>
                </a:ext>
              </a:extLst>
            </p:cNvPr>
            <p:cNvSpPr txBox="1"/>
            <p:nvPr/>
          </p:nvSpPr>
          <p:spPr>
            <a:xfrm>
              <a:off x="10173098" y="5806804"/>
              <a:ext cx="416902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744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954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t">
              <a:extLst>
                <a:ext uri="{FF2B5EF4-FFF2-40B4-BE49-F238E27FC236}">
                  <a16:creationId xmlns:a16="http://schemas.microsoft.com/office/drawing/2014/main" id="{57407361-F1B1-40ED-9E1B-301F3274F256}"/>
                </a:ext>
              </a:extLst>
            </p:cNvPr>
            <p:cNvSpPr txBox="1"/>
            <p:nvPr/>
          </p:nvSpPr>
          <p:spPr>
            <a:xfrm>
              <a:off x="10128378" y="5329502"/>
              <a:ext cx="506343" cy="24301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>
                  <a:latin typeface="Franklin Gothic Book" panose="020B0503020102020204" pitchFamily="34" charset="0"/>
                </a:rPr>
                <a:t>Super Centers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46" name="amc5"/>
          <p:cNvGrpSpPr/>
          <p:nvPr/>
        </p:nvGrpSpPr>
        <p:grpSpPr>
          <a:xfrm>
            <a:off x="10349980" y="5291397"/>
            <a:ext cx="591357" cy="990337"/>
            <a:chOff x="10759936" y="5291397"/>
            <a:chExt cx="619775" cy="990337"/>
          </a:xfrm>
        </p:grpSpPr>
        <p:sp>
          <p:nvSpPr>
            <p:cNvPr id="835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0759936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35" name="Rectangle"/>
            <p:cNvSpPr/>
            <p:nvPr/>
          </p:nvSpPr>
          <p:spPr>
            <a:xfrm>
              <a:off x="10767063" y="5291397"/>
              <a:ext cx="608978" cy="290647"/>
            </a:xfrm>
            <a:prstGeom prst="rect">
              <a:avLst/>
            </a:prstGeom>
            <a:solidFill>
              <a:srgbClr val="BE2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sTxt">
              <a:extLst>
                <a:ext uri="{FF2B5EF4-FFF2-40B4-BE49-F238E27FC236}">
                  <a16:creationId xmlns:a16="http://schemas.microsoft.com/office/drawing/2014/main" id="{132CCB50-15B8-4C0E-9D13-D24F4D217CE0}"/>
                </a:ext>
              </a:extLst>
            </p:cNvPr>
            <p:cNvSpPr txBox="1"/>
            <p:nvPr/>
          </p:nvSpPr>
          <p:spPr>
            <a:xfrm>
              <a:off x="10808700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937" name="m">
              <a:extLst>
                <a:ext uri="{FF2B5EF4-FFF2-40B4-BE49-F238E27FC236}">
                  <a16:creationId xmlns:a16="http://schemas.microsoft.com/office/drawing/2014/main" id="{37885679-9A0A-4B82-9914-189470878A58}"/>
                </a:ext>
              </a:extLst>
            </p:cNvPr>
            <p:cNvSpPr txBox="1"/>
            <p:nvPr/>
          </p:nvSpPr>
          <p:spPr>
            <a:xfrm>
              <a:off x="10808528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38" name="c">
              <a:extLst>
                <a:ext uri="{FF2B5EF4-FFF2-40B4-BE49-F238E27FC236}">
                  <a16:creationId xmlns:a16="http://schemas.microsoft.com/office/drawing/2014/main" id="{186608CF-B586-4DE7-B233-B48BB7110E5E}"/>
                </a:ext>
              </a:extLst>
            </p:cNvPr>
            <p:cNvSpPr txBox="1"/>
            <p:nvPr/>
          </p:nvSpPr>
          <p:spPr>
            <a:xfrm>
              <a:off x="10836741" y="5806804"/>
              <a:ext cx="45536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939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t">
              <a:extLst>
                <a:ext uri="{FF2B5EF4-FFF2-40B4-BE49-F238E27FC236}">
                  <a16:creationId xmlns:a16="http://schemas.microsoft.com/office/drawing/2014/main" id="{3B41799B-CDD8-4669-B8D2-AA5BD3124690}"/>
                </a:ext>
              </a:extLst>
            </p:cNvPr>
            <p:cNvSpPr txBox="1"/>
            <p:nvPr/>
          </p:nvSpPr>
          <p:spPr>
            <a:xfrm>
              <a:off x="10817667" y="5329950"/>
              <a:ext cx="493516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>
                  <a:latin typeface="Franklin Gothic Book" panose="020B0503020102020204" pitchFamily="34" charset="0"/>
                </a:rPr>
                <a:t>Mass Merch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41" name="amc6"/>
          <p:cNvGrpSpPr/>
          <p:nvPr/>
        </p:nvGrpSpPr>
        <p:grpSpPr>
          <a:xfrm>
            <a:off x="10997440" y="5291397"/>
            <a:ext cx="532385" cy="990337"/>
            <a:chOff x="11442814" y="5291397"/>
            <a:chExt cx="612648" cy="990337"/>
          </a:xfrm>
        </p:grpSpPr>
        <p:sp>
          <p:nvSpPr>
            <p:cNvPr id="942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1442814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43" name="Rectangle"/>
            <p:cNvSpPr/>
            <p:nvPr/>
          </p:nvSpPr>
          <p:spPr>
            <a:xfrm>
              <a:off x="11442814" y="5291397"/>
              <a:ext cx="608978" cy="290647"/>
            </a:xfrm>
            <a:prstGeom prst="rect">
              <a:avLst/>
            </a:prstGeom>
            <a:solidFill>
              <a:srgbClr val="668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c">
              <a:extLst>
                <a:ext uri="{FF2B5EF4-FFF2-40B4-BE49-F238E27FC236}">
                  <a16:creationId xmlns:a16="http://schemas.microsoft.com/office/drawing/2014/main" id="{2350B4D3-5BD5-4290-87FB-52B60CE60C37}"/>
                </a:ext>
              </a:extLst>
            </p:cNvPr>
            <p:cNvSpPr txBox="1"/>
            <p:nvPr/>
          </p:nvSpPr>
          <p:spPr>
            <a:xfrm>
              <a:off x="11506702" y="5806804"/>
              <a:ext cx="481202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sp>
          <p:nvSpPr>
            <p:cNvPr id="945" name="m">
              <a:extLst>
                <a:ext uri="{FF2B5EF4-FFF2-40B4-BE49-F238E27FC236}">
                  <a16:creationId xmlns:a16="http://schemas.microsoft.com/office/drawing/2014/main" id="{551700DA-32DE-4A3D-96D3-847AF74C8AD2}"/>
                </a:ext>
              </a:extLst>
            </p:cNvPr>
            <p:cNvSpPr txBox="1"/>
            <p:nvPr/>
          </p:nvSpPr>
          <p:spPr>
            <a:xfrm>
              <a:off x="11491406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46" name="sTxt">
              <a:extLst>
                <a:ext uri="{FF2B5EF4-FFF2-40B4-BE49-F238E27FC236}">
                  <a16:creationId xmlns:a16="http://schemas.microsoft.com/office/drawing/2014/main" id="{0A685DD3-5305-4D75-A044-C507B6EF3396}"/>
                </a:ext>
              </a:extLst>
            </p:cNvPr>
            <p:cNvSpPr txBox="1"/>
            <p:nvPr/>
          </p:nvSpPr>
          <p:spPr>
            <a:xfrm>
              <a:off x="11491578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cxnSp>
          <p:nvCxnSpPr>
            <p:cNvPr id="947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1442814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" name="t">
              <a:extLst>
                <a:ext uri="{FF2B5EF4-FFF2-40B4-BE49-F238E27FC236}">
                  <a16:creationId xmlns:a16="http://schemas.microsoft.com/office/drawing/2014/main" id="{AF5DF0F0-9A8D-4C5D-B821-E82838976B81}"/>
                </a:ext>
              </a:extLst>
            </p:cNvPr>
            <p:cNvSpPr txBox="1"/>
            <p:nvPr/>
          </p:nvSpPr>
          <p:spPr>
            <a:xfrm>
              <a:off x="11500545" y="5380798"/>
              <a:ext cx="493515" cy="14042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>
                  <a:latin typeface="Franklin Gothic Book" panose="020B0503020102020204" pitchFamily="34" charset="0"/>
                </a:rPr>
                <a:t>Dollar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49" name="amc7"/>
          <p:cNvGrpSpPr/>
          <p:nvPr/>
        </p:nvGrpSpPr>
        <p:grpSpPr>
          <a:xfrm>
            <a:off x="11595214" y="5290025"/>
            <a:ext cx="527492" cy="990337"/>
            <a:chOff x="11442814" y="5291397"/>
            <a:chExt cx="612648" cy="990337"/>
          </a:xfrm>
        </p:grpSpPr>
        <p:sp>
          <p:nvSpPr>
            <p:cNvPr id="950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1442814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51" name="Rectangle"/>
            <p:cNvSpPr/>
            <p:nvPr/>
          </p:nvSpPr>
          <p:spPr>
            <a:xfrm>
              <a:off x="11442814" y="5291397"/>
              <a:ext cx="608978" cy="290647"/>
            </a:xfrm>
            <a:prstGeom prst="rect">
              <a:avLst/>
            </a:prstGeom>
            <a:solidFill>
              <a:srgbClr val="589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c">
              <a:extLst>
                <a:ext uri="{FF2B5EF4-FFF2-40B4-BE49-F238E27FC236}">
                  <a16:creationId xmlns:a16="http://schemas.microsoft.com/office/drawing/2014/main" id="{2350B4D3-5BD5-4290-87FB-52B60CE60C37}"/>
                </a:ext>
              </a:extLst>
            </p:cNvPr>
            <p:cNvSpPr txBox="1"/>
            <p:nvPr/>
          </p:nvSpPr>
          <p:spPr>
            <a:xfrm>
              <a:off x="11506702" y="5806804"/>
              <a:ext cx="481202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sp>
          <p:nvSpPr>
            <p:cNvPr id="953" name="m">
              <a:extLst>
                <a:ext uri="{FF2B5EF4-FFF2-40B4-BE49-F238E27FC236}">
                  <a16:creationId xmlns:a16="http://schemas.microsoft.com/office/drawing/2014/main" id="{551700DA-32DE-4A3D-96D3-847AF74C8AD2}"/>
                </a:ext>
              </a:extLst>
            </p:cNvPr>
            <p:cNvSpPr txBox="1"/>
            <p:nvPr/>
          </p:nvSpPr>
          <p:spPr>
            <a:xfrm>
              <a:off x="11491406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54" name="sTxt">
              <a:extLst>
                <a:ext uri="{FF2B5EF4-FFF2-40B4-BE49-F238E27FC236}">
                  <a16:creationId xmlns:a16="http://schemas.microsoft.com/office/drawing/2014/main" id="{0A685DD3-5305-4D75-A044-C507B6EF3396}"/>
                </a:ext>
              </a:extLst>
            </p:cNvPr>
            <p:cNvSpPr txBox="1"/>
            <p:nvPr/>
          </p:nvSpPr>
          <p:spPr>
            <a:xfrm>
              <a:off x="11491578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cxnSp>
          <p:nvCxnSpPr>
            <p:cNvPr id="955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1442814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6" name="t">
              <a:extLst>
                <a:ext uri="{FF2B5EF4-FFF2-40B4-BE49-F238E27FC236}">
                  <a16:creationId xmlns:a16="http://schemas.microsoft.com/office/drawing/2014/main" id="{AF5DF0F0-9A8D-4C5D-B821-E82838976B81}"/>
                </a:ext>
              </a:extLst>
            </p:cNvPr>
            <p:cNvSpPr txBox="1"/>
            <p:nvPr/>
          </p:nvSpPr>
          <p:spPr>
            <a:xfrm>
              <a:off x="11500545" y="5381247"/>
              <a:ext cx="493516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>
                  <a:latin typeface="Franklin Gothic Book" panose="020B0503020102020204" pitchFamily="34" charset="0"/>
                </a:rPr>
                <a:t>Club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847" name="Picture 846">
            <a:extLst>
              <a:ext uri="{FF2B5EF4-FFF2-40B4-BE49-F238E27FC236}">
                <a16:creationId xmlns:a16="http://schemas.microsoft.com/office/drawing/2014/main" id="{7836A43F-B38D-4000-BEFF-D6AE57022489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849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sp>
        <p:nvSpPr>
          <p:cNvPr id="828" name="Slide Number Placeholder 282">
            <a:extLst>
              <a:ext uri="{FF2B5EF4-FFF2-40B4-BE49-F238E27FC236}">
                <a16:creationId xmlns:a16="http://schemas.microsoft.com/office/drawing/2014/main" id="{B98D1A0D-B24E-4604-85F3-DE7354C2A540}"/>
              </a:ext>
            </a:extLst>
          </p:cNvPr>
          <p:cNvSpPr txBox="1">
            <a:spLocks/>
          </p:cNvSpPr>
          <p:nvPr/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D660499C-99C6-49DC-96DF-8FE3F0D92196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53" name="Footer Placeholder 4">
            <a:extLst>
              <a:ext uri="{FF2B5EF4-FFF2-40B4-BE49-F238E27FC236}">
                <a16:creationId xmlns:a16="http://schemas.microsoft.com/office/drawing/2014/main" id="{3673D895-F7E9-4ADF-9B2F-55C9F2C46EA9}"/>
              </a:ext>
            </a:extLst>
          </p:cNvPr>
          <p:cNvSpPr txBox="1"/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854" name="Picture 853">
            <a:extLst>
              <a:ext uri="{FF2B5EF4-FFF2-40B4-BE49-F238E27FC236}">
                <a16:creationId xmlns:a16="http://schemas.microsoft.com/office/drawing/2014/main" id="{CA1E6D0F-5E9F-4F4E-A928-230D54FA7646}"/>
              </a:ext>
            </a:extLst>
          </p:cNvPr>
          <p:cNvPicPr>
            <a:picLocks noChangeAspect="1"/>
          </p:cNvPicPr>
          <p:nvPr/>
        </p:nvPicPr>
        <p:blipFill>
          <a:blip r:embed="rId4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0979C551-6F93-419A-88B3-A07A0812A93E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ss">
            <a:extLst>
              <a:ext uri="{FF2B5EF4-FFF2-40B4-BE49-F238E27FC236}">
                <a16:creationId xmlns:a16="http://schemas.microsoft.com/office/drawing/2014/main" id="{F3868C08-C5F9-4AF4-9E8A-8300E534702C}"/>
              </a:ext>
            </a:extLst>
          </p:cNvPr>
          <p:cNvSpPr txBox="1"/>
          <p:nvPr/>
        </p:nvSpPr>
        <p:spPr>
          <a:xfrm>
            <a:off x="5302740" y="6432894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857" name="Picture 856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388218CF-8E5E-487C-B63C-C6FD8E9AC922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858" name="Slide Number Placeholder 5">
            <a:extLst>
              <a:ext uri="{FF2B5EF4-FFF2-40B4-BE49-F238E27FC236}">
                <a16:creationId xmlns:a16="http://schemas.microsoft.com/office/drawing/2014/main" id="{4D732D24-6D4F-47F1-9651-27E1CAD120DA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59" name="Text Placeholder 6">
            <a:extLst>
              <a:ext uri="{FF2B5EF4-FFF2-40B4-BE49-F238E27FC236}">
                <a16:creationId xmlns:a16="http://schemas.microsoft.com/office/drawing/2014/main" id="{E6E9256B-F199-454C-8F2D-2A3A150E386E}"/>
              </a:ext>
            </a:extLst>
          </p:cNvPr>
          <p:cNvSpPr txBox="1"/>
          <p:nvPr/>
        </p:nvSpPr>
        <p:spPr>
          <a:xfrm>
            <a:off x="6830889" y="6655365"/>
            <a:ext cx="1188605" cy="201129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860" name="Text Placeholder 6">
            <a:extLst>
              <a:ext uri="{FF2B5EF4-FFF2-40B4-BE49-F238E27FC236}">
                <a16:creationId xmlns:a16="http://schemas.microsoft.com/office/drawing/2014/main" id="{90D98474-E101-4D32-AA6B-4BD5AD55D635}"/>
              </a:ext>
            </a:extLst>
          </p:cNvPr>
          <p:cNvSpPr txBox="1"/>
          <p:nvPr/>
        </p:nvSpPr>
        <p:spPr>
          <a:xfrm>
            <a:off x="8062211" y="6655365"/>
            <a:ext cx="1306029" cy="20113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86DAC9CE-65D7-498F-8F5A-AD20040A559B}"/>
              </a:ext>
            </a:extLst>
          </p:cNvPr>
          <p:cNvSpPr/>
          <p:nvPr/>
        </p:nvSpPr>
        <p:spPr>
          <a:xfrm>
            <a:off x="6740613" y="669456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EB695999-63D4-487B-A940-9A7DF324E02B}"/>
              </a:ext>
            </a:extLst>
          </p:cNvPr>
          <p:cNvSpPr/>
          <p:nvPr/>
        </p:nvSpPr>
        <p:spPr>
          <a:xfrm>
            <a:off x="7977137" y="6694561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863" name="StatTestAgainst">
            <a:extLst>
              <a:ext uri="{FF2B5EF4-FFF2-40B4-BE49-F238E27FC236}">
                <a16:creationId xmlns:a16="http://schemas.microsoft.com/office/drawing/2014/main" id="{15CD503E-63FE-4570-9BFF-4D64FC557037}"/>
              </a:ext>
            </a:extLst>
          </p:cNvPr>
          <p:cNvSpPr txBox="1"/>
          <p:nvPr/>
        </p:nvSpPr>
        <p:spPr>
          <a:xfrm>
            <a:off x="6704597" y="6402939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VISIT</a:t>
            </a:r>
            <a:endParaRPr lang="en-IN" sz="800" dirty="0">
              <a:solidFill>
                <a:prstClr val="white"/>
              </a:solidFill>
              <a:latin typeface="Franklin Gothic Book" panose="020B0503020102020204" pitchFamily="34" charset="0"/>
              <a:ea typeface="Segoe UI" pitchFamily="34" charset="0"/>
              <a:cs typeface="Arial" pitchFamily="34" charset="0"/>
            </a:endParaRP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57" name="TPandFilters">
            <a:extLst>
              <a:ext uri="{FF2B5EF4-FFF2-40B4-BE49-F238E27FC236}">
                <a16:creationId xmlns:a16="http://schemas.microsoft.com/office/drawing/2014/main" id="{2D7D88C3-F52D-45E7-9ACA-A81258548C04}"/>
              </a:ext>
            </a:extLst>
          </p:cNvPr>
          <p:cNvSpPr txBox="1"/>
          <p:nvPr/>
        </p:nvSpPr>
        <p:spPr>
          <a:xfrm>
            <a:off x="659777" y="6414001"/>
            <a:ext cx="5189835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958" name="Text Placeholder 6">
            <a:extLst>
              <a:ext uri="{FF2B5EF4-FFF2-40B4-BE49-F238E27FC236}">
                <a16:creationId xmlns:a16="http://schemas.microsoft.com/office/drawing/2014/main" id="{EFB345DB-268A-4C82-8205-5545F654C50C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03987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547</Words>
  <Application>Microsoft Office PowerPoint</Application>
  <PresentationFormat>Widescreen</PresentationFormat>
  <Paragraphs>196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Dashboard</dc:title>
  <dc:creator>Krishna S</dc:creator>
  <cp:lastModifiedBy>Sivakalyan S</cp:lastModifiedBy>
  <cp:revision>540</cp:revision>
  <dcterms:created xsi:type="dcterms:W3CDTF">2017-10-11T06:03:08Z</dcterms:created>
  <dcterms:modified xsi:type="dcterms:W3CDTF">2018-10-18T09:49:18Z</dcterms:modified>
</cp:coreProperties>
</file>