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DF"/>
    <a:srgbClr val="C7C9CB"/>
    <a:srgbClr val="C5C7C9"/>
    <a:srgbClr val="A7A9AC"/>
    <a:srgbClr val="414042"/>
    <a:srgbClr val="FFFFFF"/>
    <a:srgbClr val="45A5DA"/>
    <a:srgbClr val="009644"/>
    <a:srgbClr val="F6CE59"/>
    <a:srgbClr val="E96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3866856561684"/>
          <c:y val="4.4501913845484874E-2"/>
          <c:w val="0.81375753879547119"/>
          <c:h val="0.910994589328765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AE5A-4124-BD1F-AD309B28B8C9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AE5A-4124-BD1F-AD309B28B8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0.08</c:v>
                </c:pt>
                <c:pt idx="1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5A-4124-BD1F-AD309B28B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3866856561684"/>
          <c:y val="4.4501913845484874E-2"/>
          <c:w val="0.81375753879547119"/>
          <c:h val="0.910994589328765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04D9-4FB1-BB3E-53C477983C51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04D9-4FB1-BB3E-53C477983C5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0.41</c:v>
                </c:pt>
                <c:pt idx="1">
                  <c:v>0.59000000000000008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D9-4FB1-BB3E-53C477983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3866856561684"/>
          <c:y val="4.4501913845484874E-2"/>
          <c:w val="0.81375753879547119"/>
          <c:h val="0.910994589328765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9651-4DCA-85E9-06F7E6181BCA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9651-4DCA-85E9-06F7E6181BC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0.38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51-4DCA-85E9-06F7E6181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3866856561684"/>
          <c:y val="4.4501913845484874E-2"/>
          <c:w val="0.81375753879547119"/>
          <c:h val="0.910994589328765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39F0-4B8E-A468-D57916219892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39F0-4B8E-A468-D579162198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0.95</c:v>
                </c:pt>
                <c:pt idx="1">
                  <c:v>5.0000000000000044E-2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F0-4B8E-A468-D57916219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881537437E-2"/>
          <c:y val="0"/>
          <c:w val="0.90342420339584351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9149-4D38-9DC2-1951BE3926B9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9149-4D38-9DC2-1951BE3926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0.26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49-4D38-9DC2-1951BE392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881537437E-2"/>
          <c:y val="0"/>
          <c:w val="0.90342420339584351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7BFE-4A10-8254-720A37E69B41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7BFE-4A10-8254-720A37E69B4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FE-4A10-8254-720A37E69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881537437E-2"/>
          <c:y val="0"/>
          <c:w val="0.90342420339584351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0128-4A85-A264-962A5735C80F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0128-4A85-A264-962A5735C80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0.28000000000000003</c:v>
                </c:pt>
                <c:pt idx="1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28-4A85-A264-962A5735C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881537437E-2"/>
          <c:y val="0"/>
          <c:w val="0.90342420339584351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7AE2-4493-83D8-5184695E4976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7AE2-4493-83D8-5184695E497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2-4493-83D8-5184695E4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CC4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5E-43B2-86A2-70C3711D578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5E-43B2-86A2-70C3711D578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5E-43B2-86A2-70C3711D5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3866856561684"/>
          <c:y val="4.4501913845484874E-2"/>
          <c:w val="0.81375753879547119"/>
          <c:h val="0.910994589328765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04D9-4FB1-BB3E-53C477983C51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04D9-4FB1-BB3E-53C477983C5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0.41</c:v>
                </c:pt>
                <c:pt idx="1">
                  <c:v>0.59000000000000008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D9-4FB1-BB3E-53C477983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3866856561684"/>
          <c:y val="4.4501913845484874E-2"/>
          <c:w val="0.81375753879547119"/>
          <c:h val="0.910994589328765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9651-4DCA-85E9-06F7E6181BCA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9651-4DCA-85E9-06F7E6181BC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0.38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51-4DCA-85E9-06F7E6181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3866856561684"/>
          <c:y val="4.4501913845484874E-2"/>
          <c:w val="0.81375753879547119"/>
          <c:h val="0.910994589328765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39F0-4B8E-A468-D57916219892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39F0-4B8E-A468-D579162198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0.95</c:v>
                </c:pt>
                <c:pt idx="1">
                  <c:v>5.0000000000000044E-2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F0-4B8E-A468-D57916219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881537437E-2"/>
          <c:y val="0"/>
          <c:w val="0.90342420339584351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9149-4D38-9DC2-1951BE3926B9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9149-4D38-9DC2-1951BE3926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0.26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49-4D38-9DC2-1951BE392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881537437E-2"/>
          <c:y val="0"/>
          <c:w val="0.90342420339584351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7BFE-4A10-8254-720A37E69B41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7BFE-4A10-8254-720A37E69B4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FE-4A10-8254-720A37E69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881537437E-2"/>
          <c:y val="0"/>
          <c:w val="0.90342420339584351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0128-4A85-A264-962A5735C80F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0128-4A85-A264-962A5735C80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0.28000000000000003</c:v>
                </c:pt>
                <c:pt idx="1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28-4A85-A264-962A5735C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881537437E-2"/>
          <c:y val="0"/>
          <c:w val="0.90342420339584351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7AE2-4493-83D8-5184695E4976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7AE2-4493-83D8-5184695E497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2-4493-83D8-5184695E4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3866856561684"/>
          <c:y val="4.4501913845484874E-2"/>
          <c:w val="0.81375753879547119"/>
          <c:h val="0.910994589328765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AE5A-4124-BD1F-AD309B28B8C9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3-AE5A-4124-BD1F-AD309B28B8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0.08</c:v>
                </c:pt>
                <c:pt idx="1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5A-4124-BD1F-AD309B28B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A516C3A8-FEA9-4FA3-88AB-1C6AE6D536F9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2F5C92A7-A645-4DB6-9E04-F9F770BDEE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5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E429-805D-4220-B503-E8791A32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A1BC4-0A80-4D91-820D-DC0B4333F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4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71B8-F978-41A7-9588-CB3A0EB3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744E-86AC-4384-BB8A-4F17E8FD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E620-BAF8-4E19-B98E-97439A64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720F6A3C-83FA-4064-808D-AA968D0F751F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C79F-2A99-4268-A51E-CFA2F77E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A9AE42-A352-4EAE-9306-6C1B68668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7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C960B-3E46-4ABA-AFA9-DD3A6470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E4AC6-D400-44B5-8887-8654FD6F2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F4FC-56B2-4074-9849-A33F86E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8FDC6811-AB4B-44EC-A37B-9673E83D2158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0415-C3D4-4E93-B8CF-0799DD5E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A93D0F-C43D-4833-9744-892562744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B4FC-A011-4665-B55A-708DD73F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5E07-119A-48EB-8C82-2726E940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D085-7774-4E86-BFDC-D0CB2749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5CF925FB-DDA9-40C5-9E3C-6E9B5873E04A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7810-698C-43CE-9E18-9873AFC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C69D23-0F71-40FD-B5AE-196FC7B3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615B-F201-4C63-9C4F-3117F93F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1A95-C1F7-4719-847C-29C8BB0F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7840-55CE-4523-85AB-A8FE20DD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2FC151AC-1B70-4727-8510-A60CF30E41FC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852A-2EBA-4F9A-83AD-8A8125B4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724F81-6E0C-45CF-9E2C-DD7787905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9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BB3F-C805-4816-A27A-1BD1FFA4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7B92-F6D4-45F8-B7C6-2D86659AD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BE63A-4319-48A3-A90C-9F3DD372B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3664-7A84-4387-80B8-28857E8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34F1039E-1B17-44BF-B541-527E3A36C8F4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0E4A-8BC1-4B69-B8FC-D6B8CB14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843B8B-FB1C-49A5-856F-9F38DFBF0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5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3ABA-4156-4A1D-AE8F-AADF1D04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6B5D-E9AC-4A68-A12D-21DA236B3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BA16-7506-46EC-9147-088D256C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62DFA-37B7-4B7D-A214-339F146E1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Book" panose="020B05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93CD2-72BE-452E-AEA6-5D97957AB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77DA3-87A6-4D48-98F9-31BE19CB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4EF10155-68C5-4881-A900-78E153964C20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4C8F7-B688-4EFB-8E71-C0610ED9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225603-9891-424E-99EF-C6E85B83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3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E105-278B-446C-8293-3FDC020C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3EDF8-945F-4259-860F-C6DAEA9B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6E4750A0-5E9B-416A-847A-C39ED8E818A7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1DC9D-9F2D-4936-97BF-66FDEDA9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A197-059C-4998-B062-4FB4931D5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7DAD8-FD6D-4A08-99F5-CBBB6D37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6FF3B0AD-49DB-4764-B751-3FC966CBA96B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E96B9-8A0C-400E-9E85-B8923115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E4B6F0-E2B4-4F1E-AC7C-28AAD35F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E24-6AC8-4771-BD24-1917863E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36E5-69F1-434C-A517-E89E0691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anklin Gothic Book" panose="020B0503020102020204" pitchFamily="34" charset="0"/>
              </a:defRPr>
            </a:lvl1pPr>
            <a:lvl2pPr>
              <a:defRPr sz="2800">
                <a:latin typeface="Franklin Gothic Book" panose="020B0503020102020204" pitchFamily="34" charset="0"/>
              </a:defRPr>
            </a:lvl2pPr>
            <a:lvl3pPr>
              <a:defRPr sz="24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C9CA-7F74-4A1A-9BA6-7D76C481C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anklin Gothic Book" panose="020B05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4578-A50A-40E8-BD28-31CD97C5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8F57E8D7-75B5-4E89-B528-BAC28318E8B3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83A9-B23F-4BAE-8561-0EDA88D5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6F44-B879-400D-A953-85472BFD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9033-EACA-4432-8C2F-3D22E8C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F417-CAF5-4AC2-B0D1-07101DDA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Franklin Gothic Book" panose="020B05030201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C79DF-04FD-412C-BF5D-871A5163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anklin Gothic Book" panose="020B05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DCBBA-0E34-4653-B3AD-C6421549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5DA87AB9-6E26-4229-AE0B-6F45ED006C4D}" type="datetime1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E98E-A5BB-44B2-A2E9-FB62DEDB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842D10-C982-4481-86F9-F5C5398FE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7804F-ED76-43A4-910B-8F99304A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680B-E5A4-4740-8986-E8E44605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EE358-456A-433D-9F5A-F560B1B24C54}"/>
              </a:ext>
            </a:extLst>
          </p:cNvPr>
          <p:cNvSpPr/>
          <p:nvPr userDrawn="1"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A2D6D5-5CBD-4D74-BFC9-DA46E2863A4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4.png"/><Relationship Id="rId21" Type="http://schemas.openxmlformats.org/officeDocument/2006/relationships/image" Target="../media/image17.png"/><Relationship Id="rId34" Type="http://schemas.openxmlformats.org/officeDocument/2006/relationships/image" Target="../media/image29.png"/><Relationship Id="rId42" Type="http://schemas.openxmlformats.org/officeDocument/2006/relationships/image" Target="../media/image36.png"/><Relationship Id="rId47" Type="http://schemas.openxmlformats.org/officeDocument/2006/relationships/image" Target="../media/image38.png"/><Relationship Id="rId50" Type="http://schemas.openxmlformats.org/officeDocument/2006/relationships/image" Target="../media/image41.png"/><Relationship Id="rId55" Type="http://schemas.openxmlformats.org/officeDocument/2006/relationships/image" Target="../media/image4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hart" Target="../charts/chart3.xml"/><Relationship Id="rId29" Type="http://schemas.openxmlformats.org/officeDocument/2006/relationships/image" Target="../media/image2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32" Type="http://schemas.openxmlformats.org/officeDocument/2006/relationships/chart" Target="../charts/chart4.xml"/><Relationship Id="rId37" Type="http://schemas.openxmlformats.org/officeDocument/2006/relationships/image" Target="../media/image32.png"/><Relationship Id="rId40" Type="http://schemas.openxmlformats.org/officeDocument/2006/relationships/image" Target="../media/image35.png"/><Relationship Id="rId45" Type="http://schemas.openxmlformats.org/officeDocument/2006/relationships/chart" Target="../charts/chart7.xml"/><Relationship Id="rId53" Type="http://schemas.openxmlformats.org/officeDocument/2006/relationships/image" Target="../media/image44.png"/><Relationship Id="rId5" Type="http://schemas.openxmlformats.org/officeDocument/2006/relationships/image" Target="../media/image4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chart" Target="../charts/chart2.xml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0.png"/><Relationship Id="rId43" Type="http://schemas.openxmlformats.org/officeDocument/2006/relationships/chart" Target="../charts/chart6.xml"/><Relationship Id="rId48" Type="http://schemas.openxmlformats.org/officeDocument/2006/relationships/image" Target="../media/image39.png"/><Relationship Id="rId56" Type="http://schemas.openxmlformats.org/officeDocument/2006/relationships/image" Target="../media/image47.png"/><Relationship Id="rId8" Type="http://schemas.openxmlformats.org/officeDocument/2006/relationships/image" Target="../media/image6.png"/><Relationship Id="rId51" Type="http://schemas.openxmlformats.org/officeDocument/2006/relationships/image" Target="../media/image42.png"/><Relationship Id="rId3" Type="http://schemas.openxmlformats.org/officeDocument/2006/relationships/image" Target="../media/image3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46" Type="http://schemas.openxmlformats.org/officeDocument/2006/relationships/chart" Target="../charts/chart8.xml"/><Relationship Id="rId20" Type="http://schemas.openxmlformats.org/officeDocument/2006/relationships/image" Target="../media/image16.png"/><Relationship Id="rId41" Type="http://schemas.openxmlformats.org/officeDocument/2006/relationships/chart" Target="../charts/chart5.xml"/><Relationship Id="rId54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1.png"/><Relationship Id="rId49" Type="http://schemas.openxmlformats.org/officeDocument/2006/relationships/image" Target="../media/image40.png"/><Relationship Id="rId57" Type="http://schemas.openxmlformats.org/officeDocument/2006/relationships/image" Target="../media/image48.png"/><Relationship Id="rId10" Type="http://schemas.openxmlformats.org/officeDocument/2006/relationships/image" Target="../media/image8.png"/><Relationship Id="rId31" Type="http://schemas.openxmlformats.org/officeDocument/2006/relationships/image" Target="../media/image27.png"/><Relationship Id="rId44" Type="http://schemas.openxmlformats.org/officeDocument/2006/relationships/image" Target="../media/image37.png"/><Relationship Id="rId5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4.png"/><Relationship Id="rId21" Type="http://schemas.openxmlformats.org/officeDocument/2006/relationships/image" Target="../media/image17.png"/><Relationship Id="rId34" Type="http://schemas.openxmlformats.org/officeDocument/2006/relationships/image" Target="../media/image29.png"/><Relationship Id="rId42" Type="http://schemas.openxmlformats.org/officeDocument/2006/relationships/image" Target="../media/image36.png"/><Relationship Id="rId47" Type="http://schemas.openxmlformats.org/officeDocument/2006/relationships/image" Target="../media/image38.png"/><Relationship Id="rId50" Type="http://schemas.openxmlformats.org/officeDocument/2006/relationships/image" Target="../media/image41.png"/><Relationship Id="rId55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hart" Target="../charts/chart11.xml"/><Relationship Id="rId29" Type="http://schemas.openxmlformats.org/officeDocument/2006/relationships/image" Target="../media/image2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32" Type="http://schemas.openxmlformats.org/officeDocument/2006/relationships/chart" Target="../charts/chart12.xml"/><Relationship Id="rId37" Type="http://schemas.openxmlformats.org/officeDocument/2006/relationships/image" Target="../media/image32.png"/><Relationship Id="rId40" Type="http://schemas.openxmlformats.org/officeDocument/2006/relationships/image" Target="../media/image35.png"/><Relationship Id="rId45" Type="http://schemas.openxmlformats.org/officeDocument/2006/relationships/chart" Target="../charts/chart15.xml"/><Relationship Id="rId53" Type="http://schemas.openxmlformats.org/officeDocument/2006/relationships/image" Target="../media/image43.png"/><Relationship Id="rId58" Type="http://schemas.openxmlformats.org/officeDocument/2006/relationships/image" Target="../media/image48.png"/><Relationship Id="rId5" Type="http://schemas.openxmlformats.org/officeDocument/2006/relationships/image" Target="../media/image4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chart" Target="../charts/chart10.xml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0.png"/><Relationship Id="rId43" Type="http://schemas.openxmlformats.org/officeDocument/2006/relationships/chart" Target="../charts/chart14.xml"/><Relationship Id="rId48" Type="http://schemas.openxmlformats.org/officeDocument/2006/relationships/image" Target="../media/image39.png"/><Relationship Id="rId56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chart" Target="../charts/chart17.xml"/><Relationship Id="rId3" Type="http://schemas.openxmlformats.org/officeDocument/2006/relationships/image" Target="../media/image3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46" Type="http://schemas.openxmlformats.org/officeDocument/2006/relationships/chart" Target="../charts/chart16.xml"/><Relationship Id="rId20" Type="http://schemas.openxmlformats.org/officeDocument/2006/relationships/image" Target="../media/image16.png"/><Relationship Id="rId41" Type="http://schemas.openxmlformats.org/officeDocument/2006/relationships/chart" Target="../charts/chart13.xml"/><Relationship Id="rId54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1.png"/><Relationship Id="rId49" Type="http://schemas.openxmlformats.org/officeDocument/2006/relationships/image" Target="../media/image40.png"/><Relationship Id="rId57" Type="http://schemas.openxmlformats.org/officeDocument/2006/relationships/image" Target="../media/image47.png"/><Relationship Id="rId10" Type="http://schemas.openxmlformats.org/officeDocument/2006/relationships/image" Target="../media/image8.png"/><Relationship Id="rId31" Type="http://schemas.openxmlformats.org/officeDocument/2006/relationships/image" Target="../media/image27.png"/><Relationship Id="rId44" Type="http://schemas.openxmlformats.org/officeDocument/2006/relationships/image" Target="../media/image37.png"/><Relationship Id="rId5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 426">
            <a:extLst>
              <a:ext uri="{FF2B5EF4-FFF2-40B4-BE49-F238E27FC236}">
                <a16:creationId xmlns:a16="http://schemas.microsoft.com/office/drawing/2014/main" id="{5035C229-B0C8-4A4C-9294-D50E4D347002}"/>
              </a:ext>
            </a:extLst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85" name="image 222">
            <a:extLst>
              <a:ext uri="{FF2B5EF4-FFF2-40B4-BE49-F238E27FC236}">
                <a16:creationId xmlns:a16="http://schemas.microsoft.com/office/drawing/2014/main" id="{2709CD23-812C-448A-A754-AE473430C0F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6" y="914811"/>
            <a:ext cx="1773936" cy="134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5027B1-D9E1-47B6-AAB9-1EFBEAFCA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620"/>
            <a:ext cx="12192000" cy="43891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888275-661B-4635-B505-89FFCFD574D1}"/>
              </a:ext>
            </a:extLst>
          </p:cNvPr>
          <p:cNvCxnSpPr>
            <a:cxnSpLocks/>
          </p:cNvCxnSpPr>
          <p:nvPr/>
        </p:nvCxnSpPr>
        <p:spPr>
          <a:xfrm>
            <a:off x="4795520" y="4293870"/>
            <a:ext cx="493522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6ED6E5B-AFD6-4DE7-AB32-65F869E077AC}"/>
              </a:ext>
            </a:extLst>
          </p:cNvPr>
          <p:cNvCxnSpPr>
            <a:cxnSpLocks/>
          </p:cNvCxnSpPr>
          <p:nvPr/>
        </p:nvCxnSpPr>
        <p:spPr>
          <a:xfrm>
            <a:off x="8244840" y="3832860"/>
            <a:ext cx="177292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4D418CE-1477-41B1-AB30-ED6D30847145}"/>
              </a:ext>
            </a:extLst>
          </p:cNvPr>
          <p:cNvCxnSpPr>
            <a:cxnSpLocks/>
          </p:cNvCxnSpPr>
          <p:nvPr/>
        </p:nvCxnSpPr>
        <p:spPr>
          <a:xfrm>
            <a:off x="8244840" y="3386569"/>
            <a:ext cx="174752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B0E84B8-2A1C-474B-B1AC-15CDE5A42FCA}"/>
              </a:ext>
            </a:extLst>
          </p:cNvPr>
          <p:cNvCxnSpPr>
            <a:cxnSpLocks/>
          </p:cNvCxnSpPr>
          <p:nvPr/>
        </p:nvCxnSpPr>
        <p:spPr>
          <a:xfrm>
            <a:off x="8244840" y="2954655"/>
            <a:ext cx="151384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68A0C3-DBE4-4E2D-817F-AF454B8FB71A}"/>
              </a:ext>
            </a:extLst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F28FFC-5C43-4C8E-95C9-5BCC6FDEC5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  <p:sp>
        <p:nvSpPr>
          <p:cNvPr id="283" name="Slide Number Placeholder 282">
            <a:extLst>
              <a:ext uri="{FF2B5EF4-FFF2-40B4-BE49-F238E27FC236}">
                <a16:creationId xmlns:a16="http://schemas.microsoft.com/office/drawing/2014/main" id="{805C3607-1607-4F33-ABC6-E83F79246F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195" y="6559391"/>
            <a:ext cx="402336" cy="182880"/>
          </a:xfrm>
          <a:prstGeom prst="rect">
            <a:avLst/>
          </a:prstGeom>
        </p:spPr>
        <p:txBody>
          <a:bodyPr/>
          <a:lstStyle/>
          <a:p>
            <a:fld id="{F403D202-6B80-4ED2-A32F-F39B276CAE97}" type="slidenum">
              <a:rPr lang="en-US" smtClean="0"/>
              <a:t>1</a:t>
            </a:fld>
            <a:endParaRPr lang="en-US" dirty="0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1958BFEB-165F-4D58-85D2-76DC2CD4B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35" y="1034581"/>
            <a:ext cx="2195251" cy="1067438"/>
          </a:xfrm>
          <a:prstGeom prst="rect">
            <a:avLst/>
          </a:prstGeom>
        </p:spPr>
      </p:pic>
      <p:grpSp>
        <p:nvGrpSpPr>
          <p:cNvPr id="26" name="Preparation Types"/>
          <p:cNvGrpSpPr/>
          <p:nvPr/>
        </p:nvGrpSpPr>
        <p:grpSpPr>
          <a:xfrm>
            <a:off x="7462095" y="1168224"/>
            <a:ext cx="1279355" cy="374200"/>
            <a:chOff x="7462095" y="1168224"/>
            <a:chExt cx="1279355" cy="374200"/>
          </a:xfrm>
        </p:grpSpPr>
        <p:sp>
          <p:nvSpPr>
            <p:cNvPr id="34" name="c">
              <a:extLst>
                <a:ext uri="{FF2B5EF4-FFF2-40B4-BE49-F238E27FC236}">
                  <a16:creationId xmlns:a16="http://schemas.microsoft.com/office/drawing/2014/main" id="{C386D1EF-DE47-4CF3-8699-0618E19A0541}"/>
                </a:ext>
              </a:extLst>
            </p:cNvPr>
            <p:cNvSpPr txBox="1"/>
            <p:nvPr/>
          </p:nvSpPr>
          <p:spPr>
            <a:xfrm>
              <a:off x="7955048" y="1168224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33" name="vm">
              <a:extLst>
                <a:ext uri="{FF2B5EF4-FFF2-40B4-BE49-F238E27FC236}">
                  <a16:creationId xmlns:a16="http://schemas.microsoft.com/office/drawing/2014/main" id="{A16FB533-956F-44C6-9CA8-999A0C9DF8D0}"/>
                </a:ext>
              </a:extLst>
            </p:cNvPr>
            <p:cNvSpPr txBox="1"/>
            <p:nvPr/>
          </p:nvSpPr>
          <p:spPr>
            <a:xfrm>
              <a:off x="7462095" y="1219259"/>
              <a:ext cx="1279355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57%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Planned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076448F-5A2B-4A83-822E-1C2AF64D3648}"/>
              </a:ext>
            </a:extLst>
          </p:cNvPr>
          <p:cNvSpPr/>
          <p:nvPr/>
        </p:nvSpPr>
        <p:spPr>
          <a:xfrm>
            <a:off x="7556134" y="898609"/>
            <a:ext cx="828000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1C9385-17D7-4965-B2EF-BE946614F5AA}"/>
              </a:ext>
            </a:extLst>
          </p:cNvPr>
          <p:cNvCxnSpPr>
            <a:cxnSpLocks/>
          </p:cNvCxnSpPr>
          <p:nvPr/>
        </p:nvCxnSpPr>
        <p:spPr>
          <a:xfrm>
            <a:off x="7093300" y="1180438"/>
            <a:ext cx="0" cy="244502"/>
          </a:xfrm>
          <a:prstGeom prst="line">
            <a:avLst/>
          </a:prstGeom>
          <a:ln w="9525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82A8BB-4F99-416C-B9BD-669217C11669}"/>
              </a:ext>
            </a:extLst>
          </p:cNvPr>
          <p:cNvCxnSpPr>
            <a:cxnSpLocks/>
          </p:cNvCxnSpPr>
          <p:nvPr/>
        </p:nvCxnSpPr>
        <p:spPr>
          <a:xfrm>
            <a:off x="7093300" y="1418941"/>
            <a:ext cx="428625" cy="0"/>
          </a:xfrm>
          <a:prstGeom prst="line">
            <a:avLst/>
          </a:prstGeom>
          <a:ln w="9525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1B0D75-6EBF-43C4-AC64-C6312987D959}"/>
              </a:ext>
            </a:extLst>
          </p:cNvPr>
          <p:cNvCxnSpPr>
            <a:cxnSpLocks/>
          </p:cNvCxnSpPr>
          <p:nvPr/>
        </p:nvCxnSpPr>
        <p:spPr>
          <a:xfrm>
            <a:off x="7526687" y="1250945"/>
            <a:ext cx="0" cy="215243"/>
          </a:xfrm>
          <a:prstGeom prst="line">
            <a:avLst/>
          </a:prstGeom>
          <a:ln w="9525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8D659D8-C0CF-470C-83CC-97465DD594CD}"/>
              </a:ext>
            </a:extLst>
          </p:cNvPr>
          <p:cNvSpPr/>
          <p:nvPr/>
        </p:nvSpPr>
        <p:spPr>
          <a:xfrm>
            <a:off x="9982546" y="1017887"/>
            <a:ext cx="1051560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Consideration"/>
          <p:cNvGrpSpPr/>
          <p:nvPr/>
        </p:nvGrpSpPr>
        <p:grpSpPr>
          <a:xfrm>
            <a:off x="9348271" y="873466"/>
            <a:ext cx="2092663" cy="535900"/>
            <a:chOff x="9348271" y="873466"/>
            <a:chExt cx="2092663" cy="535900"/>
          </a:xfrm>
        </p:grpSpPr>
        <p:graphicFrame>
          <p:nvGraphicFramePr>
            <p:cNvPr id="70" name="chart">
              <a:extLst>
                <a:ext uri="{FF2B5EF4-FFF2-40B4-BE49-F238E27FC236}">
                  <a16:creationId xmlns:a16="http://schemas.microsoft.com/office/drawing/2014/main" id="{2A68CAA6-8FA5-4FC0-8570-C7C94F27F4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8242122"/>
                </p:ext>
              </p:extLst>
            </p:nvPr>
          </p:nvGraphicFramePr>
          <p:xfrm>
            <a:off x="9348271" y="875651"/>
            <a:ext cx="586991" cy="5243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72" name="hText">
              <a:extLst>
                <a:ext uri="{FF2B5EF4-FFF2-40B4-BE49-F238E27FC236}">
                  <a16:creationId xmlns:a16="http://schemas.microsoft.com/office/drawing/2014/main" id="{0252EB44-FAB1-4B63-B2DA-FAA991276972}"/>
                </a:ext>
              </a:extLst>
            </p:cNvPr>
            <p:cNvSpPr txBox="1"/>
            <p:nvPr/>
          </p:nvSpPr>
          <p:spPr>
            <a:xfrm>
              <a:off x="9894813" y="873466"/>
              <a:ext cx="90441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CONSIDERATION</a:t>
              </a:r>
            </a:p>
          </p:txBody>
        </p:sp>
        <p:sp>
          <p:nvSpPr>
            <p:cNvPr id="74" name="vm">
              <a:extLst>
                <a:ext uri="{FF2B5EF4-FFF2-40B4-BE49-F238E27FC236}">
                  <a16:creationId xmlns:a16="http://schemas.microsoft.com/office/drawing/2014/main" id="{E3AD5EE4-E1D2-4327-979E-773ECADFEF8C}"/>
                </a:ext>
              </a:extLst>
            </p:cNvPr>
            <p:cNvSpPr txBox="1"/>
            <p:nvPr/>
          </p:nvSpPr>
          <p:spPr>
            <a:xfrm>
              <a:off x="10001200" y="1086201"/>
              <a:ext cx="1439734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8%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8" name="c">
              <a:extLst>
                <a:ext uri="{FF2B5EF4-FFF2-40B4-BE49-F238E27FC236}">
                  <a16:creationId xmlns:a16="http://schemas.microsoft.com/office/drawing/2014/main" id="{4989F76D-0B18-4059-9AB9-5EAB82206C3A}"/>
                </a:ext>
              </a:extLst>
            </p:cNvPr>
            <p:cNvSpPr txBox="1"/>
            <p:nvPr/>
          </p:nvSpPr>
          <p:spPr>
            <a:xfrm>
              <a:off x="10403462" y="1071547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C62CB937-53DA-47C7-ADCA-798AC29F9CB2}"/>
              </a:ext>
            </a:extLst>
          </p:cNvPr>
          <p:cNvSpPr/>
          <p:nvPr/>
        </p:nvSpPr>
        <p:spPr>
          <a:xfrm>
            <a:off x="7544229" y="1940937"/>
            <a:ext cx="828000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A8BC39-38D3-4475-922D-D7F9A5E55FD3}"/>
              </a:ext>
            </a:extLst>
          </p:cNvPr>
          <p:cNvSpPr/>
          <p:nvPr/>
        </p:nvSpPr>
        <p:spPr>
          <a:xfrm>
            <a:off x="9294429" y="1948080"/>
            <a:ext cx="1536192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4B038-0778-4C04-8A5E-688D2768A23F}"/>
              </a:ext>
            </a:extLst>
          </p:cNvPr>
          <p:cNvSpPr/>
          <p:nvPr/>
        </p:nvSpPr>
        <p:spPr>
          <a:xfrm>
            <a:off x="5416643" y="1136180"/>
            <a:ext cx="877824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B9E8FF0-F9E1-4C62-9AB3-701F8BB3F34D}"/>
              </a:ext>
            </a:extLst>
          </p:cNvPr>
          <p:cNvSpPr txBox="1"/>
          <p:nvPr/>
        </p:nvSpPr>
        <p:spPr>
          <a:xfrm>
            <a:off x="162986" y="629194"/>
            <a:ext cx="186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PRE-SHOP</a:t>
            </a:r>
          </a:p>
        </p:txBody>
      </p:sp>
      <p:grpSp>
        <p:nvGrpSpPr>
          <p:cNvPr id="224" name="Reason for store choice"/>
          <p:cNvGrpSpPr/>
          <p:nvPr/>
        </p:nvGrpSpPr>
        <p:grpSpPr>
          <a:xfrm>
            <a:off x="8550625" y="1801279"/>
            <a:ext cx="2165332" cy="536211"/>
            <a:chOff x="8550625" y="1801279"/>
            <a:chExt cx="2165332" cy="536211"/>
          </a:xfrm>
        </p:grpSpPr>
        <p:sp>
          <p:nvSpPr>
            <p:cNvPr id="83" name="hText">
              <a:extLst>
                <a:ext uri="{FF2B5EF4-FFF2-40B4-BE49-F238E27FC236}">
                  <a16:creationId xmlns:a16="http://schemas.microsoft.com/office/drawing/2014/main" id="{ECAA4405-5CD2-441F-BE8B-505E76CB5C9B}"/>
                </a:ext>
              </a:extLst>
            </p:cNvPr>
            <p:cNvSpPr txBox="1"/>
            <p:nvPr/>
          </p:nvSpPr>
          <p:spPr>
            <a:xfrm>
              <a:off x="9200345" y="1801279"/>
              <a:ext cx="142378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REASON FOR STORE CHOICE</a:t>
              </a:r>
            </a:p>
          </p:txBody>
        </p:sp>
        <p:sp>
          <p:nvSpPr>
            <p:cNvPr id="84" name="vm">
              <a:extLst>
                <a:ext uri="{FF2B5EF4-FFF2-40B4-BE49-F238E27FC236}">
                  <a16:creationId xmlns:a16="http://schemas.microsoft.com/office/drawing/2014/main" id="{85A0CF09-6DC7-4BBB-B91E-C0DFCADF8FAD}"/>
                </a:ext>
              </a:extLst>
            </p:cNvPr>
            <p:cNvSpPr txBox="1"/>
            <p:nvPr/>
          </p:nvSpPr>
          <p:spPr>
            <a:xfrm>
              <a:off x="9212318" y="2014325"/>
              <a:ext cx="1503639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68%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Easily find items I needed</a:t>
              </a:r>
            </a:p>
          </p:txBody>
        </p:sp>
        <p:sp>
          <p:nvSpPr>
            <p:cNvPr id="85" name="c">
              <a:extLst>
                <a:ext uri="{FF2B5EF4-FFF2-40B4-BE49-F238E27FC236}">
                  <a16:creationId xmlns:a16="http://schemas.microsoft.com/office/drawing/2014/main" id="{64A25CDA-C325-4106-AA1E-B63EFA4C029A}"/>
                </a:ext>
              </a:extLst>
            </p:cNvPr>
            <p:cNvSpPr txBox="1"/>
            <p:nvPr/>
          </p:nvSpPr>
          <p:spPr>
            <a:xfrm>
              <a:off x="9686701" y="1950172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43" name="img">
              <a:extLst>
                <a:ext uri="{FF2B5EF4-FFF2-40B4-BE49-F238E27FC236}">
                  <a16:creationId xmlns:a16="http://schemas.microsoft.com/office/drawing/2014/main" id="{B5CA49C1-3CF1-4B3D-8F6D-1A7C2C558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625" y="1865250"/>
              <a:ext cx="650720" cy="436656"/>
            </a:xfrm>
            <a:prstGeom prst="rect">
              <a:avLst/>
            </a:prstGeom>
          </p:spPr>
        </p:pic>
      </p:grpSp>
      <p:grpSp>
        <p:nvGrpSpPr>
          <p:cNvPr id="28" name="whoWith"/>
          <p:cNvGrpSpPr/>
          <p:nvPr/>
        </p:nvGrpSpPr>
        <p:grpSpPr>
          <a:xfrm>
            <a:off x="6901167" y="1650965"/>
            <a:ext cx="1602582" cy="686988"/>
            <a:chOff x="6901167" y="1650965"/>
            <a:chExt cx="1602582" cy="686988"/>
          </a:xfrm>
        </p:grpSpPr>
        <p:sp>
          <p:nvSpPr>
            <p:cNvPr id="79" name="hText">
              <a:extLst>
                <a:ext uri="{FF2B5EF4-FFF2-40B4-BE49-F238E27FC236}">
                  <a16:creationId xmlns:a16="http://schemas.microsoft.com/office/drawing/2014/main" id="{58B05798-5BDF-4E20-B5A9-DF06BADEC9AE}"/>
                </a:ext>
              </a:extLst>
            </p:cNvPr>
            <p:cNvSpPr txBox="1"/>
            <p:nvPr/>
          </p:nvSpPr>
          <p:spPr>
            <a:xfrm>
              <a:off x="7445383" y="1803660"/>
              <a:ext cx="64793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WHO WITH</a:t>
              </a:r>
            </a:p>
          </p:txBody>
        </p:sp>
        <p:sp>
          <p:nvSpPr>
            <p:cNvPr id="80" name="vm">
              <a:extLst>
                <a:ext uri="{FF2B5EF4-FFF2-40B4-BE49-F238E27FC236}">
                  <a16:creationId xmlns:a16="http://schemas.microsoft.com/office/drawing/2014/main" id="{8D2226AC-4CFC-4587-872D-CB78D6650F51}"/>
                </a:ext>
              </a:extLst>
            </p:cNvPr>
            <p:cNvSpPr txBox="1"/>
            <p:nvPr/>
          </p:nvSpPr>
          <p:spPr>
            <a:xfrm>
              <a:off x="7451257" y="2014788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72%</a:t>
              </a:r>
            </a:p>
            <a:p>
              <a:pPr>
                <a:lnSpc>
                  <a:spcPts val="7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Alone</a:t>
              </a:r>
            </a:p>
          </p:txBody>
        </p:sp>
        <p:sp>
          <p:nvSpPr>
            <p:cNvPr id="81" name="c">
              <a:extLst>
                <a:ext uri="{FF2B5EF4-FFF2-40B4-BE49-F238E27FC236}">
                  <a16:creationId xmlns:a16="http://schemas.microsoft.com/office/drawing/2014/main" id="{91101704-CEDF-4698-AC6B-98B25495B5C8}"/>
                </a:ext>
              </a:extLst>
            </p:cNvPr>
            <p:cNvSpPr txBox="1"/>
            <p:nvPr/>
          </p:nvSpPr>
          <p:spPr>
            <a:xfrm>
              <a:off x="7948406" y="1950969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B05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65" name="img">
              <a:extLst>
                <a:ext uri="{FF2B5EF4-FFF2-40B4-BE49-F238E27FC236}">
                  <a16:creationId xmlns:a16="http://schemas.microsoft.com/office/drawing/2014/main" id="{03B7DBF9-8695-498B-93DD-5500648E3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167" y="1650965"/>
              <a:ext cx="497160" cy="626960"/>
            </a:xfrm>
            <a:prstGeom prst="rect">
              <a:avLst/>
            </a:prstGeom>
          </p:spPr>
        </p:pic>
      </p:grpSp>
      <p:pic>
        <p:nvPicPr>
          <p:cNvPr id="226" name="Picture 225">
            <a:extLst>
              <a:ext uri="{FF2B5EF4-FFF2-40B4-BE49-F238E27FC236}">
                <a16:creationId xmlns:a16="http://schemas.microsoft.com/office/drawing/2014/main" id="{467A6F93-3C08-4B2C-A87C-9D835FBF4B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44" y="2207624"/>
            <a:ext cx="405278" cy="417412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D36BD7F-601F-4321-8839-8385A1C5A4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04" y="1953705"/>
            <a:ext cx="437864" cy="442702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3E060D27-0ADB-4670-9BFA-7397EDE6EFC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963">
            <a:off x="11621087" y="1780602"/>
            <a:ext cx="455512" cy="455512"/>
          </a:xfrm>
          <a:prstGeom prst="rect">
            <a:avLst/>
          </a:prstGeom>
        </p:spPr>
      </p:pic>
      <p:grpSp>
        <p:nvGrpSpPr>
          <p:cNvPr id="7" name="Weekday"/>
          <p:cNvGrpSpPr/>
          <p:nvPr/>
        </p:nvGrpSpPr>
        <p:grpSpPr>
          <a:xfrm>
            <a:off x="176216" y="921119"/>
            <a:ext cx="1635382" cy="934968"/>
            <a:chOff x="176216" y="921119"/>
            <a:chExt cx="1635382" cy="934968"/>
          </a:xfrm>
        </p:grpSpPr>
        <p:sp>
          <p:nvSpPr>
            <p:cNvPr id="39" name="hText">
              <a:extLst>
                <a:ext uri="{FF2B5EF4-FFF2-40B4-BE49-F238E27FC236}">
                  <a16:creationId xmlns:a16="http://schemas.microsoft.com/office/drawing/2014/main" id="{5B6E5914-288E-4C39-AC56-80AC2A5C3C28}"/>
                </a:ext>
              </a:extLst>
            </p:cNvPr>
            <p:cNvSpPr txBox="1"/>
            <p:nvPr/>
          </p:nvSpPr>
          <p:spPr>
            <a:xfrm>
              <a:off x="176216" y="921119"/>
              <a:ext cx="1244251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WEEKDAY OR WEEKEND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F04081-8056-4773-87D7-8272FDDF0A4B}"/>
                </a:ext>
              </a:extLst>
            </p:cNvPr>
            <p:cNvSpPr/>
            <p:nvPr/>
          </p:nvSpPr>
          <p:spPr>
            <a:xfrm>
              <a:off x="279824" y="1075063"/>
              <a:ext cx="1508760" cy="14400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vm1">
              <a:extLst>
                <a:ext uri="{FF2B5EF4-FFF2-40B4-BE49-F238E27FC236}">
                  <a16:creationId xmlns:a16="http://schemas.microsoft.com/office/drawing/2014/main" id="{5FEA44FD-8486-4184-BC1B-5A9CEE5751D5}"/>
                </a:ext>
              </a:extLst>
            </p:cNvPr>
            <p:cNvSpPr txBox="1"/>
            <p:nvPr/>
          </p:nvSpPr>
          <p:spPr>
            <a:xfrm>
              <a:off x="994628" y="1142070"/>
              <a:ext cx="716583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69%</a:t>
              </a:r>
            </a:p>
            <a:p>
              <a:pPr>
                <a:lnSpc>
                  <a:spcPts val="800"/>
                </a:lnSpc>
              </a:pPr>
              <a:r>
                <a:rPr lang="en-US" sz="8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Weekdays</a:t>
              </a:r>
            </a:p>
          </p:txBody>
        </p:sp>
        <p:sp>
          <p:nvSpPr>
            <p:cNvPr id="92" name="vm2">
              <a:extLst>
                <a:ext uri="{FF2B5EF4-FFF2-40B4-BE49-F238E27FC236}">
                  <a16:creationId xmlns:a16="http://schemas.microsoft.com/office/drawing/2014/main" id="{E594F1BC-18F6-4214-A3B5-3D53B37065DC}"/>
                </a:ext>
              </a:extLst>
            </p:cNvPr>
            <p:cNvSpPr txBox="1"/>
            <p:nvPr/>
          </p:nvSpPr>
          <p:spPr>
            <a:xfrm>
              <a:off x="999390" y="1532922"/>
              <a:ext cx="701457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32%</a:t>
              </a:r>
            </a:p>
            <a:p>
              <a:pPr>
                <a:lnSpc>
                  <a:spcPts val="800"/>
                </a:lnSpc>
              </a:pPr>
              <a:r>
                <a:rPr lang="en-US" sz="8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Weekend</a:t>
              </a:r>
            </a:p>
          </p:txBody>
        </p:sp>
        <p:sp>
          <p:nvSpPr>
            <p:cNvPr id="93" name="c1">
              <a:extLst>
                <a:ext uri="{FF2B5EF4-FFF2-40B4-BE49-F238E27FC236}">
                  <a16:creationId xmlns:a16="http://schemas.microsoft.com/office/drawing/2014/main" id="{E078769E-5F83-40EF-B8B2-65B5823D9ADB}"/>
                </a:ext>
              </a:extLst>
            </p:cNvPr>
            <p:cNvSpPr txBox="1"/>
            <p:nvPr/>
          </p:nvSpPr>
          <p:spPr>
            <a:xfrm>
              <a:off x="1498692" y="1126725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94" name="c2">
              <a:extLst>
                <a:ext uri="{FF2B5EF4-FFF2-40B4-BE49-F238E27FC236}">
                  <a16:creationId xmlns:a16="http://schemas.microsoft.com/office/drawing/2014/main" id="{9EC45331-D362-44B4-B49C-3FB48F12CEA2}"/>
                </a:ext>
              </a:extLst>
            </p:cNvPr>
            <p:cNvSpPr txBox="1"/>
            <p:nvPr/>
          </p:nvSpPr>
          <p:spPr>
            <a:xfrm>
              <a:off x="1498369" y="1499065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8B0CA1-2934-4DED-AA1E-6622CA5FCA2C}"/>
                </a:ext>
              </a:extLst>
            </p:cNvPr>
            <p:cNvSpPr/>
            <p:nvPr/>
          </p:nvSpPr>
          <p:spPr>
            <a:xfrm>
              <a:off x="911494" y="1192181"/>
              <a:ext cx="97713" cy="77950"/>
            </a:xfrm>
            <a:prstGeom prst="rect">
              <a:avLst/>
            </a:prstGeom>
            <a:solidFill>
              <a:srgbClr val="E96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D398E70-39A9-4054-92B6-EA230FC15CCE}"/>
                </a:ext>
              </a:extLst>
            </p:cNvPr>
            <p:cNvSpPr/>
            <p:nvPr/>
          </p:nvSpPr>
          <p:spPr>
            <a:xfrm>
              <a:off x="911494" y="1587496"/>
              <a:ext cx="97713" cy="77950"/>
            </a:xfrm>
            <a:prstGeom prst="rect">
              <a:avLst/>
            </a:prstGeom>
            <a:solidFill>
              <a:srgbClr val="F6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247B8A1-EF0A-4CB2-BEB5-7F8C05855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34" y="1178741"/>
              <a:ext cx="500846" cy="446833"/>
            </a:xfrm>
            <a:prstGeom prst="rect">
              <a:avLst/>
            </a:prstGeom>
          </p:spPr>
        </p:pic>
      </p:grpSp>
      <p:pic>
        <p:nvPicPr>
          <p:cNvPr id="288" name="Picture 287">
            <a:extLst>
              <a:ext uri="{FF2B5EF4-FFF2-40B4-BE49-F238E27FC236}">
                <a16:creationId xmlns:a16="http://schemas.microsoft.com/office/drawing/2014/main" id="{AD617C5C-C5F9-42B0-90E3-F4E568521B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00" y="3127316"/>
            <a:ext cx="1918555" cy="3207090"/>
          </a:xfrm>
          <a:prstGeom prst="rect">
            <a:avLst/>
          </a:prstGeom>
        </p:spPr>
      </p:pic>
      <p:sp>
        <p:nvSpPr>
          <p:cNvPr id="291" name="hText">
            <a:extLst>
              <a:ext uri="{FF2B5EF4-FFF2-40B4-BE49-F238E27FC236}">
                <a16:creationId xmlns:a16="http://schemas.microsoft.com/office/drawing/2014/main" id="{62C71F68-82B3-44BA-8245-83D5D1B4A8A3}"/>
              </a:ext>
            </a:extLst>
          </p:cNvPr>
          <p:cNvSpPr txBox="1"/>
          <p:nvPr/>
        </p:nvSpPr>
        <p:spPr>
          <a:xfrm>
            <a:off x="1802597" y="4898624"/>
            <a:ext cx="149124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NUMBER OF ITEMS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1AB808F-DB3C-4286-A8F0-9799D4BF25C5}"/>
              </a:ext>
            </a:extLst>
          </p:cNvPr>
          <p:cNvSpPr/>
          <p:nvPr/>
        </p:nvSpPr>
        <p:spPr>
          <a:xfrm>
            <a:off x="1887727" y="5069340"/>
            <a:ext cx="1214742" cy="15336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A95090F5-6786-431C-BF3C-339CEB28DF93}"/>
              </a:ext>
            </a:extLst>
          </p:cNvPr>
          <p:cNvSpPr/>
          <p:nvPr/>
        </p:nvSpPr>
        <p:spPr>
          <a:xfrm>
            <a:off x="1887727" y="5814751"/>
            <a:ext cx="698238" cy="15336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8" name="NumberOfItems"/>
          <p:cNvGrpSpPr/>
          <p:nvPr/>
        </p:nvGrpSpPr>
        <p:grpSpPr>
          <a:xfrm>
            <a:off x="1815827" y="5077008"/>
            <a:ext cx="998996" cy="373091"/>
            <a:chOff x="1815827" y="5077008"/>
            <a:chExt cx="998996" cy="373091"/>
          </a:xfrm>
        </p:grpSpPr>
        <p:sp>
          <p:nvSpPr>
            <p:cNvPr id="297" name="c">
              <a:extLst>
                <a:ext uri="{FF2B5EF4-FFF2-40B4-BE49-F238E27FC236}">
                  <a16:creationId xmlns:a16="http://schemas.microsoft.com/office/drawing/2014/main" id="{54DB3D70-6AB5-4A2C-A2EA-B1561EFB5424}"/>
                </a:ext>
              </a:extLst>
            </p:cNvPr>
            <p:cNvSpPr txBox="1"/>
            <p:nvPr/>
          </p:nvSpPr>
          <p:spPr>
            <a:xfrm>
              <a:off x="2501917" y="5077008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303" name="vm">
              <a:extLst>
                <a:ext uri="{FF2B5EF4-FFF2-40B4-BE49-F238E27FC236}">
                  <a16:creationId xmlns:a16="http://schemas.microsoft.com/office/drawing/2014/main" id="{6827BD1B-4F8E-482F-B6BC-7B8D8E3B0814}"/>
                </a:ext>
              </a:extLst>
            </p:cNvPr>
            <p:cNvSpPr txBox="1"/>
            <p:nvPr/>
          </p:nvSpPr>
          <p:spPr>
            <a:xfrm>
              <a:off x="1815827" y="5105922"/>
              <a:ext cx="677380" cy="34417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9.5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Average</a:t>
              </a:r>
            </a:p>
          </p:txBody>
        </p:sp>
      </p:grpSp>
      <p:grpSp>
        <p:nvGrpSpPr>
          <p:cNvPr id="310" name="purchasedNartd">
            <a:extLst>
              <a:ext uri="{FF2B5EF4-FFF2-40B4-BE49-F238E27FC236}">
                <a16:creationId xmlns:a16="http://schemas.microsoft.com/office/drawing/2014/main" id="{A7022DD3-F906-4CD6-B0AF-EF1B153D0A65}"/>
              </a:ext>
            </a:extLst>
          </p:cNvPr>
          <p:cNvGrpSpPr/>
          <p:nvPr/>
        </p:nvGrpSpPr>
        <p:grpSpPr>
          <a:xfrm>
            <a:off x="73919" y="3072806"/>
            <a:ext cx="1423818" cy="986776"/>
            <a:chOff x="268291" y="2927569"/>
            <a:chExt cx="1361162" cy="926532"/>
          </a:xfrm>
        </p:grpSpPr>
        <p:sp>
          <p:nvSpPr>
            <p:cNvPr id="332" name="hText">
              <a:extLst>
                <a:ext uri="{FF2B5EF4-FFF2-40B4-BE49-F238E27FC236}">
                  <a16:creationId xmlns:a16="http://schemas.microsoft.com/office/drawing/2014/main" id="{6A1DFE21-4530-41E9-B3BD-1DCF3BFD694F}"/>
                </a:ext>
              </a:extLst>
            </p:cNvPr>
            <p:cNvSpPr txBox="1"/>
            <p:nvPr/>
          </p:nvSpPr>
          <p:spPr>
            <a:xfrm>
              <a:off x="268291" y="2927569"/>
              <a:ext cx="872678" cy="303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PURCHASED NARTD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01B86CE-5121-4CF4-862C-FBB8D62A1B96}"/>
                </a:ext>
              </a:extLst>
            </p:cNvPr>
            <p:cNvSpPr/>
            <p:nvPr/>
          </p:nvSpPr>
          <p:spPr>
            <a:xfrm>
              <a:off x="340149" y="3202163"/>
              <a:ext cx="1289304" cy="14400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vm">
              <a:extLst>
                <a:ext uri="{FF2B5EF4-FFF2-40B4-BE49-F238E27FC236}">
                  <a16:creationId xmlns:a16="http://schemas.microsoft.com/office/drawing/2014/main" id="{5EF54A33-6343-437D-B0EB-5233B83A6A59}"/>
                </a:ext>
              </a:extLst>
            </p:cNvPr>
            <p:cNvSpPr txBox="1"/>
            <p:nvPr/>
          </p:nvSpPr>
          <p:spPr>
            <a:xfrm>
              <a:off x="820901" y="3344749"/>
              <a:ext cx="785007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41%</a:t>
              </a:r>
            </a:p>
            <a:p>
              <a:pPr>
                <a:lnSpc>
                  <a:spcPts val="800"/>
                </a:lnSpc>
              </a:pPr>
              <a:endParaRPr lang="en-US" sz="75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5" name="c">
              <a:extLst>
                <a:ext uri="{FF2B5EF4-FFF2-40B4-BE49-F238E27FC236}">
                  <a16:creationId xmlns:a16="http://schemas.microsoft.com/office/drawing/2014/main" id="{8262023B-CCD7-4074-BBE3-C8CC1E8581EF}"/>
                </a:ext>
              </a:extLst>
            </p:cNvPr>
            <p:cNvSpPr txBox="1"/>
            <p:nvPr/>
          </p:nvSpPr>
          <p:spPr>
            <a:xfrm>
              <a:off x="1217502" y="3312422"/>
              <a:ext cx="299137" cy="1950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graphicFrame>
          <p:nvGraphicFramePr>
            <p:cNvPr id="336" name="chart">
              <a:extLst>
                <a:ext uri="{FF2B5EF4-FFF2-40B4-BE49-F238E27FC236}">
                  <a16:creationId xmlns:a16="http://schemas.microsoft.com/office/drawing/2014/main" id="{1823BC63-CB8C-414F-A9E2-E6E4F92C61BC}"/>
                </a:ext>
              </a:extLst>
            </p:cNvPr>
            <p:cNvGraphicFramePr/>
            <p:nvPr>
              <p:extLst/>
            </p:nvPr>
          </p:nvGraphicFramePr>
          <p:xfrm>
            <a:off x="321485" y="3255860"/>
            <a:ext cx="444414" cy="3969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2AF0030-1359-436E-822A-67F8D97F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591" y="3450530"/>
              <a:ext cx="269048" cy="403571"/>
            </a:xfrm>
            <a:prstGeom prst="rect">
              <a:avLst/>
            </a:prstGeom>
          </p:spPr>
        </p:pic>
      </p:grpSp>
      <p:grpSp>
        <p:nvGrpSpPr>
          <p:cNvPr id="280" name="immediateConsumption"/>
          <p:cNvGrpSpPr/>
          <p:nvPr/>
        </p:nvGrpSpPr>
        <p:grpSpPr>
          <a:xfrm>
            <a:off x="73917" y="4184570"/>
            <a:ext cx="1545613" cy="1092703"/>
            <a:chOff x="73917" y="4184570"/>
            <a:chExt cx="1545613" cy="1092703"/>
          </a:xfrm>
        </p:grpSpPr>
        <p:sp>
          <p:nvSpPr>
            <p:cNvPr id="247" name="m">
              <a:extLst>
                <a:ext uri="{FF2B5EF4-FFF2-40B4-BE49-F238E27FC236}">
                  <a16:creationId xmlns:a16="http://schemas.microsoft.com/office/drawing/2014/main" id="{250E54EA-4D1B-4A5C-9F23-C79BE9050F24}"/>
                </a:ext>
              </a:extLst>
            </p:cNvPr>
            <p:cNvSpPr txBox="1"/>
            <p:nvPr/>
          </p:nvSpPr>
          <p:spPr>
            <a:xfrm>
              <a:off x="573934" y="4774909"/>
              <a:ext cx="918488" cy="34417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IN" sz="750" dirty="0">
                  <a:latin typeface="Franklin Gothic Book" panose="020B0503020102020204" pitchFamily="34" charset="0"/>
                </a:rPr>
                <a:t>IC Food/Bev in Basket</a:t>
              </a:r>
              <a:endParaRPr lang="en-US" sz="75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800"/>
                </a:lnSpc>
              </a:pPr>
              <a:endParaRPr lang="en-US" sz="75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vm">
              <a:extLst>
                <a:ext uri="{FF2B5EF4-FFF2-40B4-BE49-F238E27FC236}">
                  <a16:creationId xmlns:a16="http://schemas.microsoft.com/office/drawing/2014/main" id="{3317D3C9-B62E-4549-96CE-C324973FFFCE}"/>
                </a:ext>
              </a:extLst>
            </p:cNvPr>
            <p:cNvSpPr txBox="1"/>
            <p:nvPr/>
          </p:nvSpPr>
          <p:spPr>
            <a:xfrm>
              <a:off x="561660" y="4544372"/>
              <a:ext cx="521815" cy="34417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38%</a:t>
              </a:r>
            </a:p>
          </p:txBody>
        </p:sp>
        <p:graphicFrame>
          <p:nvGraphicFramePr>
            <p:cNvPr id="325" name="chart">
              <a:extLst>
                <a:ext uri="{FF2B5EF4-FFF2-40B4-BE49-F238E27FC236}">
                  <a16:creationId xmlns:a16="http://schemas.microsoft.com/office/drawing/2014/main" id="{C0514E92-7000-4937-8D75-E4BF71AD3B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3894865"/>
                </p:ext>
              </p:extLst>
            </p:nvPr>
          </p:nvGraphicFramePr>
          <p:xfrm>
            <a:off x="119599" y="4538843"/>
            <a:ext cx="464871" cy="4227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326" name="c">
              <a:extLst>
                <a:ext uri="{FF2B5EF4-FFF2-40B4-BE49-F238E27FC236}">
                  <a16:creationId xmlns:a16="http://schemas.microsoft.com/office/drawing/2014/main" id="{821BD84B-0F1F-4319-A3B7-E207AF63304A}"/>
                </a:ext>
              </a:extLst>
            </p:cNvPr>
            <p:cNvSpPr txBox="1"/>
            <p:nvPr/>
          </p:nvSpPr>
          <p:spPr>
            <a:xfrm>
              <a:off x="1071804" y="4561859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327" name="hText">
              <a:extLst>
                <a:ext uri="{FF2B5EF4-FFF2-40B4-BE49-F238E27FC236}">
                  <a16:creationId xmlns:a16="http://schemas.microsoft.com/office/drawing/2014/main" id="{7629A14A-6083-4460-954B-8A6EB6A9375D}"/>
                </a:ext>
              </a:extLst>
            </p:cNvPr>
            <p:cNvSpPr txBox="1"/>
            <p:nvPr/>
          </p:nvSpPr>
          <p:spPr>
            <a:xfrm>
              <a:off x="73917" y="4184570"/>
              <a:ext cx="15456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IMMEDIATE CONSUMPTION</a:t>
              </a:r>
            </a:p>
            <a:p>
              <a:pPr>
                <a:lnSpc>
                  <a:spcPts val="900"/>
                </a:lnSpc>
              </a:pPr>
              <a:r>
                <a:rPr lang="en-US" sz="8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   (Consumed Within  1 hour)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E0AC6C9-03CF-40DF-A9F1-7679E559AD79}"/>
                </a:ext>
              </a:extLst>
            </p:cNvPr>
            <p:cNvSpPr/>
            <p:nvPr/>
          </p:nvSpPr>
          <p:spPr>
            <a:xfrm>
              <a:off x="149085" y="4477018"/>
              <a:ext cx="1348651" cy="15336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500018BC-773F-48AC-9F40-1BBEB5C9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72" y="4853244"/>
              <a:ext cx="382630" cy="424029"/>
            </a:xfrm>
            <a:prstGeom prst="rect">
              <a:avLst/>
            </a:prstGeom>
          </p:spPr>
        </p:pic>
      </p:grpSp>
      <p:grpSp>
        <p:nvGrpSpPr>
          <p:cNvPr id="312" name="timeSpent">
            <a:extLst>
              <a:ext uri="{FF2B5EF4-FFF2-40B4-BE49-F238E27FC236}">
                <a16:creationId xmlns:a16="http://schemas.microsoft.com/office/drawing/2014/main" id="{D7526D60-0711-4CE1-B0AF-20508A4A7624}"/>
              </a:ext>
            </a:extLst>
          </p:cNvPr>
          <p:cNvGrpSpPr/>
          <p:nvPr/>
        </p:nvGrpSpPr>
        <p:grpSpPr>
          <a:xfrm>
            <a:off x="90850" y="5427697"/>
            <a:ext cx="1528681" cy="682256"/>
            <a:chOff x="284477" y="5138691"/>
            <a:chExt cx="1461412" cy="640603"/>
          </a:xfrm>
        </p:grpSpPr>
        <p:sp>
          <p:nvSpPr>
            <p:cNvPr id="317" name="hText">
              <a:extLst>
                <a:ext uri="{FF2B5EF4-FFF2-40B4-BE49-F238E27FC236}">
                  <a16:creationId xmlns:a16="http://schemas.microsoft.com/office/drawing/2014/main" id="{81FF3840-A1FE-4A19-B4E9-D66A441445F5}"/>
                </a:ext>
              </a:extLst>
            </p:cNvPr>
            <p:cNvSpPr txBox="1"/>
            <p:nvPr/>
          </p:nvSpPr>
          <p:spPr>
            <a:xfrm>
              <a:off x="804073" y="5151909"/>
              <a:ext cx="941816" cy="19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TIME SPENT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FF9A555B-A4C0-43E0-BBB4-80D6109A853F}"/>
                </a:ext>
              </a:extLst>
            </p:cNvPr>
            <p:cNvSpPr/>
            <p:nvPr/>
          </p:nvSpPr>
          <p:spPr>
            <a:xfrm>
              <a:off x="340149" y="5324112"/>
              <a:ext cx="1289304" cy="14400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vm">
              <a:extLst>
                <a:ext uri="{FF2B5EF4-FFF2-40B4-BE49-F238E27FC236}">
                  <a16:creationId xmlns:a16="http://schemas.microsoft.com/office/drawing/2014/main" id="{ED052199-B8C2-48C8-B440-39E05DC9DACE}"/>
                </a:ext>
              </a:extLst>
            </p:cNvPr>
            <p:cNvSpPr txBox="1"/>
            <p:nvPr/>
          </p:nvSpPr>
          <p:spPr>
            <a:xfrm>
              <a:off x="805877" y="5357796"/>
              <a:ext cx="516196" cy="14382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38%</a:t>
              </a:r>
            </a:p>
          </p:txBody>
        </p:sp>
        <p:sp>
          <p:nvSpPr>
            <p:cNvPr id="320" name="c">
              <a:extLst>
                <a:ext uri="{FF2B5EF4-FFF2-40B4-BE49-F238E27FC236}">
                  <a16:creationId xmlns:a16="http://schemas.microsoft.com/office/drawing/2014/main" id="{19804707-F26E-4C1F-9FB9-6A3E6579586F}"/>
                </a:ext>
              </a:extLst>
            </p:cNvPr>
            <p:cNvSpPr txBox="1"/>
            <p:nvPr/>
          </p:nvSpPr>
          <p:spPr>
            <a:xfrm>
              <a:off x="1307990" y="5331065"/>
              <a:ext cx="299137" cy="1950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C7B7FEE3-5C48-4F29-BA2E-FB1F70DA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163" y="5138691"/>
              <a:ext cx="558101" cy="640603"/>
            </a:xfrm>
            <a:prstGeom prst="rect">
              <a:avLst/>
            </a:prstGeom>
          </p:spPr>
        </p:pic>
        <p:sp>
          <p:nvSpPr>
            <p:cNvPr id="322" name="m">
              <a:extLst>
                <a:ext uri="{FF2B5EF4-FFF2-40B4-BE49-F238E27FC236}">
                  <a16:creationId xmlns:a16="http://schemas.microsoft.com/office/drawing/2014/main" id="{6DBBC94D-8326-4C94-9A32-A937EEA4F278}"/>
                </a:ext>
              </a:extLst>
            </p:cNvPr>
            <p:cNvSpPr txBox="1"/>
            <p:nvPr/>
          </p:nvSpPr>
          <p:spPr>
            <a:xfrm>
              <a:off x="284477" y="5373435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21-30</a:t>
              </a:r>
              <a:endParaRPr lang="en-US" sz="6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9" name="DollarsSpent"/>
          <p:cNvGrpSpPr/>
          <p:nvPr/>
        </p:nvGrpSpPr>
        <p:grpSpPr>
          <a:xfrm>
            <a:off x="1802598" y="5493707"/>
            <a:ext cx="1735693" cy="663610"/>
            <a:chOff x="1802598" y="5493707"/>
            <a:chExt cx="1735693" cy="663610"/>
          </a:xfrm>
        </p:grpSpPr>
        <p:sp>
          <p:nvSpPr>
            <p:cNvPr id="293" name="hText">
              <a:extLst>
                <a:ext uri="{FF2B5EF4-FFF2-40B4-BE49-F238E27FC236}">
                  <a16:creationId xmlns:a16="http://schemas.microsoft.com/office/drawing/2014/main" id="{1C8BF3F2-41E1-418B-9A12-9F7591EECBF5}"/>
                </a:ext>
              </a:extLst>
            </p:cNvPr>
            <p:cNvSpPr txBox="1"/>
            <p:nvPr/>
          </p:nvSpPr>
          <p:spPr>
            <a:xfrm>
              <a:off x="1802598" y="5529768"/>
              <a:ext cx="7417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DOLLARS SPENT</a:t>
              </a:r>
            </a:p>
          </p:txBody>
        </p:sp>
        <p:sp>
          <p:nvSpPr>
            <p:cNvPr id="295" name="vm">
              <a:extLst>
                <a:ext uri="{FF2B5EF4-FFF2-40B4-BE49-F238E27FC236}">
                  <a16:creationId xmlns:a16="http://schemas.microsoft.com/office/drawing/2014/main" id="{4D0BC0BA-B719-433D-AD76-5BDE5D876FFE}"/>
                </a:ext>
              </a:extLst>
            </p:cNvPr>
            <p:cNvSpPr txBox="1"/>
            <p:nvPr/>
          </p:nvSpPr>
          <p:spPr>
            <a:xfrm>
              <a:off x="1846596" y="5879600"/>
              <a:ext cx="739370" cy="1531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Average</a:t>
              </a:r>
            </a:p>
          </p:txBody>
        </p:sp>
        <p:sp>
          <p:nvSpPr>
            <p:cNvPr id="296" name="c">
              <a:extLst>
                <a:ext uri="{FF2B5EF4-FFF2-40B4-BE49-F238E27FC236}">
                  <a16:creationId xmlns:a16="http://schemas.microsoft.com/office/drawing/2014/main" id="{3F25CE34-CD85-4BAB-A70B-AB0E74E5AE83}"/>
                </a:ext>
              </a:extLst>
            </p:cNvPr>
            <p:cNvSpPr txBox="1"/>
            <p:nvPr/>
          </p:nvSpPr>
          <p:spPr>
            <a:xfrm>
              <a:off x="2807613" y="5949568"/>
              <a:ext cx="40267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-$0.00</a:t>
              </a:r>
            </a:p>
          </p:txBody>
        </p:sp>
        <p:pic>
          <p:nvPicPr>
            <p:cNvPr id="307" name="Picture 306">
              <a:extLst>
                <a:ext uri="{FF2B5EF4-FFF2-40B4-BE49-F238E27FC236}">
                  <a16:creationId xmlns:a16="http://schemas.microsoft.com/office/drawing/2014/main" id="{23F8CCDF-409E-4977-BF66-93463C5A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638" y="5493707"/>
              <a:ext cx="948653" cy="494420"/>
            </a:xfrm>
            <a:prstGeom prst="rect">
              <a:avLst/>
            </a:prstGeom>
          </p:spPr>
        </p:pic>
        <p:sp>
          <p:nvSpPr>
            <p:cNvPr id="309" name="v">
              <a:extLst>
                <a:ext uri="{FF2B5EF4-FFF2-40B4-BE49-F238E27FC236}">
                  <a16:creationId xmlns:a16="http://schemas.microsoft.com/office/drawing/2014/main" id="{F385D3DD-6279-48CC-A6B2-95E569B2D793}"/>
                </a:ext>
              </a:extLst>
            </p:cNvPr>
            <p:cNvSpPr txBox="1"/>
            <p:nvPr/>
          </p:nvSpPr>
          <p:spPr>
            <a:xfrm>
              <a:off x="2824789" y="5676080"/>
              <a:ext cx="38664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9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$34</a:t>
              </a:r>
            </a:p>
          </p:txBody>
        </p:sp>
      </p:grpSp>
      <p:grpSp>
        <p:nvGrpSpPr>
          <p:cNvPr id="5" name="orderSummary"/>
          <p:cNvGrpSpPr/>
          <p:nvPr/>
        </p:nvGrpSpPr>
        <p:grpSpPr>
          <a:xfrm>
            <a:off x="1778032" y="3126623"/>
            <a:ext cx="1488340" cy="1727928"/>
            <a:chOff x="1778032" y="3126623"/>
            <a:chExt cx="1488340" cy="1727928"/>
          </a:xfrm>
        </p:grpSpPr>
        <p:sp>
          <p:nvSpPr>
            <p:cNvPr id="289" name="m3">
              <a:extLst>
                <a:ext uri="{FF2B5EF4-FFF2-40B4-BE49-F238E27FC236}">
                  <a16:creationId xmlns:a16="http://schemas.microsoft.com/office/drawing/2014/main" id="{10F45003-E199-4D09-82A6-97094D08591D}"/>
                </a:ext>
              </a:extLst>
            </p:cNvPr>
            <p:cNvSpPr txBox="1"/>
            <p:nvPr/>
          </p:nvSpPr>
          <p:spPr>
            <a:xfrm>
              <a:off x="1778032" y="3126623"/>
              <a:ext cx="101181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BASKET SUMMARY</a:t>
              </a:r>
            </a:p>
          </p:txBody>
        </p:sp>
        <p:sp>
          <p:nvSpPr>
            <p:cNvPr id="290" name="hText">
              <a:extLst>
                <a:ext uri="{FF2B5EF4-FFF2-40B4-BE49-F238E27FC236}">
                  <a16:creationId xmlns:a16="http://schemas.microsoft.com/office/drawing/2014/main" id="{B32D6FF0-9549-4DC9-AF5E-82611EA8178F}"/>
                </a:ext>
              </a:extLst>
            </p:cNvPr>
            <p:cNvSpPr txBox="1"/>
            <p:nvPr/>
          </p:nvSpPr>
          <p:spPr>
            <a:xfrm>
              <a:off x="1802598" y="3355531"/>
              <a:ext cx="91284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TOP ITEMS</a:t>
              </a:r>
            </a:p>
          </p:txBody>
        </p:sp>
        <p:sp>
          <p:nvSpPr>
            <p:cNvPr id="298" name="c3">
              <a:extLst>
                <a:ext uri="{FF2B5EF4-FFF2-40B4-BE49-F238E27FC236}">
                  <a16:creationId xmlns:a16="http://schemas.microsoft.com/office/drawing/2014/main" id="{44DD0EF6-8777-4C00-BA69-729A9947196B}"/>
                </a:ext>
              </a:extLst>
            </p:cNvPr>
            <p:cNvSpPr txBox="1"/>
            <p:nvPr/>
          </p:nvSpPr>
          <p:spPr>
            <a:xfrm>
              <a:off x="2828609" y="4488999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299" name="c2">
              <a:extLst>
                <a:ext uri="{FF2B5EF4-FFF2-40B4-BE49-F238E27FC236}">
                  <a16:creationId xmlns:a16="http://schemas.microsoft.com/office/drawing/2014/main" id="{013BB385-09B7-4D5D-8AC2-EBC8D017E995}"/>
                </a:ext>
              </a:extLst>
            </p:cNvPr>
            <p:cNvSpPr txBox="1"/>
            <p:nvPr/>
          </p:nvSpPr>
          <p:spPr>
            <a:xfrm>
              <a:off x="2828609" y="4080130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300" name="vm1">
              <a:extLst>
                <a:ext uri="{FF2B5EF4-FFF2-40B4-BE49-F238E27FC236}">
                  <a16:creationId xmlns:a16="http://schemas.microsoft.com/office/drawing/2014/main" id="{48113E13-B284-40F8-AFE1-71F4AD8D69D2}"/>
                </a:ext>
              </a:extLst>
            </p:cNvPr>
            <p:cNvSpPr txBox="1"/>
            <p:nvPr/>
          </p:nvSpPr>
          <p:spPr>
            <a:xfrm>
              <a:off x="2178854" y="3674434"/>
              <a:ext cx="1087518" cy="34417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38%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Fresh Produce</a:t>
              </a:r>
            </a:p>
          </p:txBody>
        </p:sp>
        <p:sp>
          <p:nvSpPr>
            <p:cNvPr id="301" name="vm2">
              <a:extLst>
                <a:ext uri="{FF2B5EF4-FFF2-40B4-BE49-F238E27FC236}">
                  <a16:creationId xmlns:a16="http://schemas.microsoft.com/office/drawing/2014/main" id="{BA590794-C56C-472D-BDBB-FDDAA35DF023}"/>
                </a:ext>
              </a:extLst>
            </p:cNvPr>
            <p:cNvSpPr txBox="1"/>
            <p:nvPr/>
          </p:nvSpPr>
          <p:spPr>
            <a:xfrm>
              <a:off x="2178854" y="4097544"/>
              <a:ext cx="1087518" cy="34417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26%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Fresh Meat</a:t>
              </a:r>
            </a:p>
          </p:txBody>
        </p:sp>
        <p:sp>
          <p:nvSpPr>
            <p:cNvPr id="302" name="vm3">
              <a:extLst>
                <a:ext uri="{FF2B5EF4-FFF2-40B4-BE49-F238E27FC236}">
                  <a16:creationId xmlns:a16="http://schemas.microsoft.com/office/drawing/2014/main" id="{F238EA1F-8B92-483E-8194-451447EE8963}"/>
                </a:ext>
              </a:extLst>
            </p:cNvPr>
            <p:cNvSpPr txBox="1"/>
            <p:nvPr/>
          </p:nvSpPr>
          <p:spPr>
            <a:xfrm>
              <a:off x="2178854" y="4510374"/>
              <a:ext cx="1087518" cy="34417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24%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Milk</a:t>
              </a:r>
            </a:p>
          </p:txBody>
        </p:sp>
        <p:pic>
          <p:nvPicPr>
            <p:cNvPr id="304" name="Picture1">
              <a:extLst>
                <a:ext uri="{FF2B5EF4-FFF2-40B4-BE49-F238E27FC236}">
                  <a16:creationId xmlns:a16="http://schemas.microsoft.com/office/drawing/2014/main" id="{08B56C67-3682-425A-9918-1ED7917BC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099" y="3707096"/>
              <a:ext cx="230400" cy="231816"/>
            </a:xfrm>
            <a:prstGeom prst="rect">
              <a:avLst/>
            </a:prstGeom>
          </p:spPr>
        </p:pic>
        <p:pic>
          <p:nvPicPr>
            <p:cNvPr id="305" name="Picture2">
              <a:extLst>
                <a:ext uri="{FF2B5EF4-FFF2-40B4-BE49-F238E27FC236}">
                  <a16:creationId xmlns:a16="http://schemas.microsoft.com/office/drawing/2014/main" id="{C6B2CC15-9C34-49F0-9316-4DB95A6C7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099" y="4148642"/>
              <a:ext cx="230400" cy="230400"/>
            </a:xfrm>
            <a:prstGeom prst="rect">
              <a:avLst/>
            </a:prstGeom>
          </p:spPr>
        </p:pic>
        <p:pic>
          <p:nvPicPr>
            <p:cNvPr id="306" name="Picture3">
              <a:extLst>
                <a:ext uri="{FF2B5EF4-FFF2-40B4-BE49-F238E27FC236}">
                  <a16:creationId xmlns:a16="http://schemas.microsoft.com/office/drawing/2014/main" id="{20887726-05A1-447E-B462-9F16A7184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099" y="4545747"/>
              <a:ext cx="230400" cy="230400"/>
            </a:xfrm>
            <a:prstGeom prst="rect">
              <a:avLst/>
            </a:prstGeom>
          </p:spPr>
        </p:pic>
        <p:sp>
          <p:nvSpPr>
            <p:cNvPr id="308" name="c1">
              <a:extLst>
                <a:ext uri="{FF2B5EF4-FFF2-40B4-BE49-F238E27FC236}">
                  <a16:creationId xmlns:a16="http://schemas.microsoft.com/office/drawing/2014/main" id="{CBA67DDB-87FB-49DC-9360-900C70EC427C}"/>
                </a:ext>
              </a:extLst>
            </p:cNvPr>
            <p:cNvSpPr txBox="1"/>
            <p:nvPr/>
          </p:nvSpPr>
          <p:spPr>
            <a:xfrm>
              <a:off x="2828609" y="3646854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</p:grpSp>
      <p:sp>
        <p:nvSpPr>
          <p:cNvPr id="316" name="Rectangle 315">
            <a:extLst>
              <a:ext uri="{FF2B5EF4-FFF2-40B4-BE49-F238E27FC236}">
                <a16:creationId xmlns:a16="http://schemas.microsoft.com/office/drawing/2014/main" id="{0F1454B1-249C-413D-B775-D3C1B013D440}"/>
              </a:ext>
            </a:extLst>
          </p:cNvPr>
          <p:cNvSpPr/>
          <p:nvPr/>
        </p:nvSpPr>
        <p:spPr>
          <a:xfrm>
            <a:off x="1887727" y="3524533"/>
            <a:ext cx="1214742" cy="15336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8DAAC3A-96CF-4E0C-B051-08635612F5D0}"/>
              </a:ext>
            </a:extLst>
          </p:cNvPr>
          <p:cNvSpPr txBox="1"/>
          <p:nvPr/>
        </p:nvSpPr>
        <p:spPr>
          <a:xfrm>
            <a:off x="5867588" y="2653115"/>
            <a:ext cx="1269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SHOP</a:t>
            </a:r>
          </a:p>
        </p:txBody>
      </p:sp>
      <p:sp>
        <p:nvSpPr>
          <p:cNvPr id="340" name="hText">
            <a:extLst>
              <a:ext uri="{FF2B5EF4-FFF2-40B4-BE49-F238E27FC236}">
                <a16:creationId xmlns:a16="http://schemas.microsoft.com/office/drawing/2014/main" id="{F57894F2-F792-461F-81C9-308D98F63E0D}"/>
              </a:ext>
            </a:extLst>
          </p:cNvPr>
          <p:cNvSpPr txBox="1"/>
          <p:nvPr/>
        </p:nvSpPr>
        <p:spPr>
          <a:xfrm>
            <a:off x="8619278" y="2509606"/>
            <a:ext cx="787395" cy="194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TRIP MISSION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13D75E7-8841-491B-B2F3-589B70CDFD0F}"/>
              </a:ext>
            </a:extLst>
          </p:cNvPr>
          <p:cNvSpPr/>
          <p:nvPr/>
        </p:nvSpPr>
        <p:spPr>
          <a:xfrm>
            <a:off x="8700457" y="2652856"/>
            <a:ext cx="881705" cy="15334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84" name="Picture 383">
            <a:extLst>
              <a:ext uri="{FF2B5EF4-FFF2-40B4-BE49-F238E27FC236}">
                <a16:creationId xmlns:a16="http://schemas.microsoft.com/office/drawing/2014/main" id="{9F1DAA4E-DEA8-4E28-B44C-A1F07D9A8F7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03"/>
          <a:stretch/>
        </p:blipFill>
        <p:spPr>
          <a:xfrm>
            <a:off x="3506402" y="2743200"/>
            <a:ext cx="1181008" cy="1636490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2C3920BB-E58A-4474-91FF-7CB51E3D8E0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63" y="4209953"/>
            <a:ext cx="405278" cy="417412"/>
          </a:xfrm>
          <a:prstGeom prst="rect">
            <a:avLst/>
          </a:prstGeom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B019EB73-0E29-4E66-B143-5166460482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6019" y="5577479"/>
            <a:ext cx="405278" cy="417412"/>
          </a:xfrm>
          <a:prstGeom prst="rect">
            <a:avLst/>
          </a:prstGeom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B23771D5-6D1D-49EC-8326-5DE12981DE4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19" y="4862668"/>
            <a:ext cx="1848825" cy="1406183"/>
          </a:xfrm>
          <a:prstGeom prst="rect">
            <a:avLst/>
          </a:prstGeom>
        </p:spPr>
      </p:pic>
      <p:sp>
        <p:nvSpPr>
          <p:cNvPr id="395" name="Rectangle 394">
            <a:extLst>
              <a:ext uri="{FF2B5EF4-FFF2-40B4-BE49-F238E27FC236}">
                <a16:creationId xmlns:a16="http://schemas.microsoft.com/office/drawing/2014/main" id="{BCF5B6C6-0D96-4B82-8F3A-1FF6F011831F}"/>
              </a:ext>
            </a:extLst>
          </p:cNvPr>
          <p:cNvSpPr/>
          <p:nvPr/>
        </p:nvSpPr>
        <p:spPr>
          <a:xfrm>
            <a:off x="5728446" y="5240073"/>
            <a:ext cx="3492398" cy="15217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2" name="satisfaction"/>
          <p:cNvGrpSpPr/>
          <p:nvPr/>
        </p:nvGrpSpPr>
        <p:grpSpPr>
          <a:xfrm>
            <a:off x="5597152" y="5049248"/>
            <a:ext cx="3767400" cy="1219604"/>
            <a:chOff x="5597152" y="5049248"/>
            <a:chExt cx="3767400" cy="1219604"/>
          </a:xfrm>
        </p:grpSpPr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7B995835-91BE-49AD-BCB4-D9F9ADAB6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206" y="5049248"/>
              <a:ext cx="3723984" cy="1219604"/>
            </a:xfrm>
            <a:prstGeom prst="rect">
              <a:avLst/>
            </a:prstGeom>
          </p:spPr>
        </p:pic>
        <p:sp>
          <p:nvSpPr>
            <p:cNvPr id="394" name="hText">
              <a:extLst>
                <a:ext uri="{FF2B5EF4-FFF2-40B4-BE49-F238E27FC236}">
                  <a16:creationId xmlns:a16="http://schemas.microsoft.com/office/drawing/2014/main" id="{69307B90-33EB-4BA5-ADB6-37199A8117E5}"/>
                </a:ext>
              </a:extLst>
            </p:cNvPr>
            <p:cNvSpPr txBox="1"/>
            <p:nvPr/>
          </p:nvSpPr>
          <p:spPr>
            <a:xfrm>
              <a:off x="5629343" y="5063226"/>
              <a:ext cx="148177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SATISFACTION DRIVERS</a:t>
              </a:r>
            </a:p>
          </p:txBody>
        </p:sp>
        <p:sp>
          <p:nvSpPr>
            <p:cNvPr id="403" name="vm1">
              <a:extLst>
                <a:ext uri="{FF2B5EF4-FFF2-40B4-BE49-F238E27FC236}">
                  <a16:creationId xmlns:a16="http://schemas.microsoft.com/office/drawing/2014/main" id="{3A422AD5-83E2-40B4-A7AB-FBEABB872492}"/>
                </a:ext>
              </a:extLst>
            </p:cNvPr>
            <p:cNvSpPr txBox="1"/>
            <p:nvPr/>
          </p:nvSpPr>
          <p:spPr>
            <a:xfrm>
              <a:off x="5597152" y="5760533"/>
              <a:ext cx="634154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Product 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Selection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92%</a:t>
              </a:r>
            </a:p>
          </p:txBody>
        </p:sp>
        <p:sp>
          <p:nvSpPr>
            <p:cNvPr id="404" name="c1">
              <a:extLst>
                <a:ext uri="{FF2B5EF4-FFF2-40B4-BE49-F238E27FC236}">
                  <a16:creationId xmlns:a16="http://schemas.microsoft.com/office/drawing/2014/main" id="{48D089AE-1965-4A41-9620-3774B4A51E50}"/>
                </a:ext>
              </a:extLst>
            </p:cNvPr>
            <p:cNvSpPr txBox="1"/>
            <p:nvPr/>
          </p:nvSpPr>
          <p:spPr>
            <a:xfrm>
              <a:off x="5744951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405" name="Picture 404">
              <a:extLst>
                <a:ext uri="{FF2B5EF4-FFF2-40B4-BE49-F238E27FC236}">
                  <a16:creationId xmlns:a16="http://schemas.microsoft.com/office/drawing/2014/main" id="{098A423A-F6A4-4E24-BD92-72280E8A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262" y="5319318"/>
              <a:ext cx="199934" cy="375417"/>
            </a:xfrm>
            <a:prstGeom prst="rect">
              <a:avLst/>
            </a:prstGeom>
          </p:spPr>
        </p:pic>
        <p:sp>
          <p:nvSpPr>
            <p:cNvPr id="406" name="c2">
              <a:extLst>
                <a:ext uri="{FF2B5EF4-FFF2-40B4-BE49-F238E27FC236}">
                  <a16:creationId xmlns:a16="http://schemas.microsoft.com/office/drawing/2014/main" id="{8FAC6994-7FE6-4B99-955C-7B04D7BDA3EA}"/>
                </a:ext>
              </a:extLst>
            </p:cNvPr>
            <p:cNvSpPr txBox="1"/>
            <p:nvPr/>
          </p:nvSpPr>
          <p:spPr>
            <a:xfrm>
              <a:off x="6357392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07" name="vm2">
              <a:extLst>
                <a:ext uri="{FF2B5EF4-FFF2-40B4-BE49-F238E27FC236}">
                  <a16:creationId xmlns:a16="http://schemas.microsoft.com/office/drawing/2014/main" id="{580B3601-5782-4967-903F-64A04187F51E}"/>
                </a:ext>
              </a:extLst>
            </p:cNvPr>
            <p:cNvSpPr txBox="1"/>
            <p:nvPr/>
          </p:nvSpPr>
          <p:spPr>
            <a:xfrm>
              <a:off x="6213092" y="5760533"/>
              <a:ext cx="605989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Product 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Pricing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90%</a:t>
              </a:r>
            </a:p>
          </p:txBody>
        </p:sp>
        <p:pic>
          <p:nvPicPr>
            <p:cNvPr id="408" name="Picture 407">
              <a:extLst>
                <a:ext uri="{FF2B5EF4-FFF2-40B4-BE49-F238E27FC236}">
                  <a16:creationId xmlns:a16="http://schemas.microsoft.com/office/drawing/2014/main" id="{C149FE4D-2CFA-4FFD-AA86-11E07E2F8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435" y="5417459"/>
              <a:ext cx="513303" cy="277277"/>
            </a:xfrm>
            <a:prstGeom prst="rect">
              <a:avLst/>
            </a:prstGeom>
          </p:spPr>
        </p:pic>
        <p:sp>
          <p:nvSpPr>
            <p:cNvPr id="409" name="c3">
              <a:extLst>
                <a:ext uri="{FF2B5EF4-FFF2-40B4-BE49-F238E27FC236}">
                  <a16:creationId xmlns:a16="http://schemas.microsoft.com/office/drawing/2014/main" id="{4B61A483-FCE1-400D-B7BD-CB2DE7312ADF}"/>
                </a:ext>
              </a:extLst>
            </p:cNvPr>
            <p:cNvSpPr txBox="1"/>
            <p:nvPr/>
          </p:nvSpPr>
          <p:spPr>
            <a:xfrm>
              <a:off x="6985379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10" name="vm3">
              <a:extLst>
                <a:ext uri="{FF2B5EF4-FFF2-40B4-BE49-F238E27FC236}">
                  <a16:creationId xmlns:a16="http://schemas.microsoft.com/office/drawing/2014/main" id="{74849F38-A207-4464-8A54-D8CD86F37969}"/>
                </a:ext>
              </a:extLst>
            </p:cNvPr>
            <p:cNvSpPr txBox="1"/>
            <p:nvPr/>
          </p:nvSpPr>
          <p:spPr>
            <a:xfrm>
              <a:off x="6822032" y="5763696"/>
              <a:ext cx="660611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Service by</a:t>
              </a:r>
            </a:p>
            <a:p>
              <a:pPr algn="ctr">
                <a:lnSpc>
                  <a:spcPts val="6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Employees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82%</a:t>
              </a:r>
            </a:p>
          </p:txBody>
        </p:sp>
        <p:pic>
          <p:nvPicPr>
            <p:cNvPr id="411" name="Picture 410">
              <a:extLst>
                <a:ext uri="{FF2B5EF4-FFF2-40B4-BE49-F238E27FC236}">
                  <a16:creationId xmlns:a16="http://schemas.microsoft.com/office/drawing/2014/main" id="{8C7E5CA8-B900-4636-B0E7-D9A08C069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652" y="5334648"/>
              <a:ext cx="276008" cy="352065"/>
            </a:xfrm>
            <a:prstGeom prst="rect">
              <a:avLst/>
            </a:prstGeom>
          </p:spPr>
        </p:pic>
        <p:sp>
          <p:nvSpPr>
            <p:cNvPr id="412" name="c4">
              <a:extLst>
                <a:ext uri="{FF2B5EF4-FFF2-40B4-BE49-F238E27FC236}">
                  <a16:creationId xmlns:a16="http://schemas.microsoft.com/office/drawing/2014/main" id="{43512BEA-288F-4520-A6E4-C2707E0752F8}"/>
                </a:ext>
              </a:extLst>
            </p:cNvPr>
            <p:cNvSpPr txBox="1"/>
            <p:nvPr/>
          </p:nvSpPr>
          <p:spPr>
            <a:xfrm>
              <a:off x="7587666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13" name="vm4">
              <a:extLst>
                <a:ext uri="{FF2B5EF4-FFF2-40B4-BE49-F238E27FC236}">
                  <a16:creationId xmlns:a16="http://schemas.microsoft.com/office/drawing/2014/main" id="{D814C861-E763-4851-9B61-D52D3E03D88F}"/>
                </a:ext>
              </a:extLst>
            </p:cNvPr>
            <p:cNvSpPr txBox="1"/>
            <p:nvPr/>
          </p:nvSpPr>
          <p:spPr>
            <a:xfrm>
              <a:off x="7390319" y="5760533"/>
              <a:ext cx="733247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Check-out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Experience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92%</a:t>
              </a:r>
            </a:p>
          </p:txBody>
        </p:sp>
        <p:pic>
          <p:nvPicPr>
            <p:cNvPr id="414" name="Picture 413">
              <a:extLst>
                <a:ext uri="{FF2B5EF4-FFF2-40B4-BE49-F238E27FC236}">
                  <a16:creationId xmlns:a16="http://schemas.microsoft.com/office/drawing/2014/main" id="{6D02242A-8E6C-4AD2-AA27-91686F0D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793" y="5304410"/>
              <a:ext cx="430300" cy="388829"/>
            </a:xfrm>
            <a:prstGeom prst="rect">
              <a:avLst/>
            </a:prstGeom>
          </p:spPr>
        </p:pic>
        <p:sp>
          <p:nvSpPr>
            <p:cNvPr id="415" name="c5">
              <a:extLst>
                <a:ext uri="{FF2B5EF4-FFF2-40B4-BE49-F238E27FC236}">
                  <a16:creationId xmlns:a16="http://schemas.microsoft.com/office/drawing/2014/main" id="{63C8CA75-81E2-4750-9524-F5900DFD2DF4}"/>
                </a:ext>
              </a:extLst>
            </p:cNvPr>
            <p:cNvSpPr txBox="1"/>
            <p:nvPr/>
          </p:nvSpPr>
          <p:spPr>
            <a:xfrm>
              <a:off x="8254997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16" name="vm5">
              <a:extLst>
                <a:ext uri="{FF2B5EF4-FFF2-40B4-BE49-F238E27FC236}">
                  <a16:creationId xmlns:a16="http://schemas.microsoft.com/office/drawing/2014/main" id="{FD805901-5039-44AC-938C-69DBACBB32BF}"/>
                </a:ext>
              </a:extLst>
            </p:cNvPr>
            <p:cNvSpPr txBox="1"/>
            <p:nvPr/>
          </p:nvSpPr>
          <p:spPr>
            <a:xfrm>
              <a:off x="8025479" y="5765594"/>
              <a:ext cx="813728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Overall Store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Atmosphere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91%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B4A9449A-3D83-4672-88E0-2C3FDCAF9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731" y="5304410"/>
              <a:ext cx="413088" cy="388829"/>
            </a:xfrm>
            <a:prstGeom prst="rect">
              <a:avLst/>
            </a:prstGeom>
          </p:spPr>
        </p:pic>
        <p:sp>
          <p:nvSpPr>
            <p:cNvPr id="418" name="c6">
              <a:extLst>
                <a:ext uri="{FF2B5EF4-FFF2-40B4-BE49-F238E27FC236}">
                  <a16:creationId xmlns:a16="http://schemas.microsoft.com/office/drawing/2014/main" id="{B8B56F19-4119-4795-88B8-FBEF21609551}"/>
                </a:ext>
              </a:extLst>
            </p:cNvPr>
            <p:cNvSpPr txBox="1"/>
            <p:nvPr/>
          </p:nvSpPr>
          <p:spPr>
            <a:xfrm>
              <a:off x="8828651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19" name="vm6">
              <a:extLst>
                <a:ext uri="{FF2B5EF4-FFF2-40B4-BE49-F238E27FC236}">
                  <a16:creationId xmlns:a16="http://schemas.microsoft.com/office/drawing/2014/main" id="{D14385B6-73B2-4074-AAED-D373F9C4B673}"/>
                </a:ext>
              </a:extLst>
            </p:cNvPr>
            <p:cNvSpPr txBox="1"/>
            <p:nvPr/>
          </p:nvSpPr>
          <p:spPr>
            <a:xfrm>
              <a:off x="8631305" y="5760533"/>
              <a:ext cx="733247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Ease of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Shopping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93%</a:t>
              </a:r>
            </a:p>
          </p:txBody>
        </p:sp>
        <p:pic>
          <p:nvPicPr>
            <p:cNvPr id="420" name="Picture 419">
              <a:extLst>
                <a:ext uri="{FF2B5EF4-FFF2-40B4-BE49-F238E27FC236}">
                  <a16:creationId xmlns:a16="http://schemas.microsoft.com/office/drawing/2014/main" id="{5F733232-A912-4AD1-B011-95FBBF45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908" y="5286399"/>
              <a:ext cx="438042" cy="401954"/>
            </a:xfrm>
            <a:prstGeom prst="rect">
              <a:avLst/>
            </a:prstGeom>
          </p:spPr>
        </p:pic>
      </p:grpSp>
      <p:grpSp>
        <p:nvGrpSpPr>
          <p:cNvPr id="281" name="overallSatisfaction"/>
          <p:cNvGrpSpPr/>
          <p:nvPr/>
        </p:nvGrpSpPr>
        <p:grpSpPr>
          <a:xfrm>
            <a:off x="4215782" y="5078323"/>
            <a:ext cx="1284120" cy="1009216"/>
            <a:chOff x="4215782" y="5078323"/>
            <a:chExt cx="1284120" cy="1009216"/>
          </a:xfrm>
        </p:grpSpPr>
        <p:sp>
          <p:nvSpPr>
            <p:cNvPr id="390" name="hText">
              <a:extLst>
                <a:ext uri="{FF2B5EF4-FFF2-40B4-BE49-F238E27FC236}">
                  <a16:creationId xmlns:a16="http://schemas.microsoft.com/office/drawing/2014/main" id="{B077AA67-BAF1-4B90-A3E0-93A021D5A8B2}"/>
                </a:ext>
              </a:extLst>
            </p:cNvPr>
            <p:cNvSpPr txBox="1"/>
            <p:nvPr/>
          </p:nvSpPr>
          <p:spPr>
            <a:xfrm>
              <a:off x="4215782" y="5078323"/>
              <a:ext cx="1134361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OVERALL SATISFACTION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3C88C89F-B4AC-4BBE-993F-E594CC90FFC7}"/>
                </a:ext>
              </a:extLst>
            </p:cNvPr>
            <p:cNvSpPr/>
            <p:nvPr/>
          </p:nvSpPr>
          <p:spPr>
            <a:xfrm>
              <a:off x="4314886" y="5343247"/>
              <a:ext cx="1068154" cy="15217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vm">
              <a:extLst>
                <a:ext uri="{FF2B5EF4-FFF2-40B4-BE49-F238E27FC236}">
                  <a16:creationId xmlns:a16="http://schemas.microsoft.com/office/drawing/2014/main" id="{61486CD5-6701-492E-9B1C-3F22845EA989}"/>
                </a:ext>
              </a:extLst>
            </p:cNvPr>
            <p:cNvSpPr txBox="1"/>
            <p:nvPr/>
          </p:nvSpPr>
          <p:spPr>
            <a:xfrm>
              <a:off x="4787538" y="5569861"/>
              <a:ext cx="709859" cy="4078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95%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Satisfied </a:t>
              </a: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(Top 2 Box)</a:t>
              </a:r>
              <a:endParaRPr lang="en-US" sz="75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c">
              <a:extLst>
                <a:ext uri="{FF2B5EF4-FFF2-40B4-BE49-F238E27FC236}">
                  <a16:creationId xmlns:a16="http://schemas.microsoft.com/office/drawing/2014/main" id="{84E278AC-353B-446C-AA00-5D031E25D8DA}"/>
                </a:ext>
              </a:extLst>
            </p:cNvPr>
            <p:cNvSpPr txBox="1"/>
            <p:nvPr/>
          </p:nvSpPr>
          <p:spPr>
            <a:xfrm>
              <a:off x="5186996" y="5554428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graphicFrame>
          <p:nvGraphicFramePr>
            <p:cNvPr id="421" name="chart">
              <a:extLst>
                <a:ext uri="{FF2B5EF4-FFF2-40B4-BE49-F238E27FC236}">
                  <a16:creationId xmlns:a16="http://schemas.microsoft.com/office/drawing/2014/main" id="{24AE7FD4-F60B-4F14-948D-83AE1DFEE7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08060879"/>
                </p:ext>
              </p:extLst>
            </p:nvPr>
          </p:nvGraphicFramePr>
          <p:xfrm>
            <a:off x="4225282" y="5482708"/>
            <a:ext cx="650840" cy="604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2"/>
            </a:graphicData>
          </a:graphic>
        </p:graphicFrame>
      </p:grpSp>
      <p:sp>
        <p:nvSpPr>
          <p:cNvPr id="397" name="Rectangle 396">
            <a:extLst>
              <a:ext uri="{FF2B5EF4-FFF2-40B4-BE49-F238E27FC236}">
                <a16:creationId xmlns:a16="http://schemas.microsoft.com/office/drawing/2014/main" id="{F8DEB07A-5B8E-455E-9754-DE3FF82DEBF9}"/>
              </a:ext>
            </a:extLst>
          </p:cNvPr>
          <p:cNvSpPr/>
          <p:nvPr/>
        </p:nvSpPr>
        <p:spPr>
          <a:xfrm>
            <a:off x="10904337" y="5251608"/>
            <a:ext cx="910253" cy="15217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postvist"/>
          <p:cNvGrpSpPr/>
          <p:nvPr/>
        </p:nvGrpSpPr>
        <p:grpSpPr>
          <a:xfrm>
            <a:off x="9790921" y="4464643"/>
            <a:ext cx="2862810" cy="1226077"/>
            <a:chOff x="9790921" y="4464643"/>
            <a:chExt cx="2862810" cy="1226077"/>
          </a:xfrm>
        </p:grpSpPr>
        <p:sp>
          <p:nvSpPr>
            <p:cNvPr id="396" name="hText">
              <a:extLst>
                <a:ext uri="{FF2B5EF4-FFF2-40B4-BE49-F238E27FC236}">
                  <a16:creationId xmlns:a16="http://schemas.microsoft.com/office/drawing/2014/main" id="{CDC4325C-CE36-4690-B58D-7C613F04A719}"/>
                </a:ext>
              </a:extLst>
            </p:cNvPr>
            <p:cNvSpPr txBox="1"/>
            <p:nvPr/>
          </p:nvSpPr>
          <p:spPr>
            <a:xfrm>
              <a:off x="10805234" y="4986684"/>
              <a:ext cx="97029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LOCATION AFTER TRIP</a:t>
              </a:r>
              <a:endParaRPr lang="en-US" sz="8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vm">
              <a:extLst>
                <a:ext uri="{FF2B5EF4-FFF2-40B4-BE49-F238E27FC236}">
                  <a16:creationId xmlns:a16="http://schemas.microsoft.com/office/drawing/2014/main" id="{0F0E1869-A25F-4B49-90CE-E18D9C4B0B05}"/>
                </a:ext>
              </a:extLst>
            </p:cNvPr>
            <p:cNvSpPr txBox="1"/>
            <p:nvPr/>
          </p:nvSpPr>
          <p:spPr>
            <a:xfrm>
              <a:off x="10808048" y="5312588"/>
              <a:ext cx="996473" cy="31959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80%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Home</a:t>
              </a:r>
            </a:p>
          </p:txBody>
        </p:sp>
        <p:sp>
          <p:nvSpPr>
            <p:cNvPr id="399" name="c">
              <a:extLst>
                <a:ext uri="{FF2B5EF4-FFF2-40B4-BE49-F238E27FC236}">
                  <a16:creationId xmlns:a16="http://schemas.microsoft.com/office/drawing/2014/main" id="{2704E1E8-51BA-4F15-AB6D-9D7E1ABDBB9B}"/>
                </a:ext>
              </a:extLst>
            </p:cNvPr>
            <p:cNvSpPr txBox="1"/>
            <p:nvPr/>
          </p:nvSpPr>
          <p:spPr>
            <a:xfrm>
              <a:off x="11364119" y="5287357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02459C37-0504-4437-8046-DF4D8CADD295}"/>
                </a:ext>
              </a:extLst>
            </p:cNvPr>
            <p:cNvSpPr txBox="1"/>
            <p:nvPr/>
          </p:nvSpPr>
          <p:spPr>
            <a:xfrm>
              <a:off x="10794601" y="4599022"/>
              <a:ext cx="1859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POST-SHOP</a:t>
              </a:r>
            </a:p>
          </p:txBody>
        </p:sp>
        <p:pic>
          <p:nvPicPr>
            <p:cNvPr id="401" name="img">
              <a:extLst>
                <a:ext uri="{FF2B5EF4-FFF2-40B4-BE49-F238E27FC236}">
                  <a16:creationId xmlns:a16="http://schemas.microsoft.com/office/drawing/2014/main" id="{AA135E15-F711-4CEF-BBA8-B0B16ABF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1" y="4754809"/>
              <a:ext cx="1014916" cy="935911"/>
            </a:xfrm>
            <a:prstGeom prst="rect">
              <a:avLst/>
            </a:prstGeom>
          </p:spPr>
        </p:pic>
        <p:pic>
          <p:nvPicPr>
            <p:cNvPr id="402" name="Picture 401" hidden="1">
              <a:extLst>
                <a:ext uri="{FF2B5EF4-FFF2-40B4-BE49-F238E27FC236}">
                  <a16:creationId xmlns:a16="http://schemas.microsoft.com/office/drawing/2014/main" id="{2682EA63-ECFB-4810-98F7-BF04A73CB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9451" y="4464643"/>
              <a:ext cx="297230" cy="309224"/>
            </a:xfrm>
            <a:prstGeom prst="rect">
              <a:avLst/>
            </a:prstGeom>
          </p:spPr>
        </p:pic>
      </p:grpSp>
      <p:pic>
        <p:nvPicPr>
          <p:cNvPr id="424" name="Picture 423">
            <a:extLst>
              <a:ext uri="{FF2B5EF4-FFF2-40B4-BE49-F238E27FC236}">
                <a16:creationId xmlns:a16="http://schemas.microsoft.com/office/drawing/2014/main" id="{A03757DD-3E96-4482-84F9-14DCA7880E0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0099" y="5584789"/>
            <a:ext cx="405278" cy="417412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5263E141-A569-4213-87B5-36A6A72F9795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80" y="2728670"/>
            <a:ext cx="1342023" cy="1715532"/>
          </a:xfrm>
          <a:prstGeom prst="rect">
            <a:avLst/>
          </a:prstGeom>
        </p:spPr>
      </p:pic>
      <p:sp>
        <p:nvSpPr>
          <p:cNvPr id="354" name="hText">
            <a:extLst>
              <a:ext uri="{FF2B5EF4-FFF2-40B4-BE49-F238E27FC236}">
                <a16:creationId xmlns:a16="http://schemas.microsoft.com/office/drawing/2014/main" id="{6E676D78-6781-4D7E-9288-8887F4A5125A}"/>
              </a:ext>
            </a:extLst>
          </p:cNvPr>
          <p:cNvSpPr txBox="1"/>
          <p:nvPr/>
        </p:nvSpPr>
        <p:spPr>
          <a:xfrm>
            <a:off x="10715905" y="2761693"/>
            <a:ext cx="9835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b="1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DESTINATION ITEM</a:t>
            </a:r>
            <a:endParaRPr lang="en-US" sz="800" b="1" dirty="0">
              <a:solidFill>
                <a:srgbClr val="414042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98109D8-B3A6-4DF7-9913-8129472A3ABD}"/>
              </a:ext>
            </a:extLst>
          </p:cNvPr>
          <p:cNvSpPr/>
          <p:nvPr/>
        </p:nvSpPr>
        <p:spPr>
          <a:xfrm>
            <a:off x="10541103" y="3036251"/>
            <a:ext cx="985479" cy="15334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7" name="destinationItems"/>
          <p:cNvGrpSpPr/>
          <p:nvPr/>
        </p:nvGrpSpPr>
        <p:grpSpPr>
          <a:xfrm>
            <a:off x="10465264" y="3061359"/>
            <a:ext cx="1234141" cy="1204348"/>
            <a:chOff x="10465264" y="3061359"/>
            <a:chExt cx="1234141" cy="1204348"/>
          </a:xfrm>
        </p:grpSpPr>
        <p:sp>
          <p:nvSpPr>
            <p:cNvPr id="357" name="vm1">
              <a:extLst>
                <a:ext uri="{FF2B5EF4-FFF2-40B4-BE49-F238E27FC236}">
                  <a16:creationId xmlns:a16="http://schemas.microsoft.com/office/drawing/2014/main" id="{7FB64FBD-714C-4C5C-A510-D596B8434A3C}"/>
                </a:ext>
              </a:extLst>
            </p:cNvPr>
            <p:cNvSpPr txBox="1"/>
            <p:nvPr/>
          </p:nvSpPr>
          <p:spPr>
            <a:xfrm>
              <a:off x="10667257" y="3094631"/>
              <a:ext cx="1032148" cy="41049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11%</a:t>
              </a:r>
            </a:p>
            <a:p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Fresh Produce</a:t>
              </a:r>
            </a:p>
          </p:txBody>
        </p:sp>
        <p:sp>
          <p:nvSpPr>
            <p:cNvPr id="358" name="c1">
              <a:extLst>
                <a:ext uri="{FF2B5EF4-FFF2-40B4-BE49-F238E27FC236}">
                  <a16:creationId xmlns:a16="http://schemas.microsoft.com/office/drawing/2014/main" id="{BB4592A5-DD08-46A7-BA04-9ABA16E63C53}"/>
                </a:ext>
              </a:extLst>
            </p:cNvPr>
            <p:cNvSpPr txBox="1"/>
            <p:nvPr/>
          </p:nvSpPr>
          <p:spPr>
            <a:xfrm>
              <a:off x="11187287" y="3061359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359" name="Picture1">
              <a:extLst>
                <a:ext uri="{FF2B5EF4-FFF2-40B4-BE49-F238E27FC236}">
                  <a16:creationId xmlns:a16="http://schemas.microsoft.com/office/drawing/2014/main" id="{3647CE24-02C0-4AF5-89DD-AA74632E0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264" y="3111332"/>
              <a:ext cx="230400" cy="230400"/>
            </a:xfrm>
            <a:prstGeom prst="rect">
              <a:avLst/>
            </a:prstGeom>
          </p:spPr>
        </p:pic>
        <p:sp>
          <p:nvSpPr>
            <p:cNvPr id="360" name="vm2">
              <a:extLst>
                <a:ext uri="{FF2B5EF4-FFF2-40B4-BE49-F238E27FC236}">
                  <a16:creationId xmlns:a16="http://schemas.microsoft.com/office/drawing/2014/main" id="{022D8712-8318-43FC-88F1-439CC1CA5CE0}"/>
                </a:ext>
              </a:extLst>
            </p:cNvPr>
            <p:cNvSpPr txBox="1"/>
            <p:nvPr/>
          </p:nvSpPr>
          <p:spPr>
            <a:xfrm>
              <a:off x="10667258" y="3538397"/>
              <a:ext cx="1019998" cy="34412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7%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Fresh Meat</a:t>
              </a:r>
            </a:p>
          </p:txBody>
        </p:sp>
        <p:sp>
          <p:nvSpPr>
            <p:cNvPr id="361" name="c2">
              <a:extLst>
                <a:ext uri="{FF2B5EF4-FFF2-40B4-BE49-F238E27FC236}">
                  <a16:creationId xmlns:a16="http://schemas.microsoft.com/office/drawing/2014/main" id="{E98F711B-57B8-4B70-886E-643BD4709628}"/>
                </a:ext>
              </a:extLst>
            </p:cNvPr>
            <p:cNvSpPr txBox="1"/>
            <p:nvPr/>
          </p:nvSpPr>
          <p:spPr>
            <a:xfrm>
              <a:off x="11187287" y="3464228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362" name="Picture2">
              <a:extLst>
                <a:ext uri="{FF2B5EF4-FFF2-40B4-BE49-F238E27FC236}">
                  <a16:creationId xmlns:a16="http://schemas.microsoft.com/office/drawing/2014/main" id="{DB8518E0-B28A-4762-8F10-77E9B58F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264" y="3543272"/>
              <a:ext cx="230400" cy="230400"/>
            </a:xfrm>
            <a:prstGeom prst="rect">
              <a:avLst/>
            </a:prstGeom>
          </p:spPr>
        </p:pic>
        <p:sp>
          <p:nvSpPr>
            <p:cNvPr id="363" name="vm3">
              <a:extLst>
                <a:ext uri="{FF2B5EF4-FFF2-40B4-BE49-F238E27FC236}">
                  <a16:creationId xmlns:a16="http://schemas.microsoft.com/office/drawing/2014/main" id="{0674660F-9923-41C4-9951-6175F5AC0E86}"/>
                </a:ext>
              </a:extLst>
            </p:cNvPr>
            <p:cNvSpPr txBox="1"/>
            <p:nvPr/>
          </p:nvSpPr>
          <p:spPr>
            <a:xfrm>
              <a:off x="10667258" y="3921581"/>
              <a:ext cx="1032147" cy="34412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6%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Milk</a:t>
              </a:r>
            </a:p>
          </p:txBody>
        </p:sp>
        <p:sp>
          <p:nvSpPr>
            <p:cNvPr id="364" name="c3">
              <a:extLst>
                <a:ext uri="{FF2B5EF4-FFF2-40B4-BE49-F238E27FC236}">
                  <a16:creationId xmlns:a16="http://schemas.microsoft.com/office/drawing/2014/main" id="{4980FE52-5C20-444D-9AFB-E0C46BF86582}"/>
                </a:ext>
              </a:extLst>
            </p:cNvPr>
            <p:cNvSpPr txBox="1"/>
            <p:nvPr/>
          </p:nvSpPr>
          <p:spPr>
            <a:xfrm>
              <a:off x="11187287" y="3867097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365" name="Picture3">
              <a:extLst>
                <a:ext uri="{FF2B5EF4-FFF2-40B4-BE49-F238E27FC236}">
                  <a16:creationId xmlns:a16="http://schemas.microsoft.com/office/drawing/2014/main" id="{B6899456-2FC3-4B22-8588-74F41AFBD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264" y="3920617"/>
              <a:ext cx="230400" cy="230400"/>
            </a:xfrm>
            <a:prstGeom prst="rect">
              <a:avLst/>
            </a:prstGeom>
          </p:spPr>
        </p:pic>
      </p:grpSp>
      <p:pic>
        <p:nvPicPr>
          <p:cNvPr id="217" name="Picture 216">
            <a:extLst>
              <a:ext uri="{FF2B5EF4-FFF2-40B4-BE49-F238E27FC236}">
                <a16:creationId xmlns:a16="http://schemas.microsoft.com/office/drawing/2014/main" id="{E93C73DD-30B1-45E2-AE58-57009A27666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16" y="2839986"/>
            <a:ext cx="3626629" cy="1590088"/>
          </a:xfrm>
          <a:prstGeom prst="rect">
            <a:avLst/>
          </a:prstGeom>
        </p:spPr>
      </p:pic>
      <p:grpSp>
        <p:nvGrpSpPr>
          <p:cNvPr id="20" name="locationPrior"/>
          <p:cNvGrpSpPr/>
          <p:nvPr/>
        </p:nvGrpSpPr>
        <p:grpSpPr>
          <a:xfrm>
            <a:off x="4274055" y="881738"/>
            <a:ext cx="2250013" cy="1400839"/>
            <a:chOff x="4274055" y="881738"/>
            <a:chExt cx="2250013" cy="1400839"/>
          </a:xfrm>
        </p:grpSpPr>
        <p:sp>
          <p:nvSpPr>
            <p:cNvPr id="87" name="hText">
              <a:extLst>
                <a:ext uri="{FF2B5EF4-FFF2-40B4-BE49-F238E27FC236}">
                  <a16:creationId xmlns:a16="http://schemas.microsoft.com/office/drawing/2014/main" id="{A4566FCF-001E-4431-B045-ED36D75A16B0}"/>
                </a:ext>
              </a:extLst>
            </p:cNvPr>
            <p:cNvSpPr txBox="1"/>
            <p:nvPr/>
          </p:nvSpPr>
          <p:spPr>
            <a:xfrm>
              <a:off x="5313035" y="881738"/>
              <a:ext cx="1211033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LOCATION PRIOR TO TRIP</a:t>
              </a:r>
            </a:p>
          </p:txBody>
        </p:sp>
        <p:sp>
          <p:nvSpPr>
            <p:cNvPr id="88" name="vm">
              <a:extLst>
                <a:ext uri="{FF2B5EF4-FFF2-40B4-BE49-F238E27FC236}">
                  <a16:creationId xmlns:a16="http://schemas.microsoft.com/office/drawing/2014/main" id="{B57F18EE-CFCF-4D88-A369-8C515EA0C895}"/>
                </a:ext>
              </a:extLst>
            </p:cNvPr>
            <p:cNvSpPr txBox="1"/>
            <p:nvPr/>
          </p:nvSpPr>
          <p:spPr>
            <a:xfrm>
              <a:off x="5357256" y="1209116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60%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Home</a:t>
              </a:r>
            </a:p>
          </p:txBody>
        </p:sp>
        <p:sp>
          <p:nvSpPr>
            <p:cNvPr id="89" name="c">
              <a:extLst>
                <a:ext uri="{FF2B5EF4-FFF2-40B4-BE49-F238E27FC236}">
                  <a16:creationId xmlns:a16="http://schemas.microsoft.com/office/drawing/2014/main" id="{A7ADFCB8-6C75-4A2B-978C-F79919314F58}"/>
                </a:ext>
              </a:extLst>
            </p:cNvPr>
            <p:cNvSpPr txBox="1"/>
            <p:nvPr/>
          </p:nvSpPr>
          <p:spPr>
            <a:xfrm>
              <a:off x="5777959" y="1176374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pic>
          <p:nvPicPr>
            <p:cNvPr id="214" name="img">
              <a:extLst>
                <a:ext uri="{FF2B5EF4-FFF2-40B4-BE49-F238E27FC236}">
                  <a16:creationId xmlns:a16="http://schemas.microsoft.com/office/drawing/2014/main" id="{38F088AE-495E-4F97-B461-8FAF66AA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055" y="1193315"/>
              <a:ext cx="1224571" cy="1089262"/>
            </a:xfrm>
            <a:prstGeom prst="rect">
              <a:avLst/>
            </a:prstGeom>
          </p:spPr>
        </p:pic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8310AA7-C313-4FAF-86B0-1950D0A76ED8}"/>
              </a:ext>
            </a:extLst>
          </p:cNvPr>
          <p:cNvSpPr/>
          <p:nvPr/>
        </p:nvSpPr>
        <p:spPr>
          <a:xfrm>
            <a:off x="8804910" y="2990850"/>
            <a:ext cx="464820" cy="175260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F17DE1A-F46A-4ABC-86BC-AD5B2ABA6048}"/>
              </a:ext>
            </a:extLst>
          </p:cNvPr>
          <p:cNvSpPr/>
          <p:nvPr/>
        </p:nvSpPr>
        <p:spPr>
          <a:xfrm>
            <a:off x="8804910" y="3429000"/>
            <a:ext cx="464820" cy="175260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061727E-BF57-43A7-8398-26567A6267A2}"/>
              </a:ext>
            </a:extLst>
          </p:cNvPr>
          <p:cNvSpPr/>
          <p:nvPr/>
        </p:nvSpPr>
        <p:spPr>
          <a:xfrm>
            <a:off x="8804910" y="3870960"/>
            <a:ext cx="464820" cy="175260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199973B-FD5D-4E3E-96C9-D33D23FA86E9}"/>
              </a:ext>
            </a:extLst>
          </p:cNvPr>
          <p:cNvSpPr/>
          <p:nvPr/>
        </p:nvSpPr>
        <p:spPr>
          <a:xfrm>
            <a:off x="8804910" y="4343400"/>
            <a:ext cx="464820" cy="175260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DC2DCA-196C-4EAE-9385-FB9C2ACB3BA7}"/>
              </a:ext>
            </a:extLst>
          </p:cNvPr>
          <p:cNvSpPr/>
          <p:nvPr/>
        </p:nvSpPr>
        <p:spPr>
          <a:xfrm>
            <a:off x="9197340" y="3009900"/>
            <a:ext cx="312420" cy="142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F86DCDE3-B65B-497C-9E71-B29E213EF4CE}"/>
              </a:ext>
            </a:extLst>
          </p:cNvPr>
          <p:cNvSpPr/>
          <p:nvPr/>
        </p:nvSpPr>
        <p:spPr>
          <a:xfrm>
            <a:off x="9197340" y="3444240"/>
            <a:ext cx="312420" cy="142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1A4A9475-2CEA-428E-88E5-17B45FA1D909}"/>
              </a:ext>
            </a:extLst>
          </p:cNvPr>
          <p:cNvSpPr/>
          <p:nvPr/>
        </p:nvSpPr>
        <p:spPr>
          <a:xfrm>
            <a:off x="9197340" y="3888740"/>
            <a:ext cx="312420" cy="142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43507223-BEB0-4A39-901D-558825A7070D}"/>
              </a:ext>
            </a:extLst>
          </p:cNvPr>
          <p:cNvSpPr/>
          <p:nvPr/>
        </p:nvSpPr>
        <p:spPr>
          <a:xfrm>
            <a:off x="9197340" y="4343400"/>
            <a:ext cx="312420" cy="142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ABB2B50-8A9C-4D33-8D97-CA804261C7A9}"/>
              </a:ext>
            </a:extLst>
          </p:cNvPr>
          <p:cNvCxnSpPr>
            <a:cxnSpLocks/>
          </p:cNvCxnSpPr>
          <p:nvPr/>
        </p:nvCxnSpPr>
        <p:spPr>
          <a:xfrm>
            <a:off x="304800" y="2270760"/>
            <a:ext cx="518922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CB01E1B-FEE3-476B-82D5-5B3121407773}"/>
              </a:ext>
            </a:extLst>
          </p:cNvPr>
          <p:cNvCxnSpPr>
            <a:cxnSpLocks/>
          </p:cNvCxnSpPr>
          <p:nvPr/>
        </p:nvCxnSpPr>
        <p:spPr>
          <a:xfrm>
            <a:off x="6797040" y="1524000"/>
            <a:ext cx="438150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337CCC3-21FB-4F66-9D6D-50364F3F4815}"/>
              </a:ext>
            </a:extLst>
          </p:cNvPr>
          <p:cNvCxnSpPr>
            <a:cxnSpLocks/>
          </p:cNvCxnSpPr>
          <p:nvPr/>
        </p:nvCxnSpPr>
        <p:spPr>
          <a:xfrm>
            <a:off x="9677400" y="5676900"/>
            <a:ext cx="251460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balloon"/>
          <p:cNvGrpSpPr/>
          <p:nvPr/>
        </p:nvGrpSpPr>
        <p:grpSpPr>
          <a:xfrm>
            <a:off x="8285703" y="2746553"/>
            <a:ext cx="1927825" cy="1774547"/>
            <a:chOff x="8285703" y="2746553"/>
            <a:chExt cx="1927825" cy="1774547"/>
          </a:xfrm>
        </p:grpSpPr>
        <p:sp>
          <p:nvSpPr>
            <p:cNvPr id="345" name="m2">
              <a:extLst>
                <a:ext uri="{FF2B5EF4-FFF2-40B4-BE49-F238E27FC236}">
                  <a16:creationId xmlns:a16="http://schemas.microsoft.com/office/drawing/2014/main" id="{B7DFDC73-84B2-479D-A2A4-19C81C56A589}"/>
                </a:ext>
              </a:extLst>
            </p:cNvPr>
            <p:cNvSpPr txBox="1"/>
            <p:nvPr/>
          </p:nvSpPr>
          <p:spPr>
            <a:xfrm>
              <a:off x="8727441" y="3224374"/>
              <a:ext cx="1270564" cy="16115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FIILL IN FOOD AND BEV</a:t>
              </a:r>
            </a:p>
          </p:txBody>
        </p:sp>
        <p:sp>
          <p:nvSpPr>
            <p:cNvPr id="348" name="m3">
              <a:extLst>
                <a:ext uri="{FF2B5EF4-FFF2-40B4-BE49-F238E27FC236}">
                  <a16:creationId xmlns:a16="http://schemas.microsoft.com/office/drawing/2014/main" id="{333B5B26-F36D-4E99-9C8F-BA55891F08C9}"/>
                </a:ext>
              </a:extLst>
            </p:cNvPr>
            <p:cNvSpPr txBox="1"/>
            <p:nvPr/>
          </p:nvSpPr>
          <p:spPr>
            <a:xfrm>
              <a:off x="8727441" y="3712598"/>
              <a:ext cx="1290319" cy="6692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Stock Up</a:t>
              </a:r>
            </a:p>
          </p:txBody>
        </p:sp>
        <p:sp>
          <p:nvSpPr>
            <p:cNvPr id="380" name="m1">
              <a:extLst>
                <a:ext uri="{FF2B5EF4-FFF2-40B4-BE49-F238E27FC236}">
                  <a16:creationId xmlns:a16="http://schemas.microsoft.com/office/drawing/2014/main" id="{0C58F2F4-A182-49A7-8FBE-8740583EE2B8}"/>
                </a:ext>
              </a:extLst>
            </p:cNvPr>
            <p:cNvSpPr txBox="1"/>
            <p:nvPr/>
          </p:nvSpPr>
          <p:spPr>
            <a:xfrm>
              <a:off x="8727441" y="2746553"/>
              <a:ext cx="1486087" cy="1917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Grab and Go Home</a:t>
              </a:r>
            </a:p>
          </p:txBody>
        </p:sp>
        <p:sp>
          <p:nvSpPr>
            <p:cNvPr id="343" name="v1">
              <a:extLst>
                <a:ext uri="{FF2B5EF4-FFF2-40B4-BE49-F238E27FC236}">
                  <a16:creationId xmlns:a16="http://schemas.microsoft.com/office/drawing/2014/main" id="{BCFAF821-C342-47D8-AD68-FCDFB64D0694}"/>
                </a:ext>
              </a:extLst>
            </p:cNvPr>
            <p:cNvSpPr txBox="1"/>
            <p:nvPr/>
          </p:nvSpPr>
          <p:spPr>
            <a:xfrm>
              <a:off x="8698169" y="2959280"/>
              <a:ext cx="529501" cy="2105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30%</a:t>
              </a:r>
            </a:p>
          </p:txBody>
        </p:sp>
        <p:sp>
          <p:nvSpPr>
            <p:cNvPr id="346" name="v2">
              <a:extLst>
                <a:ext uri="{FF2B5EF4-FFF2-40B4-BE49-F238E27FC236}">
                  <a16:creationId xmlns:a16="http://schemas.microsoft.com/office/drawing/2014/main" id="{443A4E28-DC27-4081-ACC0-F643EF2882AD}"/>
                </a:ext>
              </a:extLst>
            </p:cNvPr>
            <p:cNvSpPr txBox="1"/>
            <p:nvPr/>
          </p:nvSpPr>
          <p:spPr>
            <a:xfrm>
              <a:off x="8698169" y="3397742"/>
              <a:ext cx="529501" cy="2105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28%</a:t>
              </a:r>
            </a:p>
          </p:txBody>
        </p:sp>
        <p:sp>
          <p:nvSpPr>
            <p:cNvPr id="349" name="v3">
              <a:extLst>
                <a:ext uri="{FF2B5EF4-FFF2-40B4-BE49-F238E27FC236}">
                  <a16:creationId xmlns:a16="http://schemas.microsoft.com/office/drawing/2014/main" id="{94CB7F93-42AC-4DF6-BEA7-BB9D36D08BD4}"/>
                </a:ext>
              </a:extLst>
            </p:cNvPr>
            <p:cNvSpPr txBox="1"/>
            <p:nvPr/>
          </p:nvSpPr>
          <p:spPr>
            <a:xfrm>
              <a:off x="8698169" y="3854715"/>
              <a:ext cx="529501" cy="2105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16%</a:t>
              </a:r>
            </a:p>
          </p:txBody>
        </p:sp>
        <p:sp>
          <p:nvSpPr>
            <p:cNvPr id="352" name="v4">
              <a:extLst>
                <a:ext uri="{FF2B5EF4-FFF2-40B4-BE49-F238E27FC236}">
                  <a16:creationId xmlns:a16="http://schemas.microsoft.com/office/drawing/2014/main" id="{E7F4149B-E925-478C-9F1F-97FBF62B0BBF}"/>
                </a:ext>
              </a:extLst>
            </p:cNvPr>
            <p:cNvSpPr txBox="1"/>
            <p:nvPr/>
          </p:nvSpPr>
          <p:spPr>
            <a:xfrm>
              <a:off x="8698169" y="4301225"/>
              <a:ext cx="529501" cy="2105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26%</a:t>
              </a:r>
            </a:p>
          </p:txBody>
        </p:sp>
        <p:sp>
          <p:nvSpPr>
            <p:cNvPr id="351" name="m4">
              <a:extLst>
                <a:ext uri="{FF2B5EF4-FFF2-40B4-BE49-F238E27FC236}">
                  <a16:creationId xmlns:a16="http://schemas.microsoft.com/office/drawing/2014/main" id="{42F971FC-4252-4C9D-9667-E7E8CA939C17}"/>
                </a:ext>
              </a:extLst>
            </p:cNvPr>
            <p:cNvSpPr txBox="1"/>
            <p:nvPr/>
          </p:nvSpPr>
          <p:spPr>
            <a:xfrm>
              <a:off x="8727441" y="4093053"/>
              <a:ext cx="1111621" cy="1917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sp>
          <p:nvSpPr>
            <p:cNvPr id="344" name="c1">
              <a:extLst>
                <a:ext uri="{FF2B5EF4-FFF2-40B4-BE49-F238E27FC236}">
                  <a16:creationId xmlns:a16="http://schemas.microsoft.com/office/drawing/2014/main" id="{A7BD0A1F-00AF-4A3B-ADD4-13CEBB0C97CC}"/>
                </a:ext>
              </a:extLst>
            </p:cNvPr>
            <p:cNvSpPr txBox="1"/>
            <p:nvPr/>
          </p:nvSpPr>
          <p:spPr>
            <a:xfrm>
              <a:off x="9193535" y="2970118"/>
              <a:ext cx="423819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500" i="1" dirty="0"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347" name="c2">
              <a:extLst>
                <a:ext uri="{FF2B5EF4-FFF2-40B4-BE49-F238E27FC236}">
                  <a16:creationId xmlns:a16="http://schemas.microsoft.com/office/drawing/2014/main" id="{15DB5991-2ECB-44AD-B9DE-C19F22179107}"/>
                </a:ext>
              </a:extLst>
            </p:cNvPr>
            <p:cNvSpPr txBox="1"/>
            <p:nvPr/>
          </p:nvSpPr>
          <p:spPr>
            <a:xfrm>
              <a:off x="9193535" y="3397854"/>
              <a:ext cx="363625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500" i="1" dirty="0"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350" name="c3">
              <a:extLst>
                <a:ext uri="{FF2B5EF4-FFF2-40B4-BE49-F238E27FC236}">
                  <a16:creationId xmlns:a16="http://schemas.microsoft.com/office/drawing/2014/main" id="{92F34D62-2AAA-4FA9-948B-67E4663AA52B}"/>
                </a:ext>
              </a:extLst>
            </p:cNvPr>
            <p:cNvSpPr txBox="1"/>
            <p:nvPr/>
          </p:nvSpPr>
          <p:spPr>
            <a:xfrm>
              <a:off x="9193536" y="3859203"/>
              <a:ext cx="363436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500" i="1" dirty="0"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353" name="c4">
              <a:extLst>
                <a:ext uri="{FF2B5EF4-FFF2-40B4-BE49-F238E27FC236}">
                  <a16:creationId xmlns:a16="http://schemas.microsoft.com/office/drawing/2014/main" id="{C7547570-BB2C-4358-A279-8B2E57B562F9}"/>
                </a:ext>
              </a:extLst>
            </p:cNvPr>
            <p:cNvSpPr txBox="1"/>
            <p:nvPr/>
          </p:nvSpPr>
          <p:spPr>
            <a:xfrm>
              <a:off x="9193536" y="4313351"/>
              <a:ext cx="384654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500" i="1" dirty="0"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grpSp>
          <p:nvGrpSpPr>
            <p:cNvPr id="272" name="balloon4"/>
            <p:cNvGrpSpPr/>
            <p:nvPr/>
          </p:nvGrpSpPr>
          <p:grpSpPr>
            <a:xfrm>
              <a:off x="8285703" y="4103883"/>
              <a:ext cx="412749" cy="389021"/>
              <a:chOff x="8285703" y="4103883"/>
              <a:chExt cx="412749" cy="389021"/>
            </a:xfrm>
          </p:grpSpPr>
          <p:graphicFrame>
            <p:nvGraphicFramePr>
              <p:cNvPr id="371" name="chart">
                <a:extLst>
                  <a:ext uri="{FF2B5EF4-FFF2-40B4-BE49-F238E27FC236}">
                    <a16:creationId xmlns:a16="http://schemas.microsoft.com/office/drawing/2014/main" id="{0A3E6ED8-946E-4B8A-8848-AAF402DDAF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7951171"/>
                  </p:ext>
                </p:extLst>
              </p:nvPr>
            </p:nvGraphicFramePr>
            <p:xfrm>
              <a:off x="8320114" y="4103883"/>
              <a:ext cx="367262" cy="38297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1"/>
              </a:graphicData>
            </a:graphic>
          </p:graphicFrame>
          <p:pic>
            <p:nvPicPr>
              <p:cNvPr id="265" name="Picture 264">
                <a:extLst>
                  <a:ext uri="{FF2B5EF4-FFF2-40B4-BE49-F238E27FC236}">
                    <a16:creationId xmlns:a16="http://schemas.microsoft.com/office/drawing/2014/main" id="{180CADBB-B9BF-40ED-BE35-A2F624288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5703" y="4122172"/>
                <a:ext cx="412749" cy="370732"/>
              </a:xfrm>
              <a:prstGeom prst="rect">
                <a:avLst/>
              </a:prstGeom>
            </p:spPr>
          </p:pic>
        </p:grpSp>
        <p:grpSp>
          <p:nvGrpSpPr>
            <p:cNvPr id="244" name="balloon3"/>
            <p:cNvGrpSpPr/>
            <p:nvPr/>
          </p:nvGrpSpPr>
          <p:grpSpPr>
            <a:xfrm>
              <a:off x="8289961" y="3645321"/>
              <a:ext cx="408491" cy="382977"/>
              <a:chOff x="8289961" y="3645321"/>
              <a:chExt cx="408491" cy="382977"/>
            </a:xfrm>
          </p:grpSpPr>
          <p:graphicFrame>
            <p:nvGraphicFramePr>
              <p:cNvPr id="375" name="chart">
                <a:extLst>
                  <a:ext uri="{FF2B5EF4-FFF2-40B4-BE49-F238E27FC236}">
                    <a16:creationId xmlns:a16="http://schemas.microsoft.com/office/drawing/2014/main" id="{1D152154-41A4-4BA0-87F1-4F902F58F5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54404"/>
                  </p:ext>
                </p:extLst>
              </p:nvPr>
            </p:nvGraphicFramePr>
            <p:xfrm>
              <a:off x="8320114" y="3645321"/>
              <a:ext cx="367262" cy="38297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3"/>
              </a:graphicData>
            </a:graphic>
          </p:graphicFrame>
          <p:pic>
            <p:nvPicPr>
              <p:cNvPr id="266" name="Picture 265">
                <a:extLst>
                  <a:ext uri="{FF2B5EF4-FFF2-40B4-BE49-F238E27FC236}">
                    <a16:creationId xmlns:a16="http://schemas.microsoft.com/office/drawing/2014/main" id="{E3312158-7E7F-42D2-8F57-948AA2302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9961" y="3660202"/>
                <a:ext cx="408491" cy="366907"/>
              </a:xfrm>
              <a:prstGeom prst="rect">
                <a:avLst/>
              </a:prstGeom>
              <a:noFill/>
            </p:spPr>
          </p:pic>
        </p:grpSp>
        <p:grpSp>
          <p:nvGrpSpPr>
            <p:cNvPr id="243" name="balloon2"/>
            <p:cNvGrpSpPr/>
            <p:nvPr/>
          </p:nvGrpSpPr>
          <p:grpSpPr>
            <a:xfrm>
              <a:off x="8286035" y="3173375"/>
              <a:ext cx="412749" cy="413506"/>
              <a:chOff x="8286035" y="3173375"/>
              <a:chExt cx="412749" cy="413506"/>
            </a:xfrm>
          </p:grpSpPr>
          <p:graphicFrame>
            <p:nvGraphicFramePr>
              <p:cNvPr id="373" name="chart">
                <a:extLst>
                  <a:ext uri="{FF2B5EF4-FFF2-40B4-BE49-F238E27FC236}">
                    <a16:creationId xmlns:a16="http://schemas.microsoft.com/office/drawing/2014/main" id="{93B34921-6196-486B-8863-E3664C5144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46285660"/>
                  </p:ext>
                </p:extLst>
              </p:nvPr>
            </p:nvGraphicFramePr>
            <p:xfrm>
              <a:off x="8312494" y="3173375"/>
              <a:ext cx="375364" cy="41350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5"/>
              </a:graphicData>
            </a:graphic>
          </p:graphicFrame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6AC2B8BF-00AA-4053-B675-08863A777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6035" y="3201641"/>
                <a:ext cx="412749" cy="370732"/>
              </a:xfrm>
              <a:prstGeom prst="rect">
                <a:avLst/>
              </a:prstGeom>
            </p:spPr>
          </p:pic>
        </p:grpSp>
        <p:grpSp>
          <p:nvGrpSpPr>
            <p:cNvPr id="242" name="balloon1"/>
            <p:cNvGrpSpPr/>
            <p:nvPr/>
          </p:nvGrpSpPr>
          <p:grpSpPr>
            <a:xfrm>
              <a:off x="8286035" y="2759150"/>
              <a:ext cx="412749" cy="382977"/>
              <a:chOff x="8286035" y="2759150"/>
              <a:chExt cx="412749" cy="382977"/>
            </a:xfrm>
          </p:grpSpPr>
          <p:graphicFrame>
            <p:nvGraphicFramePr>
              <p:cNvPr id="374" name="chart">
                <a:extLst>
                  <a:ext uri="{FF2B5EF4-FFF2-40B4-BE49-F238E27FC236}">
                    <a16:creationId xmlns:a16="http://schemas.microsoft.com/office/drawing/2014/main" id="{65EB5BDF-9B19-49DC-9876-978ECDD485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91651037"/>
                  </p:ext>
                </p:extLst>
              </p:nvPr>
            </p:nvGraphicFramePr>
            <p:xfrm>
              <a:off x="8320114" y="2759150"/>
              <a:ext cx="367262" cy="38297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6"/>
              </a:graphicData>
            </a:graphic>
          </p:graphicFrame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40A36EBB-03B0-4CAB-AF5C-E1D0886E0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6035" y="2769195"/>
                <a:ext cx="412749" cy="370732"/>
              </a:xfrm>
              <a:prstGeom prst="rect">
                <a:avLst/>
              </a:prstGeom>
            </p:spPr>
          </p:pic>
        </p:grpSp>
        <p:pic>
          <p:nvPicPr>
            <p:cNvPr id="368" name="img2">
              <a:extLst>
                <a:ext uri="{FF2B5EF4-FFF2-40B4-BE49-F238E27FC236}">
                  <a16:creationId xmlns:a16="http://schemas.microsoft.com/office/drawing/2014/main" id="{48492D8D-C61A-4827-8806-ACBEF59BD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385" y="3221684"/>
              <a:ext cx="144000" cy="144000"/>
            </a:xfrm>
            <a:prstGeom prst="rect">
              <a:avLst/>
            </a:prstGeom>
          </p:spPr>
        </p:pic>
        <p:pic>
          <p:nvPicPr>
            <p:cNvPr id="369" name="img3">
              <a:extLst>
                <a:ext uri="{FF2B5EF4-FFF2-40B4-BE49-F238E27FC236}">
                  <a16:creationId xmlns:a16="http://schemas.microsoft.com/office/drawing/2014/main" id="{B75D02E0-E4D2-472F-B856-41F0B003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385" y="3655739"/>
              <a:ext cx="144000" cy="144000"/>
            </a:xfrm>
            <a:prstGeom prst="rect">
              <a:avLst/>
            </a:prstGeom>
          </p:spPr>
        </p:pic>
        <p:pic>
          <p:nvPicPr>
            <p:cNvPr id="370" name="img4">
              <a:extLst>
                <a:ext uri="{FF2B5EF4-FFF2-40B4-BE49-F238E27FC236}">
                  <a16:creationId xmlns:a16="http://schemas.microsoft.com/office/drawing/2014/main" id="{F1725935-18B7-4587-945E-4DC1CB89A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385" y="4122970"/>
              <a:ext cx="144000" cy="144000"/>
            </a:xfrm>
            <a:prstGeom prst="rect">
              <a:avLst/>
            </a:prstGeom>
          </p:spPr>
        </p:pic>
        <p:pic>
          <p:nvPicPr>
            <p:cNvPr id="367" name="img1">
              <a:extLst>
                <a:ext uri="{FF2B5EF4-FFF2-40B4-BE49-F238E27FC236}">
                  <a16:creationId xmlns:a16="http://schemas.microsoft.com/office/drawing/2014/main" id="{485D5592-98DF-4DF6-9232-C820D3E9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385" y="2788221"/>
              <a:ext cx="144000" cy="144000"/>
            </a:xfrm>
            <a:prstGeom prst="rect">
              <a:avLst/>
            </a:prstGeom>
          </p:spPr>
        </p:pic>
      </p:grpSp>
      <p:grpSp>
        <p:nvGrpSpPr>
          <p:cNvPr id="10" name="tod"/>
          <p:cNvGrpSpPr/>
          <p:nvPr/>
        </p:nvGrpSpPr>
        <p:grpSpPr>
          <a:xfrm>
            <a:off x="1958047" y="883019"/>
            <a:ext cx="2202422" cy="1270366"/>
            <a:chOff x="1958047" y="883019"/>
            <a:chExt cx="2202422" cy="1270366"/>
          </a:xfrm>
        </p:grpSpPr>
        <p:sp>
          <p:nvSpPr>
            <p:cNvPr id="218" name="hText">
              <a:extLst>
                <a:ext uri="{FF2B5EF4-FFF2-40B4-BE49-F238E27FC236}">
                  <a16:creationId xmlns:a16="http://schemas.microsoft.com/office/drawing/2014/main" id="{2FC839DE-9DA7-41D3-B32F-67A8BD1624B0}"/>
                </a:ext>
              </a:extLst>
            </p:cNvPr>
            <p:cNvSpPr txBox="1"/>
            <p:nvPr/>
          </p:nvSpPr>
          <p:spPr>
            <a:xfrm>
              <a:off x="1958047" y="883019"/>
              <a:ext cx="185768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TIME OF DAY</a:t>
              </a:r>
            </a:p>
          </p:txBody>
        </p:sp>
        <p:sp>
          <p:nvSpPr>
            <p:cNvPr id="225" name="m1">
              <a:extLst>
                <a:ext uri="{FF2B5EF4-FFF2-40B4-BE49-F238E27FC236}">
                  <a16:creationId xmlns:a16="http://schemas.microsoft.com/office/drawing/2014/main" id="{2C564E2D-F79A-4290-A6D7-3B29B36ED1E3}"/>
                </a:ext>
              </a:extLst>
            </p:cNvPr>
            <p:cNvSpPr txBox="1"/>
            <p:nvPr/>
          </p:nvSpPr>
          <p:spPr>
            <a:xfrm>
              <a:off x="2411695" y="1009954"/>
              <a:ext cx="1581100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MORNING</a:t>
              </a:r>
            </a:p>
          </p:txBody>
        </p:sp>
        <p:sp>
          <p:nvSpPr>
            <p:cNvPr id="230" name="m2">
              <a:extLst>
                <a:ext uri="{FF2B5EF4-FFF2-40B4-BE49-F238E27FC236}">
                  <a16:creationId xmlns:a16="http://schemas.microsoft.com/office/drawing/2014/main" id="{DD5FAEB6-B919-4A21-BFC3-96B689B391E3}"/>
                </a:ext>
              </a:extLst>
            </p:cNvPr>
            <p:cNvSpPr txBox="1"/>
            <p:nvPr/>
          </p:nvSpPr>
          <p:spPr>
            <a:xfrm>
              <a:off x="2417708" y="1226057"/>
              <a:ext cx="16550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MID-DAY</a:t>
              </a:r>
            </a:p>
          </p:txBody>
        </p:sp>
        <p:sp>
          <p:nvSpPr>
            <p:cNvPr id="232" name="m3">
              <a:extLst>
                <a:ext uri="{FF2B5EF4-FFF2-40B4-BE49-F238E27FC236}">
                  <a16:creationId xmlns:a16="http://schemas.microsoft.com/office/drawing/2014/main" id="{C34FE954-FC17-49C0-A2EF-8C28328F7AB7}"/>
                </a:ext>
              </a:extLst>
            </p:cNvPr>
            <p:cNvSpPr txBox="1"/>
            <p:nvPr/>
          </p:nvSpPr>
          <p:spPr>
            <a:xfrm>
              <a:off x="2411695" y="1444846"/>
              <a:ext cx="151933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AFTERNOON</a:t>
              </a:r>
            </a:p>
          </p:txBody>
        </p:sp>
        <p:sp>
          <p:nvSpPr>
            <p:cNvPr id="235" name="m4">
              <a:extLst>
                <a:ext uri="{FF2B5EF4-FFF2-40B4-BE49-F238E27FC236}">
                  <a16:creationId xmlns:a16="http://schemas.microsoft.com/office/drawing/2014/main" id="{BFCBF640-70FD-4AB7-99B5-BAA4F39B97E4}"/>
                </a:ext>
              </a:extLst>
            </p:cNvPr>
            <p:cNvSpPr txBox="1"/>
            <p:nvPr/>
          </p:nvSpPr>
          <p:spPr>
            <a:xfrm>
              <a:off x="2411695" y="1663253"/>
              <a:ext cx="1434888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EVENINGS</a:t>
              </a:r>
            </a:p>
          </p:txBody>
        </p:sp>
        <p:sp>
          <p:nvSpPr>
            <p:cNvPr id="236" name="m5">
              <a:extLst>
                <a:ext uri="{FF2B5EF4-FFF2-40B4-BE49-F238E27FC236}">
                  <a16:creationId xmlns:a16="http://schemas.microsoft.com/office/drawing/2014/main" id="{6794838E-BB9D-4D69-9C72-23A91008CCC2}"/>
                </a:ext>
              </a:extLst>
            </p:cNvPr>
            <p:cNvSpPr txBox="1"/>
            <p:nvPr/>
          </p:nvSpPr>
          <p:spPr>
            <a:xfrm>
              <a:off x="2422482" y="1883777"/>
              <a:ext cx="137287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NIGHT</a:t>
              </a:r>
            </a:p>
          </p:txBody>
        </p:sp>
        <p:sp>
          <p:nvSpPr>
            <p:cNvPr id="237" name="v1">
              <a:extLst>
                <a:ext uri="{FF2B5EF4-FFF2-40B4-BE49-F238E27FC236}">
                  <a16:creationId xmlns:a16="http://schemas.microsoft.com/office/drawing/2014/main" id="{85F01D9A-363F-4140-B3A1-73812E466AA1}"/>
                </a:ext>
              </a:extLst>
            </p:cNvPr>
            <p:cNvSpPr txBox="1"/>
            <p:nvPr/>
          </p:nvSpPr>
          <p:spPr>
            <a:xfrm>
              <a:off x="2029703" y="978593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23%</a:t>
              </a:r>
            </a:p>
          </p:txBody>
        </p:sp>
        <p:sp>
          <p:nvSpPr>
            <p:cNvPr id="239" name="v3">
              <a:extLst>
                <a:ext uri="{FF2B5EF4-FFF2-40B4-BE49-F238E27FC236}">
                  <a16:creationId xmlns:a16="http://schemas.microsoft.com/office/drawing/2014/main" id="{F8DDD6FE-BB53-49AB-93E2-6C5C85DD0A4A}"/>
                </a:ext>
              </a:extLst>
            </p:cNvPr>
            <p:cNvSpPr txBox="1"/>
            <p:nvPr/>
          </p:nvSpPr>
          <p:spPr>
            <a:xfrm>
              <a:off x="2029806" y="1426396"/>
              <a:ext cx="46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24%</a:t>
              </a:r>
            </a:p>
          </p:txBody>
        </p:sp>
        <p:sp>
          <p:nvSpPr>
            <p:cNvPr id="240" name="v4">
              <a:extLst>
                <a:ext uri="{FF2B5EF4-FFF2-40B4-BE49-F238E27FC236}">
                  <a16:creationId xmlns:a16="http://schemas.microsoft.com/office/drawing/2014/main" id="{6C44A8CB-C1A6-4399-958E-51D910E8E7EC}"/>
                </a:ext>
              </a:extLst>
            </p:cNvPr>
            <p:cNvSpPr txBox="1"/>
            <p:nvPr/>
          </p:nvSpPr>
          <p:spPr>
            <a:xfrm>
              <a:off x="2030039" y="1651352"/>
              <a:ext cx="467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27%</a:t>
              </a:r>
            </a:p>
          </p:txBody>
        </p:sp>
        <p:sp>
          <p:nvSpPr>
            <p:cNvPr id="241" name="v5">
              <a:extLst>
                <a:ext uri="{FF2B5EF4-FFF2-40B4-BE49-F238E27FC236}">
                  <a16:creationId xmlns:a16="http://schemas.microsoft.com/office/drawing/2014/main" id="{9B33954D-3A0A-4B6B-8FE3-FF37B702C251}"/>
                </a:ext>
              </a:extLst>
            </p:cNvPr>
            <p:cNvSpPr txBox="1"/>
            <p:nvPr/>
          </p:nvSpPr>
          <p:spPr>
            <a:xfrm>
              <a:off x="2071169" y="1876386"/>
              <a:ext cx="385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4%</a:t>
              </a:r>
            </a:p>
          </p:txBody>
        </p:sp>
        <p:sp>
          <p:nvSpPr>
            <p:cNvPr id="238" name="v2">
              <a:extLst>
                <a:ext uri="{FF2B5EF4-FFF2-40B4-BE49-F238E27FC236}">
                  <a16:creationId xmlns:a16="http://schemas.microsoft.com/office/drawing/2014/main" id="{1FD16F4B-FC76-4925-A682-93D6406FC295}"/>
                </a:ext>
              </a:extLst>
            </p:cNvPr>
            <p:cNvSpPr txBox="1"/>
            <p:nvPr/>
          </p:nvSpPr>
          <p:spPr>
            <a:xfrm>
              <a:off x="2029703" y="1204569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22%</a:t>
              </a:r>
            </a:p>
          </p:txBody>
        </p:sp>
        <p:sp>
          <p:nvSpPr>
            <p:cNvPr id="249" name="c1">
              <a:extLst>
                <a:ext uri="{FF2B5EF4-FFF2-40B4-BE49-F238E27FC236}">
                  <a16:creationId xmlns:a16="http://schemas.microsoft.com/office/drawing/2014/main" id="{B47A0C54-7240-4452-AA9F-CA962515974F}"/>
                </a:ext>
              </a:extLst>
            </p:cNvPr>
            <p:cNvSpPr txBox="1"/>
            <p:nvPr/>
          </p:nvSpPr>
          <p:spPr>
            <a:xfrm>
              <a:off x="3825121" y="1003752"/>
              <a:ext cx="33534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262" name="c5">
              <a:extLst>
                <a:ext uri="{FF2B5EF4-FFF2-40B4-BE49-F238E27FC236}">
                  <a16:creationId xmlns:a16="http://schemas.microsoft.com/office/drawing/2014/main" id="{37143EC0-5BE6-4C32-8914-0B38B454E4CA}"/>
                </a:ext>
              </a:extLst>
            </p:cNvPr>
            <p:cNvSpPr txBox="1"/>
            <p:nvPr/>
          </p:nvSpPr>
          <p:spPr>
            <a:xfrm>
              <a:off x="3535010" y="1879085"/>
              <a:ext cx="33534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263" name="c3">
              <a:extLst>
                <a:ext uri="{FF2B5EF4-FFF2-40B4-BE49-F238E27FC236}">
                  <a16:creationId xmlns:a16="http://schemas.microsoft.com/office/drawing/2014/main" id="{D93A6540-12EC-4EB6-87A9-1A0001491C5D}"/>
                </a:ext>
              </a:extLst>
            </p:cNvPr>
            <p:cNvSpPr txBox="1"/>
            <p:nvPr/>
          </p:nvSpPr>
          <p:spPr>
            <a:xfrm>
              <a:off x="3628196" y="1429301"/>
              <a:ext cx="33534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269" name="c4">
              <a:extLst>
                <a:ext uri="{FF2B5EF4-FFF2-40B4-BE49-F238E27FC236}">
                  <a16:creationId xmlns:a16="http://schemas.microsoft.com/office/drawing/2014/main" id="{A2077084-E962-4DE1-85D3-43B981C2FDD2}"/>
                </a:ext>
              </a:extLst>
            </p:cNvPr>
            <p:cNvSpPr txBox="1"/>
            <p:nvPr/>
          </p:nvSpPr>
          <p:spPr>
            <a:xfrm>
              <a:off x="3533245" y="1651552"/>
              <a:ext cx="36580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270" name="c2">
              <a:extLst>
                <a:ext uri="{FF2B5EF4-FFF2-40B4-BE49-F238E27FC236}">
                  <a16:creationId xmlns:a16="http://schemas.microsoft.com/office/drawing/2014/main" id="{7BDA7765-2BC2-43F9-B092-ACD910BFD61D}"/>
                </a:ext>
              </a:extLst>
            </p:cNvPr>
            <p:cNvSpPr txBox="1"/>
            <p:nvPr/>
          </p:nvSpPr>
          <p:spPr>
            <a:xfrm>
              <a:off x="3688248" y="1214483"/>
              <a:ext cx="36580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</p:grpSp>
      <p:grpSp>
        <p:nvGrpSpPr>
          <p:cNvPr id="25" name="planningType"/>
          <p:cNvGrpSpPr/>
          <p:nvPr/>
        </p:nvGrpSpPr>
        <p:grpSpPr>
          <a:xfrm>
            <a:off x="6962002" y="677476"/>
            <a:ext cx="1858119" cy="564915"/>
            <a:chOff x="6962002" y="677476"/>
            <a:chExt cx="1858119" cy="564915"/>
          </a:xfrm>
        </p:grpSpPr>
        <p:sp>
          <p:nvSpPr>
            <p:cNvPr id="29" name="hText">
              <a:extLst>
                <a:ext uri="{FF2B5EF4-FFF2-40B4-BE49-F238E27FC236}">
                  <a16:creationId xmlns:a16="http://schemas.microsoft.com/office/drawing/2014/main" id="{20605927-F8BE-402B-AA69-D5AB44DC3FA8}"/>
                </a:ext>
              </a:extLst>
            </p:cNvPr>
            <p:cNvSpPr txBox="1"/>
            <p:nvPr/>
          </p:nvSpPr>
          <p:spPr>
            <a:xfrm>
              <a:off x="7452526" y="763713"/>
              <a:ext cx="639919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PLANNING</a:t>
              </a:r>
            </a:p>
          </p:txBody>
        </p:sp>
        <p:sp>
          <p:nvSpPr>
            <p:cNvPr id="30" name="vm">
              <a:extLst>
                <a:ext uri="{FF2B5EF4-FFF2-40B4-BE49-F238E27FC236}">
                  <a16:creationId xmlns:a16="http://schemas.microsoft.com/office/drawing/2014/main" id="{2FD7E152-7A37-4964-852A-88ABC39F595D}"/>
                </a:ext>
              </a:extLst>
            </p:cNvPr>
            <p:cNvSpPr txBox="1"/>
            <p:nvPr/>
          </p:nvSpPr>
          <p:spPr>
            <a:xfrm>
              <a:off x="7451408" y="919226"/>
              <a:ext cx="1368713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57%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Planned</a:t>
              </a:r>
            </a:p>
          </p:txBody>
        </p:sp>
        <p:sp>
          <p:nvSpPr>
            <p:cNvPr id="31" name="c">
              <a:extLst>
                <a:ext uri="{FF2B5EF4-FFF2-40B4-BE49-F238E27FC236}">
                  <a16:creationId xmlns:a16="http://schemas.microsoft.com/office/drawing/2014/main" id="{7821CA19-956B-4CC0-918B-493A97B2F002}"/>
                </a:ext>
              </a:extLst>
            </p:cNvPr>
            <p:cNvSpPr txBox="1"/>
            <p:nvPr/>
          </p:nvSpPr>
          <p:spPr>
            <a:xfrm>
              <a:off x="7959607" y="907473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pic>
          <p:nvPicPr>
            <p:cNvPr id="271" name="img">
              <a:extLst>
                <a:ext uri="{FF2B5EF4-FFF2-40B4-BE49-F238E27FC236}">
                  <a16:creationId xmlns:a16="http://schemas.microsoft.com/office/drawing/2014/main" id="{5E79858E-92E5-40DA-8511-DAA99E28F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002" y="677476"/>
              <a:ext cx="499080" cy="537022"/>
            </a:xfrm>
            <a:prstGeom prst="rect">
              <a:avLst/>
            </a:prstGeom>
          </p:spPr>
        </p:pic>
      </p:grpSp>
      <p:pic>
        <p:nvPicPr>
          <p:cNvPr id="275" name="RetailerImg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99" y="3283396"/>
            <a:ext cx="551141" cy="420716"/>
          </a:xfrm>
          <a:prstGeom prst="rect">
            <a:avLst/>
          </a:prstGeom>
        </p:spPr>
      </p:pic>
      <p:pic>
        <p:nvPicPr>
          <p:cNvPr id="264" name="image 113">
            <a:extLst>
              <a:ext uri="{FF2B5EF4-FFF2-40B4-BE49-F238E27FC236}">
                <a16:creationId xmlns:a16="http://schemas.microsoft.com/office/drawing/2014/main" id="{99FEC9D4-5FAD-40A2-B12A-FE8217592F6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76" y="997351"/>
            <a:ext cx="381296" cy="292880"/>
          </a:xfrm>
          <a:prstGeom prst="rect">
            <a:avLst/>
          </a:prstGeom>
        </p:spPr>
      </p:pic>
      <p:pic>
        <p:nvPicPr>
          <p:cNvPr id="277" name="image 112">
            <a:extLst>
              <a:ext uri="{FF2B5EF4-FFF2-40B4-BE49-F238E27FC236}">
                <a16:creationId xmlns:a16="http://schemas.microsoft.com/office/drawing/2014/main" id="{5CA3C290-C6BD-44B1-AF10-E76A5617274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65" y="1393992"/>
            <a:ext cx="417894" cy="417894"/>
          </a:xfrm>
          <a:prstGeom prst="rect">
            <a:avLst/>
          </a:prstGeom>
        </p:spPr>
      </p:pic>
      <p:pic>
        <p:nvPicPr>
          <p:cNvPr id="284" name="image 111">
            <a:extLst>
              <a:ext uri="{FF2B5EF4-FFF2-40B4-BE49-F238E27FC236}">
                <a16:creationId xmlns:a16="http://schemas.microsoft.com/office/drawing/2014/main" id="{A8472931-0B1A-454A-BD3D-0F3AA6584DF8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54" y="1846885"/>
            <a:ext cx="322263" cy="274715"/>
          </a:xfrm>
          <a:prstGeom prst="rect">
            <a:avLst/>
          </a:prstGeom>
        </p:spPr>
      </p:pic>
      <p:sp>
        <p:nvSpPr>
          <p:cNvPr id="286" name="Rectangle 285">
            <a:extLst>
              <a:ext uri="{FF2B5EF4-FFF2-40B4-BE49-F238E27FC236}">
                <a16:creationId xmlns:a16="http://schemas.microsoft.com/office/drawing/2014/main" id="{A63114EC-FBA6-497E-92AF-02CCFBCECC69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7" name="Footer Placeholder 4">
            <a:extLst>
              <a:ext uri="{FF2B5EF4-FFF2-40B4-BE49-F238E27FC236}">
                <a16:creationId xmlns:a16="http://schemas.microsoft.com/office/drawing/2014/main" id="{7CE010E1-54DE-4A67-8573-8A6FB4A7C855}"/>
              </a:ext>
            </a:extLst>
          </p:cNvPr>
          <p:cNvSpPr txBox="1"/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0925956C-54DC-4315-B5F9-F04D7A75296B}"/>
              </a:ext>
            </a:extLst>
          </p:cNvPr>
          <p:cNvPicPr>
            <a:picLocks noChangeAspect="1"/>
          </p:cNvPicPr>
          <p:nvPr/>
        </p:nvPicPr>
        <p:blipFill>
          <a:blip r:embed="rId5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4A1DF593-021F-4273-BCE6-CFD9D9C83BE7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ss">
            <a:extLst>
              <a:ext uri="{FF2B5EF4-FFF2-40B4-BE49-F238E27FC236}">
                <a16:creationId xmlns:a16="http://schemas.microsoft.com/office/drawing/2014/main" id="{947563CD-38B3-4F25-90FB-9A78922A27F0}"/>
              </a:ext>
            </a:extLst>
          </p:cNvPr>
          <p:cNvSpPr txBox="1"/>
          <p:nvPr/>
        </p:nvSpPr>
        <p:spPr>
          <a:xfrm>
            <a:off x="5302740" y="6432894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Sample Size – 15,466</a:t>
            </a:r>
          </a:p>
        </p:txBody>
      </p:sp>
      <p:pic>
        <p:nvPicPr>
          <p:cNvPr id="382" name="Picture 381" descr="A picture containing vector graphics, text&#10;&#10;Description generated with high confidence">
            <a:extLst>
              <a:ext uri="{FF2B5EF4-FFF2-40B4-BE49-F238E27FC236}">
                <a16:creationId xmlns:a16="http://schemas.microsoft.com/office/drawing/2014/main" id="{4DCA167B-45EA-4378-A852-A25FC46B2535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" y="6452841"/>
            <a:ext cx="468000" cy="358648"/>
          </a:xfrm>
          <a:prstGeom prst="rect">
            <a:avLst/>
          </a:prstGeom>
        </p:spPr>
      </p:pic>
      <p:sp>
        <p:nvSpPr>
          <p:cNvPr id="383" name="Slide Number Placeholder 5">
            <a:extLst>
              <a:ext uri="{FF2B5EF4-FFF2-40B4-BE49-F238E27FC236}">
                <a16:creationId xmlns:a16="http://schemas.microsoft.com/office/drawing/2014/main" id="{572959B9-2636-4C5B-AFFB-AFDBC0C9C2FF}"/>
              </a:ext>
            </a:extLst>
          </p:cNvPr>
          <p:cNvSpPr txBox="1">
            <a:spLocks/>
          </p:cNvSpPr>
          <p:nvPr/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28" name="Picture 427">
            <a:extLst>
              <a:ext uri="{FF2B5EF4-FFF2-40B4-BE49-F238E27FC236}">
                <a16:creationId xmlns:a16="http://schemas.microsoft.com/office/drawing/2014/main" id="{660AADC8-DD88-4906-BF26-04C3D37F3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  <p:sp>
        <p:nvSpPr>
          <p:cNvPr id="257" name="Rectangle 256">
            <a:extLst>
              <a:ext uri="{FF2B5EF4-FFF2-40B4-BE49-F238E27FC236}">
                <a16:creationId xmlns:a16="http://schemas.microsoft.com/office/drawing/2014/main" id="{3C88C89F-B4AC-4BBE-993F-E594CC90FFC7}"/>
              </a:ext>
            </a:extLst>
          </p:cNvPr>
          <p:cNvSpPr/>
          <p:nvPr/>
        </p:nvSpPr>
        <p:spPr>
          <a:xfrm>
            <a:off x="5705536" y="5219422"/>
            <a:ext cx="3474720" cy="15217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 Placeholder 6">
            <a:extLst>
              <a:ext uri="{FF2B5EF4-FFF2-40B4-BE49-F238E27FC236}">
                <a16:creationId xmlns:a16="http://schemas.microsoft.com/office/drawing/2014/main" id="{80305B57-C298-41AE-960A-3543A413F29B}"/>
              </a:ext>
            </a:extLst>
          </p:cNvPr>
          <p:cNvSpPr txBox="1"/>
          <p:nvPr/>
        </p:nvSpPr>
        <p:spPr>
          <a:xfrm>
            <a:off x="6830889" y="6655365"/>
            <a:ext cx="1188605" cy="201129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258" name="Text Placeholder 6">
            <a:extLst>
              <a:ext uri="{FF2B5EF4-FFF2-40B4-BE49-F238E27FC236}">
                <a16:creationId xmlns:a16="http://schemas.microsoft.com/office/drawing/2014/main" id="{D3CC5A88-9A8E-41F3-A136-91DC7B77851B}"/>
              </a:ext>
            </a:extLst>
          </p:cNvPr>
          <p:cNvSpPr txBox="1"/>
          <p:nvPr/>
        </p:nvSpPr>
        <p:spPr>
          <a:xfrm>
            <a:off x="8062211" y="6655365"/>
            <a:ext cx="1306029" cy="20113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EB53533E-B43C-4A91-BB19-F4DB618EB37E}"/>
              </a:ext>
            </a:extLst>
          </p:cNvPr>
          <p:cNvSpPr/>
          <p:nvPr/>
        </p:nvSpPr>
        <p:spPr>
          <a:xfrm>
            <a:off x="6740613" y="669456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FD89B4C9-64F9-4AF7-A306-4747EC457754}"/>
              </a:ext>
            </a:extLst>
          </p:cNvPr>
          <p:cNvSpPr/>
          <p:nvPr/>
        </p:nvSpPr>
        <p:spPr>
          <a:xfrm>
            <a:off x="7977137" y="6694561"/>
            <a:ext cx="114300" cy="11430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273" name="StatTestAgainst">
            <a:extLst>
              <a:ext uri="{FF2B5EF4-FFF2-40B4-BE49-F238E27FC236}">
                <a16:creationId xmlns:a16="http://schemas.microsoft.com/office/drawing/2014/main" id="{C5996386-3BB7-41E7-ABD8-8021D49B92A6}"/>
              </a:ext>
            </a:extLst>
          </p:cNvPr>
          <p:cNvSpPr txBox="1"/>
          <p:nvPr/>
        </p:nvSpPr>
        <p:spPr>
          <a:xfrm>
            <a:off x="6704597" y="6402939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: TOTAL VISIT,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76" name="leftPane">
            <a:extLst/>
          </p:cNvPr>
          <p:cNvSpPr txBox="1"/>
          <p:nvPr/>
        </p:nvSpPr>
        <p:spPr>
          <a:xfrm>
            <a:off x="75271" y="34520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</a:t>
            </a:r>
          </a:p>
        </p:txBody>
      </p:sp>
      <p:sp>
        <p:nvSpPr>
          <p:cNvPr id="313" name="TPandFilters">
            <a:extLst>
              <a:ext uri="{FF2B5EF4-FFF2-40B4-BE49-F238E27FC236}">
                <a16:creationId xmlns:a16="http://schemas.microsoft.com/office/drawing/2014/main" id="{5B09BE03-359C-4D8B-A5F7-5F6903673BBE}"/>
              </a:ext>
            </a:extLst>
          </p:cNvPr>
          <p:cNvSpPr txBox="1"/>
          <p:nvPr/>
        </p:nvSpPr>
        <p:spPr>
          <a:xfrm>
            <a:off x="659777" y="6414001"/>
            <a:ext cx="5189835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Source : ISHOP-,Time Period : JUN 2018 12MMT ,  Base - Convenience; % Trips, Sorted By: Largest Size
Filters: 25-34, 35-49, 50-64</a:t>
            </a:r>
          </a:p>
        </p:txBody>
      </p:sp>
      <p:sp>
        <p:nvSpPr>
          <p:cNvPr id="314" name="Text Placeholder 6">
            <a:extLst>
              <a:ext uri="{FF2B5EF4-FFF2-40B4-BE49-F238E27FC236}">
                <a16:creationId xmlns:a16="http://schemas.microsoft.com/office/drawing/2014/main" id="{D436ADE2-C771-4508-B050-E0FF7B7C6F05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205984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427">
            <a:extLst>
              <a:ext uri="{FF2B5EF4-FFF2-40B4-BE49-F238E27FC236}">
                <a16:creationId xmlns:a16="http://schemas.microsoft.com/office/drawing/2014/main" id="{09D9AB16-EDD4-4E99-803A-F3F88F55519B}"/>
              </a:ext>
            </a:extLst>
          </p:cNvPr>
          <p:cNvSpPr/>
          <p:nvPr/>
        </p:nvSpPr>
        <p:spPr>
          <a:xfrm>
            <a:off x="19050" y="0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86" name="image 222">
            <a:extLst>
              <a:ext uri="{FF2B5EF4-FFF2-40B4-BE49-F238E27FC236}">
                <a16:creationId xmlns:a16="http://schemas.microsoft.com/office/drawing/2014/main" id="{2709CD23-812C-448A-A754-AE473430C0F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6" y="914811"/>
            <a:ext cx="1773936" cy="134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5027B1-D9E1-47B6-AAB9-1EFBEAFCA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620"/>
            <a:ext cx="12192000" cy="43891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888275-661B-4635-B505-89FFCFD574D1}"/>
              </a:ext>
            </a:extLst>
          </p:cNvPr>
          <p:cNvCxnSpPr>
            <a:cxnSpLocks/>
          </p:cNvCxnSpPr>
          <p:nvPr/>
        </p:nvCxnSpPr>
        <p:spPr>
          <a:xfrm>
            <a:off x="4795520" y="4293870"/>
            <a:ext cx="493522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6ED6E5B-AFD6-4DE7-AB32-65F869E077AC}"/>
              </a:ext>
            </a:extLst>
          </p:cNvPr>
          <p:cNvCxnSpPr>
            <a:cxnSpLocks/>
          </p:cNvCxnSpPr>
          <p:nvPr/>
        </p:nvCxnSpPr>
        <p:spPr>
          <a:xfrm>
            <a:off x="8244840" y="3832860"/>
            <a:ext cx="177292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4D418CE-1477-41B1-AB30-ED6D30847145}"/>
              </a:ext>
            </a:extLst>
          </p:cNvPr>
          <p:cNvCxnSpPr>
            <a:cxnSpLocks/>
          </p:cNvCxnSpPr>
          <p:nvPr/>
        </p:nvCxnSpPr>
        <p:spPr>
          <a:xfrm>
            <a:off x="8244840" y="3383280"/>
            <a:ext cx="174752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B0E84B8-2A1C-474B-B1AC-15CDE5A42FCA}"/>
              </a:ext>
            </a:extLst>
          </p:cNvPr>
          <p:cNvCxnSpPr>
            <a:cxnSpLocks/>
          </p:cNvCxnSpPr>
          <p:nvPr/>
        </p:nvCxnSpPr>
        <p:spPr>
          <a:xfrm>
            <a:off x="8244840" y="2954655"/>
            <a:ext cx="151384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68A0C3-DBE4-4E2D-817F-AF454B8FB71A}"/>
              </a:ext>
            </a:extLst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F28FFC-5C43-4C8E-95C9-5BCC6FDEC5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1958BFEB-165F-4D58-85D2-76DC2CD4B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35" y="1034581"/>
            <a:ext cx="2195251" cy="1067438"/>
          </a:xfrm>
          <a:prstGeom prst="rect">
            <a:avLst/>
          </a:prstGeom>
        </p:spPr>
      </p:pic>
      <p:grpSp>
        <p:nvGrpSpPr>
          <p:cNvPr id="25" name="Preparation Types"/>
          <p:cNvGrpSpPr/>
          <p:nvPr/>
        </p:nvGrpSpPr>
        <p:grpSpPr>
          <a:xfrm>
            <a:off x="7462095" y="1168102"/>
            <a:ext cx="1279355" cy="374322"/>
            <a:chOff x="7462095" y="1168102"/>
            <a:chExt cx="1279355" cy="374322"/>
          </a:xfrm>
        </p:grpSpPr>
        <p:sp>
          <p:nvSpPr>
            <p:cNvPr id="33" name="vm">
              <a:extLst>
                <a:ext uri="{FF2B5EF4-FFF2-40B4-BE49-F238E27FC236}">
                  <a16:creationId xmlns:a16="http://schemas.microsoft.com/office/drawing/2014/main" id="{A16FB533-956F-44C6-9CA8-999A0C9DF8D0}"/>
                </a:ext>
              </a:extLst>
            </p:cNvPr>
            <p:cNvSpPr txBox="1"/>
            <p:nvPr/>
          </p:nvSpPr>
          <p:spPr>
            <a:xfrm>
              <a:off x="7462095" y="1219259"/>
              <a:ext cx="1279355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57%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Planned</a:t>
              </a:r>
            </a:p>
          </p:txBody>
        </p:sp>
        <p:sp>
          <p:nvSpPr>
            <p:cNvPr id="34" name="c">
              <a:extLst>
                <a:ext uri="{FF2B5EF4-FFF2-40B4-BE49-F238E27FC236}">
                  <a16:creationId xmlns:a16="http://schemas.microsoft.com/office/drawing/2014/main" id="{C386D1EF-DE47-4CF3-8699-0618E19A0541}"/>
                </a:ext>
              </a:extLst>
            </p:cNvPr>
            <p:cNvSpPr txBox="1"/>
            <p:nvPr/>
          </p:nvSpPr>
          <p:spPr>
            <a:xfrm>
              <a:off x="7966185" y="1168102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076448F-5A2B-4A83-822E-1C2AF64D3648}"/>
              </a:ext>
            </a:extLst>
          </p:cNvPr>
          <p:cNvSpPr/>
          <p:nvPr/>
        </p:nvSpPr>
        <p:spPr>
          <a:xfrm>
            <a:off x="7556134" y="898609"/>
            <a:ext cx="828000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1C9385-17D7-4965-B2EF-BE946614F5AA}"/>
              </a:ext>
            </a:extLst>
          </p:cNvPr>
          <p:cNvCxnSpPr>
            <a:cxnSpLocks/>
          </p:cNvCxnSpPr>
          <p:nvPr/>
        </p:nvCxnSpPr>
        <p:spPr>
          <a:xfrm>
            <a:off x="7093300" y="1180438"/>
            <a:ext cx="0" cy="244502"/>
          </a:xfrm>
          <a:prstGeom prst="line">
            <a:avLst/>
          </a:prstGeom>
          <a:ln w="9525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82A8BB-4F99-416C-B9BD-669217C11669}"/>
              </a:ext>
            </a:extLst>
          </p:cNvPr>
          <p:cNvCxnSpPr>
            <a:cxnSpLocks/>
          </p:cNvCxnSpPr>
          <p:nvPr/>
        </p:nvCxnSpPr>
        <p:spPr>
          <a:xfrm>
            <a:off x="7093300" y="1418941"/>
            <a:ext cx="428625" cy="0"/>
          </a:xfrm>
          <a:prstGeom prst="line">
            <a:avLst/>
          </a:prstGeom>
          <a:ln w="9525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1B0D75-6EBF-43C4-AC64-C6312987D959}"/>
              </a:ext>
            </a:extLst>
          </p:cNvPr>
          <p:cNvCxnSpPr>
            <a:cxnSpLocks/>
          </p:cNvCxnSpPr>
          <p:nvPr/>
        </p:nvCxnSpPr>
        <p:spPr>
          <a:xfrm>
            <a:off x="7526687" y="1250945"/>
            <a:ext cx="0" cy="215243"/>
          </a:xfrm>
          <a:prstGeom prst="line">
            <a:avLst/>
          </a:prstGeom>
          <a:ln w="9525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8D659D8-C0CF-470C-83CC-97465DD594CD}"/>
              </a:ext>
            </a:extLst>
          </p:cNvPr>
          <p:cNvSpPr/>
          <p:nvPr/>
        </p:nvSpPr>
        <p:spPr>
          <a:xfrm>
            <a:off x="9982546" y="1017887"/>
            <a:ext cx="1051560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Consideration"/>
          <p:cNvGrpSpPr/>
          <p:nvPr/>
        </p:nvGrpSpPr>
        <p:grpSpPr>
          <a:xfrm>
            <a:off x="9348271" y="873466"/>
            <a:ext cx="2172394" cy="535900"/>
            <a:chOff x="9348271" y="873466"/>
            <a:chExt cx="2172394" cy="535900"/>
          </a:xfrm>
        </p:grpSpPr>
        <p:graphicFrame>
          <p:nvGraphicFramePr>
            <p:cNvPr id="70" name="chart">
              <a:extLst>
                <a:ext uri="{FF2B5EF4-FFF2-40B4-BE49-F238E27FC236}">
                  <a16:creationId xmlns:a16="http://schemas.microsoft.com/office/drawing/2014/main" id="{2A68CAA6-8FA5-4FC0-8570-C7C94F27F4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3249082"/>
                </p:ext>
              </p:extLst>
            </p:nvPr>
          </p:nvGraphicFramePr>
          <p:xfrm>
            <a:off x="9348271" y="875651"/>
            <a:ext cx="586991" cy="5243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72" name="hText">
              <a:extLst>
                <a:ext uri="{FF2B5EF4-FFF2-40B4-BE49-F238E27FC236}">
                  <a16:creationId xmlns:a16="http://schemas.microsoft.com/office/drawing/2014/main" id="{0252EB44-FAB1-4B63-B2DA-FAA991276972}"/>
                </a:ext>
              </a:extLst>
            </p:cNvPr>
            <p:cNvSpPr txBox="1"/>
            <p:nvPr/>
          </p:nvSpPr>
          <p:spPr>
            <a:xfrm>
              <a:off x="9894813" y="873466"/>
              <a:ext cx="90441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CONSIDERATION</a:t>
              </a:r>
            </a:p>
          </p:txBody>
        </p:sp>
        <p:sp>
          <p:nvSpPr>
            <p:cNvPr id="74" name="vm">
              <a:extLst>
                <a:ext uri="{FF2B5EF4-FFF2-40B4-BE49-F238E27FC236}">
                  <a16:creationId xmlns:a16="http://schemas.microsoft.com/office/drawing/2014/main" id="{E3AD5EE4-E1D2-4327-979E-773ECADFEF8C}"/>
                </a:ext>
              </a:extLst>
            </p:cNvPr>
            <p:cNvSpPr txBox="1"/>
            <p:nvPr/>
          </p:nvSpPr>
          <p:spPr>
            <a:xfrm>
              <a:off x="10001201" y="1086201"/>
              <a:ext cx="1519464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8%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8" name="c">
              <a:extLst>
                <a:ext uri="{FF2B5EF4-FFF2-40B4-BE49-F238E27FC236}">
                  <a16:creationId xmlns:a16="http://schemas.microsoft.com/office/drawing/2014/main" id="{4989F76D-0B18-4059-9AB9-5EAB82206C3A}"/>
                </a:ext>
              </a:extLst>
            </p:cNvPr>
            <p:cNvSpPr txBox="1"/>
            <p:nvPr/>
          </p:nvSpPr>
          <p:spPr>
            <a:xfrm>
              <a:off x="10397040" y="1055711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C62CB937-53DA-47C7-ADCA-798AC29F9CB2}"/>
              </a:ext>
            </a:extLst>
          </p:cNvPr>
          <p:cNvSpPr/>
          <p:nvPr/>
        </p:nvSpPr>
        <p:spPr>
          <a:xfrm>
            <a:off x="7544229" y="1940937"/>
            <a:ext cx="828000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A8BC39-38D3-4475-922D-D7F9A5E55FD3}"/>
              </a:ext>
            </a:extLst>
          </p:cNvPr>
          <p:cNvSpPr/>
          <p:nvPr/>
        </p:nvSpPr>
        <p:spPr>
          <a:xfrm>
            <a:off x="9294429" y="1948080"/>
            <a:ext cx="1536192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C4B038-0778-4C04-8A5E-688D2768A23F}"/>
              </a:ext>
            </a:extLst>
          </p:cNvPr>
          <p:cNvSpPr/>
          <p:nvPr/>
        </p:nvSpPr>
        <p:spPr>
          <a:xfrm>
            <a:off x="5416643" y="1136180"/>
            <a:ext cx="877824" cy="14400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B9E8FF0-F9E1-4C62-9AB3-701F8BB3F34D}"/>
              </a:ext>
            </a:extLst>
          </p:cNvPr>
          <p:cNvSpPr txBox="1"/>
          <p:nvPr/>
        </p:nvSpPr>
        <p:spPr>
          <a:xfrm>
            <a:off x="162986" y="629194"/>
            <a:ext cx="2191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PRE-SHOP</a:t>
            </a:r>
          </a:p>
        </p:txBody>
      </p:sp>
      <p:grpSp>
        <p:nvGrpSpPr>
          <p:cNvPr id="28" name="Reason for store choice"/>
          <p:cNvGrpSpPr/>
          <p:nvPr/>
        </p:nvGrpSpPr>
        <p:grpSpPr>
          <a:xfrm>
            <a:off x="8550625" y="1801279"/>
            <a:ext cx="2177964" cy="536528"/>
            <a:chOff x="8550625" y="1801279"/>
            <a:chExt cx="2177964" cy="536528"/>
          </a:xfrm>
        </p:grpSpPr>
        <p:sp>
          <p:nvSpPr>
            <p:cNvPr id="83" name="hText">
              <a:extLst>
                <a:ext uri="{FF2B5EF4-FFF2-40B4-BE49-F238E27FC236}">
                  <a16:creationId xmlns:a16="http://schemas.microsoft.com/office/drawing/2014/main" id="{ECAA4405-5CD2-441F-BE8B-505E76CB5C9B}"/>
                </a:ext>
              </a:extLst>
            </p:cNvPr>
            <p:cNvSpPr txBox="1"/>
            <p:nvPr/>
          </p:nvSpPr>
          <p:spPr>
            <a:xfrm>
              <a:off x="9200345" y="1801279"/>
              <a:ext cx="142378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REASON FOR STORE CHOICE</a:t>
              </a:r>
            </a:p>
          </p:txBody>
        </p:sp>
        <p:sp>
          <p:nvSpPr>
            <p:cNvPr id="84" name="vm">
              <a:extLst>
                <a:ext uri="{FF2B5EF4-FFF2-40B4-BE49-F238E27FC236}">
                  <a16:creationId xmlns:a16="http://schemas.microsoft.com/office/drawing/2014/main" id="{85A0CF09-6DC7-4BBB-B91E-C0DFCADF8FAD}"/>
                </a:ext>
              </a:extLst>
            </p:cNvPr>
            <p:cNvSpPr txBox="1"/>
            <p:nvPr/>
          </p:nvSpPr>
          <p:spPr>
            <a:xfrm>
              <a:off x="9224950" y="2014642"/>
              <a:ext cx="1503639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68%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Easily find items I needed</a:t>
              </a:r>
            </a:p>
          </p:txBody>
        </p:sp>
        <p:sp>
          <p:nvSpPr>
            <p:cNvPr id="85" name="c">
              <a:extLst>
                <a:ext uri="{FF2B5EF4-FFF2-40B4-BE49-F238E27FC236}">
                  <a16:creationId xmlns:a16="http://schemas.microsoft.com/office/drawing/2014/main" id="{64A25CDA-C325-4106-AA1E-B63EFA4C029A}"/>
                </a:ext>
              </a:extLst>
            </p:cNvPr>
            <p:cNvSpPr txBox="1"/>
            <p:nvPr/>
          </p:nvSpPr>
          <p:spPr>
            <a:xfrm>
              <a:off x="9686701" y="1950172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43" name="img">
              <a:extLst>
                <a:ext uri="{FF2B5EF4-FFF2-40B4-BE49-F238E27FC236}">
                  <a16:creationId xmlns:a16="http://schemas.microsoft.com/office/drawing/2014/main" id="{B5CA49C1-3CF1-4B3D-8F6D-1A7C2C558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625" y="1865250"/>
              <a:ext cx="650720" cy="436656"/>
            </a:xfrm>
            <a:prstGeom prst="rect">
              <a:avLst/>
            </a:prstGeom>
          </p:spPr>
        </p:pic>
      </p:grpSp>
      <p:grpSp>
        <p:nvGrpSpPr>
          <p:cNvPr id="27" name="whoWith"/>
          <p:cNvGrpSpPr/>
          <p:nvPr/>
        </p:nvGrpSpPr>
        <p:grpSpPr>
          <a:xfrm>
            <a:off x="6901167" y="1650965"/>
            <a:ext cx="1607658" cy="672364"/>
            <a:chOff x="6901167" y="1650965"/>
            <a:chExt cx="1607658" cy="672364"/>
          </a:xfrm>
        </p:grpSpPr>
        <p:sp>
          <p:nvSpPr>
            <p:cNvPr id="79" name="hText">
              <a:extLst>
                <a:ext uri="{FF2B5EF4-FFF2-40B4-BE49-F238E27FC236}">
                  <a16:creationId xmlns:a16="http://schemas.microsoft.com/office/drawing/2014/main" id="{58B05798-5BDF-4E20-B5A9-DF06BADEC9AE}"/>
                </a:ext>
              </a:extLst>
            </p:cNvPr>
            <p:cNvSpPr txBox="1"/>
            <p:nvPr/>
          </p:nvSpPr>
          <p:spPr>
            <a:xfrm>
              <a:off x="7445383" y="1803660"/>
              <a:ext cx="64793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WHO WITH</a:t>
              </a:r>
            </a:p>
          </p:txBody>
        </p:sp>
        <p:sp>
          <p:nvSpPr>
            <p:cNvPr id="80" name="vm">
              <a:extLst>
                <a:ext uri="{FF2B5EF4-FFF2-40B4-BE49-F238E27FC236}">
                  <a16:creationId xmlns:a16="http://schemas.microsoft.com/office/drawing/2014/main" id="{8D2226AC-4CFC-4587-872D-CB78D6650F51}"/>
                </a:ext>
              </a:extLst>
            </p:cNvPr>
            <p:cNvSpPr txBox="1"/>
            <p:nvPr/>
          </p:nvSpPr>
          <p:spPr>
            <a:xfrm>
              <a:off x="7456333" y="2000164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72%</a:t>
              </a:r>
            </a:p>
            <a:p>
              <a:pPr>
                <a:lnSpc>
                  <a:spcPts val="7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Alone</a:t>
              </a:r>
            </a:p>
          </p:txBody>
        </p:sp>
        <p:sp>
          <p:nvSpPr>
            <p:cNvPr id="81" name="c">
              <a:extLst>
                <a:ext uri="{FF2B5EF4-FFF2-40B4-BE49-F238E27FC236}">
                  <a16:creationId xmlns:a16="http://schemas.microsoft.com/office/drawing/2014/main" id="{91101704-CEDF-4698-AC6B-98B25495B5C8}"/>
                </a:ext>
              </a:extLst>
            </p:cNvPr>
            <p:cNvSpPr txBox="1"/>
            <p:nvPr/>
          </p:nvSpPr>
          <p:spPr>
            <a:xfrm>
              <a:off x="7948406" y="1950969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B05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65" name="img">
              <a:extLst>
                <a:ext uri="{FF2B5EF4-FFF2-40B4-BE49-F238E27FC236}">
                  <a16:creationId xmlns:a16="http://schemas.microsoft.com/office/drawing/2014/main" id="{03B7DBF9-8695-498B-93DD-5500648E3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167" y="1650965"/>
              <a:ext cx="497160" cy="626960"/>
            </a:xfrm>
            <a:prstGeom prst="rect">
              <a:avLst/>
            </a:prstGeom>
          </p:spPr>
        </p:pic>
      </p:grpSp>
      <p:pic>
        <p:nvPicPr>
          <p:cNvPr id="226" name="Picture 225">
            <a:extLst>
              <a:ext uri="{FF2B5EF4-FFF2-40B4-BE49-F238E27FC236}">
                <a16:creationId xmlns:a16="http://schemas.microsoft.com/office/drawing/2014/main" id="{467A6F93-3C08-4B2C-A87C-9D835FBF4B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44" y="2207624"/>
            <a:ext cx="405278" cy="417412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D36BD7F-601F-4321-8839-8385A1C5A4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04" y="1953705"/>
            <a:ext cx="437864" cy="442702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3E060D27-0ADB-4670-9BFA-7397EDE6EFC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963">
            <a:off x="11621087" y="1780602"/>
            <a:ext cx="455512" cy="455512"/>
          </a:xfrm>
          <a:prstGeom prst="rect">
            <a:avLst/>
          </a:prstGeom>
        </p:spPr>
      </p:pic>
      <p:grpSp>
        <p:nvGrpSpPr>
          <p:cNvPr id="5" name="Weekday"/>
          <p:cNvGrpSpPr/>
          <p:nvPr/>
        </p:nvGrpSpPr>
        <p:grpSpPr>
          <a:xfrm>
            <a:off x="176216" y="921119"/>
            <a:ext cx="1635030" cy="934968"/>
            <a:chOff x="176216" y="921119"/>
            <a:chExt cx="1635030" cy="934968"/>
          </a:xfrm>
        </p:grpSpPr>
        <p:sp>
          <p:nvSpPr>
            <p:cNvPr id="39" name="hText">
              <a:extLst>
                <a:ext uri="{FF2B5EF4-FFF2-40B4-BE49-F238E27FC236}">
                  <a16:creationId xmlns:a16="http://schemas.microsoft.com/office/drawing/2014/main" id="{5B6E5914-288E-4C39-AC56-80AC2A5C3C28}"/>
                </a:ext>
              </a:extLst>
            </p:cNvPr>
            <p:cNvSpPr txBox="1"/>
            <p:nvPr/>
          </p:nvSpPr>
          <p:spPr>
            <a:xfrm>
              <a:off x="176216" y="921119"/>
              <a:ext cx="1244251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WEEKDAY OR WEEKEND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F04081-8056-4773-87D7-8272FDDF0A4B}"/>
                </a:ext>
              </a:extLst>
            </p:cNvPr>
            <p:cNvSpPr/>
            <p:nvPr/>
          </p:nvSpPr>
          <p:spPr>
            <a:xfrm>
              <a:off x="279824" y="1075063"/>
              <a:ext cx="1508760" cy="14400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vm1">
              <a:extLst>
                <a:ext uri="{FF2B5EF4-FFF2-40B4-BE49-F238E27FC236}">
                  <a16:creationId xmlns:a16="http://schemas.microsoft.com/office/drawing/2014/main" id="{5FEA44FD-8486-4184-BC1B-5A9CEE5751D5}"/>
                </a:ext>
              </a:extLst>
            </p:cNvPr>
            <p:cNvSpPr txBox="1"/>
            <p:nvPr/>
          </p:nvSpPr>
          <p:spPr>
            <a:xfrm>
              <a:off x="994628" y="1142070"/>
              <a:ext cx="716583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69%</a:t>
              </a:r>
            </a:p>
            <a:p>
              <a:pPr>
                <a:lnSpc>
                  <a:spcPts val="800"/>
                </a:lnSpc>
              </a:pPr>
              <a:r>
                <a:rPr lang="en-US" sz="8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Weekdays</a:t>
              </a:r>
            </a:p>
          </p:txBody>
        </p:sp>
        <p:sp>
          <p:nvSpPr>
            <p:cNvPr id="92" name="vm2">
              <a:extLst>
                <a:ext uri="{FF2B5EF4-FFF2-40B4-BE49-F238E27FC236}">
                  <a16:creationId xmlns:a16="http://schemas.microsoft.com/office/drawing/2014/main" id="{E594F1BC-18F6-4214-A3B5-3D53B37065DC}"/>
                </a:ext>
              </a:extLst>
            </p:cNvPr>
            <p:cNvSpPr txBox="1"/>
            <p:nvPr/>
          </p:nvSpPr>
          <p:spPr>
            <a:xfrm>
              <a:off x="999390" y="1532922"/>
              <a:ext cx="701457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32%</a:t>
              </a:r>
            </a:p>
            <a:p>
              <a:pPr>
                <a:lnSpc>
                  <a:spcPts val="800"/>
                </a:lnSpc>
              </a:pPr>
              <a:r>
                <a:rPr lang="en-US" sz="8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Weekend</a:t>
              </a:r>
            </a:p>
          </p:txBody>
        </p:sp>
        <p:sp>
          <p:nvSpPr>
            <p:cNvPr id="93" name="c1">
              <a:extLst>
                <a:ext uri="{FF2B5EF4-FFF2-40B4-BE49-F238E27FC236}">
                  <a16:creationId xmlns:a16="http://schemas.microsoft.com/office/drawing/2014/main" id="{E078769E-5F83-40EF-B8B2-65B5823D9ADB}"/>
                </a:ext>
              </a:extLst>
            </p:cNvPr>
            <p:cNvSpPr txBox="1"/>
            <p:nvPr/>
          </p:nvSpPr>
          <p:spPr>
            <a:xfrm>
              <a:off x="1497286" y="1108870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94" name="c2">
              <a:extLst>
                <a:ext uri="{FF2B5EF4-FFF2-40B4-BE49-F238E27FC236}">
                  <a16:creationId xmlns:a16="http://schemas.microsoft.com/office/drawing/2014/main" id="{9EC45331-D362-44B4-B49C-3FB48F12CEA2}"/>
                </a:ext>
              </a:extLst>
            </p:cNvPr>
            <p:cNvSpPr txBox="1"/>
            <p:nvPr/>
          </p:nvSpPr>
          <p:spPr>
            <a:xfrm>
              <a:off x="1498340" y="1498435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8B0CA1-2934-4DED-AA1E-6622CA5FCA2C}"/>
                </a:ext>
              </a:extLst>
            </p:cNvPr>
            <p:cNvSpPr/>
            <p:nvPr/>
          </p:nvSpPr>
          <p:spPr>
            <a:xfrm>
              <a:off x="911494" y="1192181"/>
              <a:ext cx="97713" cy="77950"/>
            </a:xfrm>
            <a:prstGeom prst="rect">
              <a:avLst/>
            </a:prstGeom>
            <a:solidFill>
              <a:srgbClr val="E96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D398E70-39A9-4054-92B6-EA230FC15CCE}"/>
                </a:ext>
              </a:extLst>
            </p:cNvPr>
            <p:cNvSpPr/>
            <p:nvPr/>
          </p:nvSpPr>
          <p:spPr>
            <a:xfrm>
              <a:off x="911494" y="1587496"/>
              <a:ext cx="97713" cy="77950"/>
            </a:xfrm>
            <a:prstGeom prst="rect">
              <a:avLst/>
            </a:prstGeom>
            <a:solidFill>
              <a:srgbClr val="F6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247B8A1-EF0A-4CB2-BEB5-7F8C05855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34" y="1178741"/>
              <a:ext cx="500846" cy="446833"/>
            </a:xfrm>
            <a:prstGeom prst="rect">
              <a:avLst/>
            </a:prstGeom>
          </p:spPr>
        </p:pic>
      </p:grpSp>
      <p:pic>
        <p:nvPicPr>
          <p:cNvPr id="288" name="Picture 287">
            <a:extLst>
              <a:ext uri="{FF2B5EF4-FFF2-40B4-BE49-F238E27FC236}">
                <a16:creationId xmlns:a16="http://schemas.microsoft.com/office/drawing/2014/main" id="{AD617C5C-C5F9-42B0-90E3-F4E568521B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00" y="3127316"/>
            <a:ext cx="1918555" cy="3207090"/>
          </a:xfrm>
          <a:prstGeom prst="rect">
            <a:avLst/>
          </a:prstGeom>
        </p:spPr>
      </p:pic>
      <p:sp>
        <p:nvSpPr>
          <p:cNvPr id="291" name="hText">
            <a:extLst>
              <a:ext uri="{FF2B5EF4-FFF2-40B4-BE49-F238E27FC236}">
                <a16:creationId xmlns:a16="http://schemas.microsoft.com/office/drawing/2014/main" id="{62C71F68-82B3-44BA-8245-83D5D1B4A8A3}"/>
              </a:ext>
            </a:extLst>
          </p:cNvPr>
          <p:cNvSpPr txBox="1"/>
          <p:nvPr/>
        </p:nvSpPr>
        <p:spPr>
          <a:xfrm>
            <a:off x="1802598" y="4898624"/>
            <a:ext cx="144349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NUMBER OF ITEMS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1AB808F-DB3C-4286-A8F0-9799D4BF25C5}"/>
              </a:ext>
            </a:extLst>
          </p:cNvPr>
          <p:cNvSpPr/>
          <p:nvPr/>
        </p:nvSpPr>
        <p:spPr>
          <a:xfrm>
            <a:off x="1887727" y="5069340"/>
            <a:ext cx="1214742" cy="15336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A95090F5-6786-431C-BF3C-339CEB28DF93}"/>
              </a:ext>
            </a:extLst>
          </p:cNvPr>
          <p:cNvSpPr/>
          <p:nvPr/>
        </p:nvSpPr>
        <p:spPr>
          <a:xfrm>
            <a:off x="1887727" y="5814751"/>
            <a:ext cx="698238" cy="15336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9" name="NumberOfItems"/>
          <p:cNvGrpSpPr/>
          <p:nvPr/>
        </p:nvGrpSpPr>
        <p:grpSpPr>
          <a:xfrm>
            <a:off x="1815827" y="5081665"/>
            <a:ext cx="1020152" cy="368434"/>
            <a:chOff x="1815827" y="5081665"/>
            <a:chExt cx="1020152" cy="368434"/>
          </a:xfrm>
        </p:grpSpPr>
        <p:sp>
          <p:nvSpPr>
            <p:cNvPr id="297" name="c">
              <a:extLst>
                <a:ext uri="{FF2B5EF4-FFF2-40B4-BE49-F238E27FC236}">
                  <a16:creationId xmlns:a16="http://schemas.microsoft.com/office/drawing/2014/main" id="{54DB3D70-6AB5-4A2C-A2EA-B1561EFB5424}"/>
                </a:ext>
              </a:extLst>
            </p:cNvPr>
            <p:cNvSpPr txBox="1"/>
            <p:nvPr/>
          </p:nvSpPr>
          <p:spPr>
            <a:xfrm>
              <a:off x="2523073" y="5081665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303" name="vm">
              <a:extLst>
                <a:ext uri="{FF2B5EF4-FFF2-40B4-BE49-F238E27FC236}">
                  <a16:creationId xmlns:a16="http://schemas.microsoft.com/office/drawing/2014/main" id="{6827BD1B-4F8E-482F-B6BC-7B8D8E3B0814}"/>
                </a:ext>
              </a:extLst>
            </p:cNvPr>
            <p:cNvSpPr txBox="1"/>
            <p:nvPr/>
          </p:nvSpPr>
          <p:spPr>
            <a:xfrm>
              <a:off x="1815827" y="5105922"/>
              <a:ext cx="722622" cy="34417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9.5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Average</a:t>
              </a:r>
            </a:p>
          </p:txBody>
        </p:sp>
      </p:grpSp>
      <p:grpSp>
        <p:nvGrpSpPr>
          <p:cNvPr id="310" name="purchasedNartd">
            <a:extLst>
              <a:ext uri="{FF2B5EF4-FFF2-40B4-BE49-F238E27FC236}">
                <a16:creationId xmlns:a16="http://schemas.microsoft.com/office/drawing/2014/main" id="{A7022DD3-F906-4CD6-B0AF-EF1B153D0A65}"/>
              </a:ext>
            </a:extLst>
          </p:cNvPr>
          <p:cNvGrpSpPr/>
          <p:nvPr/>
        </p:nvGrpSpPr>
        <p:grpSpPr>
          <a:xfrm>
            <a:off x="73919" y="3072806"/>
            <a:ext cx="1423817" cy="986776"/>
            <a:chOff x="268291" y="2927569"/>
            <a:chExt cx="1361162" cy="926532"/>
          </a:xfrm>
        </p:grpSpPr>
        <p:sp>
          <p:nvSpPr>
            <p:cNvPr id="332" name="hText">
              <a:extLst>
                <a:ext uri="{FF2B5EF4-FFF2-40B4-BE49-F238E27FC236}">
                  <a16:creationId xmlns:a16="http://schemas.microsoft.com/office/drawing/2014/main" id="{6A1DFE21-4530-41E9-B3BD-1DCF3BFD694F}"/>
                </a:ext>
              </a:extLst>
            </p:cNvPr>
            <p:cNvSpPr txBox="1"/>
            <p:nvPr/>
          </p:nvSpPr>
          <p:spPr>
            <a:xfrm>
              <a:off x="268291" y="2927569"/>
              <a:ext cx="872678" cy="303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PURCHASED NARTD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01B86CE-5121-4CF4-862C-FBB8D62A1B96}"/>
                </a:ext>
              </a:extLst>
            </p:cNvPr>
            <p:cNvSpPr/>
            <p:nvPr/>
          </p:nvSpPr>
          <p:spPr>
            <a:xfrm>
              <a:off x="340149" y="3202163"/>
              <a:ext cx="1289304" cy="14400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vm">
              <a:extLst>
                <a:ext uri="{FF2B5EF4-FFF2-40B4-BE49-F238E27FC236}">
                  <a16:creationId xmlns:a16="http://schemas.microsoft.com/office/drawing/2014/main" id="{5EF54A33-6343-437D-B0EB-5233B83A6A59}"/>
                </a:ext>
              </a:extLst>
            </p:cNvPr>
            <p:cNvSpPr txBox="1"/>
            <p:nvPr/>
          </p:nvSpPr>
          <p:spPr>
            <a:xfrm>
              <a:off x="783228" y="3359191"/>
              <a:ext cx="832896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41%</a:t>
              </a:r>
            </a:p>
            <a:p>
              <a:pPr>
                <a:lnSpc>
                  <a:spcPts val="800"/>
                </a:lnSpc>
              </a:pPr>
              <a:endParaRPr lang="en-US" sz="75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5" name="c">
              <a:extLst>
                <a:ext uri="{FF2B5EF4-FFF2-40B4-BE49-F238E27FC236}">
                  <a16:creationId xmlns:a16="http://schemas.microsoft.com/office/drawing/2014/main" id="{8262023B-CCD7-4074-BBE3-C8CC1E8581EF}"/>
                </a:ext>
              </a:extLst>
            </p:cNvPr>
            <p:cNvSpPr txBox="1"/>
            <p:nvPr/>
          </p:nvSpPr>
          <p:spPr>
            <a:xfrm>
              <a:off x="1217502" y="3334867"/>
              <a:ext cx="299137" cy="1950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graphicFrame>
          <p:nvGraphicFramePr>
            <p:cNvPr id="336" name="chart">
              <a:extLst>
                <a:ext uri="{FF2B5EF4-FFF2-40B4-BE49-F238E27FC236}">
                  <a16:creationId xmlns:a16="http://schemas.microsoft.com/office/drawing/2014/main" id="{1823BC63-CB8C-414F-A9E2-E6E4F92C61BC}"/>
                </a:ext>
              </a:extLst>
            </p:cNvPr>
            <p:cNvGraphicFramePr/>
            <p:nvPr>
              <p:extLst/>
            </p:nvPr>
          </p:nvGraphicFramePr>
          <p:xfrm>
            <a:off x="321485" y="3255860"/>
            <a:ext cx="444414" cy="3969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2AF0030-1359-436E-822A-67F8D97F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591" y="3450530"/>
              <a:ext cx="269048" cy="403571"/>
            </a:xfrm>
            <a:prstGeom prst="rect">
              <a:avLst/>
            </a:prstGeom>
          </p:spPr>
        </p:pic>
      </p:grpSp>
      <p:grpSp>
        <p:nvGrpSpPr>
          <p:cNvPr id="281" name="immediateConsumption"/>
          <p:cNvGrpSpPr/>
          <p:nvPr/>
        </p:nvGrpSpPr>
        <p:grpSpPr>
          <a:xfrm>
            <a:off x="73917" y="4184570"/>
            <a:ext cx="1545613" cy="1092703"/>
            <a:chOff x="73917" y="4184570"/>
            <a:chExt cx="1545613" cy="1092703"/>
          </a:xfrm>
        </p:grpSpPr>
        <p:sp>
          <p:nvSpPr>
            <p:cNvPr id="247" name="m">
              <a:extLst>
                <a:ext uri="{FF2B5EF4-FFF2-40B4-BE49-F238E27FC236}">
                  <a16:creationId xmlns:a16="http://schemas.microsoft.com/office/drawing/2014/main" id="{250E54EA-4D1B-4A5C-9F23-C79BE9050F24}"/>
                </a:ext>
              </a:extLst>
            </p:cNvPr>
            <p:cNvSpPr txBox="1"/>
            <p:nvPr/>
          </p:nvSpPr>
          <p:spPr>
            <a:xfrm>
              <a:off x="573934" y="4774909"/>
              <a:ext cx="918488" cy="34417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IN" sz="750">
                  <a:latin typeface="Franklin Gothic Book" panose="020B0503020102020204" pitchFamily="34" charset="0"/>
                </a:rPr>
                <a:t>IC Food/Bev in Basket</a:t>
              </a:r>
              <a:endParaRPr lang="en-US" sz="75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800"/>
                </a:lnSpc>
              </a:pPr>
              <a:endParaRPr lang="en-US" sz="75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vm">
              <a:extLst>
                <a:ext uri="{FF2B5EF4-FFF2-40B4-BE49-F238E27FC236}">
                  <a16:creationId xmlns:a16="http://schemas.microsoft.com/office/drawing/2014/main" id="{3317D3C9-B62E-4549-96CE-C324973FFFCE}"/>
                </a:ext>
              </a:extLst>
            </p:cNvPr>
            <p:cNvSpPr txBox="1"/>
            <p:nvPr/>
          </p:nvSpPr>
          <p:spPr>
            <a:xfrm>
              <a:off x="561660" y="4544372"/>
              <a:ext cx="521815" cy="34417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38%</a:t>
              </a:r>
            </a:p>
          </p:txBody>
        </p:sp>
        <p:graphicFrame>
          <p:nvGraphicFramePr>
            <p:cNvPr id="325" name="chart">
              <a:extLst>
                <a:ext uri="{FF2B5EF4-FFF2-40B4-BE49-F238E27FC236}">
                  <a16:creationId xmlns:a16="http://schemas.microsoft.com/office/drawing/2014/main" id="{C0514E92-7000-4937-8D75-E4BF71AD3B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44884298"/>
                </p:ext>
              </p:extLst>
            </p:nvPr>
          </p:nvGraphicFramePr>
          <p:xfrm>
            <a:off x="119599" y="4538843"/>
            <a:ext cx="464871" cy="4227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326" name="c">
              <a:extLst>
                <a:ext uri="{FF2B5EF4-FFF2-40B4-BE49-F238E27FC236}">
                  <a16:creationId xmlns:a16="http://schemas.microsoft.com/office/drawing/2014/main" id="{821BD84B-0F1F-4319-A3B7-E207AF63304A}"/>
                </a:ext>
              </a:extLst>
            </p:cNvPr>
            <p:cNvSpPr txBox="1"/>
            <p:nvPr/>
          </p:nvSpPr>
          <p:spPr>
            <a:xfrm>
              <a:off x="1071804" y="4561859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327" name="hText">
              <a:extLst>
                <a:ext uri="{FF2B5EF4-FFF2-40B4-BE49-F238E27FC236}">
                  <a16:creationId xmlns:a16="http://schemas.microsoft.com/office/drawing/2014/main" id="{7629A14A-6083-4460-954B-8A6EB6A9375D}"/>
                </a:ext>
              </a:extLst>
            </p:cNvPr>
            <p:cNvSpPr txBox="1"/>
            <p:nvPr/>
          </p:nvSpPr>
          <p:spPr>
            <a:xfrm>
              <a:off x="73917" y="4184570"/>
              <a:ext cx="15456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IMMEDIATE CONSUMPTION</a:t>
              </a:r>
            </a:p>
            <a:p>
              <a:pPr>
                <a:lnSpc>
                  <a:spcPts val="900"/>
                </a:lnSpc>
              </a:pPr>
              <a:r>
                <a:rPr lang="en-US" sz="80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   (</a:t>
              </a:r>
              <a:r>
                <a:rPr lang="en-US" sz="8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Consumed Within  1 hour)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E0AC6C9-03CF-40DF-A9F1-7679E559AD79}"/>
                </a:ext>
              </a:extLst>
            </p:cNvPr>
            <p:cNvSpPr/>
            <p:nvPr/>
          </p:nvSpPr>
          <p:spPr>
            <a:xfrm>
              <a:off x="149085" y="4477018"/>
              <a:ext cx="1348651" cy="15336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500018BC-773F-48AC-9F40-1BBEB5C9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72" y="4853244"/>
              <a:ext cx="382630" cy="424029"/>
            </a:xfrm>
            <a:prstGeom prst="rect">
              <a:avLst/>
            </a:prstGeom>
          </p:spPr>
        </p:pic>
      </p:grpSp>
      <p:grpSp>
        <p:nvGrpSpPr>
          <p:cNvPr id="312" name="timeSpent">
            <a:extLst>
              <a:ext uri="{FF2B5EF4-FFF2-40B4-BE49-F238E27FC236}">
                <a16:creationId xmlns:a16="http://schemas.microsoft.com/office/drawing/2014/main" id="{D7526D60-0711-4CE1-B0AF-20508A4A7624}"/>
              </a:ext>
            </a:extLst>
          </p:cNvPr>
          <p:cNvGrpSpPr/>
          <p:nvPr/>
        </p:nvGrpSpPr>
        <p:grpSpPr>
          <a:xfrm>
            <a:off x="90850" y="5427697"/>
            <a:ext cx="1528681" cy="682256"/>
            <a:chOff x="284477" y="5138691"/>
            <a:chExt cx="1461412" cy="640603"/>
          </a:xfrm>
        </p:grpSpPr>
        <p:sp>
          <p:nvSpPr>
            <p:cNvPr id="317" name="hText">
              <a:extLst>
                <a:ext uri="{FF2B5EF4-FFF2-40B4-BE49-F238E27FC236}">
                  <a16:creationId xmlns:a16="http://schemas.microsoft.com/office/drawing/2014/main" id="{81FF3840-A1FE-4A19-B4E9-D66A441445F5}"/>
                </a:ext>
              </a:extLst>
            </p:cNvPr>
            <p:cNvSpPr txBox="1"/>
            <p:nvPr/>
          </p:nvSpPr>
          <p:spPr>
            <a:xfrm>
              <a:off x="804073" y="5151909"/>
              <a:ext cx="941816" cy="19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TIME SPENT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FF9A555B-A4C0-43E0-BBB4-80D6109A853F}"/>
                </a:ext>
              </a:extLst>
            </p:cNvPr>
            <p:cNvSpPr/>
            <p:nvPr/>
          </p:nvSpPr>
          <p:spPr>
            <a:xfrm>
              <a:off x="340149" y="5324112"/>
              <a:ext cx="1289304" cy="14400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vm">
              <a:extLst>
                <a:ext uri="{FF2B5EF4-FFF2-40B4-BE49-F238E27FC236}">
                  <a16:creationId xmlns:a16="http://schemas.microsoft.com/office/drawing/2014/main" id="{ED052199-B8C2-48C8-B440-39E05DC9DACE}"/>
                </a:ext>
              </a:extLst>
            </p:cNvPr>
            <p:cNvSpPr txBox="1"/>
            <p:nvPr/>
          </p:nvSpPr>
          <p:spPr>
            <a:xfrm>
              <a:off x="805877" y="5357796"/>
              <a:ext cx="516196" cy="14382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38%</a:t>
              </a:r>
            </a:p>
          </p:txBody>
        </p:sp>
        <p:sp>
          <p:nvSpPr>
            <p:cNvPr id="320" name="c">
              <a:extLst>
                <a:ext uri="{FF2B5EF4-FFF2-40B4-BE49-F238E27FC236}">
                  <a16:creationId xmlns:a16="http://schemas.microsoft.com/office/drawing/2014/main" id="{19804707-F26E-4C1F-9FB9-6A3E6579586F}"/>
                </a:ext>
              </a:extLst>
            </p:cNvPr>
            <p:cNvSpPr txBox="1"/>
            <p:nvPr/>
          </p:nvSpPr>
          <p:spPr>
            <a:xfrm>
              <a:off x="1307990" y="5331065"/>
              <a:ext cx="299137" cy="1950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C7B7FEE3-5C48-4F29-BA2E-FB1F70DA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163" y="5138691"/>
              <a:ext cx="558101" cy="640603"/>
            </a:xfrm>
            <a:prstGeom prst="rect">
              <a:avLst/>
            </a:prstGeom>
          </p:spPr>
        </p:pic>
        <p:sp>
          <p:nvSpPr>
            <p:cNvPr id="322" name="m">
              <a:extLst>
                <a:ext uri="{FF2B5EF4-FFF2-40B4-BE49-F238E27FC236}">
                  <a16:creationId xmlns:a16="http://schemas.microsoft.com/office/drawing/2014/main" id="{6DBBC94D-8326-4C94-9A32-A937EEA4F278}"/>
                </a:ext>
              </a:extLst>
            </p:cNvPr>
            <p:cNvSpPr txBox="1"/>
            <p:nvPr/>
          </p:nvSpPr>
          <p:spPr>
            <a:xfrm>
              <a:off x="284477" y="5373435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21-30</a:t>
              </a:r>
              <a:endParaRPr lang="en-US" sz="6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0" name="DollarsSpent"/>
          <p:cNvGrpSpPr/>
          <p:nvPr/>
        </p:nvGrpSpPr>
        <p:grpSpPr>
          <a:xfrm>
            <a:off x="1802598" y="5493707"/>
            <a:ext cx="1735693" cy="663610"/>
            <a:chOff x="1802598" y="5493707"/>
            <a:chExt cx="1735693" cy="663610"/>
          </a:xfrm>
        </p:grpSpPr>
        <p:sp>
          <p:nvSpPr>
            <p:cNvPr id="293" name="hText">
              <a:extLst>
                <a:ext uri="{FF2B5EF4-FFF2-40B4-BE49-F238E27FC236}">
                  <a16:creationId xmlns:a16="http://schemas.microsoft.com/office/drawing/2014/main" id="{1C8BF3F2-41E1-418B-9A12-9F7591EECBF5}"/>
                </a:ext>
              </a:extLst>
            </p:cNvPr>
            <p:cNvSpPr txBox="1"/>
            <p:nvPr/>
          </p:nvSpPr>
          <p:spPr>
            <a:xfrm>
              <a:off x="1802598" y="5529768"/>
              <a:ext cx="7417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DOLLARS SPENT</a:t>
              </a:r>
            </a:p>
          </p:txBody>
        </p:sp>
        <p:sp>
          <p:nvSpPr>
            <p:cNvPr id="295" name="vm">
              <a:extLst>
                <a:ext uri="{FF2B5EF4-FFF2-40B4-BE49-F238E27FC236}">
                  <a16:creationId xmlns:a16="http://schemas.microsoft.com/office/drawing/2014/main" id="{4D0BC0BA-B719-433D-AD76-5BDE5D876FFE}"/>
                </a:ext>
              </a:extLst>
            </p:cNvPr>
            <p:cNvSpPr txBox="1"/>
            <p:nvPr/>
          </p:nvSpPr>
          <p:spPr>
            <a:xfrm>
              <a:off x="1846596" y="5871523"/>
              <a:ext cx="725596" cy="1531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Average</a:t>
              </a:r>
            </a:p>
          </p:txBody>
        </p:sp>
        <p:sp>
          <p:nvSpPr>
            <p:cNvPr id="296" name="c">
              <a:extLst>
                <a:ext uri="{FF2B5EF4-FFF2-40B4-BE49-F238E27FC236}">
                  <a16:creationId xmlns:a16="http://schemas.microsoft.com/office/drawing/2014/main" id="{3F25CE34-CD85-4BAB-A70B-AB0E74E5AE83}"/>
                </a:ext>
              </a:extLst>
            </p:cNvPr>
            <p:cNvSpPr txBox="1"/>
            <p:nvPr/>
          </p:nvSpPr>
          <p:spPr>
            <a:xfrm>
              <a:off x="2807613" y="5949568"/>
              <a:ext cx="40267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-$0.00</a:t>
              </a:r>
            </a:p>
          </p:txBody>
        </p:sp>
        <p:pic>
          <p:nvPicPr>
            <p:cNvPr id="307" name="Picture 306">
              <a:extLst>
                <a:ext uri="{FF2B5EF4-FFF2-40B4-BE49-F238E27FC236}">
                  <a16:creationId xmlns:a16="http://schemas.microsoft.com/office/drawing/2014/main" id="{23F8CCDF-409E-4977-BF66-93463C5A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638" y="5493707"/>
              <a:ext cx="948653" cy="494420"/>
            </a:xfrm>
            <a:prstGeom prst="rect">
              <a:avLst/>
            </a:prstGeom>
          </p:spPr>
        </p:pic>
        <p:sp>
          <p:nvSpPr>
            <p:cNvPr id="309" name="v">
              <a:extLst>
                <a:ext uri="{FF2B5EF4-FFF2-40B4-BE49-F238E27FC236}">
                  <a16:creationId xmlns:a16="http://schemas.microsoft.com/office/drawing/2014/main" id="{F385D3DD-6279-48CC-A6B2-95E569B2D793}"/>
                </a:ext>
              </a:extLst>
            </p:cNvPr>
            <p:cNvSpPr txBox="1"/>
            <p:nvPr/>
          </p:nvSpPr>
          <p:spPr>
            <a:xfrm>
              <a:off x="2824789" y="5676080"/>
              <a:ext cx="38664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9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$34</a:t>
              </a:r>
            </a:p>
          </p:txBody>
        </p:sp>
      </p:grpSp>
      <p:grpSp>
        <p:nvGrpSpPr>
          <p:cNvPr id="6" name="orderSummary"/>
          <p:cNvGrpSpPr/>
          <p:nvPr/>
        </p:nvGrpSpPr>
        <p:grpSpPr>
          <a:xfrm>
            <a:off x="1778032" y="3126623"/>
            <a:ext cx="1543908" cy="1727928"/>
            <a:chOff x="1778032" y="3126623"/>
            <a:chExt cx="1543908" cy="1727928"/>
          </a:xfrm>
        </p:grpSpPr>
        <p:sp>
          <p:nvSpPr>
            <p:cNvPr id="289" name="m3">
              <a:extLst>
                <a:ext uri="{FF2B5EF4-FFF2-40B4-BE49-F238E27FC236}">
                  <a16:creationId xmlns:a16="http://schemas.microsoft.com/office/drawing/2014/main" id="{10F45003-E199-4D09-82A6-97094D08591D}"/>
                </a:ext>
              </a:extLst>
            </p:cNvPr>
            <p:cNvSpPr txBox="1"/>
            <p:nvPr/>
          </p:nvSpPr>
          <p:spPr>
            <a:xfrm>
              <a:off x="1778032" y="3126623"/>
              <a:ext cx="101181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BASKET SUMMARY</a:t>
              </a:r>
            </a:p>
          </p:txBody>
        </p:sp>
        <p:sp>
          <p:nvSpPr>
            <p:cNvPr id="290" name="hText">
              <a:extLst>
                <a:ext uri="{FF2B5EF4-FFF2-40B4-BE49-F238E27FC236}">
                  <a16:creationId xmlns:a16="http://schemas.microsoft.com/office/drawing/2014/main" id="{B32D6FF0-9549-4DC9-AF5E-82611EA8178F}"/>
                </a:ext>
              </a:extLst>
            </p:cNvPr>
            <p:cNvSpPr txBox="1"/>
            <p:nvPr/>
          </p:nvSpPr>
          <p:spPr>
            <a:xfrm>
              <a:off x="1802598" y="3355531"/>
              <a:ext cx="91284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TOP ITEMS</a:t>
              </a:r>
            </a:p>
          </p:txBody>
        </p:sp>
        <p:sp>
          <p:nvSpPr>
            <p:cNvPr id="298" name="c3">
              <a:extLst>
                <a:ext uri="{FF2B5EF4-FFF2-40B4-BE49-F238E27FC236}">
                  <a16:creationId xmlns:a16="http://schemas.microsoft.com/office/drawing/2014/main" id="{44DD0EF6-8777-4C00-BA69-729A9947196B}"/>
                </a:ext>
              </a:extLst>
            </p:cNvPr>
            <p:cNvSpPr txBox="1"/>
            <p:nvPr/>
          </p:nvSpPr>
          <p:spPr>
            <a:xfrm>
              <a:off x="2828609" y="4488999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299" name="c2">
              <a:extLst>
                <a:ext uri="{FF2B5EF4-FFF2-40B4-BE49-F238E27FC236}">
                  <a16:creationId xmlns:a16="http://schemas.microsoft.com/office/drawing/2014/main" id="{013BB385-09B7-4D5D-8AC2-EBC8D017E995}"/>
                </a:ext>
              </a:extLst>
            </p:cNvPr>
            <p:cNvSpPr txBox="1"/>
            <p:nvPr/>
          </p:nvSpPr>
          <p:spPr>
            <a:xfrm>
              <a:off x="2828609" y="4080130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300" name="vm1">
              <a:extLst>
                <a:ext uri="{FF2B5EF4-FFF2-40B4-BE49-F238E27FC236}">
                  <a16:creationId xmlns:a16="http://schemas.microsoft.com/office/drawing/2014/main" id="{48113E13-B284-40F8-AFE1-71F4AD8D69D2}"/>
                </a:ext>
              </a:extLst>
            </p:cNvPr>
            <p:cNvSpPr txBox="1"/>
            <p:nvPr/>
          </p:nvSpPr>
          <p:spPr>
            <a:xfrm>
              <a:off x="2178854" y="3674434"/>
              <a:ext cx="1143086" cy="34417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38%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Fresh Produce</a:t>
              </a:r>
            </a:p>
          </p:txBody>
        </p:sp>
        <p:sp>
          <p:nvSpPr>
            <p:cNvPr id="301" name="vm2">
              <a:extLst>
                <a:ext uri="{FF2B5EF4-FFF2-40B4-BE49-F238E27FC236}">
                  <a16:creationId xmlns:a16="http://schemas.microsoft.com/office/drawing/2014/main" id="{BA590794-C56C-472D-BDBB-FDDAA35DF023}"/>
                </a:ext>
              </a:extLst>
            </p:cNvPr>
            <p:cNvSpPr txBox="1"/>
            <p:nvPr/>
          </p:nvSpPr>
          <p:spPr>
            <a:xfrm>
              <a:off x="2178854" y="4097544"/>
              <a:ext cx="1117520" cy="34417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26%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Fresh Meat</a:t>
              </a:r>
            </a:p>
          </p:txBody>
        </p:sp>
        <p:sp>
          <p:nvSpPr>
            <p:cNvPr id="302" name="vm3">
              <a:extLst>
                <a:ext uri="{FF2B5EF4-FFF2-40B4-BE49-F238E27FC236}">
                  <a16:creationId xmlns:a16="http://schemas.microsoft.com/office/drawing/2014/main" id="{F238EA1F-8B92-483E-8194-451447EE8963}"/>
                </a:ext>
              </a:extLst>
            </p:cNvPr>
            <p:cNvSpPr txBox="1"/>
            <p:nvPr/>
          </p:nvSpPr>
          <p:spPr>
            <a:xfrm>
              <a:off x="2178854" y="4510374"/>
              <a:ext cx="1117520" cy="34417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24%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Milk</a:t>
              </a:r>
            </a:p>
          </p:txBody>
        </p:sp>
        <p:pic>
          <p:nvPicPr>
            <p:cNvPr id="304" name="Picture1">
              <a:extLst>
                <a:ext uri="{FF2B5EF4-FFF2-40B4-BE49-F238E27FC236}">
                  <a16:creationId xmlns:a16="http://schemas.microsoft.com/office/drawing/2014/main" id="{08B56C67-3682-425A-9918-1ED7917BC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882" y="3707096"/>
              <a:ext cx="230400" cy="231816"/>
            </a:xfrm>
            <a:prstGeom prst="rect">
              <a:avLst/>
            </a:prstGeom>
          </p:spPr>
        </p:pic>
        <p:pic>
          <p:nvPicPr>
            <p:cNvPr id="305" name="Picture2">
              <a:extLst>
                <a:ext uri="{FF2B5EF4-FFF2-40B4-BE49-F238E27FC236}">
                  <a16:creationId xmlns:a16="http://schemas.microsoft.com/office/drawing/2014/main" id="{C6B2CC15-9C34-49F0-9316-4DB95A6C7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882" y="4148642"/>
              <a:ext cx="230400" cy="230400"/>
            </a:xfrm>
            <a:prstGeom prst="rect">
              <a:avLst/>
            </a:prstGeom>
          </p:spPr>
        </p:pic>
        <p:pic>
          <p:nvPicPr>
            <p:cNvPr id="306" name="Picture3">
              <a:extLst>
                <a:ext uri="{FF2B5EF4-FFF2-40B4-BE49-F238E27FC236}">
                  <a16:creationId xmlns:a16="http://schemas.microsoft.com/office/drawing/2014/main" id="{20887726-05A1-447E-B462-9F16A7184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882" y="4545746"/>
              <a:ext cx="230400" cy="231668"/>
            </a:xfrm>
            <a:prstGeom prst="rect">
              <a:avLst/>
            </a:prstGeom>
          </p:spPr>
        </p:pic>
        <p:sp>
          <p:nvSpPr>
            <p:cNvPr id="308" name="c1">
              <a:extLst>
                <a:ext uri="{FF2B5EF4-FFF2-40B4-BE49-F238E27FC236}">
                  <a16:creationId xmlns:a16="http://schemas.microsoft.com/office/drawing/2014/main" id="{CBA67DDB-87FB-49DC-9360-900C70EC427C}"/>
                </a:ext>
              </a:extLst>
            </p:cNvPr>
            <p:cNvSpPr txBox="1"/>
            <p:nvPr/>
          </p:nvSpPr>
          <p:spPr>
            <a:xfrm>
              <a:off x="2828609" y="3646854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</p:grpSp>
      <p:sp>
        <p:nvSpPr>
          <p:cNvPr id="316" name="Rectangle 315">
            <a:extLst>
              <a:ext uri="{FF2B5EF4-FFF2-40B4-BE49-F238E27FC236}">
                <a16:creationId xmlns:a16="http://schemas.microsoft.com/office/drawing/2014/main" id="{0F1454B1-249C-413D-B775-D3C1B013D440}"/>
              </a:ext>
            </a:extLst>
          </p:cNvPr>
          <p:cNvSpPr/>
          <p:nvPr/>
        </p:nvSpPr>
        <p:spPr>
          <a:xfrm>
            <a:off x="1887727" y="3524533"/>
            <a:ext cx="1214742" cy="15336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8DAAC3A-96CF-4E0C-B051-08635612F5D0}"/>
              </a:ext>
            </a:extLst>
          </p:cNvPr>
          <p:cNvSpPr txBox="1"/>
          <p:nvPr/>
        </p:nvSpPr>
        <p:spPr>
          <a:xfrm>
            <a:off x="5867588" y="2653115"/>
            <a:ext cx="1269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SHOP</a:t>
            </a:r>
          </a:p>
        </p:txBody>
      </p:sp>
      <p:sp>
        <p:nvSpPr>
          <p:cNvPr id="340" name="hText">
            <a:extLst>
              <a:ext uri="{FF2B5EF4-FFF2-40B4-BE49-F238E27FC236}">
                <a16:creationId xmlns:a16="http://schemas.microsoft.com/office/drawing/2014/main" id="{F57894F2-F792-461F-81C9-308D98F63E0D}"/>
              </a:ext>
            </a:extLst>
          </p:cNvPr>
          <p:cNvSpPr txBox="1"/>
          <p:nvPr/>
        </p:nvSpPr>
        <p:spPr>
          <a:xfrm>
            <a:off x="8619278" y="2509606"/>
            <a:ext cx="787395" cy="194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TRIP MISSION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13D75E7-8841-491B-B2F3-589B70CDFD0F}"/>
              </a:ext>
            </a:extLst>
          </p:cNvPr>
          <p:cNvSpPr/>
          <p:nvPr/>
        </p:nvSpPr>
        <p:spPr>
          <a:xfrm>
            <a:off x="8700457" y="2652856"/>
            <a:ext cx="881705" cy="15334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84" name="Picture 383">
            <a:extLst>
              <a:ext uri="{FF2B5EF4-FFF2-40B4-BE49-F238E27FC236}">
                <a16:creationId xmlns:a16="http://schemas.microsoft.com/office/drawing/2014/main" id="{9F1DAA4E-DEA8-4E28-B44C-A1F07D9A8F7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03"/>
          <a:stretch/>
        </p:blipFill>
        <p:spPr>
          <a:xfrm>
            <a:off x="3506402" y="2743200"/>
            <a:ext cx="1181008" cy="1636490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2C3920BB-E58A-4474-91FF-7CB51E3D8E0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63" y="4209953"/>
            <a:ext cx="405278" cy="417412"/>
          </a:xfrm>
          <a:prstGeom prst="rect">
            <a:avLst/>
          </a:prstGeom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B019EB73-0E29-4E66-B143-5166460482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6019" y="5577479"/>
            <a:ext cx="405278" cy="417412"/>
          </a:xfrm>
          <a:prstGeom prst="rect">
            <a:avLst/>
          </a:prstGeom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B23771D5-6D1D-49EC-8326-5DE12981DE4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19" y="4862668"/>
            <a:ext cx="1848825" cy="1406183"/>
          </a:xfrm>
          <a:prstGeom prst="rect">
            <a:avLst/>
          </a:prstGeom>
        </p:spPr>
      </p:pic>
      <p:sp>
        <p:nvSpPr>
          <p:cNvPr id="395" name="Rectangle 394">
            <a:extLst>
              <a:ext uri="{FF2B5EF4-FFF2-40B4-BE49-F238E27FC236}">
                <a16:creationId xmlns:a16="http://schemas.microsoft.com/office/drawing/2014/main" id="{BCF5B6C6-0D96-4B82-8F3A-1FF6F011831F}"/>
              </a:ext>
            </a:extLst>
          </p:cNvPr>
          <p:cNvSpPr/>
          <p:nvPr/>
        </p:nvSpPr>
        <p:spPr>
          <a:xfrm>
            <a:off x="5728446" y="5240073"/>
            <a:ext cx="3492398" cy="15217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4" name="satisfaction"/>
          <p:cNvGrpSpPr/>
          <p:nvPr/>
        </p:nvGrpSpPr>
        <p:grpSpPr>
          <a:xfrm>
            <a:off x="5597152" y="5049248"/>
            <a:ext cx="3767400" cy="1219604"/>
            <a:chOff x="5597152" y="5049248"/>
            <a:chExt cx="3767400" cy="1219604"/>
          </a:xfrm>
        </p:grpSpPr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7B995835-91BE-49AD-BCB4-D9F9ADAB6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206" y="5049248"/>
              <a:ext cx="3723984" cy="1219604"/>
            </a:xfrm>
            <a:prstGeom prst="rect">
              <a:avLst/>
            </a:prstGeom>
          </p:spPr>
        </p:pic>
        <p:sp>
          <p:nvSpPr>
            <p:cNvPr id="394" name="hText">
              <a:extLst>
                <a:ext uri="{FF2B5EF4-FFF2-40B4-BE49-F238E27FC236}">
                  <a16:creationId xmlns:a16="http://schemas.microsoft.com/office/drawing/2014/main" id="{69307B90-33EB-4BA5-ADB6-37199A8117E5}"/>
                </a:ext>
              </a:extLst>
            </p:cNvPr>
            <p:cNvSpPr txBox="1"/>
            <p:nvPr/>
          </p:nvSpPr>
          <p:spPr>
            <a:xfrm>
              <a:off x="5629343" y="5063226"/>
              <a:ext cx="148177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SATISFACTION DRIVERS</a:t>
              </a:r>
            </a:p>
          </p:txBody>
        </p:sp>
        <p:sp>
          <p:nvSpPr>
            <p:cNvPr id="403" name="vm1">
              <a:extLst>
                <a:ext uri="{FF2B5EF4-FFF2-40B4-BE49-F238E27FC236}">
                  <a16:creationId xmlns:a16="http://schemas.microsoft.com/office/drawing/2014/main" id="{3A422AD5-83E2-40B4-A7AB-FBEABB872492}"/>
                </a:ext>
              </a:extLst>
            </p:cNvPr>
            <p:cNvSpPr txBox="1"/>
            <p:nvPr/>
          </p:nvSpPr>
          <p:spPr>
            <a:xfrm>
              <a:off x="5597152" y="5760533"/>
              <a:ext cx="634154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Product 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Selection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92%</a:t>
              </a:r>
            </a:p>
          </p:txBody>
        </p:sp>
        <p:sp>
          <p:nvSpPr>
            <p:cNvPr id="404" name="c1">
              <a:extLst>
                <a:ext uri="{FF2B5EF4-FFF2-40B4-BE49-F238E27FC236}">
                  <a16:creationId xmlns:a16="http://schemas.microsoft.com/office/drawing/2014/main" id="{48D089AE-1965-4A41-9620-3774B4A51E50}"/>
                </a:ext>
              </a:extLst>
            </p:cNvPr>
            <p:cNvSpPr txBox="1"/>
            <p:nvPr/>
          </p:nvSpPr>
          <p:spPr>
            <a:xfrm>
              <a:off x="5744951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405" name="Picture 404">
              <a:extLst>
                <a:ext uri="{FF2B5EF4-FFF2-40B4-BE49-F238E27FC236}">
                  <a16:creationId xmlns:a16="http://schemas.microsoft.com/office/drawing/2014/main" id="{098A423A-F6A4-4E24-BD92-72280E8A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262" y="5319318"/>
              <a:ext cx="199934" cy="375417"/>
            </a:xfrm>
            <a:prstGeom prst="rect">
              <a:avLst/>
            </a:prstGeom>
          </p:spPr>
        </p:pic>
        <p:sp>
          <p:nvSpPr>
            <p:cNvPr id="406" name="c2">
              <a:extLst>
                <a:ext uri="{FF2B5EF4-FFF2-40B4-BE49-F238E27FC236}">
                  <a16:creationId xmlns:a16="http://schemas.microsoft.com/office/drawing/2014/main" id="{8FAC6994-7FE6-4B99-955C-7B04D7BDA3EA}"/>
                </a:ext>
              </a:extLst>
            </p:cNvPr>
            <p:cNvSpPr txBox="1"/>
            <p:nvPr/>
          </p:nvSpPr>
          <p:spPr>
            <a:xfrm>
              <a:off x="6357392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07" name="vm2">
              <a:extLst>
                <a:ext uri="{FF2B5EF4-FFF2-40B4-BE49-F238E27FC236}">
                  <a16:creationId xmlns:a16="http://schemas.microsoft.com/office/drawing/2014/main" id="{580B3601-5782-4967-903F-64A04187F51E}"/>
                </a:ext>
              </a:extLst>
            </p:cNvPr>
            <p:cNvSpPr txBox="1"/>
            <p:nvPr/>
          </p:nvSpPr>
          <p:spPr>
            <a:xfrm>
              <a:off x="6213092" y="5760533"/>
              <a:ext cx="605989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Product 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Pricing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90%</a:t>
              </a:r>
            </a:p>
          </p:txBody>
        </p:sp>
        <p:pic>
          <p:nvPicPr>
            <p:cNvPr id="408" name="Picture 407">
              <a:extLst>
                <a:ext uri="{FF2B5EF4-FFF2-40B4-BE49-F238E27FC236}">
                  <a16:creationId xmlns:a16="http://schemas.microsoft.com/office/drawing/2014/main" id="{C149FE4D-2CFA-4FFD-AA86-11E07E2F8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435" y="5417459"/>
              <a:ext cx="513303" cy="277277"/>
            </a:xfrm>
            <a:prstGeom prst="rect">
              <a:avLst/>
            </a:prstGeom>
          </p:spPr>
        </p:pic>
        <p:sp>
          <p:nvSpPr>
            <p:cNvPr id="409" name="c3">
              <a:extLst>
                <a:ext uri="{FF2B5EF4-FFF2-40B4-BE49-F238E27FC236}">
                  <a16:creationId xmlns:a16="http://schemas.microsoft.com/office/drawing/2014/main" id="{4B61A483-FCE1-400D-B7BD-CB2DE7312ADF}"/>
                </a:ext>
              </a:extLst>
            </p:cNvPr>
            <p:cNvSpPr txBox="1"/>
            <p:nvPr/>
          </p:nvSpPr>
          <p:spPr>
            <a:xfrm>
              <a:off x="6985379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10" name="vm3">
              <a:extLst>
                <a:ext uri="{FF2B5EF4-FFF2-40B4-BE49-F238E27FC236}">
                  <a16:creationId xmlns:a16="http://schemas.microsoft.com/office/drawing/2014/main" id="{74849F38-A207-4464-8A54-D8CD86F37969}"/>
                </a:ext>
              </a:extLst>
            </p:cNvPr>
            <p:cNvSpPr txBox="1"/>
            <p:nvPr/>
          </p:nvSpPr>
          <p:spPr>
            <a:xfrm>
              <a:off x="6808659" y="5815471"/>
              <a:ext cx="733050" cy="2928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Service by</a:t>
              </a:r>
            </a:p>
            <a:p>
              <a:pPr algn="ctr">
                <a:lnSpc>
                  <a:spcPts val="6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Employees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82%</a:t>
              </a:r>
            </a:p>
            <a:p>
              <a:pPr algn="ctr">
                <a:lnSpc>
                  <a:spcPts val="600"/>
                </a:lnSpc>
              </a:pPr>
              <a:endParaRPr lang="en-US" sz="12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1" name="Picture 410">
              <a:extLst>
                <a:ext uri="{FF2B5EF4-FFF2-40B4-BE49-F238E27FC236}">
                  <a16:creationId xmlns:a16="http://schemas.microsoft.com/office/drawing/2014/main" id="{8C7E5CA8-B900-4636-B0E7-D9A08C069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652" y="5334648"/>
              <a:ext cx="276008" cy="352065"/>
            </a:xfrm>
            <a:prstGeom prst="rect">
              <a:avLst/>
            </a:prstGeom>
          </p:spPr>
        </p:pic>
        <p:sp>
          <p:nvSpPr>
            <p:cNvPr id="412" name="c4">
              <a:extLst>
                <a:ext uri="{FF2B5EF4-FFF2-40B4-BE49-F238E27FC236}">
                  <a16:creationId xmlns:a16="http://schemas.microsoft.com/office/drawing/2014/main" id="{43512BEA-288F-4520-A6E4-C2707E0752F8}"/>
                </a:ext>
              </a:extLst>
            </p:cNvPr>
            <p:cNvSpPr txBox="1"/>
            <p:nvPr/>
          </p:nvSpPr>
          <p:spPr>
            <a:xfrm>
              <a:off x="7587666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13" name="vm4">
              <a:extLst>
                <a:ext uri="{FF2B5EF4-FFF2-40B4-BE49-F238E27FC236}">
                  <a16:creationId xmlns:a16="http://schemas.microsoft.com/office/drawing/2014/main" id="{D814C861-E763-4851-9B61-D52D3E03D88F}"/>
                </a:ext>
              </a:extLst>
            </p:cNvPr>
            <p:cNvSpPr txBox="1"/>
            <p:nvPr/>
          </p:nvSpPr>
          <p:spPr>
            <a:xfrm>
              <a:off x="7390319" y="5760533"/>
              <a:ext cx="733247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Check-out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Experience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92%</a:t>
              </a:r>
            </a:p>
          </p:txBody>
        </p:sp>
        <p:pic>
          <p:nvPicPr>
            <p:cNvPr id="414" name="Picture 413">
              <a:extLst>
                <a:ext uri="{FF2B5EF4-FFF2-40B4-BE49-F238E27FC236}">
                  <a16:creationId xmlns:a16="http://schemas.microsoft.com/office/drawing/2014/main" id="{6D02242A-8E6C-4AD2-AA27-91686F0D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793" y="5304410"/>
              <a:ext cx="430300" cy="388829"/>
            </a:xfrm>
            <a:prstGeom prst="rect">
              <a:avLst/>
            </a:prstGeom>
          </p:spPr>
        </p:pic>
        <p:sp>
          <p:nvSpPr>
            <p:cNvPr id="415" name="c5">
              <a:extLst>
                <a:ext uri="{FF2B5EF4-FFF2-40B4-BE49-F238E27FC236}">
                  <a16:creationId xmlns:a16="http://schemas.microsoft.com/office/drawing/2014/main" id="{63C8CA75-81E2-4750-9524-F5900DFD2DF4}"/>
                </a:ext>
              </a:extLst>
            </p:cNvPr>
            <p:cNvSpPr txBox="1"/>
            <p:nvPr/>
          </p:nvSpPr>
          <p:spPr>
            <a:xfrm>
              <a:off x="8254997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16" name="vm5">
              <a:extLst>
                <a:ext uri="{FF2B5EF4-FFF2-40B4-BE49-F238E27FC236}">
                  <a16:creationId xmlns:a16="http://schemas.microsoft.com/office/drawing/2014/main" id="{FD805901-5039-44AC-938C-69DBACBB32BF}"/>
                </a:ext>
              </a:extLst>
            </p:cNvPr>
            <p:cNvSpPr txBox="1"/>
            <p:nvPr/>
          </p:nvSpPr>
          <p:spPr>
            <a:xfrm>
              <a:off x="8016582" y="5759403"/>
              <a:ext cx="838916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Overall Store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Atmosphere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91%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B4A9449A-3D83-4672-88E0-2C3FDCAF9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731" y="5304410"/>
              <a:ext cx="413088" cy="388829"/>
            </a:xfrm>
            <a:prstGeom prst="rect">
              <a:avLst/>
            </a:prstGeom>
          </p:spPr>
        </p:pic>
        <p:sp>
          <p:nvSpPr>
            <p:cNvPr id="418" name="c6">
              <a:extLst>
                <a:ext uri="{FF2B5EF4-FFF2-40B4-BE49-F238E27FC236}">
                  <a16:creationId xmlns:a16="http://schemas.microsoft.com/office/drawing/2014/main" id="{B8B56F19-4119-4795-88B8-FBEF21609551}"/>
                </a:ext>
              </a:extLst>
            </p:cNvPr>
            <p:cNvSpPr txBox="1"/>
            <p:nvPr/>
          </p:nvSpPr>
          <p:spPr>
            <a:xfrm>
              <a:off x="8828651" y="6039256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419" name="vm6">
              <a:extLst>
                <a:ext uri="{FF2B5EF4-FFF2-40B4-BE49-F238E27FC236}">
                  <a16:creationId xmlns:a16="http://schemas.microsoft.com/office/drawing/2014/main" id="{D14385B6-73B2-4074-AAED-D373F9C4B673}"/>
                </a:ext>
              </a:extLst>
            </p:cNvPr>
            <p:cNvSpPr txBox="1"/>
            <p:nvPr/>
          </p:nvSpPr>
          <p:spPr>
            <a:xfrm>
              <a:off x="8631305" y="5760533"/>
              <a:ext cx="733247" cy="3226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Ease of</a:t>
              </a:r>
            </a:p>
            <a:p>
              <a:pPr algn="ctr">
                <a:lnSpc>
                  <a:spcPts val="6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Shopping</a:t>
              </a:r>
            </a:p>
            <a:p>
              <a:pPr algn="ctr"/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93%</a:t>
              </a:r>
            </a:p>
          </p:txBody>
        </p:sp>
        <p:pic>
          <p:nvPicPr>
            <p:cNvPr id="420" name="Picture 419">
              <a:extLst>
                <a:ext uri="{FF2B5EF4-FFF2-40B4-BE49-F238E27FC236}">
                  <a16:creationId xmlns:a16="http://schemas.microsoft.com/office/drawing/2014/main" id="{5F733232-A912-4AD1-B011-95FBBF45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908" y="5286399"/>
              <a:ext cx="438042" cy="401954"/>
            </a:xfrm>
            <a:prstGeom prst="rect">
              <a:avLst/>
            </a:prstGeom>
          </p:spPr>
        </p:pic>
      </p:grpSp>
      <p:grpSp>
        <p:nvGrpSpPr>
          <p:cNvPr id="282" name="overallSatisfaction"/>
          <p:cNvGrpSpPr/>
          <p:nvPr/>
        </p:nvGrpSpPr>
        <p:grpSpPr>
          <a:xfrm>
            <a:off x="4215782" y="5078323"/>
            <a:ext cx="1284120" cy="1009216"/>
            <a:chOff x="4215782" y="5078323"/>
            <a:chExt cx="1284120" cy="1009216"/>
          </a:xfrm>
        </p:grpSpPr>
        <p:sp>
          <p:nvSpPr>
            <p:cNvPr id="390" name="hText">
              <a:extLst>
                <a:ext uri="{FF2B5EF4-FFF2-40B4-BE49-F238E27FC236}">
                  <a16:creationId xmlns:a16="http://schemas.microsoft.com/office/drawing/2014/main" id="{B077AA67-BAF1-4B90-A3E0-93A021D5A8B2}"/>
                </a:ext>
              </a:extLst>
            </p:cNvPr>
            <p:cNvSpPr txBox="1"/>
            <p:nvPr/>
          </p:nvSpPr>
          <p:spPr>
            <a:xfrm>
              <a:off x="4215782" y="5078323"/>
              <a:ext cx="1134361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OVERALL SATISFACTION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3C88C89F-B4AC-4BBE-993F-E594CC90FFC7}"/>
                </a:ext>
              </a:extLst>
            </p:cNvPr>
            <p:cNvSpPr/>
            <p:nvPr/>
          </p:nvSpPr>
          <p:spPr>
            <a:xfrm>
              <a:off x="4314886" y="5343247"/>
              <a:ext cx="1068154" cy="15217"/>
            </a:xfrm>
            <a:prstGeom prst="rect">
              <a:avLst/>
            </a:prstGeom>
            <a:solidFill>
              <a:srgbClr val="4140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vm">
              <a:extLst>
                <a:ext uri="{FF2B5EF4-FFF2-40B4-BE49-F238E27FC236}">
                  <a16:creationId xmlns:a16="http://schemas.microsoft.com/office/drawing/2014/main" id="{61486CD5-6701-492E-9B1C-3F22845EA989}"/>
                </a:ext>
              </a:extLst>
            </p:cNvPr>
            <p:cNvSpPr txBox="1"/>
            <p:nvPr/>
          </p:nvSpPr>
          <p:spPr>
            <a:xfrm>
              <a:off x="4787538" y="5569861"/>
              <a:ext cx="709859" cy="4078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95%</a:t>
              </a:r>
            </a:p>
            <a:p>
              <a:pPr>
                <a:lnSpc>
                  <a:spcPts val="8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Satisfied </a:t>
              </a: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(Top 2 Box)</a:t>
              </a:r>
              <a:endParaRPr lang="en-US" sz="75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c">
              <a:extLst>
                <a:ext uri="{FF2B5EF4-FFF2-40B4-BE49-F238E27FC236}">
                  <a16:creationId xmlns:a16="http://schemas.microsoft.com/office/drawing/2014/main" id="{84E278AC-353B-446C-AA00-5D031E25D8DA}"/>
                </a:ext>
              </a:extLst>
            </p:cNvPr>
            <p:cNvSpPr txBox="1"/>
            <p:nvPr/>
          </p:nvSpPr>
          <p:spPr>
            <a:xfrm>
              <a:off x="5186996" y="5554428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graphicFrame>
          <p:nvGraphicFramePr>
            <p:cNvPr id="421" name="chart">
              <a:extLst>
                <a:ext uri="{FF2B5EF4-FFF2-40B4-BE49-F238E27FC236}">
                  <a16:creationId xmlns:a16="http://schemas.microsoft.com/office/drawing/2014/main" id="{24AE7FD4-F60B-4F14-948D-83AE1DFEE7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6011294"/>
                </p:ext>
              </p:extLst>
            </p:nvPr>
          </p:nvGraphicFramePr>
          <p:xfrm>
            <a:off x="4225282" y="5482708"/>
            <a:ext cx="650840" cy="604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2"/>
            </a:graphicData>
          </a:graphic>
        </p:graphicFrame>
      </p:grpSp>
      <p:sp>
        <p:nvSpPr>
          <p:cNvPr id="397" name="Rectangle 396">
            <a:extLst>
              <a:ext uri="{FF2B5EF4-FFF2-40B4-BE49-F238E27FC236}">
                <a16:creationId xmlns:a16="http://schemas.microsoft.com/office/drawing/2014/main" id="{F8DEB07A-5B8E-455E-9754-DE3FF82DEBF9}"/>
              </a:ext>
            </a:extLst>
          </p:cNvPr>
          <p:cNvSpPr/>
          <p:nvPr/>
        </p:nvSpPr>
        <p:spPr>
          <a:xfrm>
            <a:off x="10904337" y="5251608"/>
            <a:ext cx="910253" cy="15217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postvist"/>
          <p:cNvGrpSpPr/>
          <p:nvPr/>
        </p:nvGrpSpPr>
        <p:grpSpPr>
          <a:xfrm>
            <a:off x="9790921" y="4479503"/>
            <a:ext cx="2862810" cy="1211217"/>
            <a:chOff x="9790921" y="4479503"/>
            <a:chExt cx="2862810" cy="1211217"/>
          </a:xfrm>
        </p:grpSpPr>
        <p:sp>
          <p:nvSpPr>
            <p:cNvPr id="396" name="hText">
              <a:extLst>
                <a:ext uri="{FF2B5EF4-FFF2-40B4-BE49-F238E27FC236}">
                  <a16:creationId xmlns:a16="http://schemas.microsoft.com/office/drawing/2014/main" id="{CDC4325C-CE36-4690-B58D-7C613F04A719}"/>
                </a:ext>
              </a:extLst>
            </p:cNvPr>
            <p:cNvSpPr txBox="1"/>
            <p:nvPr/>
          </p:nvSpPr>
          <p:spPr>
            <a:xfrm>
              <a:off x="10805234" y="4986684"/>
              <a:ext cx="97029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LOCATION </a:t>
              </a:r>
              <a:r>
                <a:rPr lang="en-US" sz="800" b="1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AFTER TRIP</a:t>
              </a:r>
              <a:endParaRPr lang="en-US" sz="8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vm">
              <a:extLst>
                <a:ext uri="{FF2B5EF4-FFF2-40B4-BE49-F238E27FC236}">
                  <a16:creationId xmlns:a16="http://schemas.microsoft.com/office/drawing/2014/main" id="{0F0E1869-A25F-4B49-90CE-E18D9C4B0B05}"/>
                </a:ext>
              </a:extLst>
            </p:cNvPr>
            <p:cNvSpPr txBox="1"/>
            <p:nvPr/>
          </p:nvSpPr>
          <p:spPr>
            <a:xfrm>
              <a:off x="10813555" y="5328855"/>
              <a:ext cx="1018140" cy="31959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80%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Home</a:t>
              </a:r>
            </a:p>
          </p:txBody>
        </p:sp>
        <p:sp>
          <p:nvSpPr>
            <p:cNvPr id="399" name="c">
              <a:extLst>
                <a:ext uri="{FF2B5EF4-FFF2-40B4-BE49-F238E27FC236}">
                  <a16:creationId xmlns:a16="http://schemas.microsoft.com/office/drawing/2014/main" id="{2704E1E8-51BA-4F15-AB6D-9D7E1ABDBB9B}"/>
                </a:ext>
              </a:extLst>
            </p:cNvPr>
            <p:cNvSpPr txBox="1"/>
            <p:nvPr/>
          </p:nvSpPr>
          <p:spPr>
            <a:xfrm>
              <a:off x="11364119" y="5287357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02459C37-0504-4437-8046-DF4D8CADD295}"/>
                </a:ext>
              </a:extLst>
            </p:cNvPr>
            <p:cNvSpPr txBox="1"/>
            <p:nvPr/>
          </p:nvSpPr>
          <p:spPr>
            <a:xfrm>
              <a:off x="10794601" y="4599022"/>
              <a:ext cx="1859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POST-SHOP</a:t>
              </a:r>
            </a:p>
          </p:txBody>
        </p:sp>
        <p:pic>
          <p:nvPicPr>
            <p:cNvPr id="401" name="img">
              <a:extLst>
                <a:ext uri="{FF2B5EF4-FFF2-40B4-BE49-F238E27FC236}">
                  <a16:creationId xmlns:a16="http://schemas.microsoft.com/office/drawing/2014/main" id="{AA135E15-F711-4CEF-BBA8-B0B16ABF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1" y="4754809"/>
              <a:ext cx="1014916" cy="935911"/>
            </a:xfrm>
            <a:prstGeom prst="rect">
              <a:avLst/>
            </a:prstGeom>
          </p:spPr>
        </p:pic>
        <p:pic>
          <p:nvPicPr>
            <p:cNvPr id="402" name="Picture 401" hidden="1">
              <a:extLst>
                <a:ext uri="{FF2B5EF4-FFF2-40B4-BE49-F238E27FC236}">
                  <a16:creationId xmlns:a16="http://schemas.microsoft.com/office/drawing/2014/main" id="{2682EA63-ECFB-4810-98F7-BF04A73CB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639" y="4479503"/>
              <a:ext cx="297230" cy="309224"/>
            </a:xfrm>
            <a:prstGeom prst="rect">
              <a:avLst/>
            </a:prstGeom>
          </p:spPr>
        </p:pic>
      </p:grpSp>
      <p:pic>
        <p:nvPicPr>
          <p:cNvPr id="424" name="Picture 423">
            <a:extLst>
              <a:ext uri="{FF2B5EF4-FFF2-40B4-BE49-F238E27FC236}">
                <a16:creationId xmlns:a16="http://schemas.microsoft.com/office/drawing/2014/main" id="{A03757DD-3E96-4482-84F9-14DCA7880E0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0099" y="5584789"/>
            <a:ext cx="405278" cy="417412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5263E141-A569-4213-87B5-36A6A72F9795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80" y="2728670"/>
            <a:ext cx="1342023" cy="1715532"/>
          </a:xfrm>
          <a:prstGeom prst="rect">
            <a:avLst/>
          </a:prstGeom>
        </p:spPr>
      </p:pic>
      <p:sp>
        <p:nvSpPr>
          <p:cNvPr id="354" name="hText">
            <a:extLst>
              <a:ext uri="{FF2B5EF4-FFF2-40B4-BE49-F238E27FC236}">
                <a16:creationId xmlns:a16="http://schemas.microsoft.com/office/drawing/2014/main" id="{6E676D78-6781-4D7E-9288-8887F4A5125A}"/>
              </a:ext>
            </a:extLst>
          </p:cNvPr>
          <p:cNvSpPr txBox="1"/>
          <p:nvPr/>
        </p:nvSpPr>
        <p:spPr>
          <a:xfrm>
            <a:off x="10715905" y="2761693"/>
            <a:ext cx="99439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b="1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DESTINATION ITEM</a:t>
            </a:r>
            <a:endParaRPr lang="en-US" sz="800" b="1" dirty="0">
              <a:solidFill>
                <a:srgbClr val="414042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98109D8-B3A6-4DF7-9913-8129472A3ABD}"/>
              </a:ext>
            </a:extLst>
          </p:cNvPr>
          <p:cNvSpPr/>
          <p:nvPr/>
        </p:nvSpPr>
        <p:spPr>
          <a:xfrm>
            <a:off x="10541103" y="3036251"/>
            <a:ext cx="985479" cy="15334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4" name="destinationItems"/>
          <p:cNvGrpSpPr/>
          <p:nvPr/>
        </p:nvGrpSpPr>
        <p:grpSpPr>
          <a:xfrm>
            <a:off x="10484635" y="3105325"/>
            <a:ext cx="1225668" cy="1161161"/>
            <a:chOff x="10484635" y="3105325"/>
            <a:chExt cx="1225668" cy="1161161"/>
          </a:xfrm>
        </p:grpSpPr>
        <p:sp>
          <p:nvSpPr>
            <p:cNvPr id="357" name="vm1">
              <a:extLst>
                <a:ext uri="{FF2B5EF4-FFF2-40B4-BE49-F238E27FC236}">
                  <a16:creationId xmlns:a16="http://schemas.microsoft.com/office/drawing/2014/main" id="{7FB64FBD-714C-4C5C-A510-D596B8434A3C}"/>
                </a:ext>
              </a:extLst>
            </p:cNvPr>
            <p:cNvSpPr txBox="1"/>
            <p:nvPr/>
          </p:nvSpPr>
          <p:spPr>
            <a:xfrm>
              <a:off x="10667257" y="3127692"/>
              <a:ext cx="1043046" cy="34412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11%</a:t>
              </a:r>
            </a:p>
            <a:p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Fresh Produce</a:t>
              </a:r>
            </a:p>
          </p:txBody>
        </p:sp>
        <p:sp>
          <p:nvSpPr>
            <p:cNvPr id="358" name="c1">
              <a:extLst>
                <a:ext uri="{FF2B5EF4-FFF2-40B4-BE49-F238E27FC236}">
                  <a16:creationId xmlns:a16="http://schemas.microsoft.com/office/drawing/2014/main" id="{BB4592A5-DD08-46A7-BA04-9ABA16E63C53}"/>
                </a:ext>
              </a:extLst>
            </p:cNvPr>
            <p:cNvSpPr txBox="1"/>
            <p:nvPr/>
          </p:nvSpPr>
          <p:spPr>
            <a:xfrm>
              <a:off x="11187287" y="3105325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359" name="Picture1">
              <a:extLst>
                <a:ext uri="{FF2B5EF4-FFF2-40B4-BE49-F238E27FC236}">
                  <a16:creationId xmlns:a16="http://schemas.microsoft.com/office/drawing/2014/main" id="{3647CE24-02C0-4AF5-89DD-AA74632E0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635" y="3113618"/>
              <a:ext cx="230400" cy="230400"/>
            </a:xfrm>
            <a:prstGeom prst="rect">
              <a:avLst/>
            </a:prstGeom>
          </p:spPr>
        </p:pic>
        <p:sp>
          <p:nvSpPr>
            <p:cNvPr id="360" name="vm2">
              <a:extLst>
                <a:ext uri="{FF2B5EF4-FFF2-40B4-BE49-F238E27FC236}">
                  <a16:creationId xmlns:a16="http://schemas.microsoft.com/office/drawing/2014/main" id="{022D8712-8318-43FC-88F1-439CC1CA5CE0}"/>
                </a:ext>
              </a:extLst>
            </p:cNvPr>
            <p:cNvSpPr txBox="1"/>
            <p:nvPr/>
          </p:nvSpPr>
          <p:spPr>
            <a:xfrm>
              <a:off x="10667257" y="3529982"/>
              <a:ext cx="1019999" cy="34412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7%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Fresh Meat</a:t>
              </a:r>
            </a:p>
          </p:txBody>
        </p:sp>
        <p:sp>
          <p:nvSpPr>
            <p:cNvPr id="361" name="c2">
              <a:extLst>
                <a:ext uri="{FF2B5EF4-FFF2-40B4-BE49-F238E27FC236}">
                  <a16:creationId xmlns:a16="http://schemas.microsoft.com/office/drawing/2014/main" id="{E98F711B-57B8-4B70-886E-643BD4709628}"/>
                </a:ext>
              </a:extLst>
            </p:cNvPr>
            <p:cNvSpPr txBox="1"/>
            <p:nvPr/>
          </p:nvSpPr>
          <p:spPr>
            <a:xfrm>
              <a:off x="11187287" y="3496099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362" name="Picture2">
              <a:extLst>
                <a:ext uri="{FF2B5EF4-FFF2-40B4-BE49-F238E27FC236}">
                  <a16:creationId xmlns:a16="http://schemas.microsoft.com/office/drawing/2014/main" id="{DB8518E0-B28A-4762-8F10-77E9B58F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635" y="3583363"/>
              <a:ext cx="230400" cy="230400"/>
            </a:xfrm>
            <a:prstGeom prst="rect">
              <a:avLst/>
            </a:prstGeom>
          </p:spPr>
        </p:pic>
        <p:sp>
          <p:nvSpPr>
            <p:cNvPr id="363" name="vm3">
              <a:extLst>
                <a:ext uri="{FF2B5EF4-FFF2-40B4-BE49-F238E27FC236}">
                  <a16:creationId xmlns:a16="http://schemas.microsoft.com/office/drawing/2014/main" id="{0674660F-9923-41C4-9951-6175F5AC0E86}"/>
                </a:ext>
              </a:extLst>
            </p:cNvPr>
            <p:cNvSpPr txBox="1"/>
            <p:nvPr/>
          </p:nvSpPr>
          <p:spPr>
            <a:xfrm>
              <a:off x="10667258" y="3922360"/>
              <a:ext cx="1009767" cy="34412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6%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Milk</a:t>
              </a:r>
            </a:p>
          </p:txBody>
        </p:sp>
        <p:sp>
          <p:nvSpPr>
            <p:cNvPr id="364" name="c3">
              <a:extLst>
                <a:ext uri="{FF2B5EF4-FFF2-40B4-BE49-F238E27FC236}">
                  <a16:creationId xmlns:a16="http://schemas.microsoft.com/office/drawing/2014/main" id="{4980FE52-5C20-444D-9AFB-E0C46BF86582}"/>
                </a:ext>
              </a:extLst>
            </p:cNvPr>
            <p:cNvSpPr txBox="1"/>
            <p:nvPr/>
          </p:nvSpPr>
          <p:spPr>
            <a:xfrm>
              <a:off x="11187287" y="3867097"/>
              <a:ext cx="338554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pic>
          <p:nvPicPr>
            <p:cNvPr id="365" name="Picture3">
              <a:extLst>
                <a:ext uri="{FF2B5EF4-FFF2-40B4-BE49-F238E27FC236}">
                  <a16:creationId xmlns:a16="http://schemas.microsoft.com/office/drawing/2014/main" id="{B6899456-2FC3-4B22-8588-74F41AFBD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635" y="3963338"/>
              <a:ext cx="230400" cy="230400"/>
            </a:xfrm>
            <a:prstGeom prst="rect">
              <a:avLst/>
            </a:prstGeom>
          </p:spPr>
        </p:pic>
      </p:grpSp>
      <p:pic>
        <p:nvPicPr>
          <p:cNvPr id="217" name="Picture 216">
            <a:extLst>
              <a:ext uri="{FF2B5EF4-FFF2-40B4-BE49-F238E27FC236}">
                <a16:creationId xmlns:a16="http://schemas.microsoft.com/office/drawing/2014/main" id="{E93C73DD-30B1-45E2-AE58-57009A27666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16" y="2839986"/>
            <a:ext cx="3626629" cy="1590088"/>
          </a:xfrm>
          <a:prstGeom prst="rect">
            <a:avLst/>
          </a:prstGeom>
        </p:spPr>
      </p:pic>
      <p:grpSp>
        <p:nvGrpSpPr>
          <p:cNvPr id="10" name="locationPrior"/>
          <p:cNvGrpSpPr/>
          <p:nvPr/>
        </p:nvGrpSpPr>
        <p:grpSpPr>
          <a:xfrm>
            <a:off x="4274055" y="881738"/>
            <a:ext cx="2282572" cy="1400839"/>
            <a:chOff x="4274055" y="881738"/>
            <a:chExt cx="2282572" cy="1400839"/>
          </a:xfrm>
        </p:grpSpPr>
        <p:sp>
          <p:nvSpPr>
            <p:cNvPr id="87" name="hText">
              <a:extLst>
                <a:ext uri="{FF2B5EF4-FFF2-40B4-BE49-F238E27FC236}">
                  <a16:creationId xmlns:a16="http://schemas.microsoft.com/office/drawing/2014/main" id="{A4566FCF-001E-4431-B045-ED36D75A16B0}"/>
                </a:ext>
              </a:extLst>
            </p:cNvPr>
            <p:cNvSpPr txBox="1"/>
            <p:nvPr/>
          </p:nvSpPr>
          <p:spPr>
            <a:xfrm>
              <a:off x="5313035" y="881738"/>
              <a:ext cx="1243592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LOCATION PRIOR TO TRIP</a:t>
              </a:r>
            </a:p>
          </p:txBody>
        </p:sp>
        <p:sp>
          <p:nvSpPr>
            <p:cNvPr id="88" name="vm">
              <a:extLst>
                <a:ext uri="{FF2B5EF4-FFF2-40B4-BE49-F238E27FC236}">
                  <a16:creationId xmlns:a16="http://schemas.microsoft.com/office/drawing/2014/main" id="{B57F18EE-CFCF-4D88-A369-8C515EA0C895}"/>
                </a:ext>
              </a:extLst>
            </p:cNvPr>
            <p:cNvSpPr txBox="1"/>
            <p:nvPr/>
          </p:nvSpPr>
          <p:spPr>
            <a:xfrm>
              <a:off x="5331226" y="1202605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60%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Home</a:t>
              </a:r>
            </a:p>
          </p:txBody>
        </p:sp>
        <p:sp>
          <p:nvSpPr>
            <p:cNvPr id="89" name="c">
              <a:extLst>
                <a:ext uri="{FF2B5EF4-FFF2-40B4-BE49-F238E27FC236}">
                  <a16:creationId xmlns:a16="http://schemas.microsoft.com/office/drawing/2014/main" id="{A7ADFCB8-6C75-4A2B-978C-F79919314F58}"/>
                </a:ext>
              </a:extLst>
            </p:cNvPr>
            <p:cNvSpPr txBox="1"/>
            <p:nvPr/>
          </p:nvSpPr>
          <p:spPr>
            <a:xfrm>
              <a:off x="5777959" y="1176374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pic>
          <p:nvPicPr>
            <p:cNvPr id="214" name="img">
              <a:extLst>
                <a:ext uri="{FF2B5EF4-FFF2-40B4-BE49-F238E27FC236}">
                  <a16:creationId xmlns:a16="http://schemas.microsoft.com/office/drawing/2014/main" id="{38F088AE-495E-4F97-B461-8FAF66AA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055" y="1193315"/>
              <a:ext cx="1224571" cy="1089262"/>
            </a:xfrm>
            <a:prstGeom prst="rect">
              <a:avLst/>
            </a:prstGeom>
          </p:spPr>
        </p:pic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8310AA7-C313-4FAF-86B0-1950D0A76ED8}"/>
              </a:ext>
            </a:extLst>
          </p:cNvPr>
          <p:cNvSpPr/>
          <p:nvPr/>
        </p:nvSpPr>
        <p:spPr>
          <a:xfrm>
            <a:off x="8804910" y="2990850"/>
            <a:ext cx="464820" cy="175260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F17DE1A-F46A-4ABC-86BC-AD5B2ABA6048}"/>
              </a:ext>
            </a:extLst>
          </p:cNvPr>
          <p:cNvSpPr/>
          <p:nvPr/>
        </p:nvSpPr>
        <p:spPr>
          <a:xfrm>
            <a:off x="8804910" y="3429000"/>
            <a:ext cx="464820" cy="175260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Franklin Gothic Book" panose="020B05030201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061727E-BF57-43A7-8398-26567A6267A2}"/>
              </a:ext>
            </a:extLst>
          </p:cNvPr>
          <p:cNvSpPr/>
          <p:nvPr/>
        </p:nvSpPr>
        <p:spPr>
          <a:xfrm>
            <a:off x="8804910" y="3870960"/>
            <a:ext cx="464820" cy="175260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199973B-FD5D-4E3E-96C9-D33D23FA86E9}"/>
              </a:ext>
            </a:extLst>
          </p:cNvPr>
          <p:cNvSpPr/>
          <p:nvPr/>
        </p:nvSpPr>
        <p:spPr>
          <a:xfrm>
            <a:off x="8804910" y="4343400"/>
            <a:ext cx="464820" cy="175260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DC2DCA-196C-4EAE-9385-FB9C2ACB3BA7}"/>
              </a:ext>
            </a:extLst>
          </p:cNvPr>
          <p:cNvSpPr/>
          <p:nvPr/>
        </p:nvSpPr>
        <p:spPr>
          <a:xfrm>
            <a:off x="9197340" y="3009900"/>
            <a:ext cx="312420" cy="142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F86DCDE3-B65B-497C-9E71-B29E213EF4CE}"/>
              </a:ext>
            </a:extLst>
          </p:cNvPr>
          <p:cNvSpPr/>
          <p:nvPr/>
        </p:nvSpPr>
        <p:spPr>
          <a:xfrm>
            <a:off x="9197340" y="3444240"/>
            <a:ext cx="312420" cy="142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1A4A9475-2CEA-428E-88E5-17B45FA1D909}"/>
              </a:ext>
            </a:extLst>
          </p:cNvPr>
          <p:cNvSpPr/>
          <p:nvPr/>
        </p:nvSpPr>
        <p:spPr>
          <a:xfrm>
            <a:off x="9197340" y="3888740"/>
            <a:ext cx="312420" cy="142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43507223-BEB0-4A39-901D-558825A7070D}"/>
              </a:ext>
            </a:extLst>
          </p:cNvPr>
          <p:cNvSpPr/>
          <p:nvPr/>
        </p:nvSpPr>
        <p:spPr>
          <a:xfrm>
            <a:off x="9197340" y="4343400"/>
            <a:ext cx="312420" cy="142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ranklin Gothic Book" panose="020B0503020102020204" pitchFamily="34" charset="0"/>
            </a:endParaRP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ABB2B50-8A9C-4D33-8D97-CA804261C7A9}"/>
              </a:ext>
            </a:extLst>
          </p:cNvPr>
          <p:cNvCxnSpPr>
            <a:cxnSpLocks/>
          </p:cNvCxnSpPr>
          <p:nvPr/>
        </p:nvCxnSpPr>
        <p:spPr>
          <a:xfrm>
            <a:off x="304800" y="2270760"/>
            <a:ext cx="518922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CB01E1B-FEE3-476B-82D5-5B3121407773}"/>
              </a:ext>
            </a:extLst>
          </p:cNvPr>
          <p:cNvCxnSpPr>
            <a:cxnSpLocks/>
          </p:cNvCxnSpPr>
          <p:nvPr/>
        </p:nvCxnSpPr>
        <p:spPr>
          <a:xfrm>
            <a:off x="6797040" y="1524000"/>
            <a:ext cx="438150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337CCC3-21FB-4F66-9D6D-50364F3F4815}"/>
              </a:ext>
            </a:extLst>
          </p:cNvPr>
          <p:cNvCxnSpPr>
            <a:cxnSpLocks/>
          </p:cNvCxnSpPr>
          <p:nvPr/>
        </p:nvCxnSpPr>
        <p:spPr>
          <a:xfrm>
            <a:off x="9677400" y="5676900"/>
            <a:ext cx="2514600" cy="0"/>
          </a:xfrm>
          <a:prstGeom prst="line">
            <a:avLst/>
          </a:prstGeom>
          <a:ln w="19050" cap="rnd">
            <a:solidFill>
              <a:srgbClr val="41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balloon"/>
          <p:cNvGrpSpPr/>
          <p:nvPr/>
        </p:nvGrpSpPr>
        <p:grpSpPr>
          <a:xfrm>
            <a:off x="8285703" y="2746553"/>
            <a:ext cx="1927825" cy="1774547"/>
            <a:chOff x="8285703" y="2746553"/>
            <a:chExt cx="1927825" cy="1774547"/>
          </a:xfrm>
        </p:grpSpPr>
        <p:sp>
          <p:nvSpPr>
            <p:cNvPr id="345" name="m2">
              <a:extLst>
                <a:ext uri="{FF2B5EF4-FFF2-40B4-BE49-F238E27FC236}">
                  <a16:creationId xmlns:a16="http://schemas.microsoft.com/office/drawing/2014/main" id="{B7DFDC73-84B2-479D-A2A4-19C81C56A589}"/>
                </a:ext>
              </a:extLst>
            </p:cNvPr>
            <p:cNvSpPr txBox="1"/>
            <p:nvPr/>
          </p:nvSpPr>
          <p:spPr>
            <a:xfrm>
              <a:off x="8727441" y="3224374"/>
              <a:ext cx="1270564" cy="16115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FILL IN FOOD AND BEV</a:t>
              </a:r>
            </a:p>
          </p:txBody>
        </p:sp>
        <p:sp>
          <p:nvSpPr>
            <p:cNvPr id="348" name="m3">
              <a:extLst>
                <a:ext uri="{FF2B5EF4-FFF2-40B4-BE49-F238E27FC236}">
                  <a16:creationId xmlns:a16="http://schemas.microsoft.com/office/drawing/2014/main" id="{333B5B26-F36D-4E99-9C8F-BA55891F08C9}"/>
                </a:ext>
              </a:extLst>
            </p:cNvPr>
            <p:cNvSpPr txBox="1"/>
            <p:nvPr/>
          </p:nvSpPr>
          <p:spPr>
            <a:xfrm>
              <a:off x="8727441" y="3712598"/>
              <a:ext cx="1289733" cy="6692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Stock Up</a:t>
              </a:r>
            </a:p>
          </p:txBody>
        </p:sp>
        <p:sp>
          <p:nvSpPr>
            <p:cNvPr id="380" name="m1">
              <a:extLst>
                <a:ext uri="{FF2B5EF4-FFF2-40B4-BE49-F238E27FC236}">
                  <a16:creationId xmlns:a16="http://schemas.microsoft.com/office/drawing/2014/main" id="{0C58F2F4-A182-49A7-8FBE-8740583EE2B8}"/>
                </a:ext>
              </a:extLst>
            </p:cNvPr>
            <p:cNvSpPr txBox="1"/>
            <p:nvPr/>
          </p:nvSpPr>
          <p:spPr>
            <a:xfrm>
              <a:off x="8727441" y="2746553"/>
              <a:ext cx="1486087" cy="1917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Grab and Go Home</a:t>
              </a:r>
            </a:p>
          </p:txBody>
        </p:sp>
        <p:sp>
          <p:nvSpPr>
            <p:cNvPr id="343" name="v1">
              <a:extLst>
                <a:ext uri="{FF2B5EF4-FFF2-40B4-BE49-F238E27FC236}">
                  <a16:creationId xmlns:a16="http://schemas.microsoft.com/office/drawing/2014/main" id="{BCFAF821-C342-47D8-AD68-FCDFB64D0694}"/>
                </a:ext>
              </a:extLst>
            </p:cNvPr>
            <p:cNvSpPr txBox="1"/>
            <p:nvPr/>
          </p:nvSpPr>
          <p:spPr>
            <a:xfrm>
              <a:off x="8698169" y="2959280"/>
              <a:ext cx="529501" cy="2105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30%</a:t>
              </a:r>
            </a:p>
          </p:txBody>
        </p:sp>
        <p:sp>
          <p:nvSpPr>
            <p:cNvPr id="346" name="v2">
              <a:extLst>
                <a:ext uri="{FF2B5EF4-FFF2-40B4-BE49-F238E27FC236}">
                  <a16:creationId xmlns:a16="http://schemas.microsoft.com/office/drawing/2014/main" id="{443A4E28-DC27-4081-ACC0-F643EF2882AD}"/>
                </a:ext>
              </a:extLst>
            </p:cNvPr>
            <p:cNvSpPr txBox="1"/>
            <p:nvPr/>
          </p:nvSpPr>
          <p:spPr>
            <a:xfrm>
              <a:off x="8698169" y="3397742"/>
              <a:ext cx="529501" cy="2105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28%</a:t>
              </a:r>
            </a:p>
          </p:txBody>
        </p:sp>
        <p:sp>
          <p:nvSpPr>
            <p:cNvPr id="349" name="v3">
              <a:extLst>
                <a:ext uri="{FF2B5EF4-FFF2-40B4-BE49-F238E27FC236}">
                  <a16:creationId xmlns:a16="http://schemas.microsoft.com/office/drawing/2014/main" id="{94CB7F93-42AC-4DF6-BEA7-BB9D36D08BD4}"/>
                </a:ext>
              </a:extLst>
            </p:cNvPr>
            <p:cNvSpPr txBox="1"/>
            <p:nvPr/>
          </p:nvSpPr>
          <p:spPr>
            <a:xfrm>
              <a:off x="8698169" y="3854715"/>
              <a:ext cx="529501" cy="2105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16%</a:t>
              </a:r>
            </a:p>
          </p:txBody>
        </p:sp>
        <p:sp>
          <p:nvSpPr>
            <p:cNvPr id="352" name="v4">
              <a:extLst>
                <a:ext uri="{FF2B5EF4-FFF2-40B4-BE49-F238E27FC236}">
                  <a16:creationId xmlns:a16="http://schemas.microsoft.com/office/drawing/2014/main" id="{E7F4149B-E925-478C-9F1F-97FBF62B0BBF}"/>
                </a:ext>
              </a:extLst>
            </p:cNvPr>
            <p:cNvSpPr txBox="1"/>
            <p:nvPr/>
          </p:nvSpPr>
          <p:spPr>
            <a:xfrm>
              <a:off x="8698169" y="4301225"/>
              <a:ext cx="529501" cy="2105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26%</a:t>
              </a:r>
            </a:p>
          </p:txBody>
        </p:sp>
        <p:sp>
          <p:nvSpPr>
            <p:cNvPr id="351" name="m4">
              <a:extLst>
                <a:ext uri="{FF2B5EF4-FFF2-40B4-BE49-F238E27FC236}">
                  <a16:creationId xmlns:a16="http://schemas.microsoft.com/office/drawing/2014/main" id="{42F971FC-4252-4C9D-9667-E7E8CA939C17}"/>
                </a:ext>
              </a:extLst>
            </p:cNvPr>
            <p:cNvSpPr txBox="1"/>
            <p:nvPr/>
          </p:nvSpPr>
          <p:spPr>
            <a:xfrm>
              <a:off x="8727441" y="4093053"/>
              <a:ext cx="1130476" cy="1917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800"/>
                </a:lnSpc>
              </a:pPr>
              <a:r>
                <a:rPr lang="en-US" sz="7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sp>
          <p:nvSpPr>
            <p:cNvPr id="344" name="c1">
              <a:extLst>
                <a:ext uri="{FF2B5EF4-FFF2-40B4-BE49-F238E27FC236}">
                  <a16:creationId xmlns:a16="http://schemas.microsoft.com/office/drawing/2014/main" id="{A7BD0A1F-00AF-4A3B-ADD4-13CEBB0C97CC}"/>
                </a:ext>
              </a:extLst>
            </p:cNvPr>
            <p:cNvSpPr txBox="1"/>
            <p:nvPr/>
          </p:nvSpPr>
          <p:spPr>
            <a:xfrm>
              <a:off x="9193536" y="2970118"/>
              <a:ext cx="388626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500" i="1" dirty="0"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347" name="c2">
              <a:extLst>
                <a:ext uri="{FF2B5EF4-FFF2-40B4-BE49-F238E27FC236}">
                  <a16:creationId xmlns:a16="http://schemas.microsoft.com/office/drawing/2014/main" id="{15DB5991-2ECB-44AD-B9DE-C19F22179107}"/>
                </a:ext>
              </a:extLst>
            </p:cNvPr>
            <p:cNvSpPr txBox="1"/>
            <p:nvPr/>
          </p:nvSpPr>
          <p:spPr>
            <a:xfrm>
              <a:off x="9193536" y="3397854"/>
              <a:ext cx="384654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500" i="1" dirty="0"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350" name="c3">
              <a:extLst>
                <a:ext uri="{FF2B5EF4-FFF2-40B4-BE49-F238E27FC236}">
                  <a16:creationId xmlns:a16="http://schemas.microsoft.com/office/drawing/2014/main" id="{92F34D62-2AAA-4FA9-948B-67E4663AA52B}"/>
                </a:ext>
              </a:extLst>
            </p:cNvPr>
            <p:cNvSpPr txBox="1"/>
            <p:nvPr/>
          </p:nvSpPr>
          <p:spPr>
            <a:xfrm>
              <a:off x="9193536" y="3859203"/>
              <a:ext cx="384654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500" i="1" dirty="0"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353" name="c4">
              <a:extLst>
                <a:ext uri="{FF2B5EF4-FFF2-40B4-BE49-F238E27FC236}">
                  <a16:creationId xmlns:a16="http://schemas.microsoft.com/office/drawing/2014/main" id="{C7547570-BB2C-4358-A279-8B2E57B562F9}"/>
                </a:ext>
              </a:extLst>
            </p:cNvPr>
            <p:cNvSpPr txBox="1"/>
            <p:nvPr/>
          </p:nvSpPr>
          <p:spPr>
            <a:xfrm>
              <a:off x="9193536" y="4313351"/>
              <a:ext cx="384654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500" i="1" dirty="0"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grpSp>
          <p:nvGrpSpPr>
            <p:cNvPr id="227" name="balloon4"/>
            <p:cNvGrpSpPr/>
            <p:nvPr/>
          </p:nvGrpSpPr>
          <p:grpSpPr>
            <a:xfrm>
              <a:off x="8285703" y="4103883"/>
              <a:ext cx="412749" cy="389021"/>
              <a:chOff x="8285703" y="4103883"/>
              <a:chExt cx="412749" cy="389021"/>
            </a:xfrm>
          </p:grpSpPr>
          <p:graphicFrame>
            <p:nvGraphicFramePr>
              <p:cNvPr id="371" name="chart">
                <a:extLst>
                  <a:ext uri="{FF2B5EF4-FFF2-40B4-BE49-F238E27FC236}">
                    <a16:creationId xmlns:a16="http://schemas.microsoft.com/office/drawing/2014/main" id="{0A3E6ED8-946E-4B8A-8848-AAF402DDAF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7194619"/>
                  </p:ext>
                </p:extLst>
              </p:nvPr>
            </p:nvGraphicFramePr>
            <p:xfrm>
              <a:off x="8320114" y="4103883"/>
              <a:ext cx="367262" cy="38297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1"/>
              </a:graphicData>
            </a:graphic>
          </p:graphicFrame>
          <p:pic>
            <p:nvPicPr>
              <p:cNvPr id="265" name="Picture 264">
                <a:extLst>
                  <a:ext uri="{FF2B5EF4-FFF2-40B4-BE49-F238E27FC236}">
                    <a16:creationId xmlns:a16="http://schemas.microsoft.com/office/drawing/2014/main" id="{180CADBB-B9BF-40ED-BE35-A2F624288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5703" y="4122172"/>
                <a:ext cx="412749" cy="370732"/>
              </a:xfrm>
              <a:prstGeom prst="rect">
                <a:avLst/>
              </a:prstGeom>
            </p:spPr>
          </p:pic>
        </p:grpSp>
        <p:grpSp>
          <p:nvGrpSpPr>
            <p:cNvPr id="274" name="balloon3"/>
            <p:cNvGrpSpPr/>
            <p:nvPr/>
          </p:nvGrpSpPr>
          <p:grpSpPr>
            <a:xfrm>
              <a:off x="8289961" y="3645321"/>
              <a:ext cx="408491" cy="382977"/>
              <a:chOff x="8289961" y="3645321"/>
              <a:chExt cx="408491" cy="382977"/>
            </a:xfrm>
          </p:grpSpPr>
          <p:graphicFrame>
            <p:nvGraphicFramePr>
              <p:cNvPr id="375" name="chart">
                <a:extLst>
                  <a:ext uri="{FF2B5EF4-FFF2-40B4-BE49-F238E27FC236}">
                    <a16:creationId xmlns:a16="http://schemas.microsoft.com/office/drawing/2014/main" id="{1D152154-41A4-4BA0-87F1-4F902F58F5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39437291"/>
                  </p:ext>
                </p:extLst>
              </p:nvPr>
            </p:nvGraphicFramePr>
            <p:xfrm>
              <a:off x="8320114" y="3645321"/>
              <a:ext cx="367262" cy="38297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3"/>
              </a:graphicData>
            </a:graphic>
          </p:graphicFrame>
          <p:pic>
            <p:nvPicPr>
              <p:cNvPr id="266" name="Picture 265">
                <a:extLst>
                  <a:ext uri="{FF2B5EF4-FFF2-40B4-BE49-F238E27FC236}">
                    <a16:creationId xmlns:a16="http://schemas.microsoft.com/office/drawing/2014/main" id="{E3312158-7E7F-42D2-8F57-948AA2302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9961" y="3660202"/>
                <a:ext cx="408491" cy="366907"/>
              </a:xfrm>
              <a:prstGeom prst="rect">
                <a:avLst/>
              </a:prstGeom>
              <a:noFill/>
            </p:spPr>
          </p:pic>
        </p:grpSp>
        <p:grpSp>
          <p:nvGrpSpPr>
            <p:cNvPr id="271" name="balloon2"/>
            <p:cNvGrpSpPr/>
            <p:nvPr/>
          </p:nvGrpSpPr>
          <p:grpSpPr>
            <a:xfrm>
              <a:off x="8286035" y="3173375"/>
              <a:ext cx="412749" cy="413506"/>
              <a:chOff x="8286035" y="3173375"/>
              <a:chExt cx="412749" cy="413506"/>
            </a:xfrm>
          </p:grpSpPr>
          <p:graphicFrame>
            <p:nvGraphicFramePr>
              <p:cNvPr id="373" name="chart">
                <a:extLst>
                  <a:ext uri="{FF2B5EF4-FFF2-40B4-BE49-F238E27FC236}">
                    <a16:creationId xmlns:a16="http://schemas.microsoft.com/office/drawing/2014/main" id="{93B34921-6196-486B-8863-E3664C5144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8155810"/>
                  </p:ext>
                </p:extLst>
              </p:nvPr>
            </p:nvGraphicFramePr>
            <p:xfrm>
              <a:off x="8312494" y="3173375"/>
              <a:ext cx="375364" cy="41350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5"/>
              </a:graphicData>
            </a:graphic>
          </p:graphicFrame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6AC2B8BF-00AA-4053-B675-08863A777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6035" y="3207612"/>
                <a:ext cx="412749" cy="370732"/>
              </a:xfrm>
              <a:prstGeom prst="rect">
                <a:avLst/>
              </a:prstGeom>
            </p:spPr>
          </p:pic>
        </p:grpSp>
        <p:grpSp>
          <p:nvGrpSpPr>
            <p:cNvPr id="272" name="balloon1"/>
            <p:cNvGrpSpPr/>
            <p:nvPr/>
          </p:nvGrpSpPr>
          <p:grpSpPr>
            <a:xfrm>
              <a:off x="8286035" y="2759150"/>
              <a:ext cx="412749" cy="402043"/>
              <a:chOff x="8286035" y="2759150"/>
              <a:chExt cx="412749" cy="402043"/>
            </a:xfrm>
          </p:grpSpPr>
          <p:graphicFrame>
            <p:nvGraphicFramePr>
              <p:cNvPr id="374" name="chart">
                <a:extLst>
                  <a:ext uri="{FF2B5EF4-FFF2-40B4-BE49-F238E27FC236}">
                    <a16:creationId xmlns:a16="http://schemas.microsoft.com/office/drawing/2014/main" id="{65EB5BDF-9B19-49DC-9876-978ECDD485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7853467"/>
                  </p:ext>
                </p:extLst>
              </p:nvPr>
            </p:nvGraphicFramePr>
            <p:xfrm>
              <a:off x="8320114" y="2759150"/>
              <a:ext cx="367262" cy="38297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6"/>
              </a:graphicData>
            </a:graphic>
          </p:graphicFrame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40A36EBB-03B0-4CAB-AF5C-E1D0886E0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6035" y="2790461"/>
                <a:ext cx="412749" cy="370732"/>
              </a:xfrm>
              <a:prstGeom prst="rect">
                <a:avLst/>
              </a:prstGeom>
            </p:spPr>
          </p:pic>
        </p:grpSp>
        <p:pic>
          <p:nvPicPr>
            <p:cNvPr id="368" name="img2">
              <a:extLst>
                <a:ext uri="{FF2B5EF4-FFF2-40B4-BE49-F238E27FC236}">
                  <a16:creationId xmlns:a16="http://schemas.microsoft.com/office/drawing/2014/main" id="{48492D8D-C61A-4827-8806-ACBEF59BD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2498" y="3221684"/>
              <a:ext cx="144000" cy="144000"/>
            </a:xfrm>
            <a:prstGeom prst="rect">
              <a:avLst/>
            </a:prstGeom>
          </p:spPr>
        </p:pic>
        <p:pic>
          <p:nvPicPr>
            <p:cNvPr id="369" name="img3">
              <a:extLst>
                <a:ext uri="{FF2B5EF4-FFF2-40B4-BE49-F238E27FC236}">
                  <a16:creationId xmlns:a16="http://schemas.microsoft.com/office/drawing/2014/main" id="{B75D02E0-E4D2-472F-B856-41F0B003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2498" y="3655739"/>
              <a:ext cx="144000" cy="144000"/>
            </a:xfrm>
            <a:prstGeom prst="rect">
              <a:avLst/>
            </a:prstGeom>
          </p:spPr>
        </p:pic>
        <p:pic>
          <p:nvPicPr>
            <p:cNvPr id="370" name="img4">
              <a:extLst>
                <a:ext uri="{FF2B5EF4-FFF2-40B4-BE49-F238E27FC236}">
                  <a16:creationId xmlns:a16="http://schemas.microsoft.com/office/drawing/2014/main" id="{F1725935-18B7-4587-945E-4DC1CB89A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2498" y="4122970"/>
              <a:ext cx="144000" cy="144000"/>
            </a:xfrm>
            <a:prstGeom prst="rect">
              <a:avLst/>
            </a:prstGeom>
          </p:spPr>
        </p:pic>
        <p:pic>
          <p:nvPicPr>
            <p:cNvPr id="367" name="img1">
              <a:extLst>
                <a:ext uri="{FF2B5EF4-FFF2-40B4-BE49-F238E27FC236}">
                  <a16:creationId xmlns:a16="http://schemas.microsoft.com/office/drawing/2014/main" id="{485D5592-98DF-4DF6-9232-C820D3E9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2498" y="2788221"/>
              <a:ext cx="144000" cy="144000"/>
            </a:xfrm>
            <a:prstGeom prst="rect">
              <a:avLst/>
            </a:prstGeom>
          </p:spPr>
        </p:pic>
      </p:grpSp>
      <p:grpSp>
        <p:nvGrpSpPr>
          <p:cNvPr id="20" name="planningType"/>
          <p:cNvGrpSpPr/>
          <p:nvPr/>
        </p:nvGrpSpPr>
        <p:grpSpPr>
          <a:xfrm>
            <a:off x="6620261" y="714113"/>
            <a:ext cx="2280332" cy="534520"/>
            <a:chOff x="6620261" y="714113"/>
            <a:chExt cx="2280332" cy="534520"/>
          </a:xfrm>
        </p:grpSpPr>
        <p:sp>
          <p:nvSpPr>
            <p:cNvPr id="29" name="hText">
              <a:extLst>
                <a:ext uri="{FF2B5EF4-FFF2-40B4-BE49-F238E27FC236}">
                  <a16:creationId xmlns:a16="http://schemas.microsoft.com/office/drawing/2014/main" id="{20605927-F8BE-402B-AA69-D5AB44DC3FA8}"/>
                </a:ext>
              </a:extLst>
            </p:cNvPr>
            <p:cNvSpPr txBox="1"/>
            <p:nvPr/>
          </p:nvSpPr>
          <p:spPr>
            <a:xfrm>
              <a:off x="7452526" y="763713"/>
              <a:ext cx="639919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PLANNING</a:t>
              </a:r>
            </a:p>
          </p:txBody>
        </p:sp>
        <p:sp>
          <p:nvSpPr>
            <p:cNvPr id="30" name="vm">
              <a:extLst>
                <a:ext uri="{FF2B5EF4-FFF2-40B4-BE49-F238E27FC236}">
                  <a16:creationId xmlns:a16="http://schemas.microsoft.com/office/drawing/2014/main" id="{2FD7E152-7A37-4964-852A-88ABC39F595D}"/>
                </a:ext>
              </a:extLst>
            </p:cNvPr>
            <p:cNvSpPr txBox="1"/>
            <p:nvPr/>
          </p:nvSpPr>
          <p:spPr>
            <a:xfrm>
              <a:off x="7456333" y="925468"/>
              <a:ext cx="1444260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700"/>
                </a:lnSpc>
              </a:pPr>
              <a:r>
                <a:rPr lang="en-US" sz="12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57%</a:t>
              </a:r>
            </a:p>
            <a:p>
              <a:pPr>
                <a:lnSpc>
                  <a:spcPts val="700"/>
                </a:lnSpc>
              </a:pPr>
              <a:r>
                <a:rPr lang="en-US" sz="75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Planned</a:t>
              </a:r>
            </a:p>
          </p:txBody>
        </p:sp>
        <p:sp>
          <p:nvSpPr>
            <p:cNvPr id="31" name="c">
              <a:extLst>
                <a:ext uri="{FF2B5EF4-FFF2-40B4-BE49-F238E27FC236}">
                  <a16:creationId xmlns:a16="http://schemas.microsoft.com/office/drawing/2014/main" id="{7821CA19-956B-4CC0-918B-493A97B2F002}"/>
                </a:ext>
              </a:extLst>
            </p:cNvPr>
            <p:cNvSpPr txBox="1"/>
            <p:nvPr/>
          </p:nvSpPr>
          <p:spPr>
            <a:xfrm>
              <a:off x="7961474" y="893291"/>
              <a:ext cx="31290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6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graphicFrame>
          <p:nvGraphicFramePr>
            <p:cNvPr id="243" name="chart">
              <a:extLst>
                <a:ext uri="{FF2B5EF4-FFF2-40B4-BE49-F238E27FC236}">
                  <a16:creationId xmlns:a16="http://schemas.microsoft.com/office/drawing/2014/main" id="{52DE86F2-CFFB-4120-A3F6-8D63893A13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1674900"/>
                </p:ext>
              </p:extLst>
            </p:nvPr>
          </p:nvGraphicFramePr>
          <p:xfrm>
            <a:off x="6989700" y="748486"/>
            <a:ext cx="456366" cy="4657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1"/>
            </a:graphicData>
          </a:graphic>
        </p:graphicFrame>
        <p:pic>
          <p:nvPicPr>
            <p:cNvPr id="244" name="img">
              <a:extLst>
                <a:ext uri="{FF2B5EF4-FFF2-40B4-BE49-F238E27FC236}">
                  <a16:creationId xmlns:a16="http://schemas.microsoft.com/office/drawing/2014/main" id="{A267B928-664F-4ED9-869B-CF2179C1A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0261" y="714113"/>
              <a:ext cx="809840" cy="491009"/>
            </a:xfrm>
            <a:prstGeom prst="rect">
              <a:avLst/>
            </a:prstGeom>
          </p:spPr>
        </p:pic>
      </p:grpSp>
      <p:grpSp>
        <p:nvGrpSpPr>
          <p:cNvPr id="7" name="tod"/>
          <p:cNvGrpSpPr/>
          <p:nvPr/>
        </p:nvGrpSpPr>
        <p:grpSpPr>
          <a:xfrm>
            <a:off x="1958046" y="883019"/>
            <a:ext cx="2217096" cy="1270366"/>
            <a:chOff x="1958046" y="883019"/>
            <a:chExt cx="2217096" cy="1270366"/>
          </a:xfrm>
        </p:grpSpPr>
        <p:sp>
          <p:nvSpPr>
            <p:cNvPr id="218" name="hText">
              <a:extLst>
                <a:ext uri="{FF2B5EF4-FFF2-40B4-BE49-F238E27FC236}">
                  <a16:creationId xmlns:a16="http://schemas.microsoft.com/office/drawing/2014/main" id="{2FC839DE-9DA7-41D3-B32F-67A8BD1624B0}"/>
                </a:ext>
              </a:extLst>
            </p:cNvPr>
            <p:cNvSpPr txBox="1"/>
            <p:nvPr/>
          </p:nvSpPr>
          <p:spPr>
            <a:xfrm>
              <a:off x="1958046" y="883019"/>
              <a:ext cx="17919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TIME OF DAY</a:t>
              </a:r>
            </a:p>
          </p:txBody>
        </p:sp>
        <p:sp>
          <p:nvSpPr>
            <p:cNvPr id="225" name="m1">
              <a:extLst>
                <a:ext uri="{FF2B5EF4-FFF2-40B4-BE49-F238E27FC236}">
                  <a16:creationId xmlns:a16="http://schemas.microsoft.com/office/drawing/2014/main" id="{2C564E2D-F79A-4290-A6D7-3B29B36ED1E3}"/>
                </a:ext>
              </a:extLst>
            </p:cNvPr>
            <p:cNvSpPr txBox="1"/>
            <p:nvPr/>
          </p:nvSpPr>
          <p:spPr>
            <a:xfrm>
              <a:off x="2409049" y="1008319"/>
              <a:ext cx="1616176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MORNING</a:t>
              </a:r>
            </a:p>
          </p:txBody>
        </p:sp>
        <p:sp>
          <p:nvSpPr>
            <p:cNvPr id="230" name="m2">
              <a:extLst>
                <a:ext uri="{FF2B5EF4-FFF2-40B4-BE49-F238E27FC236}">
                  <a16:creationId xmlns:a16="http://schemas.microsoft.com/office/drawing/2014/main" id="{DD5FAEB6-B919-4A21-BFC3-96B689B391E3}"/>
                </a:ext>
              </a:extLst>
            </p:cNvPr>
            <p:cNvSpPr txBox="1"/>
            <p:nvPr/>
          </p:nvSpPr>
          <p:spPr>
            <a:xfrm>
              <a:off x="2418057" y="1228108"/>
              <a:ext cx="158941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MID-DAY</a:t>
              </a:r>
            </a:p>
          </p:txBody>
        </p:sp>
        <p:sp>
          <p:nvSpPr>
            <p:cNvPr id="232" name="m3">
              <a:extLst>
                <a:ext uri="{FF2B5EF4-FFF2-40B4-BE49-F238E27FC236}">
                  <a16:creationId xmlns:a16="http://schemas.microsoft.com/office/drawing/2014/main" id="{C34FE954-FC17-49C0-A2EF-8C28328F7AB7}"/>
                </a:ext>
              </a:extLst>
            </p:cNvPr>
            <p:cNvSpPr txBox="1"/>
            <p:nvPr/>
          </p:nvSpPr>
          <p:spPr>
            <a:xfrm>
              <a:off x="2409049" y="1445208"/>
              <a:ext cx="1455577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AFTERNOON</a:t>
              </a:r>
            </a:p>
          </p:txBody>
        </p:sp>
        <p:sp>
          <p:nvSpPr>
            <p:cNvPr id="235" name="m4">
              <a:extLst>
                <a:ext uri="{FF2B5EF4-FFF2-40B4-BE49-F238E27FC236}">
                  <a16:creationId xmlns:a16="http://schemas.microsoft.com/office/drawing/2014/main" id="{BFCBF640-70FD-4AB7-99B5-BAA4F39B97E4}"/>
                </a:ext>
              </a:extLst>
            </p:cNvPr>
            <p:cNvSpPr txBox="1"/>
            <p:nvPr/>
          </p:nvSpPr>
          <p:spPr>
            <a:xfrm>
              <a:off x="2399887" y="1670507"/>
              <a:ext cx="140516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EVENINGS</a:t>
              </a:r>
            </a:p>
          </p:txBody>
        </p:sp>
        <p:sp>
          <p:nvSpPr>
            <p:cNvPr id="236" name="m5">
              <a:extLst>
                <a:ext uri="{FF2B5EF4-FFF2-40B4-BE49-F238E27FC236}">
                  <a16:creationId xmlns:a16="http://schemas.microsoft.com/office/drawing/2014/main" id="{6794838E-BB9D-4D69-9C72-23A91008CCC2}"/>
                </a:ext>
              </a:extLst>
            </p:cNvPr>
            <p:cNvSpPr txBox="1"/>
            <p:nvPr/>
          </p:nvSpPr>
          <p:spPr>
            <a:xfrm>
              <a:off x="2422663" y="1884381"/>
              <a:ext cx="1507190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NIGHT</a:t>
              </a:r>
            </a:p>
          </p:txBody>
        </p:sp>
        <p:sp>
          <p:nvSpPr>
            <p:cNvPr id="237" name="v1">
              <a:extLst>
                <a:ext uri="{FF2B5EF4-FFF2-40B4-BE49-F238E27FC236}">
                  <a16:creationId xmlns:a16="http://schemas.microsoft.com/office/drawing/2014/main" id="{85F01D9A-363F-4140-B3A1-73812E466AA1}"/>
                </a:ext>
              </a:extLst>
            </p:cNvPr>
            <p:cNvSpPr txBox="1"/>
            <p:nvPr/>
          </p:nvSpPr>
          <p:spPr>
            <a:xfrm>
              <a:off x="2020178" y="978593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23%</a:t>
              </a:r>
            </a:p>
          </p:txBody>
        </p:sp>
        <p:sp>
          <p:nvSpPr>
            <p:cNvPr id="238" name="v2">
              <a:extLst>
                <a:ext uri="{FF2B5EF4-FFF2-40B4-BE49-F238E27FC236}">
                  <a16:creationId xmlns:a16="http://schemas.microsoft.com/office/drawing/2014/main" id="{1FD16F4B-FC76-4925-A682-93D6406FC295}"/>
                </a:ext>
              </a:extLst>
            </p:cNvPr>
            <p:cNvSpPr txBox="1"/>
            <p:nvPr/>
          </p:nvSpPr>
          <p:spPr>
            <a:xfrm>
              <a:off x="2020178" y="1204569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22%</a:t>
              </a:r>
            </a:p>
          </p:txBody>
        </p:sp>
        <p:sp>
          <p:nvSpPr>
            <p:cNvPr id="239" name="v3">
              <a:extLst>
                <a:ext uri="{FF2B5EF4-FFF2-40B4-BE49-F238E27FC236}">
                  <a16:creationId xmlns:a16="http://schemas.microsoft.com/office/drawing/2014/main" id="{F8DDD6FE-BB53-49AB-93E2-6C5C85DD0A4A}"/>
                </a:ext>
              </a:extLst>
            </p:cNvPr>
            <p:cNvSpPr txBox="1"/>
            <p:nvPr/>
          </p:nvSpPr>
          <p:spPr>
            <a:xfrm>
              <a:off x="2029806" y="1426396"/>
              <a:ext cx="46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24%</a:t>
              </a:r>
            </a:p>
          </p:txBody>
        </p:sp>
        <p:sp>
          <p:nvSpPr>
            <p:cNvPr id="240" name="v4">
              <a:extLst>
                <a:ext uri="{FF2B5EF4-FFF2-40B4-BE49-F238E27FC236}">
                  <a16:creationId xmlns:a16="http://schemas.microsoft.com/office/drawing/2014/main" id="{6C44A8CB-C1A6-4399-958E-51D910E8E7EC}"/>
                </a:ext>
              </a:extLst>
            </p:cNvPr>
            <p:cNvSpPr txBox="1"/>
            <p:nvPr/>
          </p:nvSpPr>
          <p:spPr>
            <a:xfrm>
              <a:off x="2030039" y="1651352"/>
              <a:ext cx="467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27%</a:t>
              </a:r>
            </a:p>
          </p:txBody>
        </p:sp>
        <p:sp>
          <p:nvSpPr>
            <p:cNvPr id="241" name="v5">
              <a:extLst>
                <a:ext uri="{FF2B5EF4-FFF2-40B4-BE49-F238E27FC236}">
                  <a16:creationId xmlns:a16="http://schemas.microsoft.com/office/drawing/2014/main" id="{9B33954D-3A0A-4B6B-8FE3-FF37B702C251}"/>
                </a:ext>
              </a:extLst>
            </p:cNvPr>
            <p:cNvSpPr txBox="1"/>
            <p:nvPr/>
          </p:nvSpPr>
          <p:spPr>
            <a:xfrm>
              <a:off x="2071169" y="1876386"/>
              <a:ext cx="385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4%</a:t>
              </a:r>
            </a:p>
          </p:txBody>
        </p:sp>
        <p:sp>
          <p:nvSpPr>
            <p:cNvPr id="249" name="c1">
              <a:extLst>
                <a:ext uri="{FF2B5EF4-FFF2-40B4-BE49-F238E27FC236}">
                  <a16:creationId xmlns:a16="http://schemas.microsoft.com/office/drawing/2014/main" id="{B47A0C54-7240-4452-AA9F-CA962515974F}"/>
                </a:ext>
              </a:extLst>
            </p:cNvPr>
            <p:cNvSpPr txBox="1"/>
            <p:nvPr/>
          </p:nvSpPr>
          <p:spPr>
            <a:xfrm>
              <a:off x="3839794" y="1009951"/>
              <a:ext cx="33534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262" name="c5">
              <a:extLst>
                <a:ext uri="{FF2B5EF4-FFF2-40B4-BE49-F238E27FC236}">
                  <a16:creationId xmlns:a16="http://schemas.microsoft.com/office/drawing/2014/main" id="{37143EC0-5BE6-4C32-8914-0B38B454E4CA}"/>
                </a:ext>
              </a:extLst>
            </p:cNvPr>
            <p:cNvSpPr txBox="1"/>
            <p:nvPr/>
          </p:nvSpPr>
          <p:spPr>
            <a:xfrm>
              <a:off x="3516688" y="1887511"/>
              <a:ext cx="33534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263" name="c3">
              <a:extLst>
                <a:ext uri="{FF2B5EF4-FFF2-40B4-BE49-F238E27FC236}">
                  <a16:creationId xmlns:a16="http://schemas.microsoft.com/office/drawing/2014/main" id="{D93A6540-12EC-4EB6-87A9-1A0001491C5D}"/>
                </a:ext>
              </a:extLst>
            </p:cNvPr>
            <p:cNvSpPr txBox="1"/>
            <p:nvPr/>
          </p:nvSpPr>
          <p:spPr>
            <a:xfrm>
              <a:off x="3611182" y="1433911"/>
              <a:ext cx="33534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C0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</a:t>
              </a:r>
            </a:p>
          </p:txBody>
        </p:sp>
        <p:sp>
          <p:nvSpPr>
            <p:cNvPr id="269" name="c4">
              <a:extLst>
                <a:ext uri="{FF2B5EF4-FFF2-40B4-BE49-F238E27FC236}">
                  <a16:creationId xmlns:a16="http://schemas.microsoft.com/office/drawing/2014/main" id="{A2077084-E962-4DE1-85D3-43B981C2FDD2}"/>
                </a:ext>
              </a:extLst>
            </p:cNvPr>
            <p:cNvSpPr txBox="1"/>
            <p:nvPr/>
          </p:nvSpPr>
          <p:spPr>
            <a:xfrm>
              <a:off x="3536336" y="1663875"/>
              <a:ext cx="36580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  <p:sp>
          <p:nvSpPr>
            <p:cNvPr id="270" name="c2">
              <a:extLst>
                <a:ext uri="{FF2B5EF4-FFF2-40B4-BE49-F238E27FC236}">
                  <a16:creationId xmlns:a16="http://schemas.microsoft.com/office/drawing/2014/main" id="{7BDA7765-2BC2-43F9-B092-ACD910BFD61D}"/>
                </a:ext>
              </a:extLst>
            </p:cNvPr>
            <p:cNvSpPr txBox="1"/>
            <p:nvPr/>
          </p:nvSpPr>
          <p:spPr>
            <a:xfrm>
              <a:off x="3674016" y="1221870"/>
              <a:ext cx="36580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9644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</a:t>
              </a:r>
            </a:p>
          </p:txBody>
        </p:sp>
      </p:grpSp>
      <p:pic>
        <p:nvPicPr>
          <p:cNvPr id="277" name="RetailerImg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70" y="3287390"/>
            <a:ext cx="549889" cy="416458"/>
          </a:xfrm>
          <a:prstGeom prst="rect">
            <a:avLst/>
          </a:prstGeom>
        </p:spPr>
      </p:pic>
      <p:pic>
        <p:nvPicPr>
          <p:cNvPr id="264" name="image 113">
            <a:extLst>
              <a:ext uri="{FF2B5EF4-FFF2-40B4-BE49-F238E27FC236}">
                <a16:creationId xmlns:a16="http://schemas.microsoft.com/office/drawing/2014/main" id="{99FEC9D4-5FAD-40A2-B12A-FE8217592F6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76" y="997351"/>
            <a:ext cx="381296" cy="292880"/>
          </a:xfrm>
          <a:prstGeom prst="rect">
            <a:avLst/>
          </a:prstGeom>
        </p:spPr>
      </p:pic>
      <p:pic>
        <p:nvPicPr>
          <p:cNvPr id="278" name="image 112">
            <a:extLst>
              <a:ext uri="{FF2B5EF4-FFF2-40B4-BE49-F238E27FC236}">
                <a16:creationId xmlns:a16="http://schemas.microsoft.com/office/drawing/2014/main" id="{5CA3C290-C6BD-44B1-AF10-E76A56172743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65" y="1393992"/>
            <a:ext cx="417894" cy="417894"/>
          </a:xfrm>
          <a:prstGeom prst="rect">
            <a:avLst/>
          </a:prstGeom>
        </p:spPr>
      </p:pic>
      <p:pic>
        <p:nvPicPr>
          <p:cNvPr id="285" name="image 111">
            <a:extLst>
              <a:ext uri="{FF2B5EF4-FFF2-40B4-BE49-F238E27FC236}">
                <a16:creationId xmlns:a16="http://schemas.microsoft.com/office/drawing/2014/main" id="{A8472931-0B1A-454A-BD3D-0F3AA6584DF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54" y="1846885"/>
            <a:ext cx="322263" cy="274715"/>
          </a:xfrm>
          <a:prstGeom prst="rect">
            <a:avLst/>
          </a:prstGeom>
        </p:spPr>
      </p:pic>
      <p:pic>
        <p:nvPicPr>
          <p:cNvPr id="429" name="Picture 428">
            <a:extLst>
              <a:ext uri="{FF2B5EF4-FFF2-40B4-BE49-F238E27FC236}">
                <a16:creationId xmlns:a16="http://schemas.microsoft.com/office/drawing/2014/main" id="{BF652789-69A9-4F64-89AE-2022E0E36A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797" y="131384"/>
            <a:ext cx="1352376" cy="385858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3C88C89F-B4AC-4BBE-993F-E594CC90FFC7}"/>
              </a:ext>
            </a:extLst>
          </p:cNvPr>
          <p:cNvSpPr/>
          <p:nvPr/>
        </p:nvSpPr>
        <p:spPr>
          <a:xfrm>
            <a:off x="5705536" y="5219422"/>
            <a:ext cx="3474720" cy="15217"/>
          </a:xfrm>
          <a:prstGeom prst="rect">
            <a:avLst/>
          </a:prstGeom>
          <a:solidFill>
            <a:srgbClr val="4140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leftPane">
            <a:extLst/>
          </p:cNvPr>
          <p:cNvSpPr txBox="1"/>
          <p:nvPr/>
        </p:nvSpPr>
        <p:spPr>
          <a:xfrm>
            <a:off x="75271" y="34520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</a:t>
            </a:r>
          </a:p>
        </p:txBody>
      </p:sp>
      <p:sp>
        <p:nvSpPr>
          <p:cNvPr id="283" name="Slide Number Placeholder 282">
            <a:extLst>
              <a:ext uri="{FF2B5EF4-FFF2-40B4-BE49-F238E27FC236}">
                <a16:creationId xmlns:a16="http://schemas.microsoft.com/office/drawing/2014/main" id="{7159E597-9209-4701-8ACB-422D7E6A6B90}"/>
              </a:ext>
            </a:extLst>
          </p:cNvPr>
          <p:cNvSpPr txBox="1">
            <a:spLocks/>
          </p:cNvSpPr>
          <p:nvPr/>
        </p:nvSpPr>
        <p:spPr>
          <a:xfrm>
            <a:off x="11728195" y="6559391"/>
            <a:ext cx="402336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59904F3-8419-4F26-9938-F010F3DA7383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1" name="Footer Placeholder 4">
            <a:extLst>
              <a:ext uri="{FF2B5EF4-FFF2-40B4-BE49-F238E27FC236}">
                <a16:creationId xmlns:a16="http://schemas.microsoft.com/office/drawing/2014/main" id="{BC2C0CCF-B977-4D64-8FBC-8A47A08D609C}"/>
              </a:ext>
            </a:extLst>
          </p:cNvPr>
          <p:cNvSpPr txBox="1"/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pic>
        <p:nvPicPr>
          <p:cNvPr id="329" name="Picture 328">
            <a:extLst>
              <a:ext uri="{FF2B5EF4-FFF2-40B4-BE49-F238E27FC236}">
                <a16:creationId xmlns:a16="http://schemas.microsoft.com/office/drawing/2014/main" id="{EC6B26F7-527B-4F1B-BF23-6F94287C40E9}"/>
              </a:ext>
            </a:extLst>
          </p:cNvPr>
          <p:cNvPicPr>
            <a:picLocks noChangeAspect="1"/>
          </p:cNvPicPr>
          <p:nvPr/>
        </p:nvPicPr>
        <p:blipFill>
          <a:blip r:embed="rId5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3412C0D4-C4DB-4C75-9885-FA6CA2120A06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ss">
            <a:extLst>
              <a:ext uri="{FF2B5EF4-FFF2-40B4-BE49-F238E27FC236}">
                <a16:creationId xmlns:a16="http://schemas.microsoft.com/office/drawing/2014/main" id="{BB760A9A-BCF5-42CB-B86B-E9ABEB18DB44}"/>
              </a:ext>
            </a:extLst>
          </p:cNvPr>
          <p:cNvSpPr txBox="1"/>
          <p:nvPr/>
        </p:nvSpPr>
        <p:spPr>
          <a:xfrm>
            <a:off x="5302740" y="6432894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Sample Size – 15,466</a:t>
            </a:r>
          </a:p>
        </p:txBody>
      </p:sp>
      <p:pic>
        <p:nvPicPr>
          <p:cNvPr id="366" name="Picture 365" descr="A picture containing vector graphics, text&#10;&#10;Description generated with high confidence">
            <a:extLst>
              <a:ext uri="{FF2B5EF4-FFF2-40B4-BE49-F238E27FC236}">
                <a16:creationId xmlns:a16="http://schemas.microsoft.com/office/drawing/2014/main" id="{11E332FB-C80D-46D0-9465-F9418E8E4989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" y="6452841"/>
            <a:ext cx="468000" cy="358648"/>
          </a:xfrm>
          <a:prstGeom prst="rect">
            <a:avLst/>
          </a:prstGeom>
        </p:spPr>
      </p:pic>
      <p:sp>
        <p:nvSpPr>
          <p:cNvPr id="372" name="Slide Number Placeholder 5">
            <a:extLst>
              <a:ext uri="{FF2B5EF4-FFF2-40B4-BE49-F238E27FC236}">
                <a16:creationId xmlns:a16="http://schemas.microsoft.com/office/drawing/2014/main" id="{BF44FC1B-AFB1-49FA-9B3E-753EB6875E5D}"/>
              </a:ext>
            </a:extLst>
          </p:cNvPr>
          <p:cNvSpPr txBox="1">
            <a:spLocks/>
          </p:cNvSpPr>
          <p:nvPr/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76" name="Text Placeholder 6">
            <a:extLst>
              <a:ext uri="{FF2B5EF4-FFF2-40B4-BE49-F238E27FC236}">
                <a16:creationId xmlns:a16="http://schemas.microsoft.com/office/drawing/2014/main" id="{FFA552C9-C987-47DC-99A3-661895C7C945}"/>
              </a:ext>
            </a:extLst>
          </p:cNvPr>
          <p:cNvSpPr txBox="1"/>
          <p:nvPr/>
        </p:nvSpPr>
        <p:spPr>
          <a:xfrm>
            <a:off x="6830889" y="6655365"/>
            <a:ext cx="1188605" cy="201129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77" name="Text Placeholder 6">
            <a:extLst>
              <a:ext uri="{FF2B5EF4-FFF2-40B4-BE49-F238E27FC236}">
                <a16:creationId xmlns:a16="http://schemas.microsoft.com/office/drawing/2014/main" id="{91CAB8D2-353C-451D-AA69-1175FCB14A55}"/>
              </a:ext>
            </a:extLst>
          </p:cNvPr>
          <p:cNvSpPr txBox="1"/>
          <p:nvPr/>
        </p:nvSpPr>
        <p:spPr>
          <a:xfrm>
            <a:off x="8062211" y="6655365"/>
            <a:ext cx="1306029" cy="20113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D4210DDB-91B6-41F9-BCB8-1331CBF94933}"/>
              </a:ext>
            </a:extLst>
          </p:cNvPr>
          <p:cNvSpPr/>
          <p:nvPr/>
        </p:nvSpPr>
        <p:spPr>
          <a:xfrm>
            <a:off x="6740613" y="669456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3C7F357B-D2DC-447A-8DD6-5916DEA3CAE3}"/>
              </a:ext>
            </a:extLst>
          </p:cNvPr>
          <p:cNvSpPr/>
          <p:nvPr/>
        </p:nvSpPr>
        <p:spPr>
          <a:xfrm>
            <a:off x="7977137" y="6694561"/>
            <a:ext cx="114300" cy="11430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383" name="StatTestAgainst">
            <a:extLst>
              <a:ext uri="{FF2B5EF4-FFF2-40B4-BE49-F238E27FC236}">
                <a16:creationId xmlns:a16="http://schemas.microsoft.com/office/drawing/2014/main" id="{3143C3B1-0A48-4425-9A7C-5AB58C2169E9}"/>
              </a:ext>
            </a:extLst>
          </p:cNvPr>
          <p:cNvSpPr txBox="1"/>
          <p:nvPr/>
        </p:nvSpPr>
        <p:spPr>
          <a:xfrm>
            <a:off x="6704597" y="6402939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</a:t>
            </a:r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: TOTAL VISIT,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87" name="TPandFilters">
            <a:extLst>
              <a:ext uri="{FF2B5EF4-FFF2-40B4-BE49-F238E27FC236}">
                <a16:creationId xmlns:a16="http://schemas.microsoft.com/office/drawing/2014/main" id="{94C75BB3-296E-43B9-9079-B50CC815161C}"/>
              </a:ext>
            </a:extLst>
          </p:cNvPr>
          <p:cNvSpPr txBox="1"/>
          <p:nvPr/>
        </p:nvSpPr>
        <p:spPr>
          <a:xfrm>
            <a:off x="659777" y="6414001"/>
            <a:ext cx="5189835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Source : ISHOP-,Time Period : JUN 2018 12MMT ,  Base - Convenience; % Trips, Sorted By: Largest Size
Filters: 25-34, 35-49, 50-64</a:t>
            </a:r>
          </a:p>
        </p:txBody>
      </p:sp>
      <p:sp>
        <p:nvSpPr>
          <p:cNvPr id="426" name="Text Placeholder 6">
            <a:extLst>
              <a:ext uri="{FF2B5EF4-FFF2-40B4-BE49-F238E27FC236}">
                <a16:creationId xmlns:a16="http://schemas.microsoft.com/office/drawing/2014/main" id="{E992DD2C-D803-4E43-9F19-802E561343FF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249836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678</Words>
  <Application>Microsoft Office PowerPoint</Application>
  <PresentationFormat>Widescreen</PresentationFormat>
  <Paragraphs>292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Franklin Gothic Book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Purchase Dashboard</dc:title>
  <dc:creator>Mondit Moyur Mahanta</dc:creator>
  <cp:lastModifiedBy>Sivakalyan S</cp:lastModifiedBy>
  <cp:revision>255</cp:revision>
  <dcterms:created xsi:type="dcterms:W3CDTF">2017-10-11T06:03:08Z</dcterms:created>
  <dcterms:modified xsi:type="dcterms:W3CDTF">2018-10-18T09:49:57Z</dcterms:modified>
</cp:coreProperties>
</file>