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"/>
  </p:handoutMasterIdLst>
  <p:sldIdLst>
    <p:sldId id="309" r:id="rId2"/>
    <p:sldId id="310" r:id="rId3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7" userDrawn="1">
          <p15:clr>
            <a:srgbClr val="A4A3A4"/>
          </p15:clr>
        </p15:guide>
        <p15:guide id="2" pos="7083" userDrawn="1">
          <p15:clr>
            <a:srgbClr val="A4A3A4"/>
          </p15:clr>
        </p15:guide>
        <p15:guide id="3" orient="horz" pos="16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yoni Lal" initials="SL" lastIdx="0" clrIdx="0">
    <p:extLst>
      <p:ext uri="{19B8F6BF-5375-455C-9EA6-DF929625EA0E}">
        <p15:presenceInfo xmlns:p15="http://schemas.microsoft.com/office/powerpoint/2012/main" userId="S-1-5-21-4029315286-95352692-2102829740-46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F2E"/>
    <a:srgbClr val="F15F2D"/>
    <a:srgbClr val="F15F44"/>
    <a:srgbClr val="EAEAEA"/>
    <a:srgbClr val="F1F1F2"/>
    <a:srgbClr val="F2F2F2"/>
    <a:srgbClr val="F5F5F5"/>
    <a:srgbClr val="F0F0F0"/>
    <a:srgbClr val="EEEEEE"/>
    <a:srgbClr val="BA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5280" autoAdjust="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>
        <p:guide orient="horz" pos="1207"/>
        <p:guide pos="7083"/>
        <p:guide orient="horz" pos="168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DA762-7518-4C22-8E09-22196D890B9B}" type="datetimeFigureOut">
              <a:rPr lang="en-IN" smtClean="0"/>
              <a:t>06-09-2018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FF81A-A0FF-4B5A-8ED8-1F7FCAE28E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301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5850E-CD4A-4B78-BAE3-536EB746ACF8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9233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C15850E-CD4A-4B78-BAE3-536EB746ACF8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5940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C15850E-CD4A-4B78-BAE3-536EB746ACF8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5622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26"/>
          <a:stretch>
            <a:fillRect/>
          </a:stretch>
        </p:blipFill>
        <p:spPr>
          <a:xfrm>
            <a:off x="0" y="0"/>
            <a:ext cx="12192000" cy="641902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6408456"/>
            <a:ext cx="12192000" cy="449544"/>
          </a:xfrm>
          <a:prstGeom prst="rect">
            <a:avLst/>
          </a:prstGeom>
          <a:solidFill>
            <a:srgbClr val="E51E2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2417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700" y="6592873"/>
            <a:ext cx="990600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667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Classified -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lvl1pPr algn="r">
              <a:defRPr sz="800" b="0" i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5798390" y="255662"/>
            <a:ext cx="6203111" cy="952500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299051" y="1558028"/>
            <a:ext cx="4935558" cy="2674386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indent="0" algn="l">
              <a:buNone/>
              <a:defRPr sz="40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544237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1088473" indent="0">
              <a:buNone/>
              <a:defRPr sz="1917">
                <a:solidFill>
                  <a:schemeClr val="tx1">
                    <a:tint val="75000"/>
                  </a:schemeClr>
                </a:solidFill>
              </a:defRPr>
            </a:lvl3pPr>
            <a:lvl4pPr marL="163271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4pPr>
            <a:lvl5pPr marL="217694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5pPr>
            <a:lvl6pPr marL="272118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6pPr>
            <a:lvl7pPr marL="326542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7pPr>
            <a:lvl8pPr marL="380965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8pPr>
            <a:lvl9pPr marL="435389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904843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5850E-CD4A-4B78-BAE3-536EB746ACF8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9064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5850E-CD4A-4B78-BAE3-536EB746ACF8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3174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5850E-CD4A-4B78-BAE3-536EB746ACF8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9521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5850E-CD4A-4B78-BAE3-536EB746ACF8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4209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5850E-CD4A-4B78-BAE3-536EB746ACF8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6302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1960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entury Gothic" panose="020B0502020202020204" pitchFamily="34" charset="0"/>
              </a:defRPr>
            </a:lvl1pPr>
            <a:lvl2pPr>
              <a:defRPr sz="2800">
                <a:latin typeface="Century Gothic" panose="020B0502020202020204" pitchFamily="34" charset="0"/>
              </a:defRPr>
            </a:lvl2pPr>
            <a:lvl3pPr>
              <a:defRPr sz="2400">
                <a:latin typeface="Century Gothic" panose="020B0502020202020204" pitchFamily="34" charset="0"/>
              </a:defRPr>
            </a:lvl3pPr>
            <a:lvl4pPr>
              <a:defRPr sz="2000">
                <a:latin typeface="Century Gothic" panose="020B0502020202020204" pitchFamily="34" charset="0"/>
              </a:defRPr>
            </a:lvl4pPr>
            <a:lvl5pPr>
              <a:defRPr sz="2000">
                <a:latin typeface="Century Gothic" panose="020B0502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C15850E-CD4A-4B78-BAE3-536EB746ACF8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7415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entury Gothic" panose="020B0502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C15850E-CD4A-4B78-BAE3-536EB746ACF8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5938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Rectangle 37">
            <a:extLst/>
          </p:cNvPr>
          <p:cNvSpPr/>
          <p:nvPr userDrawn="1"/>
        </p:nvSpPr>
        <p:spPr>
          <a:xfrm>
            <a:off x="0" y="1505"/>
            <a:ext cx="12192000" cy="60592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fld id="{0C15850E-CD4A-4B78-BAE3-536EB746ACF8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  <p:sp>
        <p:nvSpPr>
          <p:cNvPr id="46" name="Rectangle 45">
            <a:extLst/>
          </p:cNvPr>
          <p:cNvSpPr/>
          <p:nvPr userDrawn="1"/>
        </p:nvSpPr>
        <p:spPr>
          <a:xfrm>
            <a:off x="-19050" y="6408456"/>
            <a:ext cx="12230100" cy="449544"/>
          </a:xfrm>
          <a:prstGeom prst="rect">
            <a:avLst/>
          </a:prstGeom>
          <a:solidFill>
            <a:srgbClr val="E51E2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800" b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7" name="Footer Placeholder 4">
            <a:extLst/>
          </p:cNvPr>
          <p:cNvSpPr txBox="1"/>
          <p:nvPr userDrawn="1"/>
        </p:nvSpPr>
        <p:spPr>
          <a:xfrm>
            <a:off x="5332911" y="6540148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0">
                <a:latin typeface="Franklin Gothic Book" panose="020B0503020102020204" pitchFamily="34" charset="0"/>
                <a:cs typeface="Arial" panose="020B0604020202020204" pitchFamily="34" charset="0"/>
              </a:rPr>
              <a:t>Classified - Confidential</a:t>
            </a:r>
          </a:p>
        </p:txBody>
      </p:sp>
      <p:sp>
        <p:nvSpPr>
          <p:cNvPr id="48" name="Slide Number Placeholder 5">
            <a:extLst/>
          </p:cNvPr>
          <p:cNvSpPr txBox="1"/>
          <p:nvPr userDrawn="1"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z="800" b="0" smtClean="0">
                <a:latin typeface="Franklin Gothic Book" panose="020B0503020102020204" pitchFamily="34" charset="0"/>
              </a:rPr>
              <a:t>‹#›</a:t>
            </a:fld>
            <a:endParaRPr lang="en-US" sz="800" b="0">
              <a:latin typeface="Franklin Gothic Book" panose="020B0503020102020204" pitchFamily="34" charset="0"/>
            </a:endParaRPr>
          </a:p>
        </p:txBody>
      </p:sp>
      <p:pic>
        <p:nvPicPr>
          <p:cNvPr id="49" name="Picture 48">
            <a:extLst/>
          </p:cNvPr>
          <p:cNvPicPr>
            <a:picLocks noChangeAspect="1"/>
          </p:cNvPicPr>
          <p:nvPr userDrawn="1"/>
        </p:nvPicPr>
        <p:blipFill>
          <a:blip r:embed="rId1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50" y="6464953"/>
            <a:ext cx="1480928" cy="336551"/>
          </a:xfrm>
          <a:prstGeom prst="rect">
            <a:avLst/>
          </a:prstGeom>
        </p:spPr>
      </p:pic>
      <p:sp>
        <p:nvSpPr>
          <p:cNvPr id="50" name="Text Placeholder 6">
            <a:extLst/>
          </p:cNvPr>
          <p:cNvSpPr txBox="1"/>
          <p:nvPr userDrawn="1"/>
        </p:nvSpPr>
        <p:spPr>
          <a:xfrm>
            <a:off x="821940" y="6555176"/>
            <a:ext cx="165963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0" dirty="0">
                <a:latin typeface="Franklin Gothic Book" panose="020B0503020102020204" pitchFamily="34" charset="0"/>
                <a:cs typeface="Arial" panose="020B0604020202020204" pitchFamily="34" charset="0"/>
              </a:rPr>
              <a:t>Source:  CCNA </a:t>
            </a:r>
            <a:r>
              <a:rPr lang="en-US" sz="800" b="0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iSHOP</a:t>
            </a:r>
            <a:r>
              <a:rPr lang="en-US" sz="800" b="0" dirty="0">
                <a:latin typeface="Franklin Gothic Book" panose="020B0503020102020204" pitchFamily="34" charset="0"/>
                <a:cs typeface="Arial" panose="020B0604020202020204" pitchFamily="34" charset="0"/>
              </a:rPr>
              <a:t> Tracker</a:t>
            </a:r>
          </a:p>
        </p:txBody>
      </p:sp>
      <p:sp>
        <p:nvSpPr>
          <p:cNvPr id="51" name="Text Placeholder 6">
            <a:extLst/>
          </p:cNvPr>
          <p:cNvSpPr txBox="1"/>
          <p:nvPr userDrawn="1"/>
        </p:nvSpPr>
        <p:spPr>
          <a:xfrm>
            <a:off x="7421431" y="6618382"/>
            <a:ext cx="1188605" cy="193468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52" name="Text Placeholder 6">
            <a:extLst/>
          </p:cNvPr>
          <p:cNvSpPr txBox="1"/>
          <p:nvPr userDrawn="1"/>
        </p:nvSpPr>
        <p:spPr>
          <a:xfrm>
            <a:off x="8652753" y="6629550"/>
            <a:ext cx="1306029" cy="171132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53" name="Oval 52">
            <a:extLst/>
          </p:cNvPr>
          <p:cNvSpPr/>
          <p:nvPr userDrawn="1"/>
        </p:nvSpPr>
        <p:spPr>
          <a:xfrm>
            <a:off x="7331155" y="6657966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0">
              <a:latin typeface="Franklin Gothic Book" panose="020B0503020102020204" pitchFamily="34" charset="0"/>
            </a:endParaRPr>
          </a:p>
        </p:txBody>
      </p:sp>
      <p:sp>
        <p:nvSpPr>
          <p:cNvPr id="54" name="Oval 53">
            <a:extLst/>
          </p:cNvPr>
          <p:cNvSpPr/>
          <p:nvPr userDrawn="1"/>
        </p:nvSpPr>
        <p:spPr>
          <a:xfrm>
            <a:off x="8567679" y="6657966"/>
            <a:ext cx="114300" cy="114300"/>
          </a:xfrm>
          <a:prstGeom prst="ellipse">
            <a:avLst/>
          </a:prstGeom>
          <a:solidFill>
            <a:srgbClr val="A8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0">
              <a:latin typeface="Franklin Gothic Book" panose="020B0503020102020204" pitchFamily="34" charset="0"/>
            </a:endParaRPr>
          </a:p>
        </p:txBody>
      </p:sp>
      <p:sp>
        <p:nvSpPr>
          <p:cNvPr id="55" name="StatTestAgainst">
            <a:extLst/>
          </p:cNvPr>
          <p:cNvSpPr txBox="1"/>
          <p:nvPr userDrawn="1"/>
        </p:nvSpPr>
        <p:spPr>
          <a:xfrm>
            <a:off x="7374657" y="6451517"/>
            <a:ext cx="2733627" cy="213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b="0" i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: TOTAL DINE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681038" y="6435706"/>
            <a:ext cx="0" cy="39504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s">
            <a:extLst/>
          </p:cNvPr>
          <p:cNvSpPr txBox="1"/>
          <p:nvPr userDrawn="1"/>
        </p:nvSpPr>
        <p:spPr>
          <a:xfrm>
            <a:off x="3182392" y="6538912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0">
                <a:latin typeface="Franklin Gothic Book" panose="020B0503020102020204" pitchFamily="34" charset="0"/>
                <a:cs typeface="Arial" panose="020B0604020202020204" pitchFamily="34" charset="0"/>
              </a:rPr>
              <a:t>Sample Size – 15,466</a:t>
            </a:r>
          </a:p>
        </p:txBody>
      </p:sp>
      <p:pic>
        <p:nvPicPr>
          <p:cNvPr id="3" name="Picture 2" descr="A picture containing vector graphics, text&#10;&#10;Description generated with high confidence">
            <a:extLst>
              <a:ext uri="{FF2B5EF4-FFF2-40B4-BE49-F238E27FC236}">
                <a16:creationId xmlns:a16="http://schemas.microsoft.com/office/drawing/2014/main" id="{D6DF6591-ED8F-40DD-BC2A-AF3D5F908E6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5" y="6452841"/>
            <a:ext cx="468000" cy="35864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0C932B5-70AD-42AB-A51A-7BD17392EBBA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747" y="132889"/>
            <a:ext cx="1352376" cy="385858"/>
          </a:xfrm>
          <a:prstGeom prst="rect">
            <a:avLst/>
          </a:prstGeom>
        </p:spPr>
      </p:pic>
      <p:sp>
        <p:nvSpPr>
          <p:cNvPr id="23" name="leftPane">
            <a:extLst/>
          </p:cNvPr>
          <p:cNvSpPr txBox="1"/>
          <p:nvPr userDrawn="1"/>
        </p:nvSpPr>
        <p:spPr>
          <a:xfrm>
            <a:off x="75271" y="34520"/>
            <a:ext cx="10388434" cy="54468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defTabSz="1088473"/>
            <a:r>
              <a:rPr lang="en-US" sz="2000" dirty="0">
                <a:solidFill>
                  <a:srgbClr val="333E48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3MMT</a:t>
            </a:r>
          </a:p>
        </p:txBody>
      </p:sp>
    </p:spTree>
    <p:extLst>
      <p:ext uri="{BB962C8B-B14F-4D97-AF65-F5344CB8AC3E}">
        <p14:creationId xmlns:p14="http://schemas.microsoft.com/office/powerpoint/2010/main" val="78102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051" y="1558028"/>
            <a:ext cx="4935558" cy="2674386"/>
          </a:xfrm>
        </p:spPr>
        <p:txBody>
          <a:bodyPr/>
          <a:lstStyle/>
          <a:p>
            <a:r>
              <a:rPr lang="en-US">
                <a:latin typeface="+mj-lt"/>
                <a:cs typeface="Arabic Typesetting" panose="03020402040406030203" pitchFamily="66" charset="-78"/>
              </a:rPr>
              <a:t>Appendix</a:t>
            </a:r>
            <a:endParaRPr lang="en-IN">
              <a:latin typeface="+mj-lt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6901108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rtTitle">
            <a:extLst/>
          </p:cNvPr>
          <p:cNvSpPr txBox="1"/>
          <p:nvPr/>
        </p:nvSpPr>
        <p:spPr>
          <a:xfrm>
            <a:off x="437322" y="841677"/>
            <a:ext cx="1127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title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4" name="Picture 3">
              <a:extLst/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5" name="Straight Connector 4">
              <a:extLst/>
            </p:cNvPr>
            <p:cNvCxnSpPr/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198255" y="1742872"/>
          <a:ext cx="8128000" cy="328401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229002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3488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-55562" algn="l"/>
                      <a:r>
                        <a:rPr lang="en-US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       SHORT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-55562" algn="l"/>
                      <a:r>
                        <a:rPr lang="en-US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       DETAILED</a:t>
                      </a:r>
                      <a:r>
                        <a:rPr lang="en-US" b="1" baseline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 NAME</a:t>
                      </a:r>
                      <a:endParaRPr lang="en-US" b="1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lnL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1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rPr>
                        <a:t>        L/D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rPr>
                        <a:t>        Lunch / Dinner Main</a:t>
                      </a:r>
                    </a:p>
                  </a:txBody>
                  <a:tcPr marL="9525" marR="9525" marT="9525" marB="0" anchor="ctr">
                    <a:lnL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829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rPr>
                        <a:t>        L/D 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rPr>
                        <a:t>        Lunch/ Dinner Appetizer</a:t>
                      </a:r>
                    </a:p>
                  </a:txBody>
                  <a:tcPr marL="9525" marR="9525" marT="9525" marB="0" anchor="ctr">
                    <a:lnL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4336362"/>
                  </a:ext>
                </a:extLst>
              </a:tr>
              <a:tr h="317299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rPr>
                        <a:t>        L/D 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rPr>
                        <a:t>        Lunch / Dinner Side</a:t>
                      </a:r>
                    </a:p>
                  </a:txBody>
                  <a:tcPr marL="9525" marR="9525" marT="9525" marB="0" anchor="ctr">
                    <a:lnL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2493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rPr>
                        <a:t>        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rPr>
                        <a:t>        Dinner</a:t>
                      </a:r>
                    </a:p>
                  </a:txBody>
                  <a:tcPr marL="9525" marR="9525" marT="9525" marB="0" anchor="ctr">
                    <a:lnL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274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rPr>
                        <a:t>        BS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rPr>
                        <a:t>        Breakfast Side</a:t>
                      </a:r>
                    </a:p>
                  </a:txBody>
                  <a:tcPr marL="9525" marR="9525" marT="9525" marB="0" anchor="ctr">
                    <a:lnL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8632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rPr>
                        <a:t>        BM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rPr>
                        <a:t>        Breakfast Main</a:t>
                      </a:r>
                    </a:p>
                  </a:txBody>
                  <a:tcPr marL="9525" marR="9525" marT="9525" marB="0" anchor="ctr">
                    <a:lnL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210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rPr>
                        <a:t>        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rPr>
                        <a:t>        Side</a:t>
                      </a:r>
                    </a:p>
                  </a:txBody>
                  <a:tcPr marL="9525" marR="9525" marT="9525" marB="0" anchor="ctr">
                    <a:lnL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692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rPr>
                        <a:t>        BB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rPr>
                        <a:t>        Breakfast Baked</a:t>
                      </a:r>
                    </a:p>
                  </a:txBody>
                  <a:tcPr marL="9525" marR="9525" marT="9525" marB="0" anchor="ctr">
                    <a:lnL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357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00291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17929"/>
  <p:tag name="AS_OS" val="Microsoft Windows NT 6.2.9200.0"/>
  <p:tag name="AS_RELEASE_DATE" val="2015.07.22"/>
  <p:tag name="AS_TITLE" val="Aspose.Slides for .NET 4.0"/>
  <p:tag name="AS_VERSION" val="15.6.0.0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4220</TotalTime>
  <Words>55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Arabic Typesetting</vt:lpstr>
      <vt:lpstr>Arial</vt:lpstr>
      <vt:lpstr>Calibri</vt:lpstr>
      <vt:lpstr>Calibri Light</vt:lpstr>
      <vt:lpstr>Century Gothic</vt:lpstr>
      <vt:lpstr>Franklin Gothic Book</vt:lpstr>
      <vt:lpstr>Segoe UI</vt:lpstr>
      <vt:lpstr>1_Office Theme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Shayoni Lal</dc:creator>
  <cp:lastModifiedBy>Nagaraju Duddela</cp:lastModifiedBy>
  <cp:revision>610</cp:revision>
  <dcterms:created xsi:type="dcterms:W3CDTF">2017-06-07T11:15:14Z</dcterms:created>
  <dcterms:modified xsi:type="dcterms:W3CDTF">2018-09-06T09:42:11Z</dcterms:modified>
</cp:coreProperties>
</file>