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308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7083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oni Lal" initials="SL" lastIdx="0" clrIdx="0">
    <p:extLst>
      <p:ext uri="{19B8F6BF-5375-455C-9EA6-DF929625EA0E}">
        <p15:presenceInfo xmlns:p15="http://schemas.microsoft.com/office/powerpoint/2012/main" userId="S-1-5-21-4029315286-95352692-2102829740-4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F2E"/>
    <a:srgbClr val="F15F2D"/>
    <a:srgbClr val="F15F44"/>
    <a:srgbClr val="EAEAEA"/>
    <a:srgbClr val="F1F1F2"/>
    <a:srgbClr val="F2F2F2"/>
    <a:srgbClr val="F5F5F5"/>
    <a:srgbClr val="F0F0F0"/>
    <a:srgbClr val="EEEEEE"/>
    <a:srgbClr val="BA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5280" autoAdjust="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>
        <p:guide orient="horz" pos="1207"/>
        <p:guide pos="7083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A762-7518-4C22-8E09-22196D890B9B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FF81A-A0FF-4B5A-8ED8-1F7FCAE28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01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23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94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62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06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17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52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20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30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96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41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93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leftPane">
            <a:extLst/>
          </p:cNvPr>
          <p:cNvSpPr txBox="1"/>
          <p:nvPr userDrawn="1"/>
        </p:nvSpPr>
        <p:spPr>
          <a:xfrm>
            <a:off x="137791" y="108448"/>
            <a:ext cx="10457659" cy="3966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Total </a:t>
            </a:r>
            <a:r>
              <a:rPr lang="en-US" sz="2000" b="1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iSHOP </a:t>
            </a:r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| TOTAL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0C932B5-70AD-42AB-A51A-7BD17392EBB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1834" y="841677"/>
            <a:ext cx="11908332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Chart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/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2" hidden="1">
            <a:extLst>
              <a:ext uri="{FF2B5EF4-FFF2-40B4-BE49-F238E27FC236}">
                <a16:creationId xmlns:a16="http://schemas.microsoft.com/office/drawing/2014/main" id="{8DA00D49-9ECD-4DCA-A284-FAAC4B27CE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5C48E-CC43-461E-881F-D4DA002D5FA6}"/>
              </a:ext>
            </a:extLst>
          </p:cNvPr>
          <p:cNvSpPr/>
          <p:nvPr/>
        </p:nvSpPr>
        <p:spPr>
          <a:xfrm>
            <a:off x="0" y="-11747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152BDA-F8ED-4423-B08D-680E507903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  <p:sp>
        <p:nvSpPr>
          <p:cNvPr id="34" name="leftPane">
            <a:extLst/>
          </p:cNvPr>
          <p:cNvSpPr txBox="1"/>
          <p:nvPr/>
        </p:nvSpPr>
        <p:spPr>
          <a:xfrm>
            <a:off x="75271" y="34520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</a:t>
            </a:r>
          </a:p>
        </p:txBody>
      </p:sp>
      <p:sp>
        <p:nvSpPr>
          <p:cNvPr id="26" name="Slide Number Placeholder 282">
            <a:extLst>
              <a:ext uri="{FF2B5EF4-FFF2-40B4-BE49-F238E27FC236}">
                <a16:creationId xmlns:a16="http://schemas.microsoft.com/office/drawing/2014/main" id="{3A39BB5D-245F-4092-A599-49B53779EF7B}"/>
              </a:ext>
            </a:extLst>
          </p:cNvPr>
          <p:cNvSpPr txBox="1">
            <a:spLocks/>
          </p:cNvSpPr>
          <p:nvPr/>
        </p:nvSpPr>
        <p:spPr>
          <a:xfrm>
            <a:off x="11728195" y="6559391"/>
            <a:ext cx="402336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6C6E19-96F9-4535-AA36-8E5D781BB548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E2A8B52-0069-421A-92B0-73309CB0042D}"/>
              </a:ext>
            </a:extLst>
          </p:cNvPr>
          <p:cNvSpPr txBox="1"/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C3C9EDA-DBFF-4432-A1BC-72E3C19ABCC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7688F2-AB31-4EAF-9604-58527B4538CF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s">
            <a:extLst>
              <a:ext uri="{FF2B5EF4-FFF2-40B4-BE49-F238E27FC236}">
                <a16:creationId xmlns:a16="http://schemas.microsoft.com/office/drawing/2014/main" id="{A08BD5DD-1D8D-44BC-BE12-3D4EFE36512A}"/>
              </a:ext>
            </a:extLst>
          </p:cNvPr>
          <p:cNvSpPr txBox="1"/>
          <p:nvPr/>
        </p:nvSpPr>
        <p:spPr>
          <a:xfrm>
            <a:off x="5302740" y="6432894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Sample Size – 15,466</a:t>
            </a:r>
          </a:p>
        </p:txBody>
      </p:sp>
      <p:pic>
        <p:nvPicPr>
          <p:cNvPr id="33" name="Picture 32" descr="A picture containing vector graphics, text&#10;&#10;Description generated with high confidence">
            <a:extLst>
              <a:ext uri="{FF2B5EF4-FFF2-40B4-BE49-F238E27FC236}">
                <a16:creationId xmlns:a16="http://schemas.microsoft.com/office/drawing/2014/main" id="{DC1C1333-38E2-4DA5-8748-9E0908878D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" y="6452841"/>
            <a:ext cx="468000" cy="358648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A92B4543-B70A-43CD-B7DC-DC3197D69188}"/>
              </a:ext>
            </a:extLst>
          </p:cNvPr>
          <p:cNvSpPr txBox="1">
            <a:spLocks/>
          </p:cNvSpPr>
          <p:nvPr/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1ECDC731-1486-4E90-AAF5-31E3C08B018A}"/>
              </a:ext>
            </a:extLst>
          </p:cNvPr>
          <p:cNvSpPr txBox="1"/>
          <p:nvPr/>
        </p:nvSpPr>
        <p:spPr>
          <a:xfrm>
            <a:off x="6830889" y="6655365"/>
            <a:ext cx="1188605" cy="201129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A195A930-4BE2-4E88-B132-A0E2A477FF04}"/>
              </a:ext>
            </a:extLst>
          </p:cNvPr>
          <p:cNvSpPr txBox="1"/>
          <p:nvPr/>
        </p:nvSpPr>
        <p:spPr>
          <a:xfrm>
            <a:off x="8062211" y="6655365"/>
            <a:ext cx="1306029" cy="20113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A090E5-5B21-4BF0-9EAC-07586411D5C3}"/>
              </a:ext>
            </a:extLst>
          </p:cNvPr>
          <p:cNvSpPr/>
          <p:nvPr/>
        </p:nvSpPr>
        <p:spPr>
          <a:xfrm>
            <a:off x="6740613" y="669456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02DB1F-227A-4EB7-B855-288DD8C32CFA}"/>
              </a:ext>
            </a:extLst>
          </p:cNvPr>
          <p:cNvSpPr/>
          <p:nvPr/>
        </p:nvSpPr>
        <p:spPr>
          <a:xfrm>
            <a:off x="7977137" y="6694561"/>
            <a:ext cx="114300" cy="11430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55" name="StatTestAgainst">
            <a:extLst>
              <a:ext uri="{FF2B5EF4-FFF2-40B4-BE49-F238E27FC236}">
                <a16:creationId xmlns:a16="http://schemas.microsoft.com/office/drawing/2014/main" id="{B99F4A70-B84E-40FE-9C25-40A33C808B93}"/>
              </a:ext>
            </a:extLst>
          </p:cNvPr>
          <p:cNvSpPr txBox="1"/>
          <p:nvPr/>
        </p:nvSpPr>
        <p:spPr>
          <a:xfrm>
            <a:off x="6704597" y="6402939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: TOTAL VISIT,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6" name="TPandFilters">
            <a:extLst>
              <a:ext uri="{FF2B5EF4-FFF2-40B4-BE49-F238E27FC236}">
                <a16:creationId xmlns:a16="http://schemas.microsoft.com/office/drawing/2014/main" id="{A5567997-2907-4C16-8422-19600E00C4BE}"/>
              </a:ext>
            </a:extLst>
          </p:cNvPr>
          <p:cNvSpPr txBox="1"/>
          <p:nvPr/>
        </p:nvSpPr>
        <p:spPr>
          <a:xfrm>
            <a:off x="659777" y="6414001"/>
            <a:ext cx="5189835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Source : ISHOP-,Time Period : JUN 2018 12MMT ,  Base - Convenience; % Trips, Sorted By: Largest Size
Filters: 25-34, 35-49, 50-64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C61C7B22-F17E-48C2-B8F6-B0335D06F5E7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17669698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7.22"/>
  <p:tag name="AS_TITLE" val="Aspose.Slides for .NET 4.0"/>
  <p:tag name="AS_VERSION" val="15.6.0.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</TotalTime>
  <Words>86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Franklin Gothic Book</vt:lpstr>
      <vt:lpstr>Segoe UI</vt:lpstr>
      <vt:lpstr>1_Office Theme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Shayoni Lal</dc:creator>
  <cp:lastModifiedBy>Sivakalyan S</cp:lastModifiedBy>
  <cp:revision>620</cp:revision>
  <dcterms:created xsi:type="dcterms:W3CDTF">2017-06-07T11:15:14Z</dcterms:created>
  <dcterms:modified xsi:type="dcterms:W3CDTF">2018-10-18T09:50:16Z</dcterms:modified>
</cp:coreProperties>
</file>