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notesSlides/notesSlide10.xml" ContentType="application/vnd.openxmlformats-officedocument.presentationml.notesSl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1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16.xml" ContentType="application/vnd.openxmlformats-officedocument.presentationml.notesSlide+xml"/>
  <Override PartName="/ppt/charts/chart26.xml" ContentType="application/vnd.openxmlformats-officedocument.drawingml.chart+xml"/>
  <Override PartName="/ppt/notesSlides/notesSlide17.xml" ContentType="application/vnd.openxmlformats-officedocument.presentationml.notesSlide+xml"/>
  <Override PartName="/ppt/charts/chart27.xml" ContentType="application/vnd.openxmlformats-officedocument.drawingml.chart+xml"/>
  <Override PartName="/ppt/notesSlides/notesSlide18.xml" ContentType="application/vnd.openxmlformats-officedocument.presentationml.notesSlide+xml"/>
  <Override PartName="/ppt/charts/chart28.xml" ContentType="application/vnd.openxmlformats-officedocument.drawingml.chart+xml"/>
  <Override PartName="/ppt/notesSlides/notesSlide19.xml" ContentType="application/vnd.openxmlformats-officedocument.presentationml.notesSlide+xml"/>
  <Override PartName="/ppt/charts/chart29.xml" ContentType="application/vnd.openxmlformats-officedocument.drawingml.chart+xml"/>
  <Override PartName="/ppt/notesSlides/notesSlide20.xml" ContentType="application/vnd.openxmlformats-officedocument.presentationml.notesSlide+xml"/>
  <Override PartName="/ppt/charts/chart30.xml" ContentType="application/vnd.openxmlformats-officedocument.drawingml.chart+xml"/>
  <Override PartName="/ppt/notesSlides/notesSlide21.xml" ContentType="application/vnd.openxmlformats-officedocument.presentationml.notesSlide+xml"/>
  <Override PartName="/ppt/charts/chart31.xml" ContentType="application/vnd.openxmlformats-officedocument.drawingml.chart+xml"/>
  <Override PartName="/ppt/notesSlides/notesSlide22.xml" ContentType="application/vnd.openxmlformats-officedocument.presentationml.notesSlide+xml"/>
  <Override PartName="/ppt/charts/chart32.xml" ContentType="application/vnd.openxmlformats-officedocument.drawingml.chart+xml"/>
  <Override PartName="/ppt/notesSlides/notesSlide23.xml" ContentType="application/vnd.openxmlformats-officedocument.presentationml.notesSlide+xml"/>
  <Override PartName="/ppt/charts/chart33.xml" ContentType="application/vnd.openxmlformats-officedocument.drawingml.chart+xml"/>
  <Override PartName="/ppt/notesSlides/notesSlide24.xml" ContentType="application/vnd.openxmlformats-officedocument.presentationml.notesSlide+xml"/>
  <Override PartName="/ppt/charts/chart34.xml" ContentType="application/vnd.openxmlformats-officedocument.drawingml.chart+xml"/>
  <Override PartName="/ppt/notesSlides/notesSlide25.xml" ContentType="application/vnd.openxmlformats-officedocument.presentationml.notesSlide+xml"/>
  <Override PartName="/ppt/charts/chart35.xml" ContentType="application/vnd.openxmlformats-officedocument.drawingml.chart+xml"/>
  <Override PartName="/ppt/drawings/drawing2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notesSlides/notesSlide27.xml" ContentType="application/vnd.openxmlformats-officedocument.presentationml.notesSlide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notesSlides/notesSlide28.xml" ContentType="application/vnd.openxmlformats-officedocument.presentationml.notesSlide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notesSlides/notesSlide29.xml" ContentType="application/vnd.openxmlformats-officedocument.presentationml.notesSlide+xml"/>
  <Override PartName="/ppt/charts/chart47.xml" ContentType="application/vnd.openxmlformats-officedocument.drawingml.chart+xml"/>
  <Override PartName="/ppt/notesSlides/notesSlide30.xml" ContentType="application/vnd.openxmlformats-officedocument.presentationml.notesSlide+xml"/>
  <Override PartName="/ppt/charts/chart4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579" r:id="rId9"/>
    <p:sldId id="529" r:id="rId10"/>
    <p:sldId id="527" r:id="rId11"/>
    <p:sldId id="530" r:id="rId12"/>
    <p:sldId id="455" r:id="rId13"/>
    <p:sldId id="566" r:id="rId14"/>
    <p:sldId id="531" r:id="rId15"/>
    <p:sldId id="456" r:id="rId16"/>
    <p:sldId id="528" r:id="rId17"/>
    <p:sldId id="567" r:id="rId18"/>
    <p:sldId id="459" r:id="rId19"/>
    <p:sldId id="577" r:id="rId20"/>
    <p:sldId id="511" r:id="rId21"/>
    <p:sldId id="512" r:id="rId22"/>
    <p:sldId id="568" r:id="rId23"/>
    <p:sldId id="514" r:id="rId24"/>
    <p:sldId id="523" r:id="rId25"/>
    <p:sldId id="516" r:id="rId26"/>
    <p:sldId id="517" r:id="rId27"/>
    <p:sldId id="573" r:id="rId28"/>
    <p:sldId id="572" r:id="rId29"/>
    <p:sldId id="578" r:id="rId30"/>
    <p:sldId id="574" r:id="rId31"/>
    <p:sldId id="569" r:id="rId32"/>
    <p:sldId id="575" r:id="rId33"/>
    <p:sldId id="524" r:id="rId34"/>
    <p:sldId id="5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7656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4271" userDrawn="1">
          <p15:clr>
            <a:srgbClr val="A4A3A4"/>
          </p15:clr>
        </p15:guide>
        <p15:guide id="15" pos="7512" userDrawn="1">
          <p15:clr>
            <a:srgbClr val="A4A3A4"/>
          </p15:clr>
        </p15:guide>
        <p15:guide id="16" pos="302" userDrawn="1">
          <p15:clr>
            <a:srgbClr val="A4A3A4"/>
          </p15:clr>
        </p15:guide>
        <p15:guide id="19" orient="horz" pos="3498" userDrawn="1">
          <p15:clr>
            <a:srgbClr val="A4A3A4"/>
          </p15:clr>
        </p15:guide>
        <p15:guide id="20" orient="horz" pos="3407" userDrawn="1">
          <p15:clr>
            <a:srgbClr val="A4A3A4"/>
          </p15:clr>
        </p15:guide>
        <p15:guide id="21" orient="horz" pos="2040" userDrawn="1">
          <p15:clr>
            <a:srgbClr val="A4A3A4"/>
          </p15:clr>
        </p15:guide>
        <p15:guide id="22" orient="horz" pos="1680" userDrawn="1">
          <p15:clr>
            <a:srgbClr val="A4A3A4"/>
          </p15:clr>
        </p15:guide>
        <p15:guide id="23" orient="horz" pos="2616" userDrawn="1">
          <p15:clr>
            <a:srgbClr val="A4A3A4"/>
          </p15:clr>
        </p15:guide>
        <p15:guide id="24" orient="horz" pos="2472" userDrawn="1">
          <p15:clr>
            <a:srgbClr val="A4A3A4"/>
          </p15:clr>
        </p15:guide>
        <p15:guide id="25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B7"/>
    <a:srgbClr val="3FC37B"/>
    <a:srgbClr val="3FC0DF"/>
    <a:srgbClr val="3FC000"/>
    <a:srgbClr val="0000FF"/>
    <a:srgbClr val="FAFAFA"/>
    <a:srgbClr val="00DC64"/>
    <a:srgbClr val="FF3131"/>
    <a:srgbClr val="863ABF"/>
    <a:srgbClr val="52B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291" autoAdjust="0"/>
  </p:normalViewPr>
  <p:slideViewPr>
    <p:cSldViewPr snapToGrid="0" showGuides="1">
      <p:cViewPr varScale="1">
        <p:scale>
          <a:sx n="69" d="100"/>
          <a:sy n="69" d="100"/>
        </p:scale>
        <p:origin x="-462" y="-108"/>
      </p:cViewPr>
      <p:guideLst>
        <p:guide orient="horz" pos="799"/>
        <p:guide orient="horz" pos="1230"/>
        <p:guide orient="horz" pos="3498"/>
        <p:guide orient="horz" pos="3407"/>
        <p:guide orient="horz" pos="2040"/>
        <p:guide orient="horz" pos="1680"/>
        <p:guide orient="horz" pos="2616"/>
        <p:guide orient="horz" pos="2472"/>
        <p:guide orient="horz" pos="3168"/>
        <p:guide pos="7656"/>
        <p:guide pos="3727"/>
        <p:guide pos="4271"/>
        <p:guide pos="7512"/>
        <p:guide pos="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78828732038072E-2"/>
          <c:y val="0.16899789681977825"/>
          <c:w val="0.92474201417656265"/>
          <c:h val="0.64989521262068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E44DED-AF3C-4C3F-AC16-C5692C2ECA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C36CF6-13A5-495E-B137-86A1CEFBAC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B00AFF-E6A0-4009-8667-0FF33A4CA5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0CB706-D97B-4A59-9938-241B576D8D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0.61199999999999999</c:v>
                </c:pt>
                <c:pt idx="1">
                  <c:v>0.17499999999999999</c:v>
                </c:pt>
                <c:pt idx="2">
                  <c:v>0.126</c:v>
                </c:pt>
                <c:pt idx="3">
                  <c:v>5.8000000000000003E-2</c:v>
                </c:pt>
                <c:pt idx="4">
                  <c:v>2.9000000000000001E-2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8B573C-23AA-4C88-88B0-F2821534B81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9A-40E0-A674-4E9A6E6A947E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137110F-9A52-42C0-A03B-664777C734A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F9A-40E0-A674-4E9A6E6A947E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E5C426-020B-4148-B8F2-000BF0A267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F9A-40E0-A674-4E9A6E6A947E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416279-A5AA-4C7E-91E0-C590D7BD646B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0.64400000000000002</c:v>
                </c:pt>
                <c:pt idx="1">
                  <c:v>0.16800000000000001</c:v>
                </c:pt>
                <c:pt idx="2">
                  <c:v>0.11799999999999999</c:v>
                </c:pt>
                <c:pt idx="3">
                  <c:v>4.8000000000000001E-2</c:v>
                </c:pt>
                <c:pt idx="4">
                  <c:v>2.1999999999999999E-2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9A1D3E-2A71-4BFD-BD56-777EE1040E5C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F9A-40E0-A674-4E9A6E6A947E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E2F89F-9AEF-4717-815C-340A663DD7F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F9A-40E0-A674-4E9A6E6A947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E1A0E9-F12C-4A8A-AE2F-3B741250EB93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F9A-40E0-A674-4E9A6E6A947E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2940E6-7483-4C74-B62D-FCC68DA9A5B6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0.60899999999999999</c:v>
                </c:pt>
                <c:pt idx="1">
                  <c:v>0.157</c:v>
                </c:pt>
                <c:pt idx="2">
                  <c:v>8.3000000000000004E-2</c:v>
                </c:pt>
                <c:pt idx="3">
                  <c:v>8.5999999999999993E-2</c:v>
                </c:pt>
                <c:pt idx="4">
                  <c:v>6.6000000000000003E-2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63B-42A8-A141-442EC7907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63B-42A8-A141-442EC7907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8074496"/>
        <c:axId val="148076032"/>
      </c:barChart>
      <c:catAx>
        <c:axId val="148074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8076032"/>
        <c:crosses val="autoZero"/>
        <c:auto val="0"/>
        <c:lblAlgn val="ctr"/>
        <c:lblOffset val="100"/>
        <c:tickLblSkip val="1"/>
        <c:noMultiLvlLbl val="0"/>
      </c:catAx>
      <c:valAx>
        <c:axId val="14807603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80744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813374104376055E-2"/>
          <c:y val="0.16143761297202053"/>
          <c:w val="0.97693307209260383"/>
          <c:h val="0.612377444881301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FC5A-49B6-B148-67F1CB0FF1E8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8AB-4EE2-811E-A9A8D53B9586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27D2DA-408D-4B2A-BB21-2E64F9C6A1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5A-49B6-B148-67F1CB0FF1E8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B9331A-A89F-44A1-BEED-994FB623F7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8AB-4EE2-811E-A9A8D53B95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</c:v>
                </c:pt>
                <c:pt idx="1">
                  <c:v>0.17100000000000001</c:v>
                </c:pt>
                <c:pt idx="2">
                  <c:v>0.13300000000000001</c:v>
                </c:pt>
                <c:pt idx="3">
                  <c:v>0.13</c:v>
                </c:pt>
                <c:pt idx="4">
                  <c:v>8.7999999999999995E-2</c:v>
                </c:pt>
                <c:pt idx="5">
                  <c:v>8.1000000000000003E-2</c:v>
                </c:pt>
                <c:pt idx="6">
                  <c:v>7.9000000000000001E-2</c:v>
                </c:pt>
                <c:pt idx="7">
                  <c:v>7.3999999999999996E-2</c:v>
                </c:pt>
                <c:pt idx="8">
                  <c:v>4.3999999999999997E-2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5A-49B6-B148-67F1CB0FF1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E1818E-DBE0-4689-B626-CA4EB63C4F96}" type="VALUE">
                      <a:rPr lang="en-US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5A-49B6-B148-67F1CB0FF1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876EC5-F9BF-4033-B472-EE578DC77777}" type="VALUE">
                      <a:rPr lang="en-US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0FB-4DE7-9060-BA7C205A610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9.1999999999999998E-2</c:v>
                </c:pt>
                <c:pt idx="1">
                  <c:v>0.18</c:v>
                </c:pt>
                <c:pt idx="2">
                  <c:v>0.19</c:v>
                </c:pt>
                <c:pt idx="3">
                  <c:v>0.10100000000000001</c:v>
                </c:pt>
                <c:pt idx="4">
                  <c:v>0.16800000000000001</c:v>
                </c:pt>
                <c:pt idx="5">
                  <c:v>6.0999999999999999E-2</c:v>
                </c:pt>
                <c:pt idx="6">
                  <c:v>7.4999999999999997E-2</c:v>
                </c:pt>
                <c:pt idx="7">
                  <c:v>7.2999999999999995E-2</c:v>
                </c:pt>
                <c:pt idx="8">
                  <c:v>5.8999999999999997E-2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C5A-49B6-B148-67F1CB0FF1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29AF0D-8DE5-4D80-8DE8-64B481FA5243}" type="VALUE">
                      <a:rPr lang="en-US" b="0" i="0">
                        <a:solidFill>
                          <a:schemeClr val="accent6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C5A-49B6-B148-67F1CB0FF1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B4C8C-C58B-4BBB-BB0D-EBE1379154FC}" type="VALUE">
                      <a:rPr lang="en-US" b="0" i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0FB-4DE7-9060-BA7C205A610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0.40100000000000002</c:v>
                </c:pt>
                <c:pt idx="1">
                  <c:v>0.17599999999999999</c:v>
                </c:pt>
                <c:pt idx="2">
                  <c:v>3.6999999999999998E-2</c:v>
                </c:pt>
                <c:pt idx="3">
                  <c:v>0.125</c:v>
                </c:pt>
                <c:pt idx="4">
                  <c:v>1.4E-2</c:v>
                </c:pt>
                <c:pt idx="5">
                  <c:v>7.3999999999999996E-2</c:v>
                </c:pt>
                <c:pt idx="6">
                  <c:v>7.8E-2</c:v>
                </c:pt>
                <c:pt idx="7">
                  <c:v>0.03</c:v>
                </c:pt>
                <c:pt idx="8">
                  <c:v>6.6000000000000003E-2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C5A-49B6-B148-67F1CB0FF1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33-4CF9-82F6-0385AE86253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433-4CF9-82F6-0385AE862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27817344"/>
        <c:axId val="227818880"/>
      </c:barChart>
      <c:catAx>
        <c:axId val="22781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27818880"/>
        <c:crosses val="autoZero"/>
        <c:auto val="1"/>
        <c:lblAlgn val="ctr"/>
        <c:lblOffset val="50"/>
        <c:noMultiLvlLbl val="0"/>
      </c:catAx>
      <c:valAx>
        <c:axId val="227818880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278173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098314069363E-3"/>
          <c:y val="0.15047070181370895"/>
          <c:w val="0.95072559920848276"/>
          <c:h val="0.63568953772720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0.13300000000000001</c:v>
                </c:pt>
                <c:pt idx="1">
                  <c:v>0.13500000000000001</c:v>
                </c:pt>
                <c:pt idx="2">
                  <c:v>0.13900000000000001</c:v>
                </c:pt>
                <c:pt idx="3">
                  <c:v>0.127</c:v>
                </c:pt>
                <c:pt idx="4">
                  <c:v>0.14599999999999999</c:v>
                </c:pt>
                <c:pt idx="5">
                  <c:v>0.16300000000000001</c:v>
                </c:pt>
                <c:pt idx="6">
                  <c:v>0.155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0.13600000000000001</c:v>
                </c:pt>
                <c:pt idx="1">
                  <c:v>0.127</c:v>
                </c:pt>
                <c:pt idx="2">
                  <c:v>0.13100000000000001</c:v>
                </c:pt>
                <c:pt idx="3">
                  <c:v>0.124</c:v>
                </c:pt>
                <c:pt idx="4">
                  <c:v>0.151</c:v>
                </c:pt>
                <c:pt idx="5">
                  <c:v>0.17299999999999999</c:v>
                </c:pt>
                <c:pt idx="6">
                  <c:v>0.158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0.11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0.13300000000000001</c:v>
                </c:pt>
                <c:pt idx="4">
                  <c:v>0.156</c:v>
                </c:pt>
                <c:pt idx="5">
                  <c:v>0.14599999999999999</c:v>
                </c:pt>
                <c:pt idx="6">
                  <c:v>0.19400000000000001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7B3-4F2D-B0C0-DF85DFD03B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D7B3-4F2D-B0C0-DF85DFD03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4432640"/>
        <c:axId val="154434176"/>
      </c:barChart>
      <c:catAx>
        <c:axId val="154432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4434176"/>
        <c:crosses val="autoZero"/>
        <c:auto val="1"/>
        <c:lblAlgn val="ctr"/>
        <c:lblOffset val="100"/>
        <c:noMultiLvlLbl val="0"/>
      </c:catAx>
      <c:valAx>
        <c:axId val="154434176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44326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08031493156E-2"/>
          <c:y val="0.16340790102004629"/>
          <c:w val="0.9592430254769968"/>
          <c:h val="0.60239052800303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5CF-4ABD-B512-E32128CDCCD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5CF-4ABD-B512-E32128CDCCD7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5F8E468-55B5-4909-BE32-97CF4A8D8472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5CF-4ABD-B512-E32128CDCCD7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DEFA2EB-F6E0-4D89-B6DF-DBAB06A0425A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0.25700000000000001</c:v>
                </c:pt>
                <c:pt idx="1">
                  <c:v>0.224</c:v>
                </c:pt>
                <c:pt idx="2">
                  <c:v>0.254</c:v>
                </c:pt>
                <c:pt idx="3">
                  <c:v>0.23300000000000001</c:v>
                </c:pt>
                <c:pt idx="4">
                  <c:v>3.2000000000000001E-2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5CF-4ABD-B512-E32128CDC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E081FA-8E76-4F42-A6FA-F80DC61A7910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231-469A-85C2-B7B8BFDE41DE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C3ABA30-0298-47A9-996F-EB6C7E1ED26F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31-469A-85C2-B7B8BFDE41D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0.247</c:v>
                </c:pt>
                <c:pt idx="2">
                  <c:v>0.29399999999999998</c:v>
                </c:pt>
                <c:pt idx="3">
                  <c:v>0.21199999999999999</c:v>
                </c:pt>
                <c:pt idx="4">
                  <c:v>1.2999999999999999E-2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5CF-4ABD-B512-E32128CDCC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3AF23E-6CF1-4688-9BC4-63BD68D422BD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231-469A-85C2-B7B8BFDE41DE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185A10-BE0C-4C6A-ADA7-92021444EB37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231-469A-85C2-B7B8BFDE41D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0.221</c:v>
                </c:pt>
                <c:pt idx="1">
                  <c:v>0.23599999999999999</c:v>
                </c:pt>
                <c:pt idx="2">
                  <c:v>0.255</c:v>
                </c:pt>
                <c:pt idx="3">
                  <c:v>0.28100000000000003</c:v>
                </c:pt>
                <c:pt idx="4">
                  <c:v>7.0000000000000001E-3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5CF-4ABD-B512-E32128CDCC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AFC-44A7-A824-9AB2CDF2493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AFC-44A7-A824-9AB2CDF24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28670080"/>
        <c:axId val="228680064"/>
      </c:barChart>
      <c:catAx>
        <c:axId val="228670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28680064"/>
        <c:crosses val="autoZero"/>
        <c:auto val="1"/>
        <c:lblAlgn val="ctr"/>
        <c:lblOffset val="50"/>
        <c:noMultiLvlLbl val="0"/>
      </c:catAx>
      <c:valAx>
        <c:axId val="228680064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286700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0F5-456A-893E-4A7142A55CD1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CCCF731-BA18-4924-A544-49E4081EB741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6D712A-29E2-49CE-A4AC-13C7736FDC7A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0F5-456A-893E-4A7142A55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0.69299999999999995</c:v>
                </c:pt>
                <c:pt idx="1">
                  <c:v>0.221</c:v>
                </c:pt>
                <c:pt idx="2">
                  <c:v>6.0999999999999999E-2</c:v>
                </c:pt>
                <c:pt idx="3">
                  <c:v>0.03</c:v>
                </c:pt>
                <c:pt idx="4">
                  <c:v>2.1999999999999999E-2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FB9CAB4-5A03-4769-B3BD-F6272C871F2B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5A3-48E6-A13D-1210AD1952B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1BB546-AC26-445B-902B-7E35BA1A21BA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E40-41AD-AA9B-F5F5286CB9F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0.62</c:v>
                </c:pt>
                <c:pt idx="1">
                  <c:v>0.28100000000000003</c:v>
                </c:pt>
                <c:pt idx="2">
                  <c:v>7.6999999999999999E-2</c:v>
                </c:pt>
                <c:pt idx="3">
                  <c:v>3.1E-2</c:v>
                </c:pt>
                <c:pt idx="4">
                  <c:v>3.1E-2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B9B66B-EE8D-4984-82BB-43EAB39A75B7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5A3-48E6-A13D-1210AD1952B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E516DB0-6C2D-4588-935B-1796889C5CEB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0F5-456A-893E-4A7142A55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0.68799999999999994</c:v>
                </c:pt>
                <c:pt idx="1">
                  <c:v>0.246</c:v>
                </c:pt>
                <c:pt idx="2">
                  <c:v>4.2000000000000003E-2</c:v>
                </c:pt>
                <c:pt idx="3">
                  <c:v>3.2000000000000001E-2</c:v>
                </c:pt>
                <c:pt idx="4">
                  <c:v>1.7000000000000001E-2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4B5-4358-B4FD-8F458CFC41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4B5-4358-B4FD-8F458CFC4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28622336"/>
        <c:axId val="228623872"/>
      </c:barChart>
      <c:catAx>
        <c:axId val="228622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28623872"/>
        <c:crosses val="autoZero"/>
        <c:auto val="1"/>
        <c:lblAlgn val="ctr"/>
        <c:lblOffset val="50"/>
        <c:noMultiLvlLbl val="0"/>
      </c:catAx>
      <c:valAx>
        <c:axId val="22862387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286223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7.1747034115871203E-2"/>
          <c:w val="0.96271503120514113"/>
          <c:h val="0.8018120075358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8C3-4408-9AF4-47F4A520DF4A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000846-F61E-4376-8353-7EF2500FD30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C3609C-748A-4D58-BA48-4D37BD9D56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C3-4408-9AF4-47F4A520D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0.57199999999999995</c:v>
                </c:pt>
                <c:pt idx="1">
                  <c:v>0.14000000000000001</c:v>
                </c:pt>
                <c:pt idx="2">
                  <c:v>0.11700000000000001</c:v>
                </c:pt>
                <c:pt idx="3">
                  <c:v>0.10299999999999999</c:v>
                </c:pt>
                <c:pt idx="4">
                  <c:v>2.7E-2</c:v>
                </c:pt>
                <c:pt idx="5">
                  <c:v>2.3E-2</c:v>
                </c:pt>
                <c:pt idx="6">
                  <c:v>1.7999999999999999E-2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7B7AF7-8C63-4EF4-8F9D-D941B55BA79E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8CB-4490-BFE9-1410B6E5706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509C90-410A-4014-9457-255E7C77F36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8C3-4408-9AF4-47F4A520D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0.48799999999999999</c:v>
                </c:pt>
                <c:pt idx="1">
                  <c:v>0.129</c:v>
                </c:pt>
                <c:pt idx="2">
                  <c:v>0.20300000000000001</c:v>
                </c:pt>
                <c:pt idx="3">
                  <c:v>0.111</c:v>
                </c:pt>
                <c:pt idx="4">
                  <c:v>3.2000000000000001E-2</c:v>
                </c:pt>
                <c:pt idx="5">
                  <c:v>2.4E-2</c:v>
                </c:pt>
                <c:pt idx="6">
                  <c:v>1.4999999999999999E-2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F5545E-D3AC-4420-8F21-7F9200ECFF2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8CB-4490-BFE9-1410B6E5706B}"/>
                </c:ext>
              </c:extLst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02C8856-46E2-4517-B337-16233510F60D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C3-4408-9AF4-47F4A520D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0.53600000000000003</c:v>
                </c:pt>
                <c:pt idx="1">
                  <c:v>0.158</c:v>
                </c:pt>
                <c:pt idx="2">
                  <c:v>8.7999999999999995E-2</c:v>
                </c:pt>
                <c:pt idx="3">
                  <c:v>0.13</c:v>
                </c:pt>
                <c:pt idx="4">
                  <c:v>3.3000000000000002E-2</c:v>
                </c:pt>
                <c:pt idx="5">
                  <c:v>3.5000000000000003E-2</c:v>
                </c:pt>
                <c:pt idx="6">
                  <c:v>2.1000000000000001E-2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0D5-4543-8382-394D256A5EB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0D5-4543-8382-394D256A5E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255235200"/>
        <c:axId val="255236736"/>
      </c:barChart>
      <c:catAx>
        <c:axId val="255235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latin typeface="Franklin Gothic Book" panose="020B0503020102020204" pitchFamily="34" charset="0"/>
              </a:defRPr>
            </a:pPr>
            <a:endParaRPr lang="en-US"/>
          </a:p>
        </c:txPr>
        <c:crossAx val="255236736"/>
        <c:crosses val="autoZero"/>
        <c:auto val="1"/>
        <c:lblAlgn val="ctr"/>
        <c:lblOffset val="50"/>
        <c:noMultiLvlLbl val="0"/>
      </c:catAx>
      <c:valAx>
        <c:axId val="255236736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52352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6EC-431A-A53D-C9D806AA24F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BFDE487-60E3-4EB7-85BD-4600DDD8D2B2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6EC-431A-A53D-C9D806AA24F4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2931F44-E3E8-424B-A096-7FBB1811CCB6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0.322264690256721</c:v>
                </c:pt>
                <c:pt idx="1">
                  <c:v>0.31475075790019003</c:v>
                </c:pt>
                <c:pt idx="2">
                  <c:v>0.14346149234451</c:v>
                </c:pt>
                <c:pt idx="3">
                  <c:v>0.101184065403488</c:v>
                </c:pt>
                <c:pt idx="4">
                  <c:v>7.1045479693355201E-2</c:v>
                </c:pt>
                <c:pt idx="5">
                  <c:v>4.7293514401737402E-2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B286291-CBC3-489A-8C2B-6C0C65EA6B52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6EC-431A-A53D-C9D806AA24F4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D136D38-D0C3-455C-9ED4-387E75903571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083-4B0F-A94C-EBE6BD452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0.43252548142318997</c:v>
                </c:pt>
                <c:pt idx="1">
                  <c:v>0.24167399761512301</c:v>
                </c:pt>
                <c:pt idx="2">
                  <c:v>0.23486100414826699</c:v>
                </c:pt>
                <c:pt idx="3">
                  <c:v>3.5344272468074402E-2</c:v>
                </c:pt>
                <c:pt idx="4">
                  <c:v>4.3644020470803298E-2</c:v>
                </c:pt>
                <c:pt idx="5">
                  <c:v>1.19512238745425E-2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A52629C-8C4F-40BB-A027-87CDE9124BA0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23C-406F-A7D2-A1AA4E58B4BD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FCAA95B-DA30-4EBE-8AA2-39658219018D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083-4B0F-A94C-EBE6BD452CC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0.34272159614035302</c:v>
                </c:pt>
                <c:pt idx="1">
                  <c:v>0.35063600186155403</c:v>
                </c:pt>
                <c:pt idx="2">
                  <c:v>8.1152395754477302E-2</c:v>
                </c:pt>
                <c:pt idx="3">
                  <c:v>4.2714490187633097E-2</c:v>
                </c:pt>
                <c:pt idx="4">
                  <c:v>7.1819391516008399E-2</c:v>
                </c:pt>
                <c:pt idx="5">
                  <c:v>0.110956124539973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B-4F01-B98D-043817759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C9B-4F01-B98D-043817759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5101952"/>
        <c:axId val="255120128"/>
      </c:barChart>
      <c:catAx>
        <c:axId val="255101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120128"/>
        <c:crosses val="autoZero"/>
        <c:auto val="1"/>
        <c:lblAlgn val="ctr"/>
        <c:lblOffset val="50"/>
        <c:noMultiLvlLbl val="0"/>
      </c:catAx>
      <c:valAx>
        <c:axId val="255120128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5101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026397133290575E-2"/>
          <c:y val="0.155724561227224"/>
          <c:w val="0.95072559920848276"/>
          <c:h val="0.496535976855573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0.64976600058642997</c:v>
                </c:pt>
                <c:pt idx="1">
                  <c:v>0.63437880695334803</c:v>
                </c:pt>
                <c:pt idx="2">
                  <c:v>0.60480394850055297</c:v>
                </c:pt>
                <c:pt idx="3">
                  <c:v>0.60159770746600605</c:v>
                </c:pt>
                <c:pt idx="4">
                  <c:v>0.52904681156191802</c:v>
                </c:pt>
                <c:pt idx="5">
                  <c:v>0.51207887958758003</c:v>
                </c:pt>
                <c:pt idx="6">
                  <c:v>0.50143743004006802</c:v>
                </c:pt>
                <c:pt idx="7">
                  <c:v>0.44052337212287201</c:v>
                </c:pt>
                <c:pt idx="8">
                  <c:v>0.30822392566436502</c:v>
                </c:pt>
                <c:pt idx="9">
                  <c:v>0.29530076686173001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0.60146911157727501</c:v>
                </c:pt>
                <c:pt idx="1">
                  <c:v>0.53042426839468104</c:v>
                </c:pt>
                <c:pt idx="2">
                  <c:v>0.55812382340025501</c:v>
                </c:pt>
                <c:pt idx="3">
                  <c:v>0.40436964820997801</c:v>
                </c:pt>
                <c:pt idx="4">
                  <c:v>0.796131078759583</c:v>
                </c:pt>
                <c:pt idx="5">
                  <c:v>0.50436861265576405</c:v>
                </c:pt>
                <c:pt idx="6">
                  <c:v>0.802703423123312</c:v>
                </c:pt>
                <c:pt idx="7">
                  <c:v>0.43500732394340302</c:v>
                </c:pt>
                <c:pt idx="8">
                  <c:v>0.48122692014544</c:v>
                </c:pt>
                <c:pt idx="9">
                  <c:v>5.0432224630325401E-2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fld id="{218E6C52-4D16-4664-922E-E293952E668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975-4907-A87E-1504F8D3D0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0.55968853853419298</c:v>
                </c:pt>
                <c:pt idx="1">
                  <c:v>0.51722610933584301</c:v>
                </c:pt>
                <c:pt idx="2">
                  <c:v>0.42806412599335902</c:v>
                </c:pt>
                <c:pt idx="3">
                  <c:v>0.43608429981779201</c:v>
                </c:pt>
                <c:pt idx="4">
                  <c:v>0.27264053872885702</c:v>
                </c:pt>
                <c:pt idx="5">
                  <c:v>0.74183312256497003</c:v>
                </c:pt>
                <c:pt idx="6">
                  <c:v>0.14285973630156801</c:v>
                </c:pt>
                <c:pt idx="7">
                  <c:v>0.43931340962475801</c:v>
                </c:pt>
                <c:pt idx="8">
                  <c:v>9.5212778353643598E-2</c:v>
                </c:pt>
                <c:pt idx="9">
                  <c:v>7.4894600327529898E-2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8A6-4CB7-BB2D-1811C3C82F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8A6-4CB7-BB2D-1811C3C82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5749120"/>
        <c:axId val="255771392"/>
      </c:barChart>
      <c:catAx>
        <c:axId val="255749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771392"/>
        <c:crosses val="autoZero"/>
        <c:auto val="1"/>
        <c:lblAlgn val="ctr"/>
        <c:lblOffset val="100"/>
        <c:noMultiLvlLbl val="0"/>
      </c:catAx>
      <c:valAx>
        <c:axId val="25577139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57491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14951857580953E-2"/>
          <c:y val="0.17407596385169266"/>
          <c:w val="0.98716350983183621"/>
          <c:h val="0.70605430659952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470-4571-B802-2716574ACF2B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8349C7B-C554-4025-B844-0636A72216AD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470-4571-B802-2716574ACF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0.26772490159767098</c:v>
                </c:pt>
                <c:pt idx="1">
                  <c:v>0.231619878590309</c:v>
                </c:pt>
                <c:pt idx="2">
                  <c:v>0.19455393985842401</c:v>
                </c:pt>
                <c:pt idx="3">
                  <c:v>0.173844857489765</c:v>
                </c:pt>
                <c:pt idx="4">
                  <c:v>7.1977771554133096E-2</c:v>
                </c:pt>
                <c:pt idx="5">
                  <c:v>6.0278650909697001E-2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470-4571-B802-2716574ACF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10FC9E-C848-42D8-AA25-4F09A3942F0A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470-4571-B802-2716574ACF2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5.8042163364599698E-2</c:v>
                </c:pt>
                <c:pt idx="1">
                  <c:v>0.233034513524494</c:v>
                </c:pt>
                <c:pt idx="2">
                  <c:v>0.53088948506163303</c:v>
                </c:pt>
                <c:pt idx="3">
                  <c:v>0.12487477469280001</c:v>
                </c:pt>
                <c:pt idx="4">
                  <c:v>3.49785331518234E-2</c:v>
                </c:pt>
                <c:pt idx="5">
                  <c:v>1.81805302046508E-2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470-4571-B802-2716574ACF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8DC98B5-3CE1-4A01-B80B-F235E81E32DA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470-4571-B802-2716574ACF2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5.0265363731879197E-2</c:v>
                </c:pt>
                <c:pt idx="1">
                  <c:v>0.22876843229642099</c:v>
                </c:pt>
                <c:pt idx="2">
                  <c:v>0.312001363410564</c:v>
                </c:pt>
                <c:pt idx="3">
                  <c:v>0.17823046622949301</c:v>
                </c:pt>
                <c:pt idx="4">
                  <c:v>0.11979203144862099</c:v>
                </c:pt>
                <c:pt idx="5">
                  <c:v>0.110942342883021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4470-4571-B802-2716574ACF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2FD-41ED-8D12-D8A891A558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2FD-41ED-8D12-D8A891A55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5644800"/>
        <c:axId val="255646336"/>
      </c:barChart>
      <c:catAx>
        <c:axId val="255644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646336"/>
        <c:crosses val="autoZero"/>
        <c:auto val="1"/>
        <c:lblAlgn val="ctr"/>
        <c:lblOffset val="50"/>
        <c:noMultiLvlLbl val="0"/>
      </c:catAx>
      <c:valAx>
        <c:axId val="25564633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56448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D0B-4761-BF6C-2385F613B073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4E0-4178-9ED3-2AC78FB8CD7C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936E56-1910-40ED-AFD2-9F3DB2DE881F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D0B-4761-BF6C-2385F613B073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C70C615-546F-467D-AB23-B5E2A151A366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4E0-4178-9ED3-2AC78FB8C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0.48445246335757902</c:v>
                </c:pt>
                <c:pt idx="1">
                  <c:v>0.22174200038628</c:v>
                </c:pt>
                <c:pt idx="2">
                  <c:v>0.11551643207944499</c:v>
                </c:pt>
                <c:pt idx="3">
                  <c:v>8.5477600886772795E-2</c:v>
                </c:pt>
                <c:pt idx="4">
                  <c:v>7.1768334761563399E-2</c:v>
                </c:pt>
                <c:pt idx="5">
                  <c:v>2.1043168528358601E-2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0B-4761-BF6C-2385F613B0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9D31C20-F558-4149-8FDB-F879986428FD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D0B-4761-BF6C-2385F613B07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CD0E06-2F62-4A04-860C-ADE648E81C8A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4E0-4178-9ED3-2AC78FB8C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0.13489769101118201</c:v>
                </c:pt>
                <c:pt idx="1">
                  <c:v>0.72905750298350303</c:v>
                </c:pt>
                <c:pt idx="2">
                  <c:v>7.9163782728807197E-2</c:v>
                </c:pt>
                <c:pt idx="3">
                  <c:v>1.4643795323410201E-2</c:v>
                </c:pt>
                <c:pt idx="4">
                  <c:v>3.8006994921892398E-2</c:v>
                </c:pt>
                <c:pt idx="5">
                  <c:v>4.2302330312060802E-3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D0B-4761-BF6C-2385F613B0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313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17D767-2E2C-4CB5-8C73-ECDD3861F75F}" type="VALUE">
                      <a:rPr lang="en-US">
                        <a:solidFill>
                          <a:srgbClr val="FF3131"/>
                        </a:solidFill>
                      </a:rPr>
                      <a:pPr>
                        <a:defRPr sz="850" b="0" i="0">
                          <a:solidFill>
                            <a:srgbClr val="FF313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D0B-4761-BF6C-2385F613B07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313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77D3B4-2542-4176-A3DC-3DBB50245D34}" type="VALUE">
                      <a:rPr lang="en-US">
                        <a:solidFill>
                          <a:srgbClr val="00B050"/>
                        </a:solidFill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4E0-4178-9ED3-2AC78FB8C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0.27019789393404398</c:v>
                </c:pt>
                <c:pt idx="1">
                  <c:v>2.4338879896661801E-2</c:v>
                </c:pt>
                <c:pt idx="2">
                  <c:v>0.264524457055137</c:v>
                </c:pt>
                <c:pt idx="3">
                  <c:v>0.37080444084441599</c:v>
                </c:pt>
                <c:pt idx="4">
                  <c:v>6.1723607816857602E-2</c:v>
                </c:pt>
                <c:pt idx="5">
                  <c:v>8.4107204528823098E-3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D0B-4761-BF6C-2385F613B0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DEB-47CE-A327-0D173315DD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DEB-47CE-A327-0D173315D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5366272"/>
        <c:axId val="255367808"/>
      </c:barChart>
      <c:catAx>
        <c:axId val="255366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367808"/>
        <c:crosses val="autoZero"/>
        <c:auto val="1"/>
        <c:lblAlgn val="ctr"/>
        <c:lblOffset val="50"/>
        <c:noMultiLvlLbl val="0"/>
      </c:catAx>
      <c:valAx>
        <c:axId val="255367808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53662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5511894368427964"/>
          <c:w val="0.95711366890986838"/>
          <c:h val="0.52950323595841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CE-4948-AAE1-A494BD8EF6B7}"/>
              </c:ext>
            </c:extLst>
          </c:dPt>
          <c:dPt>
            <c:idx val="1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3CE-4948-AAE1-A494BD8EF6B7}"/>
              </c:ext>
            </c:extLst>
          </c:dPt>
          <c:dPt>
            <c:idx val="1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3CE-4948-AAE1-A494BD8EF6B7}"/>
              </c:ext>
            </c:extLst>
          </c:dPt>
          <c:dPt>
            <c:idx val="1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3CE-4948-AAE1-A494BD8EF6B7}"/>
              </c:ext>
            </c:extLst>
          </c:dPt>
          <c:dLbls>
            <c:dLbl>
              <c:idx val="9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3CE-4948-AAE1-A494BD8EF6B7}"/>
                </c:ext>
              </c:extLst>
            </c:dLbl>
            <c:dLbl>
              <c:idx val="1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3CE-4948-AAE1-A494BD8EF6B7}"/>
                </c:ext>
              </c:extLst>
            </c:dLbl>
            <c:dLbl>
              <c:idx val="1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3CE-4948-AAE1-A494BD8EF6B7}"/>
                </c:ext>
              </c:extLst>
            </c:dLbl>
            <c:dLbl>
              <c:idx val="1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3CE-4948-AAE1-A494BD8EF6B7}"/>
                </c:ext>
              </c:extLst>
            </c:dLbl>
            <c:dLbl>
              <c:idx val="1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3CE-4948-AAE1-A494BD8EF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Sheet1!$B$2:$B$15</c:f>
              <c:numCache>
                <c:formatCode>0%</c:formatCode>
                <c:ptCount val="14"/>
                <c:pt idx="0">
                  <c:v>6.7143553859828495E-2</c:v>
                </c:pt>
                <c:pt idx="1">
                  <c:v>1.48881815523272E-2</c:v>
                </c:pt>
                <c:pt idx="2">
                  <c:v>9.8440545889002008E-3</c:v>
                </c:pt>
                <c:pt idx="3">
                  <c:v>4.5107642501549501E-3</c:v>
                </c:pt>
                <c:pt idx="4">
                  <c:v>4.1352822483762099E-3</c:v>
                </c:pt>
                <c:pt idx="5">
                  <c:v>3.0445786287898501E-3</c:v>
                </c:pt>
                <c:pt idx="6">
                  <c:v>2.8937574058651898E-3</c:v>
                </c:pt>
                <c:pt idx="7">
                  <c:v>2.4048440994891198E-3</c:v>
                </c:pt>
                <c:pt idx="8">
                  <c:v>1.3634475372604701E-3</c:v>
                </c:pt>
                <c:pt idx="9">
                  <c:v>2.7340953087177201E-4</c:v>
                </c:pt>
                <c:pt idx="10">
                  <c:v>2.5557150254225099E-4</c:v>
                </c:pt>
                <c:pt idx="11">
                  <c:v>1.6244091904561299E-4</c:v>
                </c:pt>
                <c:pt idx="12">
                  <c:v>2.8089620887064101E-5</c:v>
                </c:pt>
                <c:pt idx="1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3CE-4948-AAE1-A494BD8EF6B7}"/>
                </c:ext>
              </c:extLst>
            </c:dLbl>
            <c:dLbl>
              <c:idx val="1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3CE-4948-AAE1-A494BD8EF6B7}"/>
                </c:ext>
              </c:extLst>
            </c:dLbl>
            <c:dLbl>
              <c:idx val="1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3CE-4948-AAE1-A494BD8EF6B7}"/>
                </c:ext>
              </c:extLst>
            </c:dLbl>
            <c:dLbl>
              <c:idx val="1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3CE-4948-AAE1-A494BD8EF6B7}"/>
                </c:ext>
              </c:extLst>
            </c:dLbl>
            <c:dLbl>
              <c:idx val="1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D3CE-4948-AAE1-A494BD8EF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Sheet1!$C$2:$C$15</c:f>
              <c:numCache>
                <c:formatCode>0%</c:formatCode>
                <c:ptCount val="14"/>
                <c:pt idx="0">
                  <c:v>6.9413358239408099E-2</c:v>
                </c:pt>
                <c:pt idx="1">
                  <c:v>2.1448775952980701E-2</c:v>
                </c:pt>
                <c:pt idx="2">
                  <c:v>1.8193651077149799E-2</c:v>
                </c:pt>
                <c:pt idx="3">
                  <c:v>1.1013106295410999E-3</c:v>
                </c:pt>
                <c:pt idx="4">
                  <c:v>1.78858453103518E-3</c:v>
                </c:pt>
                <c:pt idx="5">
                  <c:v>1.0269155664291601E-3</c:v>
                </c:pt>
                <c:pt idx="6">
                  <c:v>2.5419672124432999E-3</c:v>
                </c:pt>
                <c:pt idx="7">
                  <c:v>7.6100219854560499E-3</c:v>
                </c:pt>
                <c:pt idx="8">
                  <c:v>0</c:v>
                </c:pt>
                <c:pt idx="9">
                  <c:v>1.21052593600814E-3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3CE-4948-AAE1-A494BD8EF6B7}"/>
                </c:ext>
              </c:extLst>
            </c:dLbl>
            <c:dLbl>
              <c:idx val="1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3CE-4948-AAE1-A494BD8EF6B7}"/>
                </c:ext>
              </c:extLst>
            </c:dLbl>
            <c:dLbl>
              <c:idx val="1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3CE-4948-AAE1-A494BD8EF6B7}"/>
                </c:ext>
              </c:extLst>
            </c:dLbl>
            <c:dLbl>
              <c:idx val="1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3CE-4948-AAE1-A494BD8EF6B7}"/>
                </c:ext>
              </c:extLst>
            </c:dLbl>
            <c:dLbl>
              <c:idx val="1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D3CE-4948-AAE1-A494BD8EF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Sheet1!$D$2:$D$15</c:f>
              <c:numCache>
                <c:formatCode>0%</c:formatCode>
                <c:ptCount val="14"/>
                <c:pt idx="0">
                  <c:v>0.103942520948518</c:v>
                </c:pt>
                <c:pt idx="1">
                  <c:v>3.9291199579635601E-3</c:v>
                </c:pt>
                <c:pt idx="2">
                  <c:v>0</c:v>
                </c:pt>
                <c:pt idx="3">
                  <c:v>2.0167352432183001E-3</c:v>
                </c:pt>
                <c:pt idx="4">
                  <c:v>0</c:v>
                </c:pt>
                <c:pt idx="5">
                  <c:v>1.7489531996551699E-3</c:v>
                </c:pt>
                <c:pt idx="6">
                  <c:v>7.4957048192387504E-3</c:v>
                </c:pt>
                <c:pt idx="7">
                  <c:v>3.9932008267338798E-3</c:v>
                </c:pt>
                <c:pt idx="8">
                  <c:v>8.0741143565927695E-3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Sheet1!$E$2:$E$15</c:f>
              <c:numCache>
                <c:formatCode>0%</c:formatCode>
                <c:ptCount val="14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B1B-459C-9127-31DA09745F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Sheet1!$F$2:$F$15</c:f>
              <c:numCache>
                <c:formatCode>0%</c:formatCode>
                <c:ptCount val="14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DB1B-459C-9127-31DA09745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6952576"/>
        <c:axId val="256978944"/>
      </c:barChart>
      <c:catAx>
        <c:axId val="256952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6978944"/>
        <c:crosses val="autoZero"/>
        <c:auto val="1"/>
        <c:lblAlgn val="ctr"/>
        <c:lblOffset val="100"/>
        <c:noMultiLvlLbl val="0"/>
      </c:catAx>
      <c:valAx>
        <c:axId val="256978944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69525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86762504624E-2"/>
          <c:y val="0.16052396762589149"/>
          <c:w val="0.92474201417656265"/>
          <c:h val="0.62609290771386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E84FD5-91B0-4AEE-8D12-085A6F9764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A295CC-34E4-48A3-8DE5-67FCCD1CB7D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178DE0-1DE5-4510-B09F-4A2E8590808B}" type="VALUE">
                      <a:rPr lang="en-US" b="0" i="0" baseline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81-4FA9-9E08-80B6F6647A9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0C1C67-DC9C-4071-94D8-8B5213318E3A}" type="VALUE">
                      <a:rPr lang="en-US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 baseline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0.432</c:v>
                </c:pt>
                <c:pt idx="1">
                  <c:v>0.56799999999999995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E6C7DA-48AD-44DE-8D51-734C4FC06565}" type="VALUE">
                      <a:rPr lang="en-US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81-4FA9-9E08-80B6F6647A9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64CF-D92B-4838-B90E-E2F84B8C74B7}" type="VALUE">
                      <a:rPr lang="en-US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0.497</c:v>
                </c:pt>
                <c:pt idx="1">
                  <c:v>0.503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Albertsons's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</c:v>
                </c:pt>
                <c:pt idx="1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189-4B19-B4FA-37E8E6FBD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0.25</c:v>
                </c:pt>
                <c:pt idx="1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189-4B19-B4FA-37E8E6FBD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8582400"/>
        <c:axId val="148583936"/>
      </c:barChart>
      <c:catAx>
        <c:axId val="148582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 rot="0" vert="horz" anchor="b" anchorCtr="1"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8583936"/>
        <c:crosses val="autoZero"/>
        <c:auto val="1"/>
        <c:lblAlgn val="ctr"/>
        <c:lblOffset val="100"/>
        <c:noMultiLvlLbl val="0"/>
      </c:catAx>
      <c:valAx>
        <c:axId val="148583936"/>
        <c:scaling>
          <c:orientation val="minMax"/>
          <c:max val="0.70000000000000007"/>
          <c:min val="0"/>
        </c:scaling>
        <c:delete val="1"/>
        <c:axPos val="r"/>
        <c:numFmt formatCode="0%" sourceLinked="1"/>
        <c:majorTickMark val="out"/>
        <c:minorTickMark val="none"/>
        <c:tickLblPos val="nextTo"/>
        <c:crossAx val="148582400"/>
        <c:crosses val="max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 anchor="ctr" anchorCtr="1"/>
    <a:lstStyle/>
    <a:p>
      <a:pPr>
        <a:defRPr sz="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CF2FE9-6B94-426B-AFD8-C34D0EE19DD8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E90B512-B1D3-48FF-B85C-5879B9D693EF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0.57567269122332299</c:v>
                </c:pt>
                <c:pt idx="1">
                  <c:v>0.26253574109689498</c:v>
                </c:pt>
                <c:pt idx="2">
                  <c:v>0.105631788591416</c:v>
                </c:pt>
                <c:pt idx="3">
                  <c:v>5.6159779088367098E-2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5934564-1C79-4C57-8A23-79E1DC7934C4}" type="VALUE">
                      <a:rPr lang="en-US">
                        <a:solidFill>
                          <a:srgbClr val="00B050"/>
                        </a:solidFill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D76-4AC5-951B-1EE8AB4D246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C56FA1A-AC94-42ED-8F12-CD27BFC16803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D76-4AC5-951B-1EE8AB4D246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0.67411569847594899</c:v>
                </c:pt>
                <c:pt idx="1">
                  <c:v>0.22221871191457501</c:v>
                </c:pt>
                <c:pt idx="2">
                  <c:v>6.5353576221464496E-2</c:v>
                </c:pt>
                <c:pt idx="3">
                  <c:v>3.8312013388012801E-2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5B7F383-E680-4751-A13D-F08F20A53CBC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D76-4AC5-951B-1EE8AB4D2469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4645AE0-DCE4-42F0-BEF5-1D55DC4E65A6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D76-4AC5-951B-1EE8AB4D24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0.51655268064226301</c:v>
                </c:pt>
                <c:pt idx="1">
                  <c:v>0.29347510292602602</c:v>
                </c:pt>
                <c:pt idx="2">
                  <c:v>0.126134267920397</c:v>
                </c:pt>
                <c:pt idx="3">
                  <c:v>6.3837948511313899E-2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A3F-464B-8F6B-934D0EED56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A3F-464B-8F6B-934D0EED5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7489152"/>
        <c:axId val="257114112"/>
      </c:barChart>
      <c:catAx>
        <c:axId val="257489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114112"/>
        <c:crosses val="autoZero"/>
        <c:auto val="1"/>
        <c:lblAlgn val="ctr"/>
        <c:lblOffset val="50"/>
        <c:noMultiLvlLbl val="0"/>
      </c:catAx>
      <c:valAx>
        <c:axId val="25711411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7489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20780197518828E-2"/>
          <c:y val="8.9474154911885789E-2"/>
          <c:w val="0.95711366890986838"/>
          <c:h val="0.54983123771373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A63E-4F88-BFCC-1690292F6760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0.28214690713562002</c:v>
                </c:pt>
                <c:pt idx="1">
                  <c:v>0.19998836471356601</c:v>
                </c:pt>
                <c:pt idx="2">
                  <c:v>0.130791653833947</c:v>
                </c:pt>
                <c:pt idx="3">
                  <c:v>0.123652984619609</c:v>
                </c:pt>
                <c:pt idx="4">
                  <c:v>9.5513020176552402E-2</c:v>
                </c:pt>
                <c:pt idx="5">
                  <c:v>3.8208534516319101E-2</c:v>
                </c:pt>
                <c:pt idx="6">
                  <c:v>2.9282636950867299E-2</c:v>
                </c:pt>
                <c:pt idx="7">
                  <c:v>9.1492597702519003E-3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0.364305177551559</c:v>
                </c:pt>
                <c:pt idx="1">
                  <c:v>0.22547178985642399</c:v>
                </c:pt>
                <c:pt idx="2">
                  <c:v>0.14268184884384899</c:v>
                </c:pt>
                <c:pt idx="3">
                  <c:v>0.16180649963920901</c:v>
                </c:pt>
                <c:pt idx="4">
                  <c:v>1.84345707727799E-2</c:v>
                </c:pt>
                <c:pt idx="5">
                  <c:v>4.1032363671847497E-2</c:v>
                </c:pt>
                <c:pt idx="6">
                  <c:v>3.5767068718532698E-2</c:v>
                </c:pt>
                <c:pt idx="7">
                  <c:v>1.1509656086058501E-2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0.207025070186696</c:v>
                </c:pt>
                <c:pt idx="1">
                  <c:v>0.139273489006251</c:v>
                </c:pt>
                <c:pt idx="2">
                  <c:v>0.15495528742475101</c:v>
                </c:pt>
                <c:pt idx="3">
                  <c:v>1.5498867685159999E-2</c:v>
                </c:pt>
                <c:pt idx="4">
                  <c:v>1.7489826530317699E-2</c:v>
                </c:pt>
                <c:pt idx="5">
                  <c:v>4.2261875983695102E-2</c:v>
                </c:pt>
                <c:pt idx="6">
                  <c:v>8.9960169335186295E-3</c:v>
                </c:pt>
                <c:pt idx="7">
                  <c:v>2.1069229997902401E-2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3F0-4334-BD9C-773844C4BF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3F0-4334-BD9C-773844C4B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7573248"/>
        <c:axId val="257574784"/>
      </c:barChart>
      <c:catAx>
        <c:axId val="257573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574784"/>
        <c:crosses val="autoZero"/>
        <c:auto val="1"/>
        <c:lblAlgn val="ctr"/>
        <c:lblOffset val="100"/>
        <c:tickLblSkip val="1"/>
        <c:noMultiLvlLbl val="0"/>
      </c:catAx>
      <c:valAx>
        <c:axId val="257574784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75732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08031493156E-2"/>
          <c:y val="0.16340790102004629"/>
          <c:w val="0.9592430254769968"/>
          <c:h val="0.60239052800303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5CF-4ABD-B512-E32128CDCCD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5CF-4ABD-B512-E32128CDCCD7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FCE533E-71FD-4E5A-BD40-BDAFD4C83987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5CF-4ABD-B512-E32128CDCCD7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F60B213-E420-48D8-AF2C-4A66B6211E89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8.3482543955914798E-2</c:v>
                </c:pt>
                <c:pt idx="1">
                  <c:v>0.125245297213009</c:v>
                </c:pt>
                <c:pt idx="2">
                  <c:v>1.2E-2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5CF-4ABD-B512-E32128CDC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4D7708E-6C86-4E1B-A206-F3C78639D849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47C-4C49-BA8A-659A6993105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DA5BA4-9FDE-4323-AC1A-3E400DD872EC}" type="VALUE">
                      <a:rPr lang="en-US"/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47C-4C49-BA8A-659A699310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6.4202671084671495E-2</c:v>
                </c:pt>
                <c:pt idx="1">
                  <c:v>0.10834454908779501</c:v>
                </c:pt>
                <c:pt idx="2">
                  <c:v>7.0000000000000001E-3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5CF-4ABD-B512-E32128CDCC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C0D7990-C285-434C-B949-12C6D8A5FC45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47C-4C49-BA8A-659A6993105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DBA9DED-3B8A-4CF9-A10A-1BA45BF0C49E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47C-4C49-BA8A-659A699310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5.0648164212627599E-2</c:v>
                </c:pt>
                <c:pt idx="1">
                  <c:v>0.148888176817637</c:v>
                </c:pt>
                <c:pt idx="2">
                  <c:v>8.0000000000000002E-3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5CF-4ABD-B512-E32128CDCC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C6-4EE0-AB08-8E3C729FF6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C6-4EE0-AB08-8E3C729FF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7704320"/>
        <c:axId val="257705856"/>
      </c:barChart>
      <c:catAx>
        <c:axId val="257704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705856"/>
        <c:crosses val="autoZero"/>
        <c:auto val="1"/>
        <c:lblAlgn val="ctr"/>
        <c:lblOffset val="50"/>
        <c:noMultiLvlLbl val="0"/>
      </c:catAx>
      <c:valAx>
        <c:axId val="25770585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77043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6340195568650473"/>
          <c:w val="0.95711366890986838"/>
          <c:h val="0.52121977869331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A08-413F-9B57-64130816213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A08-413F-9B57-641308162137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A08-413F-9B57-641308162137}"/>
              </c:ext>
            </c:extLst>
          </c:dPt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2A08-413F-9B57-641308162137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A08-413F-9B57-641308162137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A08-413F-9B57-641308162137}"/>
                </c:ext>
              </c:extLst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A08-413F-9B57-641308162137}"/>
                </c:ext>
              </c:extLst>
            </c:dLbl>
            <c:dLbl>
              <c:idx val="8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A08-413F-9B57-641308162137}"/>
                </c:ext>
              </c:extLst>
            </c:dLbl>
            <c:dLbl>
              <c:idx val="9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A08-413F-9B57-6413081621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0.23316681433865999</c:v>
                </c:pt>
                <c:pt idx="1">
                  <c:v>0.15155937061449701</c:v>
                </c:pt>
                <c:pt idx="2">
                  <c:v>0.13421898522862899</c:v>
                </c:pt>
                <c:pt idx="3">
                  <c:v>8.6809478244668295E-2</c:v>
                </c:pt>
                <c:pt idx="4">
                  <c:v>6.1790477148220398E-2</c:v>
                </c:pt>
                <c:pt idx="5">
                  <c:v>6.0062197327271999E-2</c:v>
                </c:pt>
                <c:pt idx="6">
                  <c:v>5.9266196069499802E-2</c:v>
                </c:pt>
                <c:pt idx="7">
                  <c:v>5.9197795481998099E-2</c:v>
                </c:pt>
                <c:pt idx="8">
                  <c:v>5.2819714081389198E-2</c:v>
                </c:pt>
                <c:pt idx="9">
                  <c:v>5.0510281611766399E-2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08-413F-9B57-641308162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A08-413F-9B57-64130816213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A08-413F-9B57-64130816213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A08-413F-9B57-64130816213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A08-413F-9B57-641308162137}"/>
                </c:ext>
              </c:extLst>
            </c:dLbl>
            <c:dLbl>
              <c:idx val="9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A08-413F-9B57-6413081621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0.365597573784256</c:v>
                </c:pt>
                <c:pt idx="1">
                  <c:v>0.127277427276941</c:v>
                </c:pt>
                <c:pt idx="2">
                  <c:v>0.25972666986124499</c:v>
                </c:pt>
                <c:pt idx="3">
                  <c:v>0.19322887696185301</c:v>
                </c:pt>
                <c:pt idx="4">
                  <c:v>1.7364558792308301E-2</c:v>
                </c:pt>
                <c:pt idx="5">
                  <c:v>0.118740053954745</c:v>
                </c:pt>
                <c:pt idx="6">
                  <c:v>3.6307767964975701E-2</c:v>
                </c:pt>
                <c:pt idx="7">
                  <c:v>0.12898512342943</c:v>
                </c:pt>
                <c:pt idx="8">
                  <c:v>0.131327630996323</c:v>
                </c:pt>
                <c:pt idx="9">
                  <c:v>9.0378560748012107E-3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2A08-413F-9B57-641308162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2A08-413F-9B57-64130816213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A08-413F-9B57-64130816213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A08-413F-9B57-64130816213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A08-413F-9B57-641308162137}"/>
                </c:ext>
              </c:extLst>
            </c:dLbl>
            <c:dLbl>
              <c:idx val="9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2A08-413F-9B57-6413081621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0.32990109342226398</c:v>
                </c:pt>
                <c:pt idx="1">
                  <c:v>0.173673562081644</c:v>
                </c:pt>
                <c:pt idx="2">
                  <c:v>8.1070402877196301E-2</c:v>
                </c:pt>
                <c:pt idx="3">
                  <c:v>8.3502890150201403E-2</c:v>
                </c:pt>
                <c:pt idx="4">
                  <c:v>8.6649266319401407E-3</c:v>
                </c:pt>
                <c:pt idx="5">
                  <c:v>4.23421441438981E-2</c:v>
                </c:pt>
                <c:pt idx="6">
                  <c:v>4.8739795350137199E-2</c:v>
                </c:pt>
                <c:pt idx="7">
                  <c:v>3.4884829160669997E-2</c:v>
                </c:pt>
                <c:pt idx="8">
                  <c:v>2.31661489830511E-2</c:v>
                </c:pt>
                <c:pt idx="9">
                  <c:v>7.2332685379705094E-2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2A08-413F-9B57-6413081621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A07-48EC-AF8A-9C9A9814F0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A07-48EC-AF8A-9C9A9814F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7246720"/>
        <c:axId val="257248256"/>
      </c:barChart>
      <c:catAx>
        <c:axId val="257246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248256"/>
        <c:crosses val="autoZero"/>
        <c:auto val="1"/>
        <c:lblAlgn val="ctr"/>
        <c:lblOffset val="100"/>
        <c:noMultiLvlLbl val="0"/>
      </c:catAx>
      <c:valAx>
        <c:axId val="25724825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72467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5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45215853512079"/>
          <c:w val="0.95711366890986838"/>
          <c:h val="0.61716184362659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8844-4E1F-9609-A85ACFAE042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8844-4E1F-9609-A85ACFAE0427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7A72-432F-A59D-C12DAEC8A52D}"/>
              </c:ext>
            </c:extLst>
          </c:dPt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7A72-432F-A59D-C12DAEC8A5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accent5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0.122097574046999</c:v>
                </c:pt>
                <c:pt idx="1">
                  <c:v>8.7072980083123599E-2</c:v>
                </c:pt>
                <c:pt idx="2">
                  <c:v>5.2237858158448197E-2</c:v>
                </c:pt>
                <c:pt idx="3">
                  <c:v>2.73244232918264E-2</c:v>
                </c:pt>
                <c:pt idx="4">
                  <c:v>2.6514415037981201E-2</c:v>
                </c:pt>
                <c:pt idx="5">
                  <c:v>2.4114681461925601E-2</c:v>
                </c:pt>
                <c:pt idx="6">
                  <c:v>1.8985042982625398E-2</c:v>
                </c:pt>
                <c:pt idx="7">
                  <c:v>1.7229512192476499E-2</c:v>
                </c:pt>
                <c:pt idx="8">
                  <c:v>1.6248389552456902E-2</c:v>
                </c:pt>
                <c:pt idx="9">
                  <c:v>1.60566950455392E-2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844-4E1F-9609-A85ACFAE04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00B05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accent6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accent6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accent6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0.205108740703146</c:v>
                </c:pt>
                <c:pt idx="1">
                  <c:v>5.7926148326769303E-2</c:v>
                </c:pt>
                <c:pt idx="2">
                  <c:v>0.104797003099127</c:v>
                </c:pt>
                <c:pt idx="3">
                  <c:v>4.3378599212191603E-3</c:v>
                </c:pt>
                <c:pt idx="4">
                  <c:v>6.1722619327631402E-3</c:v>
                </c:pt>
                <c:pt idx="5">
                  <c:v>3.9016274314186499E-3</c:v>
                </c:pt>
                <c:pt idx="6">
                  <c:v>5.0309224759283601E-2</c:v>
                </c:pt>
                <c:pt idx="7">
                  <c:v>3.6469032380451001E-3</c:v>
                </c:pt>
                <c:pt idx="8">
                  <c:v>2.60166413838635E-2</c:v>
                </c:pt>
                <c:pt idx="9">
                  <c:v>1.10366627020225E-2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8844-4E1F-9609-A85ACFAE04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00B05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0.16849526903877199</c:v>
                </c:pt>
                <c:pt idx="1">
                  <c:v>8.7770018921960805E-2</c:v>
                </c:pt>
                <c:pt idx="2">
                  <c:v>3.85172167627457E-2</c:v>
                </c:pt>
                <c:pt idx="3">
                  <c:v>5.1642155841658899E-3</c:v>
                </c:pt>
                <c:pt idx="4">
                  <c:v>1.9095415105350601E-2</c:v>
                </c:pt>
                <c:pt idx="5">
                  <c:v>2.8977377382781101E-2</c:v>
                </c:pt>
                <c:pt idx="6">
                  <c:v>6.3122076604952802E-3</c:v>
                </c:pt>
                <c:pt idx="7">
                  <c:v>2.0341188152155298E-2</c:v>
                </c:pt>
                <c:pt idx="8">
                  <c:v>1.65492255308896E-2</c:v>
                </c:pt>
                <c:pt idx="9">
                  <c:v>2.1119365375783201E-2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8844-4E1F-9609-A85ACFAE04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B22-4333-A722-8C8E3E12D1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B22-4333-A722-8C8E3E12D1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258175744"/>
        <c:axId val="258177280"/>
      </c:barChart>
      <c:catAx>
        <c:axId val="258175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aseline="0"/>
            </a:pPr>
            <a:endParaRPr lang="en-US"/>
          </a:p>
        </c:txPr>
        <c:crossAx val="258177280"/>
        <c:crosses val="autoZero"/>
        <c:auto val="1"/>
        <c:lblAlgn val="ctr"/>
        <c:lblOffset val="100"/>
        <c:noMultiLvlLbl val="0"/>
      </c:catAx>
      <c:valAx>
        <c:axId val="258177280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81757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aseline="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65181851087134E-2"/>
          <c:y val="6.7075934639673068E-2"/>
          <c:w val="0.963236419000572"/>
          <c:h val="0.78431719799767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530C55-3CFD-48F4-B74D-225744ED52F5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58D0F90-EDAF-45A6-921B-F767FE8A71B2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0.417405212148383</c:v>
                </c:pt>
                <c:pt idx="1">
                  <c:v>0.25917053857041999</c:v>
                </c:pt>
                <c:pt idx="2">
                  <c:v>0.24911573029386</c:v>
                </c:pt>
                <c:pt idx="3">
                  <c:v>0.216134957779609</c:v>
                </c:pt>
                <c:pt idx="4">
                  <c:v>0.18200316548116099</c:v>
                </c:pt>
                <c:pt idx="5">
                  <c:v>0.181422089268303</c:v>
                </c:pt>
                <c:pt idx="6">
                  <c:v>0.16708752676605901</c:v>
                </c:pt>
                <c:pt idx="7">
                  <c:v>0.13754016228050001</c:v>
                </c:pt>
                <c:pt idx="8">
                  <c:v>0.13634851927722699</c:v>
                </c:pt>
                <c:pt idx="9">
                  <c:v>0.134821822966503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04EB185-779A-41C9-8B88-FC30C0117BA2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F3-4FB3-BECB-85A4836E3F45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6823E17-86FF-49D1-8F98-5D9A790AD2D6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F3-4FB3-BECB-85A4836E3F4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2DD470E-FDFA-4BA0-99E5-ECE2096EFDEE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8F3-4FB3-BECB-85A4836E3F4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0.58935282673896205</c:v>
                </c:pt>
                <c:pt idx="1">
                  <c:v>0.24030491670484699</c:v>
                </c:pt>
                <c:pt idx="2">
                  <c:v>0.37953139706066502</c:v>
                </c:pt>
                <c:pt idx="3">
                  <c:v>0.35137076286070901</c:v>
                </c:pt>
                <c:pt idx="4">
                  <c:v>0.30845578809563201</c:v>
                </c:pt>
                <c:pt idx="5">
                  <c:v>0.33452161639106498</c:v>
                </c:pt>
                <c:pt idx="6">
                  <c:v>0.28575187162652599</c:v>
                </c:pt>
                <c:pt idx="7">
                  <c:v>6.6308599051960002E-2</c:v>
                </c:pt>
                <c:pt idx="8">
                  <c:v>0.109466571343467</c:v>
                </c:pt>
                <c:pt idx="9">
                  <c:v>0.205853040538544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C547990-9922-4237-A772-0E7EC323EA6C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8F3-4FB3-BECB-85A4836E3F45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A14A18-9519-4A2F-B5A0-C3BE709090BF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8F3-4FB3-BECB-85A4836E3F45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CE2286E-719E-46C8-9B29-F26EBC85E611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8F3-4FB3-BECB-85A4836E3F4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0.507565885722982</c:v>
                </c:pt>
                <c:pt idx="1">
                  <c:v>0.228281386910588</c:v>
                </c:pt>
                <c:pt idx="2">
                  <c:v>0.18171683683986101</c:v>
                </c:pt>
                <c:pt idx="3">
                  <c:v>0.200716380106779</c:v>
                </c:pt>
                <c:pt idx="4">
                  <c:v>0.100774042068972</c:v>
                </c:pt>
                <c:pt idx="5">
                  <c:v>0.166930966510805</c:v>
                </c:pt>
                <c:pt idx="6">
                  <c:v>9.0819954292709698E-2</c:v>
                </c:pt>
                <c:pt idx="7">
                  <c:v>3.682532764266E-2</c:v>
                </c:pt>
                <c:pt idx="8">
                  <c:v>0.109841954371432</c:v>
                </c:pt>
                <c:pt idx="9">
                  <c:v>0.109307657465798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7A6-4C11-8CED-B4A10C4845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7A6-4C11-8CED-B4A10C484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5528320"/>
        <c:axId val="255538304"/>
      </c:barChart>
      <c:catAx>
        <c:axId val="255528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538304"/>
        <c:crosses val="autoZero"/>
        <c:auto val="1"/>
        <c:lblAlgn val="ctr"/>
        <c:lblOffset val="50"/>
        <c:noMultiLvlLbl val="0"/>
      </c:catAx>
      <c:valAx>
        <c:axId val="255538304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55283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76009931184897E-2"/>
          <c:y val="5.9010317831525959E-2"/>
          <c:w val="0.95711366890986838"/>
          <c:h val="0.69857323782360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B12-49EB-86BB-16101703640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152-44F0-94A1-308FE28A2C5E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0B12-49EB-86BB-161017036409}"/>
              </c:ext>
            </c:extLst>
          </c:dPt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B12-49EB-86BB-1610170364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solidFill>
                      <a:srgbClr val="0000FF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0.83771651266611202</c:v>
                </c:pt>
                <c:pt idx="1">
                  <c:v>0.53887381883473695</c:v>
                </c:pt>
                <c:pt idx="2">
                  <c:v>0.101933913248504</c:v>
                </c:pt>
                <c:pt idx="3">
                  <c:v>5.4598335126208403E-2</c:v>
                </c:pt>
                <c:pt idx="4">
                  <c:v>1.0830575424594299E-2</c:v>
                </c:pt>
                <c:pt idx="5">
                  <c:v>1.05442030101515E-2</c:v>
                </c:pt>
                <c:pt idx="6">
                  <c:v>7.5143299502794204E-3</c:v>
                </c:pt>
                <c:pt idx="7">
                  <c:v>6.3739939441978498E-3</c:v>
                </c:pt>
                <c:pt idx="8">
                  <c:v>5.8027350438343102E-3</c:v>
                </c:pt>
                <c:pt idx="9">
                  <c:v>5.29145593947687E-3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B12-49EB-86BB-1610170364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accent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0.94431605411003505</c:v>
                </c:pt>
                <c:pt idx="1">
                  <c:v>0.55761790073791195</c:v>
                </c:pt>
                <c:pt idx="2">
                  <c:v>8.6670867595470796E-2</c:v>
                </c:pt>
                <c:pt idx="3">
                  <c:v>1.86866831629388E-2</c:v>
                </c:pt>
                <c:pt idx="4">
                  <c:v>3.1539615090548701E-3</c:v>
                </c:pt>
                <c:pt idx="5">
                  <c:v>8.7292078697172194E-3</c:v>
                </c:pt>
                <c:pt idx="6">
                  <c:v>0</c:v>
                </c:pt>
                <c:pt idx="7">
                  <c:v>1.7811222110537699E-3</c:v>
                </c:pt>
                <c:pt idx="8">
                  <c:v>9.3643383787688599E-3</c:v>
                </c:pt>
                <c:pt idx="9">
                  <c:v>7.8332163326776702E-4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B12-49EB-86BB-1610170364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accent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accent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0.89336739463535197</c:v>
                </c:pt>
                <c:pt idx="1">
                  <c:v>0.47016629816397898</c:v>
                </c:pt>
                <c:pt idx="2">
                  <c:v>0.10844183889308</c:v>
                </c:pt>
                <c:pt idx="3">
                  <c:v>4.2348135119038399E-2</c:v>
                </c:pt>
                <c:pt idx="4">
                  <c:v>5.8304411339552597E-3</c:v>
                </c:pt>
                <c:pt idx="5">
                  <c:v>2.7127759758741599E-2</c:v>
                </c:pt>
                <c:pt idx="6">
                  <c:v>1.76835486803302E-3</c:v>
                </c:pt>
                <c:pt idx="7">
                  <c:v>1.1266042587229901E-2</c:v>
                </c:pt>
                <c:pt idx="8">
                  <c:v>0</c:v>
                </c:pt>
                <c:pt idx="9">
                  <c:v>1.76835486803302E-3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B12-49EB-86BB-1610170364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63E-40EB-83F5-5C9F324FED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63E-40EB-83F5-5C9F324FE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258901120"/>
        <c:axId val="258902656"/>
      </c:barChart>
      <c:catAx>
        <c:axId val="258901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902656"/>
        <c:crosses val="autoZero"/>
        <c:auto val="1"/>
        <c:lblAlgn val="ctr"/>
        <c:lblOffset val="100"/>
        <c:noMultiLvlLbl val="0"/>
      </c:catAx>
      <c:valAx>
        <c:axId val="25890265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89011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292195049601207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72B8-49CF-903E-1F9D129598CA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C8863A8-0036-42B3-8CD3-301AEE612B18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0CD7C8-28AD-4353-B86E-E9253447696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2B8-49CF-903E-1F9D12959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0.417405212148383</c:v>
                </c:pt>
                <c:pt idx="1">
                  <c:v>0.25917053857041999</c:v>
                </c:pt>
                <c:pt idx="2">
                  <c:v>0.24911573029386</c:v>
                </c:pt>
                <c:pt idx="3">
                  <c:v>0.216134957779609</c:v>
                </c:pt>
                <c:pt idx="4">
                  <c:v>0.18200316548116099</c:v>
                </c:pt>
                <c:pt idx="5">
                  <c:v>0.181422089268303</c:v>
                </c:pt>
                <c:pt idx="6">
                  <c:v>0.16708752676605901</c:v>
                </c:pt>
                <c:pt idx="7">
                  <c:v>0.13634851927722699</c:v>
                </c:pt>
                <c:pt idx="8">
                  <c:v>0.134821822966503</c:v>
                </c:pt>
                <c:pt idx="9">
                  <c:v>0.123867841207425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9E96A1-3089-4210-A310-CA02AC657504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F0-4C68-BCA9-5F64E724F9A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484F26-42E8-4142-B4C3-502644C0888D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2B8-49CF-903E-1F9D129598C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0.58935282673896205</c:v>
                </c:pt>
                <c:pt idx="1">
                  <c:v>0.24030491670484699</c:v>
                </c:pt>
                <c:pt idx="2">
                  <c:v>0.37953139706066502</c:v>
                </c:pt>
                <c:pt idx="3">
                  <c:v>0.35137076286070901</c:v>
                </c:pt>
                <c:pt idx="4">
                  <c:v>0.30845578809563201</c:v>
                </c:pt>
                <c:pt idx="5">
                  <c:v>0.33452161639106498</c:v>
                </c:pt>
                <c:pt idx="6">
                  <c:v>0.28575187162652599</c:v>
                </c:pt>
                <c:pt idx="7">
                  <c:v>0.109466571343467</c:v>
                </c:pt>
                <c:pt idx="8">
                  <c:v>0.205853040538544</c:v>
                </c:pt>
                <c:pt idx="9">
                  <c:v>0.188356601365437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46556D7-5C49-4110-A0D1-77F9C521A58B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0F0-4C68-BCA9-5F64E724F9A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D434E6-F14A-48FE-9054-8E3F44C26D1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2B8-49CF-903E-1F9D129598C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0.507565885722982</c:v>
                </c:pt>
                <c:pt idx="1">
                  <c:v>0.228281386910588</c:v>
                </c:pt>
                <c:pt idx="2">
                  <c:v>0.18171683683986101</c:v>
                </c:pt>
                <c:pt idx="3">
                  <c:v>0.200716380106779</c:v>
                </c:pt>
                <c:pt idx="4">
                  <c:v>0.100774042068972</c:v>
                </c:pt>
                <c:pt idx="5">
                  <c:v>0.166930966510805</c:v>
                </c:pt>
                <c:pt idx="6">
                  <c:v>9.0819954292709698E-2</c:v>
                </c:pt>
                <c:pt idx="7">
                  <c:v>0.109841954371432</c:v>
                </c:pt>
                <c:pt idx="8">
                  <c:v>0.109307657465798</c:v>
                </c:pt>
                <c:pt idx="9">
                  <c:v>6.4492602401973603E-2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8EE-4027-A9B0-9DE9F79428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8EE-4027-A9B0-9DE9F7942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9248512"/>
        <c:axId val="259250048"/>
      </c:barChart>
      <c:catAx>
        <c:axId val="259248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250048"/>
        <c:crosses val="autoZero"/>
        <c:auto val="1"/>
        <c:lblAlgn val="ctr"/>
        <c:lblOffset val="50"/>
        <c:noMultiLvlLbl val="0"/>
      </c:catAx>
      <c:valAx>
        <c:axId val="259250048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9248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937924015052328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3A9-43E5-ACDB-BB9641464A10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274FC9B-32EB-40AA-9F24-8BCDFA5FFE6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3A9-43E5-ACDB-BB9641464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5.9434855631447403E-2</c:v>
                </c:pt>
                <c:pt idx="1">
                  <c:v>3.8452060574991898E-2</c:v>
                </c:pt>
                <c:pt idx="2">
                  <c:v>7.1365329199757502E-3</c:v>
                </c:pt>
                <c:pt idx="3">
                  <c:v>1.6802989672418101E-2</c:v>
                </c:pt>
                <c:pt idx="4">
                  <c:v>2.0043828833216301E-2</c:v>
                </c:pt>
                <c:pt idx="5">
                  <c:v>1.2880773978716E-2</c:v>
                </c:pt>
                <c:pt idx="6">
                  <c:v>8.6571601383045402E-3</c:v>
                </c:pt>
                <c:pt idx="7">
                  <c:v>1.7388837083745799E-2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A9-43E5-ACDB-BB9641464A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479B781-4B6E-4AC9-8029-60C95691C151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3A9-43E5-ACDB-BB9641464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5.3905393372829402E-2</c:v>
                </c:pt>
                <c:pt idx="1">
                  <c:v>3.5364041519159298E-2</c:v>
                </c:pt>
                <c:pt idx="2">
                  <c:v>0</c:v>
                </c:pt>
                <c:pt idx="3">
                  <c:v>2.0019268056524299E-2</c:v>
                </c:pt>
                <c:pt idx="4">
                  <c:v>1.63663595732421E-2</c:v>
                </c:pt>
                <c:pt idx="5">
                  <c:v>1.0708468591996499E-2</c:v>
                </c:pt>
                <c:pt idx="6">
                  <c:v>3.64298262807104E-3</c:v>
                </c:pt>
                <c:pt idx="7">
                  <c:v>1.8402017371267301E-2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3A9-43E5-ACDB-BB9641464A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E89BA8-1AA6-4738-AC62-12C3BC43F519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3A9-43E5-ACDB-BB9641464A1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6.5911889464382298E-2</c:v>
                </c:pt>
                <c:pt idx="1">
                  <c:v>6.0834105160760703E-2</c:v>
                </c:pt>
                <c:pt idx="2">
                  <c:v>1.42478880642758E-2</c:v>
                </c:pt>
                <c:pt idx="3">
                  <c:v>2.7087032880450099E-2</c:v>
                </c:pt>
                <c:pt idx="4">
                  <c:v>9.0328740020375105E-3</c:v>
                </c:pt>
                <c:pt idx="5">
                  <c:v>2.26436165757057E-2</c:v>
                </c:pt>
                <c:pt idx="6">
                  <c:v>6.02385536302384E-3</c:v>
                </c:pt>
                <c:pt idx="7">
                  <c:v>3.54628617272165E-3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3A9-43E5-ACDB-BB9641464A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95-4031-95F8-5B2A898B896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95-4031-95F8-5B2A898B8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9524480"/>
        <c:axId val="259526016"/>
      </c:barChart>
      <c:catAx>
        <c:axId val="25952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aseline="0">
                <a:latin typeface="Franklin Gothic Book" panose="020B0503020102020204" pitchFamily="34" charset="0"/>
              </a:defRPr>
            </a:pPr>
            <a:endParaRPr lang="en-US"/>
          </a:p>
        </c:txPr>
        <c:crossAx val="259526016"/>
        <c:crosses val="autoZero"/>
        <c:auto val="1"/>
        <c:lblAlgn val="ctr"/>
        <c:lblOffset val="50"/>
        <c:noMultiLvlLbl val="0"/>
      </c:catAx>
      <c:valAx>
        <c:axId val="259526016"/>
        <c:scaling>
          <c:orientation val="minMax"/>
          <c:max val="0.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95244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56245841222808E-2"/>
          <c:y val="0.16348213288393071"/>
          <c:w val="0.92474201417656265"/>
          <c:h val="0.602316093580721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BFAD882-7DBD-418B-A310-9B27531E72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FB4A6D-777E-4BD3-8DBE-493B1230E7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3.9E-2</c:v>
                </c:pt>
                <c:pt idx="1">
                  <c:v>0.1</c:v>
                </c:pt>
                <c:pt idx="2">
                  <c:v>0.185</c:v>
                </c:pt>
                <c:pt idx="3">
                  <c:v>0.26700000000000002</c:v>
                </c:pt>
                <c:pt idx="4">
                  <c:v>0.28199999999999997</c:v>
                </c:pt>
                <c:pt idx="5">
                  <c:v>0.127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5533F-AF0B-4327-A28A-034B193416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93-4F57-9158-DF5084427B22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26A0B7-F425-4F79-B168-EF5CF6AC89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93-4F57-9158-DF5084427B2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2.7E-2</c:v>
                </c:pt>
                <c:pt idx="1">
                  <c:v>9.6000000000000002E-2</c:v>
                </c:pt>
                <c:pt idx="2">
                  <c:v>0.16900000000000001</c:v>
                </c:pt>
                <c:pt idx="3">
                  <c:v>0.26600000000000001</c:v>
                </c:pt>
                <c:pt idx="4">
                  <c:v>0.28699999999999998</c:v>
                </c:pt>
                <c:pt idx="5">
                  <c:v>0.151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150014-FF30-473E-A2B3-C0D4EDBF55AF}" type="VALUE">
                      <a:rPr lang="en-US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93-4F57-9158-DF5084427B22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80546E-3F49-4D05-9598-4DA232EDDB65}" type="VALUE">
                      <a:rPr lang="en-US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93-4F57-9158-DF5084427B2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 baseline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 baseline="0">
                      <a:solidFill>
                        <a:srgbClr val="FF313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 baseline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3.3000000000000002E-2</c:v>
                </c:pt>
                <c:pt idx="1">
                  <c:v>0.13900000000000001</c:v>
                </c:pt>
                <c:pt idx="2">
                  <c:v>0.29799999999999999</c:v>
                </c:pt>
                <c:pt idx="3">
                  <c:v>0.26600000000000001</c:v>
                </c:pt>
                <c:pt idx="4">
                  <c:v>0.17199999999999999</c:v>
                </c:pt>
                <c:pt idx="5">
                  <c:v>9.1999999999999998E-2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0.19</c:v>
                </c:pt>
                <c:pt idx="2">
                  <c:v>0.21</c:v>
                </c:pt>
                <c:pt idx="3">
                  <c:v>0.23</c:v>
                </c:pt>
                <c:pt idx="4">
                  <c:v>0.25</c:v>
                </c:pt>
                <c:pt idx="5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7B4-45BC-9B80-170ED4DD1EE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0.18</c:v>
                </c:pt>
                <c:pt idx="1">
                  <c:v>0.2</c:v>
                </c:pt>
                <c:pt idx="2">
                  <c:v>0.22</c:v>
                </c:pt>
                <c:pt idx="3">
                  <c:v>0.24</c:v>
                </c:pt>
                <c:pt idx="4">
                  <c:v>0.26</c:v>
                </c:pt>
                <c:pt idx="5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B4-45BC-9B80-170ED4DD1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8866560"/>
        <c:axId val="148868096"/>
      </c:barChart>
      <c:catAx>
        <c:axId val="148866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8868096"/>
        <c:crosses val="autoZero"/>
        <c:auto val="1"/>
        <c:lblAlgn val="ctr"/>
        <c:lblOffset val="50"/>
        <c:noMultiLvlLbl val="0"/>
      </c:catAx>
      <c:valAx>
        <c:axId val="148868096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88665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54507187413231E-2"/>
          <c:y val="7.9210950649106091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 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33A-4C0C-9E0E-B20AC62EF485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E2EBAC-E8C7-4371-936F-06C32FFAB21A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003F5B0-21F0-4BD4-862B-EB1BDCC8978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33A-4C0C-9E0E-B20AC62EF4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9.4102662258208694E-2</c:v>
                </c:pt>
                <c:pt idx="1">
                  <c:v>5.8637330216607698E-2</c:v>
                </c:pt>
                <c:pt idx="2">
                  <c:v>5.3569260148867703E-2</c:v>
                </c:pt>
                <c:pt idx="3">
                  <c:v>4.8268424938329203E-2</c:v>
                </c:pt>
                <c:pt idx="4">
                  <c:v>4.19061337504767E-2</c:v>
                </c:pt>
                <c:pt idx="5">
                  <c:v>3.9914457681834499E-2</c:v>
                </c:pt>
                <c:pt idx="6">
                  <c:v>3.4881974745608002E-2</c:v>
                </c:pt>
                <c:pt idx="7">
                  <c:v>2.3843244027788198E-2</c:v>
                </c:pt>
                <c:pt idx="8">
                  <c:v>2.1591826532066E-2</c:v>
                </c:pt>
                <c:pt idx="9">
                  <c:v>1.7402038474654699E-2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273E9A6-A697-4F34-A553-54CC6E97922A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8BA-4796-8B9B-D55F9B797372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4381CA8-CE95-4152-9FE2-7AF5B43C26BF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33A-4C0C-9E0E-B20AC62EF48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4.5795684705734502E-2</c:v>
                </c:pt>
                <c:pt idx="1">
                  <c:v>6.8892027966762803E-2</c:v>
                </c:pt>
                <c:pt idx="2">
                  <c:v>2.36152439323872E-2</c:v>
                </c:pt>
                <c:pt idx="3">
                  <c:v>5.6637357155812501E-2</c:v>
                </c:pt>
                <c:pt idx="4">
                  <c:v>2.275795800663E-2</c:v>
                </c:pt>
                <c:pt idx="5">
                  <c:v>4.3004622442785002E-2</c:v>
                </c:pt>
                <c:pt idx="6">
                  <c:v>1.47631835154531E-2</c:v>
                </c:pt>
                <c:pt idx="7">
                  <c:v>2.3699795919889299E-2</c:v>
                </c:pt>
                <c:pt idx="8">
                  <c:v>1.76498428563838E-2</c:v>
                </c:pt>
                <c:pt idx="9">
                  <c:v>2.1815193832988598E-2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E33126-33B0-423F-BF0B-41639ED122BC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8BA-4796-8B9B-D55F9B797372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245C18-89C5-47DF-A397-926CCCEA5D2F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33A-4C0C-9E0E-B20AC62EF48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CC61C96-8DE9-43A6-8F43-70637EF8E083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6B2-4748-9C53-CD452B62AA5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2.6979754070734999E-2</c:v>
                </c:pt>
                <c:pt idx="1">
                  <c:v>0.118801822924749</c:v>
                </c:pt>
                <c:pt idx="2">
                  <c:v>1.1607778914824099E-2</c:v>
                </c:pt>
                <c:pt idx="3">
                  <c:v>3.1031738592446401E-2</c:v>
                </c:pt>
                <c:pt idx="4">
                  <c:v>2.7797984906766601E-2</c:v>
                </c:pt>
                <c:pt idx="5">
                  <c:v>3.0392786288491E-2</c:v>
                </c:pt>
                <c:pt idx="6">
                  <c:v>5.6907905784975496E-3</c:v>
                </c:pt>
                <c:pt idx="7">
                  <c:v>1.82054052759059E-2</c:v>
                </c:pt>
                <c:pt idx="8">
                  <c:v>5.8196414674364198E-3</c:v>
                </c:pt>
                <c:pt idx="9">
                  <c:v>5.0515271638162601E-3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45-488A-ACBF-EEA92802F4E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B45-488A-ACBF-EEA92802F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9849216"/>
        <c:axId val="259961600"/>
      </c:barChart>
      <c:catAx>
        <c:axId val="259849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961600"/>
        <c:crosses val="autoZero"/>
        <c:auto val="1"/>
        <c:lblAlgn val="ctr"/>
        <c:lblOffset val="50"/>
        <c:noMultiLvlLbl val="0"/>
      </c:catAx>
      <c:valAx>
        <c:axId val="259961600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98492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F280-415A-B49D-31854072A3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solidFill>
                      <a:srgbClr val="0000FF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3.15604055918371E-2</c:v>
                </c:pt>
                <c:pt idx="1">
                  <c:v>1.9379602210685E-2</c:v>
                </c:pt>
                <c:pt idx="2">
                  <c:v>1.5668255984254701E-2</c:v>
                </c:pt>
                <c:pt idx="3">
                  <c:v>1.52407070235421E-2</c:v>
                </c:pt>
                <c:pt idx="4">
                  <c:v>1.4681745923312801E-2</c:v>
                </c:pt>
                <c:pt idx="5">
                  <c:v>1.37929189993577E-2</c:v>
                </c:pt>
                <c:pt idx="6">
                  <c:v>1.32793197933453E-2</c:v>
                </c:pt>
                <c:pt idx="7">
                  <c:v>1.25157518286161E-2</c:v>
                </c:pt>
                <c:pt idx="8">
                  <c:v>1.2349747924234499E-2</c:v>
                </c:pt>
                <c:pt idx="9">
                  <c:v>1.20244027480488E-2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0187E18-6831-41E6-A44F-C63D2930481C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6D2-4EAB-95A2-77BAEDCDC8A1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8ADAEC-4E44-43AD-898E-B4DF68C2F428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280-415A-B49D-31854072A3A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2.19567204534898E-2</c:v>
                </c:pt>
                <c:pt idx="1">
                  <c:v>1.1522672825396299E-2</c:v>
                </c:pt>
                <c:pt idx="2">
                  <c:v>0</c:v>
                </c:pt>
                <c:pt idx="3">
                  <c:v>3.59407575351069E-2</c:v>
                </c:pt>
                <c:pt idx="4">
                  <c:v>7.9270376156757392E-3</c:v>
                </c:pt>
                <c:pt idx="5">
                  <c:v>1.03821616273566E-2</c:v>
                </c:pt>
                <c:pt idx="6">
                  <c:v>1.1896663180472999E-2</c:v>
                </c:pt>
                <c:pt idx="7">
                  <c:v>5.66196868221588E-3</c:v>
                </c:pt>
                <c:pt idx="8">
                  <c:v>2.95817695935101E-3</c:v>
                </c:pt>
                <c:pt idx="9">
                  <c:v>2.6788132464694601E-2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3AAAC2D-4A38-4D78-9ADB-FE460078C9C6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6D2-4EAB-95A2-77BAEDCDC8A1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56E14A7-3732-4D40-8EE1-E78E9DD21C6D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80-415A-B49D-31854072A3A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1.1169904572390799E-2</c:v>
                </c:pt>
                <c:pt idx="1">
                  <c:v>2.3838922566744398E-3</c:v>
                </c:pt>
                <c:pt idx="2">
                  <c:v>5.7629189025642097E-3</c:v>
                </c:pt>
                <c:pt idx="3">
                  <c:v>8.0251086172029393E-3</c:v>
                </c:pt>
                <c:pt idx="4">
                  <c:v>1.1510507709146699E-2</c:v>
                </c:pt>
                <c:pt idx="5">
                  <c:v>2.8999156074681901E-2</c:v>
                </c:pt>
                <c:pt idx="6">
                  <c:v>0</c:v>
                </c:pt>
                <c:pt idx="7">
                  <c:v>1.76220534289908E-3</c:v>
                </c:pt>
                <c:pt idx="8">
                  <c:v>4.1460975995735198E-3</c:v>
                </c:pt>
                <c:pt idx="9">
                  <c:v>6.1236815979064203E-3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124-400E-9C44-D5DB59D17A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124-400E-9C44-D5DB59D17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7977344"/>
        <c:axId val="257991424"/>
      </c:barChart>
      <c:catAx>
        <c:axId val="2579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991424"/>
        <c:crosses val="autoZero"/>
        <c:auto val="1"/>
        <c:lblAlgn val="ctr"/>
        <c:lblOffset val="50"/>
        <c:noMultiLvlLbl val="0"/>
      </c:catAx>
      <c:valAx>
        <c:axId val="257991424"/>
        <c:scaling>
          <c:orientation val="minMax"/>
          <c:max val="0.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79773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6.9027093569015888E-2"/>
          <c:w val="0.963236419000572"/>
          <c:h val="0.78878316317231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BF6CC4B-BAB8-4CEF-AE8D-820B6C70F91A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ADE29E-9D05-47BB-AECE-A7B73713B35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7.0000000000000007E-2</c:v>
                </c:pt>
                <c:pt idx="1">
                  <c:v>0.01</c:v>
                </c:pt>
                <c:pt idx="2">
                  <c:v>0.01</c:v>
                </c:pt>
                <c:pt idx="3">
                  <c:v>0.49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2C9AAFC-33C0-465D-9CE5-6C048C6A1F1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EC8-4AA1-B2C7-7C6596A0FE9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0E1AA9-D379-4866-B64B-900EF95F7DFE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EC8-4AA1-B2C7-7C6596A0FE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0.03</c:v>
                </c:pt>
                <c:pt idx="1">
                  <c:v>0.01</c:v>
                </c:pt>
                <c:pt idx="2">
                  <c:v>0.01</c:v>
                </c:pt>
                <c:pt idx="3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988DBD1-2BEF-4687-89C5-67ED9E471BB6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EC8-4AA1-B2C7-7C6596A0FE9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9977F4-359E-4545-BAE6-B60C5BCDDC27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EC8-4AA1-B2C7-7C6596A0FE90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F61FC-ED74-49F0-A03A-AE8708443A10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EC8-4AA1-B2C7-7C6596A0FE9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0.09</c:v>
                </c:pt>
                <c:pt idx="1">
                  <c:v>0.02</c:v>
                </c:pt>
                <c:pt idx="2">
                  <c:v>0.01</c:v>
                </c:pt>
                <c:pt idx="3">
                  <c:v>0.57999999999999996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11-4D7F-A564-E07F92C91E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11-4D7F-A564-E07F92C91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0703744"/>
        <c:axId val="260705280"/>
      </c:barChart>
      <c:catAx>
        <c:axId val="260703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0705280"/>
        <c:crosses val="autoZero"/>
        <c:auto val="1"/>
        <c:lblAlgn val="ctr"/>
        <c:lblOffset val="50"/>
        <c:noMultiLvlLbl val="0"/>
      </c:catAx>
      <c:valAx>
        <c:axId val="260705280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07037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299240702437661"/>
          <c:w val="0.963236419000572"/>
          <c:h val="0.61434838390386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0FB-45B7-9062-E111B9D872FC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488EB5-BF04-4CE2-968E-62B13A66E75D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0FB-45B7-9062-E111B9D872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6.4522930529399601E-3</c:v>
                </c:pt>
                <c:pt idx="1">
                  <c:v>3.1948100327712801E-2</c:v>
                </c:pt>
                <c:pt idx="2">
                  <c:v>0.10048076186699401</c:v>
                </c:pt>
                <c:pt idx="3">
                  <c:v>0.19124863389001501</c:v>
                </c:pt>
                <c:pt idx="4">
                  <c:v>0.19099554558402401</c:v>
                </c:pt>
                <c:pt idx="5">
                  <c:v>0.16482921251131799</c:v>
                </c:pt>
                <c:pt idx="6">
                  <c:v>0.156486063047827</c:v>
                </c:pt>
                <c:pt idx="7">
                  <c:v>9.8891815271562197E-2</c:v>
                </c:pt>
                <c:pt idx="8">
                  <c:v>4.4956277202182197E-2</c:v>
                </c:pt>
                <c:pt idx="9">
                  <c:v>1.15777536473258E-2</c:v>
                </c:pt>
                <c:pt idx="10">
                  <c:v>2.1335435980973901E-3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FB-45B7-9062-E111B9D872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8968FC-EAD0-41D8-93AE-E756AAB1BB5A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0FB-45B7-9062-E111B9D872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3.65476379117848E-3</c:v>
                </c:pt>
                <c:pt idx="1">
                  <c:v>2.7532405300840002E-2</c:v>
                </c:pt>
                <c:pt idx="2">
                  <c:v>8.3333568177892406E-2</c:v>
                </c:pt>
                <c:pt idx="3">
                  <c:v>0.16079345107460599</c:v>
                </c:pt>
                <c:pt idx="4">
                  <c:v>0.19010684952030801</c:v>
                </c:pt>
                <c:pt idx="5">
                  <c:v>0.189741654134335</c:v>
                </c:pt>
                <c:pt idx="6">
                  <c:v>0.188604529762222</c:v>
                </c:pt>
                <c:pt idx="7">
                  <c:v>9.69711096600617E-2</c:v>
                </c:pt>
                <c:pt idx="8">
                  <c:v>5.2308874232919099E-2</c:v>
                </c:pt>
                <c:pt idx="9">
                  <c:v>6.95279434563902E-3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0FB-45B7-9062-E111B9D872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17E6A99-438D-4B58-84AD-6613B18C10A6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0FB-45B7-9062-E111B9D872F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2401C5D-7565-4AEA-B7B6-6E64E2E52B9B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0FB-45B7-9062-E111B9D872F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3.3609328990575902E-3</c:v>
                </c:pt>
                <c:pt idx="1">
                  <c:v>3.35387309812369E-2</c:v>
                </c:pt>
                <c:pt idx="2">
                  <c:v>7.7859640832672702E-2</c:v>
                </c:pt>
                <c:pt idx="3">
                  <c:v>0.17955896820071501</c:v>
                </c:pt>
                <c:pt idx="4">
                  <c:v>0.16986946584488199</c:v>
                </c:pt>
                <c:pt idx="5">
                  <c:v>0.20998530935082699</c:v>
                </c:pt>
                <c:pt idx="6">
                  <c:v>0.17845891491143401</c:v>
                </c:pt>
                <c:pt idx="7">
                  <c:v>8.7316700210102904E-2</c:v>
                </c:pt>
                <c:pt idx="8">
                  <c:v>5.2825726696252601E-2</c:v>
                </c:pt>
                <c:pt idx="9">
                  <c:v>4.66444372322798E-3</c:v>
                </c:pt>
                <c:pt idx="10">
                  <c:v>2.5611663495898399E-3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0FB-45B7-9062-E111B9D872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6C-4689-9E50-9864772B97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C6C-4689-9E50-9864772B9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0065920"/>
        <c:axId val="260080000"/>
      </c:barChart>
      <c:catAx>
        <c:axId val="26006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0080000"/>
        <c:crosses val="autoZero"/>
        <c:auto val="1"/>
        <c:lblAlgn val="ctr"/>
        <c:lblOffset val="50"/>
        <c:noMultiLvlLbl val="0"/>
      </c:catAx>
      <c:valAx>
        <c:axId val="260080000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00659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26731901043867"/>
          <c:w val="0.963236419000572"/>
          <c:h val="0.60961240914686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9B1-464F-8040-28FBD8EA6E7B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9B1-464F-8040-28FBD8EA6E7B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EAFA78-A5BF-46F4-9900-FA0761593E5A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9B1-464F-8040-28FBD8EA6E7B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2192614-4366-4DC3-A617-9A83B6115716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9B1-464F-8040-28FBD8EA6E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1.2382558574357E-2</c:v>
                </c:pt>
                <c:pt idx="1">
                  <c:v>1.9076374496640298E-2</c:v>
                </c:pt>
                <c:pt idx="2">
                  <c:v>2.6543726570147499E-2</c:v>
                </c:pt>
                <c:pt idx="3">
                  <c:v>3.1465824042923703E-2</c:v>
                </c:pt>
                <c:pt idx="4">
                  <c:v>3.9284843284820098E-2</c:v>
                </c:pt>
                <c:pt idx="5">
                  <c:v>0.13010008630480599</c:v>
                </c:pt>
                <c:pt idx="6">
                  <c:v>0.12640038737709</c:v>
                </c:pt>
                <c:pt idx="7">
                  <c:v>0.109805105940284</c:v>
                </c:pt>
                <c:pt idx="8">
                  <c:v>0.106769748426863</c:v>
                </c:pt>
                <c:pt idx="9">
                  <c:v>0.194012849982383</c:v>
                </c:pt>
                <c:pt idx="10">
                  <c:v>9.4905454209089093E-2</c:v>
                </c:pt>
                <c:pt idx="11">
                  <c:v>5.0189216961135902E-2</c:v>
                </c:pt>
                <c:pt idx="12">
                  <c:v>3.7987353716610203E-2</c:v>
                </c:pt>
                <c:pt idx="13">
                  <c:v>1.39004580628903E-2</c:v>
                </c:pt>
                <c:pt idx="14">
                  <c:v>5.6638542809872797E-3</c:v>
                </c:pt>
                <c:pt idx="15">
                  <c:v>1.19395220033893E-3</c:v>
                </c:pt>
                <c:pt idx="16">
                  <c:v>3.1820556863138699E-4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9B1-464F-8040-28FBD8EA6E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F74575D-C485-4A0E-AB45-50DB4499D0B1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9B1-464F-8040-28FBD8EA6E7B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C285FE-2B25-4081-9FCF-DE589D70082E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9B1-464F-8040-28FBD8EA6E7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AA29BE43-8CD8-45EA-999E-EA5DDF403A0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9B1-464F-8040-28FBD8EA6E7B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92D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Sheet1!$C$2:$C$18</c:f>
              <c:numCache>
                <c:formatCode>0%</c:formatCode>
                <c:ptCount val="17"/>
                <c:pt idx="0">
                  <c:v>7.9049979949448006E-3</c:v>
                </c:pt>
                <c:pt idx="1">
                  <c:v>1.9138705361756402E-2</c:v>
                </c:pt>
                <c:pt idx="2">
                  <c:v>2.6068232518351799E-2</c:v>
                </c:pt>
                <c:pt idx="3">
                  <c:v>3.9443239503784602E-2</c:v>
                </c:pt>
                <c:pt idx="4">
                  <c:v>3.79605436263869E-2</c:v>
                </c:pt>
                <c:pt idx="5">
                  <c:v>0.128194555005093</c:v>
                </c:pt>
                <c:pt idx="6">
                  <c:v>0.13603353036657401</c:v>
                </c:pt>
                <c:pt idx="7">
                  <c:v>9.7052485387895807E-2</c:v>
                </c:pt>
                <c:pt idx="8">
                  <c:v>0.10304224729938501</c:v>
                </c:pt>
                <c:pt idx="9">
                  <c:v>0.199168611947839</c:v>
                </c:pt>
                <c:pt idx="10">
                  <c:v>0.124161709805912</c:v>
                </c:pt>
                <c:pt idx="11">
                  <c:v>4.5230344688539099E-2</c:v>
                </c:pt>
                <c:pt idx="12">
                  <c:v>2.8799528876804401E-2</c:v>
                </c:pt>
                <c:pt idx="13">
                  <c:v>6.2542007484839204E-3</c:v>
                </c:pt>
                <c:pt idx="14">
                  <c:v>1.5470668682523499E-3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9B1-464F-8040-28FBD8EA6E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BED6A16-0840-4C4E-B4BE-42CC4F763BA3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9B1-464F-8040-28FBD8EA6E7B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727CC52-9BA2-405F-B69C-058468FF9D75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9B1-464F-8040-28FBD8EA6E7B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1E520A-BBCF-4CB1-9423-FFBBE9CBA05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9B1-464F-8040-28FBD8EA6E7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Sheet1!$D$2:$D$18</c:f>
              <c:numCache>
                <c:formatCode>0%</c:formatCode>
                <c:ptCount val="17"/>
                <c:pt idx="0">
                  <c:v>7.7947570203222103E-3</c:v>
                </c:pt>
                <c:pt idx="1">
                  <c:v>1.25592267875624E-2</c:v>
                </c:pt>
                <c:pt idx="2">
                  <c:v>1.6628927720751901E-2</c:v>
                </c:pt>
                <c:pt idx="3">
                  <c:v>1.3590289240127401E-2</c:v>
                </c:pt>
                <c:pt idx="4">
                  <c:v>4.6471346239217101E-2</c:v>
                </c:pt>
                <c:pt idx="5">
                  <c:v>0.10078108027528</c:v>
                </c:pt>
                <c:pt idx="6">
                  <c:v>9.7409073521198694E-2</c:v>
                </c:pt>
                <c:pt idx="7">
                  <c:v>7.5805180093885899E-2</c:v>
                </c:pt>
                <c:pt idx="8">
                  <c:v>9.1828433770659898E-2</c:v>
                </c:pt>
                <c:pt idx="9">
                  <c:v>0.28570548025018999</c:v>
                </c:pt>
                <c:pt idx="10">
                  <c:v>0.109961693624475</c:v>
                </c:pt>
                <c:pt idx="11">
                  <c:v>7.1190740757468701E-2</c:v>
                </c:pt>
                <c:pt idx="12">
                  <c:v>3.2114407774203498E-2</c:v>
                </c:pt>
                <c:pt idx="13">
                  <c:v>2.2622864625081701E-2</c:v>
                </c:pt>
                <c:pt idx="14">
                  <c:v>1.33363655231949E-2</c:v>
                </c:pt>
                <c:pt idx="15">
                  <c:v>2.2001327763800202E-3</c:v>
                </c:pt>
                <c:pt idx="1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9B1-464F-8040-28FBD8EA6E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Sheet1!$E$2:$E$18</c:f>
              <c:numCache>
                <c:formatCode>0%</c:formatCode>
                <c:ptCount val="1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  <c:pt idx="10">
                  <c:v>0.27</c:v>
                </c:pt>
                <c:pt idx="11">
                  <c:v>0.28000000000000003</c:v>
                </c:pt>
                <c:pt idx="12">
                  <c:v>0.28999999999999998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09F-409A-BC4E-F3334567695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Sheet1!$F$2:$F$18</c:f>
              <c:numCache>
                <c:formatCode>0%</c:formatCode>
                <c:ptCount val="1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09F-409A-BC4E-F33345676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1698688"/>
        <c:axId val="261700224"/>
      </c:barChart>
      <c:catAx>
        <c:axId val="261698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700224"/>
        <c:crosses val="autoZero"/>
        <c:auto val="1"/>
        <c:lblAlgn val="ctr"/>
        <c:lblOffset val="50"/>
        <c:noMultiLvlLbl val="0"/>
      </c:catAx>
      <c:valAx>
        <c:axId val="261700224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6986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42343739907302"/>
          <c:w val="0.963236419000572"/>
          <c:h val="0.50566832314842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1879D7-4741-47CD-A9B9-CAC9598EDCF0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A81AE3-0709-4D3A-8824-9051DB5396E7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0.49684327432980901</c:v>
                </c:pt>
                <c:pt idx="1">
                  <c:v>0.16735398621287301</c:v>
                </c:pt>
                <c:pt idx="2">
                  <c:v>0.108165690837783</c:v>
                </c:pt>
                <c:pt idx="3">
                  <c:v>8.4175556275022795E-2</c:v>
                </c:pt>
                <c:pt idx="4">
                  <c:v>4.3834484662272702E-2</c:v>
                </c:pt>
                <c:pt idx="5">
                  <c:v>6.6989046573201899E-2</c:v>
                </c:pt>
                <c:pt idx="6">
                  <c:v>1.94982077129707E-2</c:v>
                </c:pt>
                <c:pt idx="7">
                  <c:v>9.7213638909820401E-3</c:v>
                </c:pt>
                <c:pt idx="8">
                  <c:v>1.6745095230651899E-3</c:v>
                </c:pt>
                <c:pt idx="9">
                  <c:v>1.74387998201686E-3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D2C3321-98C5-42E4-9C66-FF0DB6554109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D28-40E7-828F-AFE54347B3A2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5ABA3A-8C30-4EF2-A0DE-8B60D1206D7D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28-40E7-828F-AFE54347B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929AEC-997F-48DC-8E97-4C54153D9612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BFD-484C-9C43-842DDD95102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0.35196167677163914</c:v>
                </c:pt>
                <c:pt idx="1">
                  <c:v>0.17439167849956</c:v>
                </c:pt>
                <c:pt idx="2">
                  <c:v>0.138298956707573</c:v>
                </c:pt>
                <c:pt idx="3">
                  <c:v>0.100486683872962</c:v>
                </c:pt>
                <c:pt idx="4">
                  <c:v>6.0992410152978897E-2</c:v>
                </c:pt>
                <c:pt idx="5">
                  <c:v>0.12664534147190101</c:v>
                </c:pt>
                <c:pt idx="6">
                  <c:v>3.1657573326863302E-2</c:v>
                </c:pt>
                <c:pt idx="7">
                  <c:v>1.20899676395918E-2</c:v>
                </c:pt>
                <c:pt idx="8">
                  <c:v>2.5264407356675499E-3</c:v>
                </c:pt>
                <c:pt idx="9">
                  <c:v>9.49270821264996E-4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E387D030-EF50-4F12-A8D7-EA2A128B481B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28-40E7-828F-AFE54347B3A2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3BF9686-ED01-49A2-82DF-411F75A1A5F3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D28-40E7-828F-AFE54347B3A2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E967624-7F33-4F9C-97D0-B5F45ADD9788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D28-40E7-828F-AFE54347B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0.52736866585173681</c:v>
                </c:pt>
                <c:pt idx="1">
                  <c:v>0.16614164685184199</c:v>
                </c:pt>
                <c:pt idx="2">
                  <c:v>0.125825140862389</c:v>
                </c:pt>
                <c:pt idx="3">
                  <c:v>9.9512150679554795E-2</c:v>
                </c:pt>
                <c:pt idx="4">
                  <c:v>4.2402166098357397E-2</c:v>
                </c:pt>
                <c:pt idx="5">
                  <c:v>3.3985279133266301E-2</c:v>
                </c:pt>
                <c:pt idx="6">
                  <c:v>2.3234472182556802E-3</c:v>
                </c:pt>
                <c:pt idx="7">
                  <c:v>2.4415033045978702E-3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48E-4F95-A51D-95D2C37365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48E-4F95-A51D-95D2C3736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1605248"/>
        <c:axId val="261606784"/>
      </c:barChart>
      <c:catAx>
        <c:axId val="261605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606784"/>
        <c:crosses val="autoZero"/>
        <c:auto val="1"/>
        <c:lblAlgn val="ctr"/>
        <c:lblOffset val="50"/>
        <c:noMultiLvlLbl val="0"/>
      </c:catAx>
      <c:valAx>
        <c:axId val="261606784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6052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42343739907302"/>
          <c:w val="0.963236419000572"/>
          <c:h val="0.61997721234557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B5D-4AFA-ADBB-05FED2AAB5D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C251F-107A-40AB-AD74-CFFFD546444B}" type="VALUE">
                      <a:rPr lang="en-US" smtClean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B5D-4AFA-ADBB-05FED2AAB5D7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5EAB7E-D23F-428D-AEFC-2581AE7A5837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0.36135039119267598</c:v>
                </c:pt>
                <c:pt idx="1">
                  <c:v>0.35280342931066599</c:v>
                </c:pt>
                <c:pt idx="2">
                  <c:v>0.22653486429088199</c:v>
                </c:pt>
                <c:pt idx="3">
                  <c:v>0.147209033766901</c:v>
                </c:pt>
                <c:pt idx="4">
                  <c:v>4.9311548532014297E-2</c:v>
                </c:pt>
                <c:pt idx="5">
                  <c:v>1.2702751861968901E-2</c:v>
                </c:pt>
                <c:pt idx="6">
                  <c:v>1.14408171203907E-2</c:v>
                </c:pt>
                <c:pt idx="7">
                  <c:v>1.07987397955166E-2</c:v>
                </c:pt>
                <c:pt idx="8">
                  <c:v>4.6108355603482502E-3</c:v>
                </c:pt>
                <c:pt idx="9">
                  <c:v>6.4851562799333898E-4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EBFCF1-3AAD-4AA5-9A66-F2128F3A6C1E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B5D-4AFA-ADBB-05FED2AAB5D7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98959B8-93DD-4A80-97A6-189321A67B82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F3-4FB3-BECB-85A4836E3F4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59EE128-EC3E-49A7-8550-B6EBED606FBC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A8B-4026-AA0B-ACB2FB4957B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0.34225250512410799</c:v>
                </c:pt>
                <c:pt idx="1">
                  <c:v>0.36071653114819602</c:v>
                </c:pt>
                <c:pt idx="2">
                  <c:v>0.237959991965393</c:v>
                </c:pt>
                <c:pt idx="3">
                  <c:v>3.8396032336795801E-3</c:v>
                </c:pt>
                <c:pt idx="4">
                  <c:v>6.17847233382754E-2</c:v>
                </c:pt>
                <c:pt idx="5">
                  <c:v>0</c:v>
                </c:pt>
                <c:pt idx="6">
                  <c:v>1.34117374886499E-2</c:v>
                </c:pt>
                <c:pt idx="7">
                  <c:v>2.8708254005809599E-3</c:v>
                </c:pt>
                <c:pt idx="8">
                  <c:v>3.1266946599019202E-3</c:v>
                </c:pt>
                <c:pt idx="9">
                  <c:v>2.0399930918582501E-3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1300321-44ED-4256-8EAF-F6DCAB03973C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8F3-4FB3-BECB-85A4836E3F45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92FF366-08CA-4CB3-91F6-77A00A10E835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8F3-4FB3-BECB-85A4836E3F45}"/>
                </c:ext>
              </c:extLst>
            </c:dLbl>
            <c:dLbl>
              <c:idx val="2"/>
              <c:layout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5B860D6-B0AC-493D-A5BD-746CE4610E98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8F3-4FB3-BECB-85A4836E3F4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0.27731589567286002</c:v>
                </c:pt>
                <c:pt idx="1">
                  <c:v>0.52739547807105602</c:v>
                </c:pt>
                <c:pt idx="2">
                  <c:v>0.109166429707799</c:v>
                </c:pt>
                <c:pt idx="3">
                  <c:v>2.64687741858089E-2</c:v>
                </c:pt>
                <c:pt idx="4">
                  <c:v>1.7836889005227102E-2</c:v>
                </c:pt>
                <c:pt idx="5">
                  <c:v>3.3563190649198799E-2</c:v>
                </c:pt>
                <c:pt idx="6">
                  <c:v>5.22350624307499E-2</c:v>
                </c:pt>
                <c:pt idx="7">
                  <c:v>3.4378264879000599E-3</c:v>
                </c:pt>
                <c:pt idx="8">
                  <c:v>7.36810797028671E-3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C92-4DB2-B583-43366E5609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C92-4DB2-B583-43366E560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7113216"/>
        <c:axId val="267114752"/>
      </c:barChart>
      <c:catAx>
        <c:axId val="267113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7114752"/>
        <c:crosses val="autoZero"/>
        <c:auto val="1"/>
        <c:lblAlgn val="ctr"/>
        <c:lblOffset val="50"/>
        <c:noMultiLvlLbl val="0"/>
      </c:catAx>
      <c:valAx>
        <c:axId val="26711475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71132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11625956371501E-2"/>
          <c:y val="0.16665599759004388"/>
          <c:w val="0.963236419000572"/>
          <c:h val="0.60068479333819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4A63040-3626-4CD5-AF5D-F2C0B4B1A6B8}" type="VALUE">
                      <a:rPr lang="en-US">
                        <a:solidFill>
                          <a:schemeClr val="accent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chemeClr val="accent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0.24471293613561501</c:v>
                </c:pt>
                <c:pt idx="1">
                  <c:v>0.75528706386438405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6217DF-D059-4CB8-A0A3-A2A43C97B5D7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986-46F9-9FC9-F5B52F117A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1.8738556164035899E-2</c:v>
                </c:pt>
                <c:pt idx="1">
                  <c:v>0.98126144383596603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144A2B8F-1C7C-4366-9631-4EB143A82869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986-46F9-9FC9-F5B52F117AE0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D544CDF-9985-406F-844D-572E5AC2DC8E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86-46F9-9FC9-F5B52F117A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6.2187137947932E-2</c:v>
                </c:pt>
                <c:pt idx="1">
                  <c:v>0.93781286205206704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70-441D-AD34-F8B3C05882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0.22</c:v>
                </c:pt>
                <c:pt idx="1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F70-441D-AD34-F8B3C0588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7177984"/>
        <c:axId val="267179520"/>
      </c:barChart>
      <c:catAx>
        <c:axId val="267177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7179520"/>
        <c:crosses val="autoZero"/>
        <c:auto val="1"/>
        <c:lblAlgn val="ctr"/>
        <c:lblOffset val="50"/>
        <c:noMultiLvlLbl val="0"/>
      </c:catAx>
      <c:valAx>
        <c:axId val="267179520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2671779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22858052414181E-2"/>
          <c:y val="0.15238396774149143"/>
          <c:w val="0.963236419000572"/>
          <c:h val="0.6334253169570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D14-4FD5-BF98-9907CD86D15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7EF-4B83-BB9B-E375AB2ECD95}"/>
              </c:ext>
            </c:extLst>
          </c:dPt>
          <c:dLbls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0A1575B-F98C-4052-AC89-2CF4EE01DA00}" type="VALUE">
                      <a:rPr lang="en-US" sz="85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D14-4FD5-BF98-9907CD86D156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F1F16B5-F5BB-4DC5-85B7-B728D3DA64B1}" type="VALUE">
                      <a:rPr lang="en-US" sz="85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EF-4B83-BB9B-E375AB2EC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0.104292818907418</c:v>
                </c:pt>
                <c:pt idx="1">
                  <c:v>8.5684080666592694E-2</c:v>
                </c:pt>
                <c:pt idx="2">
                  <c:v>3.6346000911391799E-2</c:v>
                </c:pt>
                <c:pt idx="3">
                  <c:v>2.08882731179145E-2</c:v>
                </c:pt>
                <c:pt idx="4">
                  <c:v>2.6872083850872299E-3</c:v>
                </c:pt>
                <c:pt idx="5">
                  <c:v>1.2441690319757899E-3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D14-4FD5-BF98-9907CD86D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fld id="{01B8FFC2-6136-4362-8AC6-0B453D775A61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A3E-4380-A81B-B157A6668386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8478E79-7259-4245-BEED-DDE10DBB9131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D14-4FD5-BF98-9907CD86D156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643AC85-5B12-4468-B6A7-3274050A4ECA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EF-4B83-BB9B-E375AB2ECD9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1.9875521625435599E-2</c:v>
                </c:pt>
                <c:pt idx="1">
                  <c:v>2.6235805778791802E-3</c:v>
                </c:pt>
                <c:pt idx="2">
                  <c:v>5.8983606160899898E-3</c:v>
                </c:pt>
                <c:pt idx="3">
                  <c:v>2.5117701282009902E-3</c:v>
                </c:pt>
                <c:pt idx="4">
                  <c:v>5.5304039856938804E-3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D14-4FD5-BF98-9907CD86D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2BD33B1-14D6-450B-9F17-D095B07EEBDF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14-4FD5-BF98-9907CD86D1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2AE25CB-49EB-4051-B173-98D52E9260DD}" type="VALUE">
                      <a:rPr lang="en-US" sz="8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D14-4FD5-BF98-9907CD86D156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59DAE0-D558-4836-B7AF-51E7374849FE}" type="VALUE">
                      <a:rPr lang="en-US" sz="8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7EF-4B83-BB9B-E375AB2EC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2.5292997606980599E-2</c:v>
                </c:pt>
                <c:pt idx="1">
                  <c:v>8.3754776121498301E-3</c:v>
                </c:pt>
                <c:pt idx="2">
                  <c:v>1.9610646337594299E-2</c:v>
                </c:pt>
                <c:pt idx="3">
                  <c:v>1.7197217108258899E-2</c:v>
                </c:pt>
                <c:pt idx="4">
                  <c:v>0</c:v>
                </c:pt>
                <c:pt idx="5">
                  <c:v>2.3838922566744398E-3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14-4FD5-BF98-9907CD86D1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111-4069-809A-09F08C7C38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111-4069-809A-09F08C7C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8023296"/>
        <c:axId val="268024832"/>
      </c:barChart>
      <c:catAx>
        <c:axId val="268023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8024832"/>
        <c:crosses val="autoZero"/>
        <c:auto val="1"/>
        <c:lblAlgn val="ctr"/>
        <c:lblOffset val="50"/>
        <c:noMultiLvlLbl val="0"/>
      </c:catAx>
      <c:valAx>
        <c:axId val="26802483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80232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88026566859644E-2"/>
          <c:y val="0.13555405180522062"/>
          <c:w val="0.963236419000572"/>
          <c:h val="0.52249802556150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66F-4DB8-8616-A195A623AC9E}"/>
              </c:ext>
            </c:extLst>
          </c:dPt>
          <c:dLbls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FC2AEB-2172-418A-940A-40E3412521A5}" type="VALUE">
                      <a:rPr lang="en-US" sz="85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66F-4DB8-8616-A195A623AC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0.18340580760998901</c:v>
                </c:pt>
                <c:pt idx="1">
                  <c:v>0.81659419239001496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66F-4DB8-8616-A195A623AC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0692888210570301E-3"/>
                  <c:y val="0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E1A0ED5-C8E8-4507-8312-1761285109E3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66F-4DB8-8616-A195A623AC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3.1182117976158701E-2</c:v>
                </c:pt>
                <c:pt idx="1">
                  <c:v>0.968817882023843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66F-4DB8-8616-A195A623AC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C88D4C7-3710-4EFD-9608-CF81BD355348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66F-4DB8-8616-A195A623AC9E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F079CC-EA7D-43A8-AD77-EE9D2DFE5793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66F-4DB8-8616-A195A623AC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6.1564583286669299E-2</c:v>
                </c:pt>
                <c:pt idx="1">
                  <c:v>0.93843541671332997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66F-4DB8-8616-A195A623AC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D0-4473-9091-981BDF6189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0.22</c:v>
                </c:pt>
                <c:pt idx="1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D0-4473-9091-981BDF618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8880512"/>
        <c:axId val="268767616"/>
      </c:barChart>
      <c:catAx>
        <c:axId val="268880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8767616"/>
        <c:crosses val="autoZero"/>
        <c:auto val="1"/>
        <c:lblAlgn val="ctr"/>
        <c:lblOffset val="50"/>
        <c:noMultiLvlLbl val="0"/>
      </c:catAx>
      <c:valAx>
        <c:axId val="268767616"/>
        <c:scaling>
          <c:orientation val="minMax"/>
          <c:max val="1.150000000000000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8880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612431170157471E-2"/>
          <c:y val="0.16102359660538404"/>
          <c:w val="0.92474204301834106"/>
          <c:h val="0.62377250419913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 markets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Sheet1!$B$2:$B$5</c:f>
              <c:numCache>
                <c:formatCode>###,##0%</c:formatCode>
                <c:ptCount val="4"/>
                <c:pt idx="0">
                  <c:v>0.182</c:v>
                </c:pt>
                <c:pt idx="1">
                  <c:v>0.28499999999999998</c:v>
                </c:pt>
                <c:pt idx="2">
                  <c:v>0.308</c:v>
                </c:pt>
                <c:pt idx="3">
                  <c:v>0.224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94-4136-8807-F43542DA70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Sheet1!$C$2:$C$5</c:f>
              <c:numCache>
                <c:formatCode>###,##0%</c:formatCode>
                <c:ptCount val="4"/>
                <c:pt idx="0">
                  <c:v>0.13200000000000001</c:v>
                </c:pt>
                <c:pt idx="1">
                  <c:v>0.38400000000000001</c:v>
                </c:pt>
                <c:pt idx="2">
                  <c:v>0.29699999999999999</c:v>
                </c:pt>
                <c:pt idx="3">
                  <c:v>0.187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2A94-4136-8807-F43542DA70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Sheet1!$D$2:$D$5</c:f>
              <c:numCache>
                <c:formatCode>###,##0%</c:formatCode>
                <c:ptCount val="4"/>
                <c:pt idx="0">
                  <c:v>3.6999999999999998E-2</c:v>
                </c:pt>
                <c:pt idx="1">
                  <c:v>0.158</c:v>
                </c:pt>
                <c:pt idx="2">
                  <c:v>0.35</c:v>
                </c:pt>
                <c:pt idx="3">
                  <c:v>0.45500000000000002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2A94-4136-8807-F43542DA70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27-4DC6-A03F-981317C27D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27-4DC6-A03F-981317C27D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8396288"/>
        <c:axId val="148422656"/>
      </c:barChart>
      <c:catAx>
        <c:axId val="148396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8422656"/>
        <c:crosses val="autoZero"/>
        <c:auto val="0"/>
        <c:lblAlgn val="ctr"/>
        <c:lblOffset val="50"/>
        <c:noMultiLvlLbl val="0"/>
      </c:catAx>
      <c:valAx>
        <c:axId val="148422656"/>
        <c:scaling>
          <c:orientation val="minMax"/>
          <c:max val="0.70000000000000007"/>
          <c:min val="0"/>
        </c:scaling>
        <c:delete val="1"/>
        <c:axPos val="l"/>
        <c:numFmt formatCode="###,##0%" sourceLinked="1"/>
        <c:majorTickMark val="out"/>
        <c:minorTickMark val="none"/>
        <c:tickLblPos val="nextTo"/>
        <c:crossAx val="1483962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03A-4227-BB95-34D840289248}"/>
              </c:ext>
            </c:extLst>
          </c:dPt>
          <c:dPt>
            <c:idx val="1"/>
            <c:bubble3D val="0"/>
            <c:spPr>
              <a:solidFill>
                <a:srgbClr val="E41E2B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03A-4227-BB95-34D840289248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03A-4227-BB95-34D84028924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0.93831997862267602</c:v>
                </c:pt>
                <c:pt idx="2">
                  <c:v>6.1680021377323903E-2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03A-4227-BB95-34D840289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3A-4A73-B6D6-059C8EA9B747}"/>
              </c:ext>
            </c:extLst>
          </c:dPt>
          <c:dPt>
            <c:idx val="1"/>
            <c:bubble3D val="0"/>
            <c:spPr>
              <a:solidFill>
                <a:srgbClr val="31859C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3A-4A73-B6D6-059C8EA9B747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3A-4A73-B6D6-059C8EA9B74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0.91589421726695297</c:v>
                </c:pt>
                <c:pt idx="2">
                  <c:v>8.4105782733046697E-2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E3A-4A73-B6D6-059C8EA9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107-42AD-BD99-3D738A996F5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noFill/>
              </a:ln>
              <a:effectLst>
                <a:outerShdw blurRad="50800" algn="ctr" rotWithShape="0">
                  <a:schemeClr val="bg1">
                    <a:lumMod val="50000"/>
                    <a:alpha val="57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107-42AD-BD99-3D738A996F51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107-42AD-BD99-3D738A996F51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0.91193460937605297</c:v>
                </c:pt>
                <c:pt idx="2">
                  <c:v>8.8065390623946596E-2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107-42AD-BD99-3D738A996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4389610291E-2"/>
          <c:y val="0.15834560781726673"/>
          <c:w val="0.95571625232696533"/>
          <c:h val="0.61345223434434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0.93128274693208901</c:v>
                </c:pt>
                <c:pt idx="1">
                  <c:v>0.90678042247830404</c:v>
                </c:pt>
                <c:pt idx="2">
                  <c:v>0.90587319987494996</c:v>
                </c:pt>
                <c:pt idx="3">
                  <c:v>0.88962176425013295</c:v>
                </c:pt>
                <c:pt idx="4">
                  <c:v>0.856498054962338</c:v>
                </c:pt>
                <c:pt idx="5">
                  <c:v>0.84724017037615695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442-49EF-A970-AC8E37C82A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 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0"/>
                </c:manualLayout>
              </c:layout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36-4A8E-B0C3-345078D5DF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tx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0.93669735453826897</c:v>
                </c:pt>
                <c:pt idx="1">
                  <c:v>0.90127885910115202</c:v>
                </c:pt>
                <c:pt idx="2">
                  <c:v>0.91710532068947104</c:v>
                </c:pt>
                <c:pt idx="3">
                  <c:v>0.88521364637455902</c:v>
                </c:pt>
                <c:pt idx="4">
                  <c:v>0.96392939795326904</c:v>
                </c:pt>
                <c:pt idx="5">
                  <c:v>0.88227127909576497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5442-49EF-A970-AC8E37C82A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5548146953313675E-16"/>
                  <c:y val="0"/>
                </c:manualLayout>
              </c:layout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536-4A8E-B0C3-345078D5DF55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0"/>
                </c:manualLayout>
              </c:layout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536-4A8E-B0C3-345078D5DF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tx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0.94014930013476306</c:v>
                </c:pt>
                <c:pt idx="1">
                  <c:v>0.925150787002472</c:v>
                </c:pt>
                <c:pt idx="2">
                  <c:v>0.91430369398745404</c:v>
                </c:pt>
                <c:pt idx="3">
                  <c:v>0.93650983325744197</c:v>
                </c:pt>
                <c:pt idx="4">
                  <c:v>0.65452209313929999</c:v>
                </c:pt>
                <c:pt idx="5">
                  <c:v>0.899134203718706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5442-49EF-A970-AC8E37C82A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E33-470D-A6FE-008D7284555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E33-470D-A6FE-008D72845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8761728"/>
        <c:axId val="271462784"/>
      </c:barChart>
      <c:catAx>
        <c:axId val="268761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71462784"/>
        <c:crosses val="autoZero"/>
        <c:auto val="0"/>
        <c:lblAlgn val="ctr"/>
        <c:lblOffset val="100"/>
        <c:noMultiLvlLbl val="0"/>
      </c:catAx>
      <c:valAx>
        <c:axId val="271462784"/>
        <c:scaling>
          <c:orientation val="minMax"/>
          <c:max val="1.0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87617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E9C-4DE4-9C97-DD3E10A002FB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50000"/>
                    <a:lumOff val="50000"/>
                    <a:alpha val="57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E9C-4DE4-9C97-DD3E10A002FB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E9C-4DE4-9C97-DD3E10A002F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0.82782587997120005</c:v>
                </c:pt>
                <c:pt idx="2">
                  <c:v>0.1721741200288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E9C-4DE4-9C97-DD3E10A00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599-4BC9-B498-A4DEBFB0D079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599-4BC9-B498-A4DEBFB0D079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599-4BC9-B498-A4DEBFB0D07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0.88501315652534696</c:v>
                </c:pt>
                <c:pt idx="2">
                  <c:v>0.114986843474653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599-4BC9-B498-A4DEBFB0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90679460686136E-2"/>
          <c:y val="7.1912790046171876E-2"/>
          <c:w val="0.96271503120514113"/>
          <c:h val="0.79840330971242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BDB-4DAB-834F-8518CC3B6E51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000846-F61E-4376-8353-7EF2500FD30A}" type="VALUE">
                      <a:rPr lang="en-US" sz="850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C3609C-748A-4D58-BA48-4D37BD9D56DE}" type="VALUE">
                      <a:rPr lang="en-US" sz="850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DB-4DAB-834F-8518CC3B6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0.78281757141435304</c:v>
                </c:pt>
                <c:pt idx="1">
                  <c:v>9.4243583122790395E-2</c:v>
                </c:pt>
                <c:pt idx="2">
                  <c:v>5.3504836742696099E-2</c:v>
                </c:pt>
                <c:pt idx="3">
                  <c:v>2.91450978366684E-2</c:v>
                </c:pt>
                <c:pt idx="4">
                  <c:v>2.0570156596871801E-2</c:v>
                </c:pt>
                <c:pt idx="5">
                  <c:v>1.35509717308346E-2</c:v>
                </c:pt>
                <c:pt idx="6">
                  <c:v>6.1677825557837603E-3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7B7AF7-8C63-4EF4-8F9D-D941B55BA79E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8CB-4490-BFE9-1410B6E5706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fld id="{183A59C9-18D6-4AAB-9A06-B3A93CED99D1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CB-4490-BFE9-1410B6E5706B}"/>
                </c:ext>
              </c:extLst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509C90-410A-4014-9457-255E7C77F36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BDB-4DAB-834F-8518CC3B6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0.711600143672938</c:v>
                </c:pt>
                <c:pt idx="1">
                  <c:v>0.212802527837441</c:v>
                </c:pt>
                <c:pt idx="2">
                  <c:v>1.6930145380012501E-2</c:v>
                </c:pt>
                <c:pt idx="3">
                  <c:v>2.4192882526260801E-2</c:v>
                </c:pt>
                <c:pt idx="4">
                  <c:v>1.3832467687051099E-2</c:v>
                </c:pt>
                <c:pt idx="5">
                  <c:v>1.55625121203229E-2</c:v>
                </c:pt>
                <c:pt idx="6">
                  <c:v>5.0793207759754202E-3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F5545E-D3AC-4420-8F21-7F9200ECFF2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8CB-4490-BFE9-1410B6E5706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02C8856-46E2-4517-B337-16233510F60D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DB-4DAB-834F-8518CC3B6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0.75721330014608701</c:v>
                </c:pt>
                <c:pt idx="1">
                  <c:v>7.3642073820901696E-2</c:v>
                </c:pt>
                <c:pt idx="2">
                  <c:v>9.1147722390825997E-2</c:v>
                </c:pt>
                <c:pt idx="3">
                  <c:v>3.9475278481920097E-2</c:v>
                </c:pt>
                <c:pt idx="4">
                  <c:v>2.1532661077331799E-2</c:v>
                </c:pt>
                <c:pt idx="5">
                  <c:v>1.35395128072125E-2</c:v>
                </c:pt>
                <c:pt idx="6">
                  <c:v>3.4494512757208399E-3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71B-4645-841F-71A6AF9599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71B-4645-841F-71A6AF9599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271424512"/>
        <c:axId val="271446784"/>
      </c:barChart>
      <c:catAx>
        <c:axId val="271424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latin typeface="Franklin Gothic Book" panose="020B0503020102020204" pitchFamily="34" charset="0"/>
              </a:defRPr>
            </a:pPr>
            <a:endParaRPr lang="en-US"/>
          </a:p>
        </c:txPr>
        <c:crossAx val="271446784"/>
        <c:crosses val="autoZero"/>
        <c:auto val="1"/>
        <c:lblAlgn val="ctr"/>
        <c:lblOffset val="50"/>
        <c:noMultiLvlLbl val="0"/>
      </c:catAx>
      <c:valAx>
        <c:axId val="271446784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71424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42343739907302"/>
          <c:w val="0.963236419000572"/>
          <c:h val="0.50566832314842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1879D7-4741-47CD-A9B9-CAC9598EDCF0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A81AE3-0709-4D3A-8824-9051DB5396E7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7.3629282964918205E-2</c:v>
                </c:pt>
                <c:pt idx="1">
                  <c:v>5.3808285557247801E-2</c:v>
                </c:pt>
                <c:pt idx="2">
                  <c:v>4.9360123351532399E-2</c:v>
                </c:pt>
                <c:pt idx="3">
                  <c:v>4.3366140712240403E-2</c:v>
                </c:pt>
                <c:pt idx="4">
                  <c:v>3.7979964543585001E-2</c:v>
                </c:pt>
                <c:pt idx="5">
                  <c:v>3.19153716298297E-2</c:v>
                </c:pt>
                <c:pt idx="6">
                  <c:v>2.9398852463592098E-2</c:v>
                </c:pt>
                <c:pt idx="7">
                  <c:v>2.7512844605725301E-2</c:v>
                </c:pt>
                <c:pt idx="8">
                  <c:v>2.5268724595133799E-2</c:v>
                </c:pt>
                <c:pt idx="9">
                  <c:v>2.3886846002214301E-2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D2C3321-98C5-42E4-9C66-FF0DB655410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D28-40E7-828F-AFE54347B3A2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5ABA3A-8C30-4EF2-A0DE-8B60D1206D7D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28-40E7-828F-AFE54347B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92D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fld id="{06929AEC-997F-48DC-8E97-4C54153D9612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D28-40E7-828F-AFE54347B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313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7.9321094590639005E-2</c:v>
                </c:pt>
                <c:pt idx="1">
                  <c:v>4.8808665155476702E-2</c:v>
                </c:pt>
                <c:pt idx="2">
                  <c:v>1.6415849132968102E-2</c:v>
                </c:pt>
                <c:pt idx="3">
                  <c:v>5.97055454634835E-2</c:v>
                </c:pt>
                <c:pt idx="4">
                  <c:v>1.3859742897765599E-2</c:v>
                </c:pt>
                <c:pt idx="5">
                  <c:v>2.0484343140916E-2</c:v>
                </c:pt>
                <c:pt idx="6">
                  <c:v>1.39966933474852E-2</c:v>
                </c:pt>
                <c:pt idx="7">
                  <c:v>3.7093743101732801E-2</c:v>
                </c:pt>
                <c:pt idx="8">
                  <c:v>2.4221790173219099E-2</c:v>
                </c:pt>
                <c:pt idx="9">
                  <c:v>1.9387342209261301E-2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387D030-EF50-4F12-A8D7-EA2A128B481B}" type="VALUE">
                      <a:rPr lang="en-US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92D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28-40E7-828F-AFE54347B3A2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3BF9686-ED01-49A2-82DF-411F75A1A5F3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D28-40E7-828F-AFE54347B3A2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E967624-7F33-4F9C-97D0-B5F45ADD9788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D28-40E7-828F-AFE54347B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0.11719591396047099</c:v>
                </c:pt>
                <c:pt idx="1">
                  <c:v>5.7239187647959502E-2</c:v>
                </c:pt>
                <c:pt idx="2">
                  <c:v>1.8558444112462099E-2</c:v>
                </c:pt>
                <c:pt idx="3">
                  <c:v>3.0629403557259498E-2</c:v>
                </c:pt>
                <c:pt idx="4">
                  <c:v>5.1257091756288099E-2</c:v>
                </c:pt>
                <c:pt idx="5">
                  <c:v>3.1257385135623601E-2</c:v>
                </c:pt>
                <c:pt idx="6">
                  <c:v>2.2763688674195801E-2</c:v>
                </c:pt>
                <c:pt idx="7">
                  <c:v>3.16598195558465E-2</c:v>
                </c:pt>
                <c:pt idx="8">
                  <c:v>2.52660487765329E-2</c:v>
                </c:pt>
                <c:pt idx="9">
                  <c:v>1.13864580224748E-2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161-4C32-B4E4-B5FD30D9C5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161-4C32-B4E4-B5FD30D9C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72270080"/>
        <c:axId val="272271616"/>
      </c:barChart>
      <c:catAx>
        <c:axId val="272270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72271616"/>
        <c:crosses val="autoZero"/>
        <c:auto val="1"/>
        <c:lblAlgn val="ctr"/>
        <c:lblOffset val="50"/>
        <c:noMultiLvlLbl val="0"/>
      </c:catAx>
      <c:valAx>
        <c:axId val="272271616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722700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64468949136E-2"/>
          <c:y val="6.7875002579162735E-2"/>
          <c:w val="0.92474201417656265"/>
          <c:h val="0.83707439973554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6BCB1D2-6781-424D-AAF6-3C76951FF0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1D96A6-168B-4497-86A7-D63C237C977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D032FA-1216-4ED6-B593-3C51D888D6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1056879-BE81-4362-A289-BA87621005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0.38900000000000001</c:v>
                </c:pt>
                <c:pt idx="1">
                  <c:v>0.35199999999999998</c:v>
                </c:pt>
                <c:pt idx="2">
                  <c:v>0.187</c:v>
                </c:pt>
                <c:pt idx="3">
                  <c:v>7.1999999999999995E-2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0A333-130D-498F-8A1C-9ED139E729FD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9E-4C8B-811C-194E1FE6F3C4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D8040D-A0B8-4591-A930-7346D5A2EC22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9E-4C8B-811C-194E1FE6F3C4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A972147-8D3F-46E9-BDC5-397901AAF24A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9E-4C8B-811C-194E1FE6F3C4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C96AAB-A558-45E0-AE1F-583E95ABA30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0.30599999999999999</c:v>
                </c:pt>
                <c:pt idx="1">
                  <c:v>0.40799999999999997</c:v>
                </c:pt>
                <c:pt idx="2">
                  <c:v>0.20699999999999999</c:v>
                </c:pt>
                <c:pt idx="3">
                  <c:v>7.9000000000000001E-2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0703C5-F841-4B34-8047-6F0C0D9E45BB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79E-4C8B-811C-194E1FE6F3C4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916886-33F5-4087-9444-802A2619AC6A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79E-4C8B-811C-194E1FE6F3C4}"/>
                </c:ext>
              </c:extLst>
            </c:dLbl>
            <c:dLbl>
              <c:idx val="2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28E3F2-D927-4438-A436-606210E72A4E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79E-4C8B-811C-194E1FE6F3C4}"/>
                </c:ext>
              </c:extLst>
            </c:dLbl>
            <c:dLbl>
              <c:idx val="3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B38335-4C71-410E-96A8-476A10254459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0.59899999999999998</c:v>
                </c:pt>
                <c:pt idx="1">
                  <c:v>0.26800000000000002</c:v>
                </c:pt>
                <c:pt idx="2">
                  <c:v>7.1999999999999995E-2</c:v>
                </c:pt>
                <c:pt idx="3">
                  <c:v>6.0999999999999999E-2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FDE-4D33-AC5E-54EB0965B1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FDE-4D33-AC5E-54EB0965B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63876480"/>
        <c:axId val="63792256"/>
      </c:barChart>
      <c:catAx>
        <c:axId val="63876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3792256"/>
        <c:crosses val="autoZero"/>
        <c:auto val="1"/>
        <c:lblAlgn val="ctr"/>
        <c:lblOffset val="100"/>
        <c:noMultiLvlLbl val="0"/>
      </c:catAx>
      <c:valAx>
        <c:axId val="63792256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38764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327477651791575"/>
          <c:w val="0.92474201417656265"/>
          <c:h val="0.60102263332122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5D95CC-BE8B-45AF-AE08-22D530FE1D6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29E8CEC-FFA1-4A75-81FE-054B90C86F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0.17599999999999999</c:v>
                </c:pt>
                <c:pt idx="1">
                  <c:v>0.222</c:v>
                </c:pt>
                <c:pt idx="2">
                  <c:v>0.182</c:v>
                </c:pt>
                <c:pt idx="3">
                  <c:v>0.14000000000000001</c:v>
                </c:pt>
                <c:pt idx="4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B64AE00-EC35-4073-9F9A-0DEE727613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43-4FFE-A029-BA8842B74724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8FA523-5B24-4FD2-861B-CDF9BE502FC2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43-4FFE-A029-BA8842B7472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0.17899999999999999</c:v>
                </c:pt>
                <c:pt idx="1">
                  <c:v>0.26800000000000002</c:v>
                </c:pt>
                <c:pt idx="2">
                  <c:v>0.21099999999999999</c:v>
                </c:pt>
                <c:pt idx="3">
                  <c:v>0.13</c:v>
                </c:pt>
                <c:pt idx="4">
                  <c:v>0.21099999999999999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10E12DE-3162-481D-978B-5794C3E078A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343-4FFE-A029-BA8842B74724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88F156-5B7B-47C8-8863-9FFADC668C0D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43-4FFE-A029-BA8842B7472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9.4E-2</c:v>
                </c:pt>
                <c:pt idx="1">
                  <c:v>0.14399999999999999</c:v>
                </c:pt>
                <c:pt idx="2">
                  <c:v>0.17100000000000001</c:v>
                </c:pt>
                <c:pt idx="3">
                  <c:v>0.157</c:v>
                </c:pt>
                <c:pt idx="4">
                  <c:v>0.435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6B5-4ED3-8AEE-80E6FF7842C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6B5-4ED3-8AEE-80E6FF784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63918848"/>
        <c:axId val="63920384"/>
      </c:barChart>
      <c:catAx>
        <c:axId val="63918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3920384"/>
        <c:crosses val="autoZero"/>
        <c:auto val="1"/>
        <c:lblAlgn val="ctr"/>
        <c:lblOffset val="50"/>
        <c:noMultiLvlLbl val="0"/>
      </c:catAx>
      <c:valAx>
        <c:axId val="6392038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39188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143761297202053"/>
          <c:w val="0.92474201417656265"/>
          <c:h val="0.61036022918958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B7E092-8653-41FF-B9BE-C36AAD126E3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E91AEE-B8F8-4864-97F9-FBDCD6579C1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0.21099999999999999</c:v>
                </c:pt>
                <c:pt idx="1">
                  <c:v>0.36199999999999999</c:v>
                </c:pt>
                <c:pt idx="2">
                  <c:v>0.17</c:v>
                </c:pt>
                <c:pt idx="3">
                  <c:v>0.154</c:v>
                </c:pt>
                <c:pt idx="4">
                  <c:v>0.10299999999999999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E1B96F-A91F-4CC2-BDD0-2AD6B1772AE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E0-4549-83F3-681F07D4792B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3D1479-4B38-4097-818B-942777967AC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0.21199999999999999</c:v>
                </c:pt>
                <c:pt idx="1">
                  <c:v>0.35799999999999998</c:v>
                </c:pt>
                <c:pt idx="2">
                  <c:v>0.16900000000000001</c:v>
                </c:pt>
                <c:pt idx="3">
                  <c:v>0.17399999999999999</c:v>
                </c:pt>
                <c:pt idx="4">
                  <c:v>8.6999999999999994E-2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EAF4E6-CA25-4530-A593-7ABD57D68372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2E0-4549-83F3-681F07D4792B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E5E3E6-27CA-40CA-A7B2-D5C183181B10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2E0-4549-83F3-681F07D4792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0.27400000000000002</c:v>
                </c:pt>
                <c:pt idx="1">
                  <c:v>0.39300000000000002</c:v>
                </c:pt>
                <c:pt idx="2">
                  <c:v>0.16900000000000001</c:v>
                </c:pt>
                <c:pt idx="3">
                  <c:v>0.104</c:v>
                </c:pt>
                <c:pt idx="4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044-43C1-A94C-3B6DCD114A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044-43C1-A94C-3B6DCD114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4850816"/>
        <c:axId val="154852352"/>
      </c:barChart>
      <c:catAx>
        <c:axId val="154850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4852352"/>
        <c:crosses val="autoZero"/>
        <c:auto val="1"/>
        <c:lblAlgn val="ctr"/>
        <c:lblOffset val="50"/>
        <c:noMultiLvlLbl val="0"/>
      </c:catAx>
      <c:valAx>
        <c:axId val="15485235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48508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669363143138532E-3"/>
          <c:y val="0.11964335568603314"/>
          <c:w val="0.92474195927034331"/>
          <c:h val="0.63246534720702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108982-8DD1-4052-BDC9-FEFFD8183650}" type="VALUE">
                      <a:rPr lang="en-US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299680-8666-480F-9E76-139596290097}" type="VALUE">
                      <a:rPr lang="en-US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0.47299999999999998</c:v>
                </c:pt>
                <c:pt idx="1">
                  <c:v>0.09</c:v>
                </c:pt>
                <c:pt idx="2">
                  <c:v>0.311</c:v>
                </c:pt>
                <c:pt idx="3">
                  <c:v>0.126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F6435D-801E-44ED-9EA5-0627AF4458B0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2E-4382-9519-5CD175AA5BB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FF98917-BE2F-40F1-9F5A-20D2127AF7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2E-4382-9519-5CD175AA5B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0.52400000000000002</c:v>
                </c:pt>
                <c:pt idx="1">
                  <c:v>7.9000000000000001E-2</c:v>
                </c:pt>
                <c:pt idx="2">
                  <c:v>0.27200000000000002</c:v>
                </c:pt>
                <c:pt idx="3">
                  <c:v>0.125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29A0397-978F-4CE8-887B-C277A17F1C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2E-4382-9519-5CD175AA5BBC}"/>
                </c:ext>
              </c:extLst>
            </c:dLbl>
            <c:dLbl>
              <c:idx val="1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2C6716-A689-4715-AA1A-3E98E0C7D6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92E-4382-9519-5CD175AA5B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</c:v>
                </c:pt>
                <c:pt idx="1">
                  <c:v>0.14199999999999999</c:v>
                </c:pt>
                <c:pt idx="2">
                  <c:v>0.38600000000000001</c:v>
                </c:pt>
                <c:pt idx="3">
                  <c:v>7.0999999999999994E-2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063-469B-AA72-781BAC21C7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063-469B-AA72-781BAC21C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4727936"/>
        <c:axId val="154729472"/>
      </c:barChart>
      <c:catAx>
        <c:axId val="15472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4729472"/>
        <c:crosses val="autoZero"/>
        <c:auto val="1"/>
        <c:lblAlgn val="ctr"/>
        <c:lblOffset val="20"/>
        <c:noMultiLvlLbl val="0"/>
      </c:catAx>
      <c:valAx>
        <c:axId val="15472947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47279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648821875104424"/>
          <c:w val="0.92474201417656265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0.245</c:v>
                </c:pt>
                <c:pt idx="1">
                  <c:v>0.755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0.24399999999999999</c:v>
                </c:pt>
                <c:pt idx="1">
                  <c:v>0.75600000000000001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1C-4A2D-A025-FD3098E10C9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D0-44D4-A7CD-1D7C35AD082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0.22</c:v>
                </c:pt>
                <c:pt idx="1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2D0-44D4-A7CD-1D7C35AD0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4630016"/>
        <c:axId val="154631552"/>
      </c:barChart>
      <c:catAx>
        <c:axId val="154630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4631552"/>
        <c:crosses val="autoZero"/>
        <c:auto val="1"/>
        <c:lblAlgn val="ctr"/>
        <c:lblOffset val="20"/>
        <c:noMultiLvlLbl val="0"/>
      </c:catAx>
      <c:valAx>
        <c:axId val="15463155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46300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0.01873</cdr:x>
      <cdr:y>0.87513</cdr:y>
    </cdr:from>
    <cdr:to>
      <cdr:x>0.9858</cdr:x>
      <cdr:y>0.94467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xmlns="" id="{E542C365-E855-40A8-A11F-AEC9BEEF14FD}"/>
            </a:ext>
          </a:extLst>
        </cdr:cNvPr>
        <cdr:cNvPicPr>
          <a:picLocks xmlns:a="http://schemas.openxmlformats.org/drawingml/2006/main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22132" y="3717677"/>
          <a:ext cx="11469151" cy="29541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0.02165</cdr:x>
      <cdr:y>0.66196</cdr:y>
    </cdr:from>
    <cdr:to>
      <cdr:x>0.98579</cdr:x>
      <cdr:y>0.76911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xmlns="" id="{56028C3F-EFF8-4392-BB87-5E9E50A6237B}"/>
            </a:ext>
          </a:extLst>
        </cdr:cNvPr>
        <cdr:cNvPicPr>
          <a:picLocks xmlns:a="http://schemas.openxmlformats.org/drawingml/2006/main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57140" y="1250270"/>
          <a:ext cx="11451101" cy="20237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6B5B478-9391-402C-8E47-983527235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A816A4-2417-4744-8450-9674526E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78034-096A-4FED-9FFE-70D2CB52F43A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0870BC-4AE4-4FB9-B7DF-7FB20A48D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6C32ED-7E96-4D75-9847-B1FBEA3FB7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1F6B4-3AF3-4AFC-9A7F-095E97DA89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13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31CEFA39-3E36-4400-A799-1B4F79DEC1B6}" type="datetimeFigureOut">
              <a:rPr lang="en-IN" smtClean="0"/>
              <a:pPr/>
              <a:t>03-08-2018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2E68A9C0-8D56-4279-9FF5-CD4924E624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6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34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8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7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4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40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17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91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17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78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98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81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30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8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28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2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82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5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87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2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3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5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1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419022"/>
            <a:ext cx="381000" cy="360011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Selections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4" t="24460" r="16127" b="7689"/>
          <a:stretch>
            <a:fillRect/>
          </a:stretch>
        </p:blipFill>
        <p:spPr>
          <a:xfrm>
            <a:off x="6104660" y="902804"/>
            <a:ext cx="6087341" cy="5514929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1145" r="25348" b="20925"/>
          <a:stretch>
            <a:fillRect/>
          </a:stretch>
        </p:blipFill>
        <p:spPr>
          <a:xfrm>
            <a:off x="0" y="905934"/>
            <a:ext cx="6121400" cy="5521371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2pPr>
            <a:lvl3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3pPr>
            <a:lvl4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4pPr>
            <a:lvl5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F8A0184-F35C-4CB6-947E-E95194273F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5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hart" Target="../charts/chart16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chart" Target="../charts/char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9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20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hart" Target="../charts/chart21.xml"/><Relationship Id="rId7" Type="http://schemas.openxmlformats.org/officeDocument/2006/relationships/image" Target="../media/image32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chart" Target="../charts/chart22.xm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hart" Target="../charts/chart23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26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27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28.xml"/><Relationship Id="rId4" Type="http://schemas.openxmlformats.org/officeDocument/2006/relationships/image" Target="../media/image36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chart" Target="../charts/chart29.xml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30.xml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31.xml"/><Relationship Id="rId4" Type="http://schemas.openxmlformats.org/officeDocument/2006/relationships/image" Target="../media/image39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32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4.png"/><Relationship Id="rId5" Type="http://schemas.openxmlformats.org/officeDocument/2006/relationships/image" Target="../media/image41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34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hart" Target="../charts/chart35.xml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hart" Target="../charts/chart36.xml"/><Relationship Id="rId7" Type="http://schemas.openxmlformats.org/officeDocument/2006/relationships/image" Target="../media/image4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hart" Target="../charts/chart38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hart" Target="../charts/chart45.xml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chart" Target="../charts/chart40.xml"/><Relationship Id="rId12" Type="http://schemas.openxmlformats.org/officeDocument/2006/relationships/chart" Target="../charts/chart44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chart" Target="../charts/chart43.xml"/><Relationship Id="rId5" Type="http://schemas.openxmlformats.org/officeDocument/2006/relationships/image" Target="../media/image47.png"/><Relationship Id="rId15" Type="http://schemas.openxmlformats.org/officeDocument/2006/relationships/image" Target="../media/image5.png"/><Relationship Id="rId10" Type="http://schemas.openxmlformats.org/officeDocument/2006/relationships/chart" Target="../charts/chart42.xml"/><Relationship Id="rId4" Type="http://schemas.openxmlformats.org/officeDocument/2006/relationships/image" Target="../media/image7.png"/><Relationship Id="rId9" Type="http://schemas.openxmlformats.org/officeDocument/2006/relationships/chart" Target="../charts/chart41.xml"/><Relationship Id="rId14" Type="http://schemas.openxmlformats.org/officeDocument/2006/relationships/chart" Target="../charts/chart4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47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chart" Target="../charts/chart4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14.png"/><Relationship Id="rId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chart" Target="../charts/chart2.xml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chart" Target="../charts/chart4.xml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chart" Target="../charts/chart1.xml"/><Relationship Id="rId9" Type="http://schemas.openxmlformats.org/officeDocument/2006/relationships/image" Target="../media/image9.png"/><Relationship Id="rId1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chart" Target="../charts/chart7.xml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11" Type="http://schemas.openxmlformats.org/officeDocument/2006/relationships/image" Target="../media/image18.png"/><Relationship Id="rId5" Type="http://schemas.openxmlformats.org/officeDocument/2006/relationships/chart" Target="../charts/chart5.xml"/><Relationship Id="rId10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hart" Target="../charts/chart10.xml"/><Relationship Id="rId5" Type="http://schemas.openxmlformats.org/officeDocument/2006/relationships/image" Target="../media/image6.png"/><Relationship Id="rId10" Type="http://schemas.openxmlformats.org/officeDocument/2006/relationships/chart" Target="../charts/chart9.xml"/><Relationship Id="rId4" Type="http://schemas.openxmlformats.org/officeDocument/2006/relationships/chart" Target="../charts/chart8.xml"/><Relationship Id="rId9" Type="http://schemas.openxmlformats.org/officeDocument/2006/relationships/image" Target="../media/image21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chart" Target="../charts/chart1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chart" Target="../charts/chart12.xml"/><Relationship Id="rId10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chart" Target="../charts/chart1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345912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iSHOP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- P2P Report</a:t>
            </a: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23256" y="3557510"/>
            <a:ext cx="10998678" cy="2651903"/>
          </a:xfrm>
          <a:effectLst/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dirty="0"/>
              <a:t>Supermarket/Grocery, ALDI, Whole Foods </a:t>
            </a:r>
            <a:br>
              <a:rPr lang="en-US" sz="3600" dirty="0"/>
            </a:br>
            <a:r>
              <a:rPr lang="en-US" sz="3600" dirty="0">
                <a:latin typeface="Franklin Gothic Book" panose="020B0503020102020204" pitchFamily="34" charset="0"/>
                <a:ea typeface="+mn-ea"/>
                <a:cs typeface="+mn-cs"/>
              </a:rPr>
              <a:t>Base – Total Trips, Filters – None </a:t>
            </a:r>
            <a:br>
              <a:rPr lang="en-US" sz="3600" dirty="0">
                <a:latin typeface="Franklin Gothic Book" panose="020B0503020102020204" pitchFamily="34" charset="0"/>
                <a:ea typeface="+mn-ea"/>
                <a:cs typeface="+mn-cs"/>
              </a:rPr>
            </a:br>
            <a:r>
              <a:rPr lang="en-US" sz="3600" dirty="0">
                <a:ea typeface="+mn-ea"/>
                <a:cs typeface="+mn-cs"/>
              </a:rPr>
              <a:t>Year: 2017</a:t>
            </a:r>
            <a:endParaRPr lang="en-US" sz="3600" dirty="0"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2422F08-125B-42B7-A79F-4FE98897D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Pre-Visit_Origi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780350"/>
              </p:ext>
            </p:extLst>
          </p:nvPr>
        </p:nvGraphicFramePr>
        <p:xfrm>
          <a:off x="200824" y="1376429"/>
          <a:ext cx="11879613" cy="414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4988603"/>
            <a:ext cx="11451101" cy="17423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29919" y="742218"/>
            <a:ext cx="11584420" cy="544039"/>
            <a:chOff x="329919" y="742218"/>
            <a:chExt cx="11584420" cy="54403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19" y="742218"/>
              <a:ext cx="372822" cy="358062"/>
            </a:xfrm>
            <a:prstGeom prst="rect">
              <a:avLst/>
            </a:prstGeom>
          </p:spPr>
        </p:pic>
        <p:sp>
          <p:nvSpPr>
            <p:cNvPr id="81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Pre-Trip Origin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scription"/>
            <p:cNvSpPr txBox="1"/>
            <p:nvPr/>
          </p:nvSpPr>
          <p:spPr>
            <a:xfrm>
              <a:off x="664145" y="1070813"/>
              <a:ext cx="109044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Have Origin At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39" name="TableLegends">
            <a:extLst>
              <a:ext uri="{FF2B5EF4-FFF2-40B4-BE49-F238E27FC236}">
                <a16:creationId xmlns:a16="http://schemas.microsoft.com/office/drawing/2014/main" xmlns="" id="{DBB5C4E8-1A86-498F-B543-F1698A49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xmlns="" id="{AF49B55D-97C2-4D83-9888-58DE8ABA114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xmlns="" id="{9B21E86F-5EC0-4B85-9893-845929F9AAB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E6C1CB9-C61C-4166-99DC-6C8A61FC615C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90379A88-C746-49D2-9E97-6CA510EA8C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12A2723-19AC-4069-B8D8-86196589134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88738DD-75D0-4434-BFE7-F85A47550C7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xmlns="" id="{82595FDA-6C70-4E68-A6E5-8A2B37623C8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090667D-AC8D-433F-BBC5-CF22956F390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49" name="Text Placeholder 6">
            <a:extLst>
              <a:ext uri="{FF2B5EF4-FFF2-40B4-BE49-F238E27FC236}">
                <a16:creationId xmlns:a16="http://schemas.microsoft.com/office/drawing/2014/main" xmlns="" id="{269B6FBD-27E5-47BB-9D7C-234C72DE2B8C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0" name="TPandFilters">
            <a:extLst>
              <a:ext uri="{FF2B5EF4-FFF2-40B4-BE49-F238E27FC236}">
                <a16:creationId xmlns:a16="http://schemas.microsoft.com/office/drawing/2014/main" xmlns="" id="{995448B0-FA23-4287-B8B3-362BEA42B2B6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AE3FDB0C-EE1E-4E9B-9B1B-5FE4E87B601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tTestAgainst">
            <a:extLst>
              <a:ext uri="{FF2B5EF4-FFF2-40B4-BE49-F238E27FC236}">
                <a16:creationId xmlns:a16="http://schemas.microsoft.com/office/drawing/2014/main" xmlns="" id="{D35992D8-5815-4D72-8D21-0B0060ADC629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xmlns="" id="{B5A32BBF-739C-4EBA-9AF1-7647CF63271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D7AB6536-C258-4F4C-899C-6CB9016B12A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xmlns="" id="{22910FB8-3B6A-46FB-A12E-514759B2FC9E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0984304C-644A-4B42-BA79-11D8865C669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58" name="benchmarkGroup">
            <a:extLst>
              <a:ext uri="{FF2B5EF4-FFF2-40B4-BE49-F238E27FC236}">
                <a16:creationId xmlns:a16="http://schemas.microsoft.com/office/drawing/2014/main" xmlns="" id="{0533FBF3-ECFB-46DC-9CFF-3C060DF69E78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59" name="benchmark">
              <a:extLst>
                <a:ext uri="{FF2B5EF4-FFF2-40B4-BE49-F238E27FC236}">
                  <a16:creationId xmlns:a16="http://schemas.microsoft.com/office/drawing/2014/main" xmlns="" id="{A51061D4-CF9E-428F-A101-5561EB32EFC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189D132D-4F33-4388-8E50-1697CD9765F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xmlns="" id="{A4AAA978-EFA9-46A4-A5B6-EFFA4461215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08016FA-3808-4E49-B295-07F893B7AF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4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ripMiss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330366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50646" y="696037"/>
            <a:ext cx="11563693" cy="590220"/>
            <a:chOff x="350646" y="696037"/>
            <a:chExt cx="11563693" cy="59022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Mission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For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46" y="696037"/>
              <a:ext cx="396000" cy="396000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xmlns="" id="{A1120F3A-3B7D-473E-B324-68B66321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E7949CB-3B73-4890-A429-2EFAE3CC05D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44875"/>
            <a:ext cx="11451101" cy="174239"/>
          </a:xfrm>
          <a:prstGeom prst="rect">
            <a:avLst/>
          </a:prstGeom>
        </p:spPr>
      </p:pic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xmlns="" id="{4CAFB35B-01A4-4017-B56C-43692B01196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8274A37A-DAA6-4A24-ABA7-AAC8EE9D787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4EE34FD-B37C-4485-8AE5-EFEED4BAFF34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043A0258-E734-4CA9-8FD7-9DB65CAE6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69AADACF-11C4-43BE-968B-96BFA618295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89DAF24-E1EE-45F2-85A3-D59DCE5E8F1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CEDA071F-1354-4B52-8E5A-42E5B1683358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F9E050E0-D2E9-4502-8BA4-9DB91A54AA2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F3E458ED-79C4-459A-B61A-C367943A4AC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xmlns="" id="{8C392D58-53D4-45D0-93F7-041526CC1CBF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11E42CA-2EC9-4A5C-8313-259082049BF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xmlns="" id="{07C82782-FBCB-4709-B766-CABC9307AA7B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6821E6F7-C046-4041-8CEF-91E54D3C5C0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6B953E2-7304-4905-93BA-7BF9318B40C8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781CD15E-240A-425C-BCAC-02CC2A2DDBCF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CB51AEE3-EDBB-4BFF-BAAB-AAA10E107DF8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xmlns="" id="{B3A5E603-7C9D-47A7-A6B9-8861BE9BA94F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xmlns="" id="{F84F3B22-2F39-49DA-892A-E010D45177F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A6889442-2E90-4C9A-AF4D-6C722B60F12C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B3769050-60B5-402E-BB45-2D46AB9801E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54E9F13-280B-4CC2-BC7A-1D419E9A53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4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3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Reason_For_Store_Choice_Top2Box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524534"/>
              </p:ext>
            </p:extLst>
          </p:nvPr>
        </p:nvGraphicFramePr>
        <p:xfrm>
          <a:off x="495961" y="3937000"/>
          <a:ext cx="11437084" cy="191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8723523" y="5808497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10282390" y="5731599"/>
            <a:ext cx="43712" cy="12717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39347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179150"/>
            <a:ext cx="10764000" cy="252000"/>
          </a:xfrm>
          <a:prstGeom prst="rect">
            <a:avLst/>
          </a:prstGeom>
        </p:spPr>
      </p:pic>
      <p:graphicFrame>
        <p:nvGraphicFramePr>
          <p:cNvPr id="73" name="Reason_For_Store_Choice_Chart">
            <a:extLst>
              <a:ext uri="{FF2B5EF4-FFF2-40B4-BE49-F238E27FC236}">
                <a16:creationId xmlns:a16="http://schemas.microsoft.com/office/drawing/2014/main" xmlns="" id="{1E9F4B42-D70B-4C34-9B6A-09DF2A5D8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416007"/>
              </p:ext>
            </p:extLst>
          </p:nvPr>
        </p:nvGraphicFramePr>
        <p:xfrm>
          <a:off x="536600" y="1251958"/>
          <a:ext cx="11314554" cy="1663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406146" y="708413"/>
            <a:ext cx="11509329" cy="577844"/>
            <a:chOff x="406146" y="708413"/>
            <a:chExt cx="11509329" cy="577844"/>
          </a:xfrm>
        </p:grpSpPr>
        <p:sp>
          <p:nvSpPr>
            <p:cNvPr id="26" name="Header"/>
            <p:cNvSpPr txBox="1"/>
            <p:nvPr/>
          </p:nvSpPr>
          <p:spPr>
            <a:xfrm>
              <a:off x="680214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Reason for Store Choice Segment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0997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To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5C62F9B6-5006-4812-B27F-0740B705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6" y="708413"/>
              <a:ext cx="374400" cy="374400"/>
            </a:xfrm>
            <a:prstGeom prst="rect">
              <a:avLst/>
            </a:prstGeom>
          </p:spPr>
        </p:pic>
      </p:grpSp>
      <p:grpSp>
        <p:nvGrpSpPr>
          <p:cNvPr id="6" name="Header2"/>
          <p:cNvGrpSpPr/>
          <p:nvPr/>
        </p:nvGrpSpPr>
        <p:grpSpPr>
          <a:xfrm>
            <a:off x="403144" y="3396930"/>
            <a:ext cx="11512331" cy="556328"/>
            <a:chOff x="403144" y="3396930"/>
            <a:chExt cx="11512331" cy="556328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0944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Was To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662542" y="3456294"/>
              <a:ext cx="11131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Reason for Store Choice-Top 2 Box (Top 10 for ????) 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E5D49E1A-E446-4A23-83C4-845BF3EC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4" y="3396930"/>
              <a:ext cx="374400" cy="374400"/>
            </a:xfrm>
            <a:prstGeom prst="rect">
              <a:avLst/>
            </a:prstGeom>
          </p:spPr>
        </p:pic>
      </p:grpSp>
      <p:graphicFrame>
        <p:nvGraphicFramePr>
          <p:cNvPr id="76" name="TableLegends">
            <a:extLst>
              <a:ext uri="{FF2B5EF4-FFF2-40B4-BE49-F238E27FC236}">
                <a16:creationId xmlns:a16="http://schemas.microsoft.com/office/drawing/2014/main" xmlns="" id="{2EA3A9EF-F68D-49BD-80EF-719915737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Slide Number Placeholder 2">
            <a:extLst>
              <a:ext uri="{FF2B5EF4-FFF2-40B4-BE49-F238E27FC236}">
                <a16:creationId xmlns:a16="http://schemas.microsoft.com/office/drawing/2014/main" xmlns="" id="{A7D09EBE-18A9-49E2-93B6-C727CE156AF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xmlns="" id="{2009CE26-F36F-40E0-ADD1-3CA9435A83C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1F560F3-BCEE-43A0-B539-18332B2FA3B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28ECDD0D-13AA-458E-9CEA-793274D256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A58635B2-4A1A-4BF6-BBD6-DDE8678331E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90F4AA73-C795-4971-B4AF-69DC09D76A2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xmlns="" id="{D932321F-4715-48FE-9B55-7CDF4A970C25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9B0EE23A-70E5-4889-8024-1F08AEFBA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90" name="Text Placeholder 6">
            <a:extLst>
              <a:ext uri="{FF2B5EF4-FFF2-40B4-BE49-F238E27FC236}">
                <a16:creationId xmlns:a16="http://schemas.microsoft.com/office/drawing/2014/main" xmlns="" id="{842E0DA0-727B-45BA-8276-CA103A83502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2" name="TPandFilters">
            <a:extLst>
              <a:ext uri="{FF2B5EF4-FFF2-40B4-BE49-F238E27FC236}">
                <a16:creationId xmlns:a16="http://schemas.microsoft.com/office/drawing/2014/main" xmlns="" id="{1E784E45-9F58-45A9-A414-5F7627F2EC78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7E2371EA-1BF3-400E-B52C-0A39F28CF01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tatTestAgainst">
            <a:extLst>
              <a:ext uri="{FF2B5EF4-FFF2-40B4-BE49-F238E27FC236}">
                <a16:creationId xmlns:a16="http://schemas.microsoft.com/office/drawing/2014/main" xmlns="" id="{50B71D80-0CDA-4EE1-8790-D6197CE0774C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xmlns="" id="{24759C93-9701-4B6C-A9B2-B134BC79BF6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9658E76F-8A55-4365-9B9C-D4DD6141790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xmlns="" id="{B03A7514-973C-4FEC-8161-D5F58B5596A3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EF49FC27-7296-4066-BE66-E142FBBA4441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9" name="benchmarkGroup">
            <a:extLst>
              <a:ext uri="{FF2B5EF4-FFF2-40B4-BE49-F238E27FC236}">
                <a16:creationId xmlns:a16="http://schemas.microsoft.com/office/drawing/2014/main" xmlns="" id="{A88F8727-AF26-45D4-A25E-D9E9590EB7D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00" name="benchmark">
              <a:extLst>
                <a:ext uri="{FF2B5EF4-FFF2-40B4-BE49-F238E27FC236}">
                  <a16:creationId xmlns:a16="http://schemas.microsoft.com/office/drawing/2014/main" xmlns="" id="{2D300E4F-C857-4D73-B042-18263CCD3DFF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AEE32A22-0611-476C-8F16-AEA69C9E40CE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2" name="Slide Number Placeholder 5">
            <a:extLst>
              <a:ext uri="{FF2B5EF4-FFF2-40B4-BE49-F238E27FC236}">
                <a16:creationId xmlns:a16="http://schemas.microsoft.com/office/drawing/2014/main" xmlns="" id="{6EFEA287-D853-40D4-A397-D73A4769D94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603A29-FF8F-45A0-B17F-24CD060F7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2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18" name="Claimed_Visit_Motivation_Chart">
            <a:extLst>
              <a:ext uri="{FF2B5EF4-FFF2-40B4-BE49-F238E27FC236}">
                <a16:creationId xmlns:a16="http://schemas.microsoft.com/office/drawing/2014/main" xmlns="" id="{D87E93D5-DC06-47A9-AF83-606827C95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39379"/>
              </p:ext>
            </p:extLst>
          </p:nvPr>
        </p:nvGraphicFramePr>
        <p:xfrm>
          <a:off x="238124" y="1318571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99929"/>
            <a:chOff x="296891" y="725520"/>
            <a:chExt cx="11617448" cy="599929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06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Claimed Visit Motivation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20" name="Description">
              <a:extLst>
                <a:ext uri="{FF2B5EF4-FFF2-40B4-BE49-F238E27FC236}">
                  <a16:creationId xmlns:a16="http://schemas.microsoft.com/office/drawing/2014/main" xmlns="" id="{1B2DA32D-B7E4-49C6-8726-EF0197CE4748}"/>
                </a:ext>
              </a:extLst>
            </p:cNvPr>
            <p:cNvSpPr txBox="1"/>
            <p:nvPr/>
          </p:nvSpPr>
          <p:spPr>
            <a:xfrm>
              <a:off x="664144" y="1110005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Have “???” As The Claimed Visit Motivation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A06FD221-B090-4F3E-9884-C4A94751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5BD8B69C-03A6-467E-887E-8296D365783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26F993AC-B1C7-48DE-991C-3BBC4BB7C64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246713B-C2C8-47FD-8A99-05F0F6C0109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74EBDA3A-4FAC-447E-B343-712F17C5D5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AAD6C97-2C6A-4C83-A324-CA3AFA7D58C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6C3D7A1-C32B-4543-AC31-98AE774678D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72400F70-43FA-4E89-87D2-EFB6AB234F1E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4E67F020-4D33-4ABE-B094-0A40FD775E14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957A68A7-8437-4CAB-88E1-BDEBB53A48B5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xmlns="" id="{B31A3C90-48B3-43A0-BD5D-10E80D97627A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CC88AE8-12D8-426E-8794-E07A977AB6B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xmlns="" id="{3AECC4A7-CBD2-41BC-A961-70A700A55882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31130482-498A-40EC-AB31-B30DAA03986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D7E1265-1E7E-46B3-8205-6C98CD0486E7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8EDAD255-B217-4F8C-BA0B-215E581EE9AC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80313379-21FF-45E6-8D42-7CBF22028C3E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xmlns="" id="{1650D8F6-B6D9-4D66-8D6C-86C89429DC53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xmlns="" id="{AE40BF58-7F52-4DB1-9F0C-DF33106C2CB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F619BFEE-9603-475F-88EB-087AB2C74C4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083FE6FD-27D1-42A9-B36B-F9FFDD93C2F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440D68D-77EC-4198-8C6B-55E07A065F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ype_Of_Other_Stores_Consider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874980"/>
              </p:ext>
            </p:extLst>
          </p:nvPr>
        </p:nvGraphicFramePr>
        <p:xfrm>
          <a:off x="112544" y="3900533"/>
          <a:ext cx="11928486" cy="1941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13" name="Header2"/>
          <p:cNvGrpSpPr/>
          <p:nvPr/>
        </p:nvGrpSpPr>
        <p:grpSpPr>
          <a:xfrm>
            <a:off x="345763" y="3393920"/>
            <a:ext cx="11569712" cy="559338"/>
            <a:chOff x="345763" y="3393920"/>
            <a:chExt cx="11569712" cy="559338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09060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Considered Other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97701" y="3764153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9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Type Of Other Stores Considered (Top 10 for ????) 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3" y="3393920"/>
              <a:ext cx="380915" cy="380915"/>
            </a:xfrm>
            <a:prstGeom prst="rect">
              <a:avLst/>
            </a:prstGeom>
          </p:spPr>
        </p:pic>
      </p:grpSp>
      <p:grpSp>
        <p:nvGrpSpPr>
          <p:cNvPr id="12" name="Header1"/>
          <p:cNvGrpSpPr/>
          <p:nvPr/>
        </p:nvGrpSpPr>
        <p:grpSpPr>
          <a:xfrm>
            <a:off x="344507" y="690217"/>
            <a:ext cx="11570968" cy="596040"/>
            <a:chOff x="344507" y="690217"/>
            <a:chExt cx="11570968" cy="59604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Another Store Considered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0997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Considered Another Store.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07" y="690217"/>
              <a:ext cx="383426" cy="381600"/>
            </a:xfrm>
            <a:prstGeom prst="rect">
              <a:avLst/>
            </a:prstGeom>
          </p:spPr>
        </p:pic>
      </p:grpSp>
      <p:grpSp>
        <p:nvGrpSpPr>
          <p:cNvPr id="8" name="Another_Store_Considered1">
            <a:extLst>
              <a:ext uri="{FF2B5EF4-FFF2-40B4-BE49-F238E27FC236}">
                <a16:creationId xmlns:a16="http://schemas.microsoft.com/office/drawing/2014/main" xmlns="" id="{3C196702-FC03-4F13-BF0B-5E075E7C183E}"/>
              </a:ext>
            </a:extLst>
          </p:cNvPr>
          <p:cNvGrpSpPr/>
          <p:nvPr/>
        </p:nvGrpSpPr>
        <p:grpSpPr>
          <a:xfrm>
            <a:off x="850080" y="1674901"/>
            <a:ext cx="1331259" cy="650837"/>
            <a:chOff x="2133595" y="1705087"/>
            <a:chExt cx="1331259" cy="650837"/>
          </a:xfrm>
        </p:grpSpPr>
        <p:sp>
          <p:nvSpPr>
            <p:cNvPr id="7" name="Another_Store_Considered"/>
            <p:cNvSpPr/>
            <p:nvPr/>
          </p:nvSpPr>
          <p:spPr>
            <a:xfrm>
              <a:off x="2194112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11%</a:t>
              </a:r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4" name="Rounded Rectangle 6">
              <a:extLst>
                <a:ext uri="{FF2B5EF4-FFF2-40B4-BE49-F238E27FC236}">
                  <a16:creationId xmlns:a16="http://schemas.microsoft.com/office/drawing/2014/main" xmlns="" id="{6B995C67-620C-4092-9E7C-199F5DD33959}"/>
                </a:ext>
              </a:extLst>
            </p:cNvPr>
            <p:cNvSpPr/>
            <p:nvPr/>
          </p:nvSpPr>
          <p:spPr>
            <a:xfrm>
              <a:off x="2133595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" name="Another_Store_Considered2">
            <a:extLst>
              <a:ext uri="{FF2B5EF4-FFF2-40B4-BE49-F238E27FC236}">
                <a16:creationId xmlns:a16="http://schemas.microsoft.com/office/drawing/2014/main" xmlns="" id="{11A33258-C63F-4F5F-8B8F-9A8CA68CFD40}"/>
              </a:ext>
            </a:extLst>
          </p:cNvPr>
          <p:cNvGrpSpPr/>
          <p:nvPr/>
        </p:nvGrpSpPr>
        <p:grpSpPr>
          <a:xfrm>
            <a:off x="2965864" y="1676600"/>
            <a:ext cx="1331259" cy="650837"/>
            <a:chOff x="4709293" y="1705087"/>
            <a:chExt cx="1331259" cy="650837"/>
          </a:xfrm>
        </p:grpSpPr>
        <p:sp>
          <p:nvSpPr>
            <p:cNvPr id="30" name="Another_Store_Considered"/>
            <p:cNvSpPr/>
            <p:nvPr/>
          </p:nvSpPr>
          <p:spPr>
            <a:xfrm>
              <a:off x="4769810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12%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Rounded Rectangle 29">
              <a:extLst>
                <a:ext uri="{FF2B5EF4-FFF2-40B4-BE49-F238E27FC236}">
                  <a16:creationId xmlns:a16="http://schemas.microsoft.com/office/drawing/2014/main" xmlns="" id="{FE3A0C8A-01EF-4C7F-8112-CB69C7D8582F}"/>
                </a:ext>
              </a:extLst>
            </p:cNvPr>
            <p:cNvSpPr/>
            <p:nvPr/>
          </p:nvSpPr>
          <p:spPr>
            <a:xfrm>
              <a:off x="4709293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" name="Another_Store_Considered3">
            <a:extLst>
              <a:ext uri="{FF2B5EF4-FFF2-40B4-BE49-F238E27FC236}">
                <a16:creationId xmlns:a16="http://schemas.microsoft.com/office/drawing/2014/main" xmlns="" id="{B2530708-7884-4B0A-BE35-DA2D857C92B3}"/>
              </a:ext>
            </a:extLst>
          </p:cNvPr>
          <p:cNvGrpSpPr/>
          <p:nvPr/>
        </p:nvGrpSpPr>
        <p:grpSpPr>
          <a:xfrm>
            <a:off x="5184930" y="1674901"/>
            <a:ext cx="1331259" cy="650837"/>
            <a:chOff x="7571896" y="1711566"/>
            <a:chExt cx="1331259" cy="650837"/>
          </a:xfrm>
        </p:grpSpPr>
        <p:sp>
          <p:nvSpPr>
            <p:cNvPr id="31" name="Another_Store_Considered"/>
            <p:cNvSpPr/>
            <p:nvPr/>
          </p:nvSpPr>
          <p:spPr>
            <a:xfrm>
              <a:off x="7631252" y="1768044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13%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xmlns="" id="{B6AB56F2-E096-44E8-94F6-FB47316E4EAA}"/>
                </a:ext>
              </a:extLst>
            </p:cNvPr>
            <p:cNvSpPr/>
            <p:nvPr/>
          </p:nvSpPr>
          <p:spPr>
            <a:xfrm>
              <a:off x="7571896" y="1711566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0" name="Another_Store_Considered4">
            <a:extLst>
              <a:ext uri="{FF2B5EF4-FFF2-40B4-BE49-F238E27FC236}">
                <a16:creationId xmlns:a16="http://schemas.microsoft.com/office/drawing/2014/main" xmlns="" id="{4FAC5E35-0FF1-418C-858C-52B2ACF098E8}"/>
              </a:ext>
            </a:extLst>
          </p:cNvPr>
          <p:cNvGrpSpPr/>
          <p:nvPr/>
        </p:nvGrpSpPr>
        <p:grpSpPr>
          <a:xfrm>
            <a:off x="7468906" y="1674901"/>
            <a:ext cx="1331259" cy="650837"/>
            <a:chOff x="2133595" y="1705087"/>
            <a:chExt cx="1331259" cy="650837"/>
          </a:xfrm>
        </p:grpSpPr>
        <p:sp>
          <p:nvSpPr>
            <p:cNvPr id="61" name="Another_Store_Considered">
              <a:extLst>
                <a:ext uri="{FF2B5EF4-FFF2-40B4-BE49-F238E27FC236}">
                  <a16:creationId xmlns:a16="http://schemas.microsoft.com/office/drawing/2014/main" xmlns="" id="{9800E505-CF17-483F-9060-59EE7414D16A}"/>
                </a:ext>
              </a:extLst>
            </p:cNvPr>
            <p:cNvSpPr/>
            <p:nvPr/>
          </p:nvSpPr>
          <p:spPr>
            <a:xfrm>
              <a:off x="2194112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11%</a:t>
              </a:r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xmlns="" id="{40D74AD3-10B8-4C8A-BA21-39E34EE456DA}"/>
                </a:ext>
              </a:extLst>
            </p:cNvPr>
            <p:cNvSpPr/>
            <p:nvPr/>
          </p:nvSpPr>
          <p:spPr>
            <a:xfrm>
              <a:off x="2133595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Another_Store_Considered5">
            <a:extLst>
              <a:ext uri="{FF2B5EF4-FFF2-40B4-BE49-F238E27FC236}">
                <a16:creationId xmlns:a16="http://schemas.microsoft.com/office/drawing/2014/main" xmlns="" id="{B531DF6B-E861-4F51-BCA0-49763FDB9F57}"/>
              </a:ext>
            </a:extLst>
          </p:cNvPr>
          <p:cNvGrpSpPr/>
          <p:nvPr/>
        </p:nvGrpSpPr>
        <p:grpSpPr>
          <a:xfrm>
            <a:off x="9752882" y="1674901"/>
            <a:ext cx="1331259" cy="650837"/>
            <a:chOff x="2133595" y="1705087"/>
            <a:chExt cx="1331259" cy="650837"/>
          </a:xfrm>
        </p:grpSpPr>
        <p:sp>
          <p:nvSpPr>
            <p:cNvPr id="65" name="Another_Store_Considered">
              <a:extLst>
                <a:ext uri="{FF2B5EF4-FFF2-40B4-BE49-F238E27FC236}">
                  <a16:creationId xmlns:a16="http://schemas.microsoft.com/office/drawing/2014/main" xmlns="" id="{3E7BD68E-62E7-4338-81DB-BCB22BCD5FBF}"/>
                </a:ext>
              </a:extLst>
            </p:cNvPr>
            <p:cNvSpPr/>
            <p:nvPr/>
          </p:nvSpPr>
          <p:spPr>
            <a:xfrm>
              <a:off x="2194112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11%</a:t>
              </a:r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6" name="Rounded Rectangle 6">
              <a:extLst>
                <a:ext uri="{FF2B5EF4-FFF2-40B4-BE49-F238E27FC236}">
                  <a16:creationId xmlns:a16="http://schemas.microsoft.com/office/drawing/2014/main" xmlns="" id="{9472FB81-A320-4D0F-9654-47171D817559}"/>
                </a:ext>
              </a:extLst>
            </p:cNvPr>
            <p:cNvSpPr/>
            <p:nvPr/>
          </p:nvSpPr>
          <p:spPr>
            <a:xfrm>
              <a:off x="2133595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67" name="TableLegends">
            <a:extLst>
              <a:ext uri="{FF2B5EF4-FFF2-40B4-BE49-F238E27FC236}">
                <a16:creationId xmlns:a16="http://schemas.microsoft.com/office/drawing/2014/main" xmlns="" id="{9E582A53-F7C2-462A-9A15-1C4E4ADF3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BBDD225F-4ADA-4208-9A2C-B5B897461C5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8" y="5213687"/>
            <a:ext cx="11451101" cy="371187"/>
          </a:xfrm>
          <a:prstGeom prst="rect">
            <a:avLst/>
          </a:prstGeom>
        </p:spPr>
      </p:pic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xmlns="" id="{5BA36EFE-1213-4441-9F2F-6282C2CA0AE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Footer Placeholder 2">
            <a:extLst>
              <a:ext uri="{FF2B5EF4-FFF2-40B4-BE49-F238E27FC236}">
                <a16:creationId xmlns:a16="http://schemas.microsoft.com/office/drawing/2014/main" xmlns="" id="{6BA9CCD3-F304-4B40-AB88-83DB3903AD3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F2C89FE-E670-4F35-ACCE-BE908CBFC4FC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2EB8B56-D658-4563-B47B-FFD7565205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B3237A0-5281-4DE5-B97E-6762E86048D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AEC2B9E-1ECC-4F63-BB70-B047BF301C9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Footer Placeholder 4">
            <a:extLst>
              <a:ext uri="{FF2B5EF4-FFF2-40B4-BE49-F238E27FC236}">
                <a16:creationId xmlns:a16="http://schemas.microsoft.com/office/drawing/2014/main" xmlns="" id="{75B81BD9-E495-4A19-9A49-DA26C145C76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306903FC-2E36-49D2-9F81-7D9988CB6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29255C3F-6A25-41FF-859A-1B60FC32D3FF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1" name="TPandFilters">
            <a:extLst>
              <a:ext uri="{FF2B5EF4-FFF2-40B4-BE49-F238E27FC236}">
                <a16:creationId xmlns:a16="http://schemas.microsoft.com/office/drawing/2014/main" xmlns="" id="{63CF3AAB-605E-4C0F-BBEC-9AD38A5767FD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E4AB18C3-22A6-442B-AA15-59B3295BCBA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tatTestAgainst">
            <a:extLst>
              <a:ext uri="{FF2B5EF4-FFF2-40B4-BE49-F238E27FC236}">
                <a16:creationId xmlns:a16="http://schemas.microsoft.com/office/drawing/2014/main" xmlns="" id="{C921D409-7A1F-474B-954E-BF53C0DB161E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xmlns="" id="{A604A6C8-C9C9-46C9-89CA-04EB2050321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961C8515-8018-4753-90D3-C1D4C7E99352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xmlns="" id="{6EF14489-AB0B-4322-A38B-945CEEE8C28C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A7E2FA07-CCDD-4FD7-8007-F41AAD8F5415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9" name="benchmarkGroup">
            <a:extLst>
              <a:ext uri="{FF2B5EF4-FFF2-40B4-BE49-F238E27FC236}">
                <a16:creationId xmlns:a16="http://schemas.microsoft.com/office/drawing/2014/main" xmlns="" id="{BF928EA9-002C-405D-93F4-1FD2F3CA1C1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0" name="benchmark">
              <a:extLst>
                <a:ext uri="{FF2B5EF4-FFF2-40B4-BE49-F238E27FC236}">
                  <a16:creationId xmlns:a16="http://schemas.microsoft.com/office/drawing/2014/main" xmlns="" id="{181AA04B-C90B-49A9-A4AD-A857FBB4D2A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A8994E6F-0897-49CF-AF4B-E20B371819F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2" name="Slide Number Placeholder 5">
            <a:extLst>
              <a:ext uri="{FF2B5EF4-FFF2-40B4-BE49-F238E27FC236}">
                <a16:creationId xmlns:a16="http://schemas.microsoft.com/office/drawing/2014/main" xmlns="" id="{35F345A0-8D06-4A59-B38D-CFC6E293A82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3" name="Picture 9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3EA6AB6-CE21-4CF5-B554-BC62D164D98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95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rip_Planing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047068"/>
              </p:ext>
            </p:extLst>
          </p:nvPr>
        </p:nvGraphicFramePr>
        <p:xfrm>
          <a:off x="167786" y="1274331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Planning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Were ???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</p:grp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0CCDAD15-B6DA-4E0F-97A7-C1242543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D596CE95-EC77-4EBD-94E3-7A5851F55F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1" y="5003322"/>
            <a:ext cx="11434531" cy="201724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D1BB29F0-8B6B-43F8-A167-3B7B37C6772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0F377E4F-AC86-43EB-B743-32EA68B346D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CE5BBBB-AB05-4609-9133-044CD0C37489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BDCCBAEE-45B7-4002-94F1-AFAF65F3CA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7E0DC4D-722B-478A-8F39-6633DDEFE2A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E88614A-1B50-4E9A-8C5A-F20AB634E25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A16225A4-95EC-4D30-B074-A11319E4E6D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EB6E5181-A346-45C5-B6C5-30E028AD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930B4646-093B-441D-8D6A-50E2B4E263F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C208BE21-A2C1-40A7-BF65-8342E2555FEE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F93C200-2CE7-409A-874D-AB729BDFF5A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B417E997-D1AA-4FB6-8554-B5B4ED6F6FBD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03C21494-45C8-43FC-902E-A4F5BA20E299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37AD38CC-E11A-438A-B6FA-5A53598FBBF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6FF20CC6-6B9B-409B-869F-7108EAA97A55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F1C7E26F-DCF6-412A-8DAE-43F8185D5DF9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BD128500-AC9D-4C84-B77D-2BC1BDEC04C0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2D1B306C-7BD8-41AD-9753-5F35F5FF526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57FA6A8-F138-43B2-9216-92888AAA8456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9B1EF68D-0F5A-4781-8AB1-24F3A6938CA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D6D8403-AD92-4AFC-B64D-F3CFFF85E7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8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rip_Preparation_Typ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781307"/>
              </p:ext>
            </p:extLst>
          </p:nvPr>
        </p:nvGraphicFramePr>
        <p:xfrm>
          <a:off x="154745" y="3910818"/>
          <a:ext cx="11905498" cy="2225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Device_U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250308"/>
              </p:ext>
            </p:extLst>
          </p:nvPr>
        </p:nvGraphicFramePr>
        <p:xfrm>
          <a:off x="169330" y="1258121"/>
          <a:ext cx="119284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342036" y="3408379"/>
            <a:ext cx="11573439" cy="544879"/>
            <a:chOff x="342036" y="3408379"/>
            <a:chExt cx="11573439" cy="544879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1033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“???“ As A Trip Preparation Type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34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Preparation Type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7C1DE655-ABFF-4963-A491-8FA8674A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36" y="3408379"/>
              <a:ext cx="391838" cy="375253"/>
            </a:xfrm>
            <a:prstGeom prst="rect">
              <a:avLst/>
            </a:prstGeom>
          </p:spPr>
        </p:pic>
      </p:grpSp>
      <p:grpSp>
        <p:nvGrpSpPr>
          <p:cNvPr id="2" name="Header1"/>
          <p:cNvGrpSpPr/>
          <p:nvPr/>
        </p:nvGrpSpPr>
        <p:grpSpPr>
          <a:xfrm>
            <a:off x="368338" y="751002"/>
            <a:ext cx="11547137" cy="535255"/>
            <a:chOff x="368338" y="751002"/>
            <a:chExt cx="11547137" cy="53525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 Used for Trip Preparation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111264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101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8" y="751002"/>
              <a:ext cx="349985" cy="349985"/>
            </a:xfrm>
            <a:prstGeom prst="rect">
              <a:avLst/>
            </a:prstGeom>
          </p:spPr>
        </p:pic>
      </p:grpSp>
      <p:graphicFrame>
        <p:nvGraphicFramePr>
          <p:cNvPr id="55" name="TableLegends">
            <a:extLst>
              <a:ext uri="{FF2B5EF4-FFF2-40B4-BE49-F238E27FC236}">
                <a16:creationId xmlns:a16="http://schemas.microsoft.com/office/drawing/2014/main" xmlns="" id="{A1DF88EC-6491-407E-8FAE-F747055A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49645"/>
              </p:ext>
            </p:extLst>
          </p:nvPr>
        </p:nvGraphicFramePr>
        <p:xfrm>
          <a:off x="0" y="6010968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F3B173CF-9898-4F7B-950A-C3B79C71F9D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668085"/>
            <a:ext cx="11437034" cy="243927"/>
          </a:xfrm>
          <a:prstGeom prst="rect">
            <a:avLst/>
          </a:prstGeom>
        </p:spPr>
      </p:pic>
      <p:pic>
        <p:nvPicPr>
          <p:cNvPr id="57" name="Picture 56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4" y="5301738"/>
            <a:ext cx="11297295" cy="606692"/>
          </a:xfrm>
          <a:prstGeom prst="rect">
            <a:avLst/>
          </a:prstGeom>
        </p:spPr>
      </p:pic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xmlns="" id="{8FC8464B-BA38-45B8-84DB-C35811A0F1E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Footer Placeholder 2">
            <a:extLst>
              <a:ext uri="{FF2B5EF4-FFF2-40B4-BE49-F238E27FC236}">
                <a16:creationId xmlns:a16="http://schemas.microsoft.com/office/drawing/2014/main" xmlns="" id="{1A3A92FF-8EAD-4B75-BC23-3CBAD8ED3E7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FDAD0CC-990F-4D30-BA1A-845CD0F0150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899B58D5-3702-403D-99A7-0B49B78E54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CBB0BEB3-C1FA-4200-BA2D-F67DEA21485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BAA3016-103A-4057-9C92-1A01FECBDEA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xmlns="" id="{C69B9458-5DEA-4BA5-9741-D4BB78920978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5DEB0D22-56DF-47F5-A52C-87E2EFBD0C52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70B98DD7-9B1B-4551-80AF-1B26BB8D986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9" name="TPandFilters">
            <a:extLst>
              <a:ext uri="{FF2B5EF4-FFF2-40B4-BE49-F238E27FC236}">
                <a16:creationId xmlns:a16="http://schemas.microsoft.com/office/drawing/2014/main" xmlns="" id="{4C6405C1-6F60-4208-8022-74B5E5A1D5F7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72107CBB-2C48-4364-A458-CF159D35287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tatTestAgainst">
            <a:extLst>
              <a:ext uri="{FF2B5EF4-FFF2-40B4-BE49-F238E27FC236}">
                <a16:creationId xmlns:a16="http://schemas.microsoft.com/office/drawing/2014/main" xmlns="" id="{33E8DAA4-303E-49D1-986A-1D331A8E7922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xmlns="" id="{09E75DC9-3F1E-448B-89DD-E3AA94CC7FBB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ECD3B2E8-0077-41F5-BD64-49567B1E07D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xmlns="" id="{2410BE9E-3A29-4536-A3CC-B94D231B29B4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5D972920-5891-4722-AE28-A2399948F6D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9" name="benchmarkGroup">
            <a:extLst>
              <a:ext uri="{FF2B5EF4-FFF2-40B4-BE49-F238E27FC236}">
                <a16:creationId xmlns:a16="http://schemas.microsoft.com/office/drawing/2014/main" xmlns="" id="{6CC74815-7DBE-4718-B1FE-74B7039ABCF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:a16="http://schemas.microsoft.com/office/drawing/2014/main" xmlns="" id="{7FA544D6-B071-4A3E-96B0-80A342FEF9D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B159A3F9-23AB-480E-AFD6-AFEF11541AE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xmlns="" id="{2BEA5EB0-914D-4F53-A888-D9E443E84A5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69857C1-44E2-4B72-B520-B787936A71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All_Destinatiton_Chart">
            <a:extLst>
              <a:ext uri="{FF2B5EF4-FFF2-40B4-BE49-F238E27FC236}">
                <a16:creationId xmlns:a16="http://schemas.microsoft.com/office/drawing/2014/main" xmlns="" id="{EEF94960-CF20-4041-855E-82FB62A26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21939"/>
              </p:ext>
            </p:extLst>
          </p:nvPr>
        </p:nvGraphicFramePr>
        <p:xfrm>
          <a:off x="94698" y="4112915"/>
          <a:ext cx="11928486" cy="187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502FB724-2EB8-4669-ABEF-E49CB70CE7F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3" y="2952179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2678975514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Most_Destination_Chart">
            <a:extLst>
              <a:ext uri="{FF2B5EF4-FFF2-40B4-BE49-F238E27FC236}">
                <a16:creationId xmlns:a16="http://schemas.microsoft.com/office/drawing/2014/main" xmlns="" id="{2A6B246B-F7BB-45A8-BB9D-A80BB11E0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0143"/>
              </p:ext>
            </p:extLst>
          </p:nvPr>
        </p:nvGraphicFramePr>
        <p:xfrm>
          <a:off x="73014" y="1317230"/>
          <a:ext cx="11928486" cy="2159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9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Most Important Destination Item (Top 10 for ????)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30" name="Description">
              <a:extLst>
                <a:ext uri="{FF2B5EF4-FFF2-40B4-BE49-F238E27FC236}">
                  <a16:creationId xmlns:a16="http://schemas.microsoft.com/office/drawing/2014/main" xmlns="" id="{D8673D0C-0CB1-4220-90F7-DCAB10C6DBCA}"/>
                </a:ext>
              </a:extLst>
            </p:cNvPr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Have ??? As The Most Important Destination Item</a:t>
              </a: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360209" y="3549340"/>
            <a:ext cx="11617448" cy="592594"/>
            <a:chOff x="360209" y="3549340"/>
            <a:chExt cx="11617448" cy="592594"/>
          </a:xfrm>
        </p:grpSpPr>
        <p:sp>
          <p:nvSpPr>
            <p:cNvPr id="18" name="Header"/>
            <p:cNvSpPr txBox="1"/>
            <p:nvPr/>
          </p:nvSpPr>
          <p:spPr>
            <a:xfrm>
              <a:off x="861036" y="358793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All Destination Items (Top 10 for ????)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97718" y="392649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758582" y="391102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09" y="3549340"/>
              <a:ext cx="384485" cy="384485"/>
            </a:xfrm>
            <a:prstGeom prst="rect">
              <a:avLst/>
            </a:prstGeom>
          </p:spPr>
        </p:pic>
        <p:sp>
          <p:nvSpPr>
            <p:cNvPr id="34" name="Description">
              <a:extLst>
                <a:ext uri="{FF2B5EF4-FFF2-40B4-BE49-F238E27FC236}">
                  <a16:creationId xmlns:a16="http://schemas.microsoft.com/office/drawing/2014/main" xmlns="" id="{6E7AE27A-E9E0-4276-90A4-DDBE3B0CC5DC}"/>
                </a:ext>
              </a:extLst>
            </p:cNvPr>
            <p:cNvSpPr txBox="1"/>
            <p:nvPr/>
          </p:nvSpPr>
          <p:spPr>
            <a:xfrm>
              <a:off x="681376" y="3926490"/>
              <a:ext cx="11013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Have ??? As A Destination Item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58" name="TableLegends">
            <a:extLst>
              <a:ext uri="{FF2B5EF4-FFF2-40B4-BE49-F238E27FC236}">
                <a16:creationId xmlns:a16="http://schemas.microsoft.com/office/drawing/2014/main" xmlns="" id="{92A7A097-EDCB-494B-92C4-87C1B535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2CCB5598-73F5-493D-B09C-478E637B99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5396567"/>
            <a:ext cx="11451101" cy="300848"/>
          </a:xfrm>
          <a:prstGeom prst="rect">
            <a:avLst/>
          </a:prstGeom>
        </p:spPr>
      </p:pic>
      <p:sp>
        <p:nvSpPr>
          <p:cNvPr id="60" name="Slide Number Placeholder 2">
            <a:extLst>
              <a:ext uri="{FF2B5EF4-FFF2-40B4-BE49-F238E27FC236}">
                <a16:creationId xmlns:a16="http://schemas.microsoft.com/office/drawing/2014/main" xmlns="" id="{800609D1-D6CA-492D-B837-EB2663F44DB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oter Placeholder 2">
            <a:extLst>
              <a:ext uri="{FF2B5EF4-FFF2-40B4-BE49-F238E27FC236}">
                <a16:creationId xmlns:a16="http://schemas.microsoft.com/office/drawing/2014/main" xmlns="" id="{EFCB86F0-8D5E-4053-BBFC-82A94B1B38B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9C406A8-FA58-4BAA-84C2-A0732093D212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DB6DBE3E-3789-4D1D-BBCF-CE1DA7E8EF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AED1CD5F-D901-45B2-AD82-F2624F324AA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5E651A7-E8B6-41DC-AA13-ACDB99E3A51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xmlns="" id="{F02F374C-0562-4E41-8023-23F206804897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F6E9A7CD-8024-4B43-9672-F2E426892A9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8FABB59E-1623-4CC0-899B-77A324A3ACB0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9" name="TPandFilters">
            <a:extLst>
              <a:ext uri="{FF2B5EF4-FFF2-40B4-BE49-F238E27FC236}">
                <a16:creationId xmlns:a16="http://schemas.microsoft.com/office/drawing/2014/main" xmlns="" id="{E3E7DBE7-2D3A-48BC-A4AF-165878EA0A66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753A37EC-B502-4D18-95F0-2879CBBD155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tatTestAgainst">
            <a:extLst>
              <a:ext uri="{FF2B5EF4-FFF2-40B4-BE49-F238E27FC236}">
                <a16:creationId xmlns:a16="http://schemas.microsoft.com/office/drawing/2014/main" xmlns="" id="{DD75C4AF-DD83-43B7-B6C8-DEECB63CFF90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5838E4D3-2C19-4B07-B3A2-C75A4D009B0C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BA10A2A7-95E6-41C4-B94F-29AEE3B15D01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xmlns="" id="{3C908E69-B926-4C78-9C03-BE6D86E8AEB1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35A4FD53-68FB-4C2D-B209-DAE75C80416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7" name="benchmarkGroup">
            <a:extLst>
              <a:ext uri="{FF2B5EF4-FFF2-40B4-BE49-F238E27FC236}">
                <a16:creationId xmlns:a16="http://schemas.microsoft.com/office/drawing/2014/main" xmlns="" id="{C50922E3-8F55-484A-9262-50F40359880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8" name="benchmark">
              <a:extLst>
                <a:ext uri="{FF2B5EF4-FFF2-40B4-BE49-F238E27FC236}">
                  <a16:creationId xmlns:a16="http://schemas.microsoft.com/office/drawing/2014/main" xmlns="" id="{4DE7D68A-F133-4568-8275-097D3936E83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A6A41008-0161-471A-A351-BCE1ADA57AF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xmlns="" id="{3C2A3714-6336-4700-999B-18257E66179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" name="Picture 8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53899EF-4454-477B-A045-11D25E9ACBF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0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In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-Store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9319E6-02D2-4F05-B24C-6A07986C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29E7EC-8D36-4E10-AE24-837259504B8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931A4B1-4C41-46B2-BEF9-CA9FFC354321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Item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72914"/>
              </p:ext>
            </p:extLst>
          </p:nvPr>
        </p:nvGraphicFramePr>
        <p:xfrm>
          <a:off x="169330" y="1448785"/>
          <a:ext cx="11877053" cy="446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09492" y="764116"/>
            <a:ext cx="11604847" cy="522141"/>
            <a:chOff x="309492" y="764116"/>
            <a:chExt cx="11604847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 Purchased- Details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 ?% Of Trips To ?? Involved Purchase Of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14313225-BC0E-4737-BA16-CB96F2A7D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2" y="764116"/>
              <a:ext cx="424908" cy="424908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xmlns="" id="{97F617CA-110D-40E1-8725-DA059076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6338245D-C3F4-4E03-8EB8-C41D8982697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227754"/>
            <a:ext cx="11451101" cy="314915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57F9F7AC-8335-4AFF-9D37-2D6FEBEEEE1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F52C16B5-F323-48EF-A3F4-4E5FD56ECCF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A79DC2A-CFD5-4A3F-80C8-F26F3C5E452A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36A3614C-7117-4DF7-AD56-8F190AE7C8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9BF1055-E4B8-47E7-BD5C-CCD67282863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51E6E2A-148E-4804-8F4D-52FCD70C948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08B2346B-9485-4576-AEC0-D152D09906E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2D7C158E-821E-47FB-8F08-D18D71E87B3E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:a16="http://schemas.microsoft.com/office/drawing/2014/main" xmlns="" id="{B927A3A1-53F5-4962-84AA-B9D2EE65A660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xmlns="" id="{35CA2A84-628B-43CC-B0D0-3CFE64127622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FEDCDEE-DD76-4440-9C93-4AF2B1D9AF7B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:a16="http://schemas.microsoft.com/office/drawing/2014/main" xmlns="" id="{E2EF88A9-BF65-4929-AAEE-0C18B2DBC743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xmlns="" id="{3813BAD7-5CCD-4A3C-BE60-58DA3A74622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1F41D04-33D9-4005-BCFC-79C3622B7307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11CBF5AB-1522-4799-A34C-C0375A901B90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1617EC5-1D3E-4264-9DBF-985D34032E2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:a16="http://schemas.microsoft.com/office/drawing/2014/main" xmlns="" id="{9F1ADD19-8204-490E-9DA6-ADEE667511A7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:a16="http://schemas.microsoft.com/office/drawing/2014/main" xmlns="" id="{FF8102BA-7193-4CEC-920A-26F5002D56E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F7BBF67E-83C2-470C-8A8A-F6C923FC4636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xmlns="" id="{E0E15EB4-8428-4999-B7A3-6D664D093D0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9" name="Picture 6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E96E30F-FD6D-4414-91A3-3D25F8D9B3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</a:t>
            </a:r>
            <a:r>
              <a:rPr lang="en-US" sz="4000" b="1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</a:rPr>
              <a:t>iSHOP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P2P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279000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Trip Demographics (Pg. 3-6)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1943585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Pre-Shop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7-17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394252" y="236144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In-Store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18-25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394252" y="2779297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Trip Summary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26-34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94252" y="3197154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6377F8-2C67-461F-9CA0-EE8B0D7B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9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epartments_Purchased_Chart">
            <a:extLst>
              <a:ext uri="{FF2B5EF4-FFF2-40B4-BE49-F238E27FC236}">
                <a16:creationId xmlns:a16="http://schemas.microsoft.com/office/drawing/2014/main" xmlns="" id="{1A46CCD1-FFD0-4C97-8362-355F5F6D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136670"/>
              </p:ext>
            </p:extLst>
          </p:nvPr>
        </p:nvGraphicFramePr>
        <p:xfrm>
          <a:off x="117695" y="1255212"/>
          <a:ext cx="11928486" cy="504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12141" y="612200"/>
            <a:ext cx="11702198" cy="674057"/>
            <a:chOff x="212141" y="612200"/>
            <a:chExt cx="11702198" cy="67405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Departments Purchased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Purchase Of ???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1" y="612200"/>
              <a:ext cx="566527" cy="468000"/>
            </a:xfrm>
            <a:prstGeom prst="rect">
              <a:avLst/>
            </a:prstGeom>
          </p:spPr>
        </p:pic>
      </p:grp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xmlns="" id="{360669EA-E088-46A7-AB63-BDB10E44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B745000F-2A9C-4BAD-B18A-BB67DCAF643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5058941"/>
            <a:ext cx="11422966" cy="328985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CD23BC8D-DC6F-4449-9121-A1441015707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:a16="http://schemas.microsoft.com/office/drawing/2014/main" xmlns="" id="{81A44CED-B1F1-4C41-8023-8287945C1D3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84EE95-CD97-43F5-A6D4-177F73D7A5F6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4A5747A6-2BDA-4FD5-B484-A268BBC509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D26BE3EF-97E8-4279-85F2-911D0DA320C3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7BF2AA5-BF89-447E-A943-075EAFCAD1C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xmlns="" id="{86D0B05E-0A2C-45F0-8DDB-E16360B49E3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F6A7323B-9FDE-4FC3-81A9-A74849AEA2E6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:a16="http://schemas.microsoft.com/office/drawing/2014/main" xmlns="" id="{374F0418-0F00-4082-A6B2-9F976A44FDDF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:a16="http://schemas.microsoft.com/office/drawing/2014/main" xmlns="" id="{F6127FB0-B580-48D3-9962-4D3E8DEDC4CF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43390834-EF0B-4821-B88A-B2F60EF57DF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:a16="http://schemas.microsoft.com/office/drawing/2014/main" xmlns="" id="{593A05FE-DD5B-45C2-953B-BDF7A9313748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F1979327-B138-45ED-9C7E-C79A3BE74E4E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F7A565C4-1D0B-45DD-A567-71ADF6266C0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5404AF0F-7A2A-4027-B0CB-0EB606AB9616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B9B52EE0-BBBC-4700-A009-AB8A0F4CBE78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:a16="http://schemas.microsoft.com/office/drawing/2014/main" xmlns="" id="{73DE648E-4AD1-437D-A002-0E65436EA60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:a16="http://schemas.microsoft.com/office/drawing/2014/main" xmlns="" id="{A98EB708-32BB-487A-AF63-976C64A7B96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8351C64A-006A-463E-923A-A9DD85ACB1D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xmlns="" id="{FAC43023-EB8D-481E-8D3A-2BF3F0B6612E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6CDB9F5-5A4A-4C5B-A3E0-FD97BBA267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7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40699" y="668091"/>
            <a:ext cx="11673640" cy="618166"/>
            <a:chOff x="240699" y="668091"/>
            <a:chExt cx="11673640" cy="618166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Food Categories Purchased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Purchase Of ???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99" y="668091"/>
              <a:ext cx="568766" cy="468000"/>
            </a:xfrm>
            <a:prstGeom prst="rect">
              <a:avLst/>
            </a:prstGeom>
          </p:spPr>
        </p:pic>
      </p:grpSp>
      <p:graphicFrame>
        <p:nvGraphicFramePr>
          <p:cNvPr id="73" name="Food_Categorie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011408"/>
              </p:ext>
            </p:extLst>
          </p:nvPr>
        </p:nvGraphicFramePr>
        <p:xfrm>
          <a:off x="181847" y="1276368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C3F66F54-F54B-4D12-9812-2A55FD35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43CAF92-6C9D-45C0-84CB-898817A302B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02671"/>
            <a:ext cx="11451101" cy="328984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431B4CA3-902F-47F9-9285-C2DA108797F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A8604EB1-8596-4069-98CD-5F7A24EC29D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9E82E2A-FE92-4A44-8897-AAD09E487A5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7CA61A7E-6D4F-4CC6-94E5-AC3CF9C0B9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820D30DC-402B-44DC-8556-58B296615C2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C07D563-DA27-4ACD-A36B-2DFD79E2CD3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F2025FA5-87DC-45F7-9914-4A401245179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F746A510-A1D8-4A6A-BDD2-40E8A7D297F1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4C11217A-6E3B-4971-9055-8C9F3677E33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A50FC652-06C4-417F-A1AE-64F17F970569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8B86A72-F846-496B-B4AC-0EF02440DBF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5C51B6E4-6715-42A4-8D65-8BC987466ED7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EE6FE845-1C5C-4423-ACBF-3953786F6D84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1A2AFEAC-DD02-448C-BAB8-EA918BB0DAA2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609BB711-D98B-4A18-8066-7B3D6FEC9465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0861DF1-C8F3-4FAD-97EE-76FD8C31E9BB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CE2A1E45-EC39-47A1-84EC-BB4393275D7D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B9295E1D-DE8C-4B46-831D-D09CFB805BF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1C1E1C6-6ECD-41F0-8AC6-3DFD2A29959D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C955A8B4-1D4D-472B-9C53-ADA952B53D2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61FA52B-B116-449A-8127-87BB3BD050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7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21" name="Bev_Ingredient_Categories_Purchased_Chart">
            <a:extLst>
              <a:ext uri="{FF2B5EF4-FFF2-40B4-BE49-F238E27FC236}">
                <a16:creationId xmlns:a16="http://schemas.microsoft.com/office/drawing/2014/main" xmlns="" id="{7EFB4A87-C356-4857-ADEC-205CE8060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01207"/>
              </p:ext>
            </p:extLst>
          </p:nvPr>
        </p:nvGraphicFramePr>
        <p:xfrm>
          <a:off x="182879" y="1266088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46196" y="710261"/>
            <a:ext cx="11568143" cy="567044"/>
            <a:chOff x="346196" y="710261"/>
            <a:chExt cx="11568143" cy="56704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Ingredient Categories Purchased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46138" y="1061861"/>
              <a:ext cx="110491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Purchase Of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DF951879-5142-4EEC-9991-183EE653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6" y="710261"/>
              <a:ext cx="369718" cy="349889"/>
            </a:xfrm>
            <a:prstGeom prst="rect">
              <a:avLst/>
            </a:prstGeom>
            <a:solidFill>
              <a:schemeClr val="accent6"/>
            </a:solidFill>
          </p:spPr>
        </p:pic>
      </p:grp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xmlns="" id="{36FE22DD-0BFD-4F22-A042-8FA5F984C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47E8DAF1-BD13-4B2C-8D3A-B73C65BA676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4988603"/>
            <a:ext cx="11451101" cy="286781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11A03B2A-822C-447E-AC9A-F942C7E9C49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:a16="http://schemas.microsoft.com/office/drawing/2014/main" xmlns="" id="{AD49D1A4-B343-460E-B127-9BA6EE2505E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B6D77E0-9C7C-463E-BC1B-9846BAEEA2E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5CB16061-ADD7-4672-82D6-02858980AD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CF2C4E25-3D30-4AF3-9437-A86FA255341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509D8AA-CDBF-496A-8628-AF618556274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xmlns="" id="{CF85F3D1-B621-4A77-9126-6095310BD507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AE6370D9-A85F-418F-974C-4CA5EC5F2B1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:a16="http://schemas.microsoft.com/office/drawing/2014/main" xmlns="" id="{2A1CB667-37D1-4EA4-8F35-4DFC54E86DC6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:a16="http://schemas.microsoft.com/office/drawing/2014/main" xmlns="" id="{49D787AC-9D48-4D7C-91EA-786AB903115E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2D52EDC-011A-4D08-828C-C17F07C1399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:a16="http://schemas.microsoft.com/office/drawing/2014/main" xmlns="" id="{760FA8E7-A959-401B-A2C0-9EBB99ADD8FC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496E7C32-41B5-4C8D-BBB5-F92E03D3B4D6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4FBFDCE6-D652-4619-B7EF-B67C391E577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A4298783-290A-418C-B7C4-EB330CC310E9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3CFD25BC-0D3F-4E82-A945-0893A56D806A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:a16="http://schemas.microsoft.com/office/drawing/2014/main" xmlns="" id="{85B3FCC1-6FAE-41EB-AE14-FDDBB679417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:a16="http://schemas.microsoft.com/office/drawing/2014/main" xmlns="" id="{3BF68349-34E1-4DD7-9DE1-273A0BD5542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4902FCF1-A2D5-4942-AEA6-5F8D87843C0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xmlns="" id="{0AAC163A-F9FC-4332-BA7D-A199B7A053D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F7B6DAC-D187-488A-8A07-0C10DD8D06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5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52088" y="716343"/>
            <a:ext cx="11662251" cy="569914"/>
            <a:chOff x="252088" y="716343"/>
            <a:chExt cx="11662251" cy="56991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Purchased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Purchase Of 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88" y="716343"/>
              <a:ext cx="466118" cy="448854"/>
            </a:xfrm>
            <a:prstGeom prst="rect">
              <a:avLst/>
            </a:prstGeom>
            <a:noFill/>
          </p:spPr>
        </p:pic>
      </p:grpSp>
      <p:graphicFrame>
        <p:nvGraphicFramePr>
          <p:cNvPr id="73" name="Bev_Categorie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398612"/>
              </p:ext>
            </p:extLst>
          </p:nvPr>
        </p:nvGraphicFramePr>
        <p:xfrm>
          <a:off x="181853" y="1248235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C02FFC84-2709-4A5F-86F1-6C387BFA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8A6784C3-23CF-498A-8B79-2F3E1BF842A1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02671"/>
            <a:ext cx="11394831" cy="399323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AA1DD73A-3061-401B-8A0B-A94EFABA38F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98D4A437-CDBF-4112-82EC-E67A6A5BB6A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FDB12B5-1B55-49B0-922C-8F6225CCF49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B0414386-5ED6-4CE8-8EFA-4A12D27A71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D67AE17D-7E6B-4659-B1D9-7CB44881C36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230E82A-2CF7-4D9E-9E3C-6C8C0D0DC6A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5C36F2EA-0B89-4C42-B686-794CA70EE0D8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001087E5-C317-44E2-A812-0B9D9A16D6BA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22A9CE02-FAFB-44D8-AD9D-BE5E9D74F286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109FB129-975D-4F6F-B980-72C2009340C9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47591FC-FC53-4CE5-BF8D-D28DBA9A680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67846CD2-BF8C-4FF0-BB51-8774FEAE069E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3F813382-66DF-418A-BB19-158A8BA38144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DB3279EF-DC24-4FE3-8624-78E6DD558F5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8827A268-BDB2-4AD5-9C9B-0933547377A2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C863981-AFB2-4521-856E-7F95D55BF47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A652139A-1181-488F-9241-FEDDF0BF590F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2645DB3B-3562-4BD5-8AB8-4FD4C6F870D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8909FC7-5DF7-4425-96B8-C2F570CE611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DF5FE95D-A77C-4318-9B90-FCFC5E03A1E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782441E-8DA1-42B4-9B3F-1C9A319834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09828" y="658985"/>
            <a:ext cx="11704511" cy="627272"/>
            <a:chOff x="209828" y="658985"/>
            <a:chExt cx="11704511" cy="62727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Top Brand Across Categories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Purchase Of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8" y="658985"/>
              <a:ext cx="566526" cy="468000"/>
            </a:xfrm>
            <a:prstGeom prst="rect">
              <a:avLst/>
            </a:prstGeom>
          </p:spPr>
        </p:pic>
      </p:grpSp>
      <p:graphicFrame>
        <p:nvGraphicFramePr>
          <p:cNvPr id="73" name="Brand_Categorie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893908"/>
              </p:ext>
            </p:extLst>
          </p:nvPr>
        </p:nvGraphicFramePr>
        <p:xfrm>
          <a:off x="238124" y="1290435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xmlns="" id="{6CDF3B30-1AE2-420B-9AB7-A1AB4B1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9FDB68FC-7ECC-415B-B657-71D298C4F47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16739"/>
            <a:ext cx="11451101" cy="455593"/>
          </a:xfrm>
          <a:prstGeom prst="rect">
            <a:avLst/>
          </a:prstGeom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xmlns="" id="{9F4D5470-DE93-4944-8738-E4BD79383B9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18EA5E94-70F4-47D9-A22F-29B10061F58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4573D32-9594-4BD2-A849-7DA36244629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70435DC4-42A0-4FFB-B8F7-04007DC24E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AAC3224-D6CD-4780-824A-96C774FC34D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5BDEE35-CB60-426F-AF36-36ED09FF5F1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A58ACFE9-A8B5-4011-8EFE-B3C1608F634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0754EDE3-10C5-41C3-BEF6-3F74ECA0EE0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9E216E1B-022B-46BD-AF66-7E48354CC4C8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xmlns="" id="{F594C072-DECF-49FE-9C79-BC8BBA8D5DF8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2692382-91DE-4AA8-8568-B8A33858E87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xmlns="" id="{1B1D7505-79A2-4E24-A422-9B5FFE9DDA72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0142AAF8-285F-4CB6-9241-CAE055898D1D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07AC0D2E-AE6A-412D-8442-3FFDD7C644E7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CB38E446-F358-4E5A-A898-28CBA1AE8998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99E0ADAE-BB5C-4F24-83A1-0BFB53C6058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xmlns="" id="{EE01EE22-48E4-43DE-9C37-86173ED3D880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xmlns="" id="{0CAFA9ED-2E6A-4789-8A9A-71BCC7BA18CF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CA171825-18E4-4E5B-A756-6D951FFBE2C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xmlns="" id="{44DEF7E0-332C-4F22-9A7F-E1C7CE73806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1A1612-06CC-4BD8-934E-363CDE4D0E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evice_Used_InStor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68368"/>
              </p:ext>
            </p:extLst>
          </p:nvPr>
        </p:nvGraphicFramePr>
        <p:xfrm>
          <a:off x="175999" y="1245451"/>
          <a:ext cx="11877053" cy="4553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414603" y="721642"/>
            <a:ext cx="11499736" cy="564615"/>
            <a:chOff x="414603" y="721642"/>
            <a:chExt cx="11499736" cy="56461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06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Devices Used In Store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??? In-Store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3" y="721642"/>
              <a:ext cx="324517" cy="432000"/>
            </a:xfrm>
            <a:prstGeom prst="rect">
              <a:avLst/>
            </a:prstGeom>
          </p:spPr>
        </p:pic>
      </p:grpSp>
      <p:graphicFrame>
        <p:nvGraphicFramePr>
          <p:cNvPr id="48" name="TableLegends">
            <a:extLst>
              <a:ext uri="{FF2B5EF4-FFF2-40B4-BE49-F238E27FC236}">
                <a16:creationId xmlns:a16="http://schemas.microsoft.com/office/drawing/2014/main" xmlns="" id="{B425C772-4ECD-45E4-8D7C-572400BF0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DE084DE3-F414-4985-A879-D04FBEB1731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143346"/>
            <a:ext cx="11451101" cy="174239"/>
          </a:xfrm>
          <a:prstGeom prst="rect">
            <a:avLst/>
          </a:prstGeom>
        </p:spPr>
      </p:pic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xmlns="" id="{816BCAEF-178C-478F-95A1-26BC677322B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xmlns="" id="{074EE793-5C63-40DD-A3AA-A714EDB57EB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CC49817-56AB-436B-B730-3121A642949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776CEB3B-26E0-4ECC-A2AC-3A1F3FB5E0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385E8C19-5B02-4769-A545-A17659AF834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526E7FE-B660-41EE-B0D9-0641A82CDFF8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xmlns="" id="{57F47560-3D69-4E2F-938C-E3432A2D78F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C4BC9901-08F6-4BBE-ABE4-000F7E15F2F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EF1E4F97-AEA1-40CD-BF0C-FFEBB93EE88B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xmlns="" id="{3BB1BDDE-8031-4420-AE11-BAE048E6EB53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E5274A6-32D5-40C8-891E-43FA6A0270C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xmlns="" id="{68F83333-7CD4-44CA-9470-7323F2BE1DDE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4CE0EA16-56BE-43C6-9171-DAF2D7FC511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0FB705F-E4AA-4985-88BC-A8DE1638B86F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31E089B1-97D4-4B62-BD8D-18230703E3E3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9661A8B7-7E95-47EE-99D5-0A32B394E27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xmlns="" id="{A33916CC-722B-45E4-A4D7-942037709643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xmlns="" id="{18001941-BF48-4D19-9035-7B2A519D27E9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373A0F69-30AF-42A0-AB0F-3F871A4AE15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1E214A36-5BA5-4B85-80DF-F3458DE86ED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179E2B7-8794-4A47-9F28-5839A02A72B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35489" cy="2674386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</a:rPr>
              <a:t>P2P Report</a:t>
            </a:r>
          </a:p>
          <a:p>
            <a:pPr lvl="0"/>
            <a:r>
              <a:rPr lang="en-US" dirty="0"/>
              <a:t>Trip Summary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BCBA2AA-4C37-46BC-9599-F44A6C11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DBA3FE-3140-4D1B-853A-54CC8DDC0431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EBAF0248-3DC4-496D-82D8-2598081711DF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10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4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5" name="Header2"/>
          <p:cNvGrpSpPr/>
          <p:nvPr/>
        </p:nvGrpSpPr>
        <p:grpSpPr>
          <a:xfrm>
            <a:off x="367653" y="3430800"/>
            <a:ext cx="11547822" cy="522458"/>
            <a:chOff x="367653" y="3430800"/>
            <a:chExt cx="11547822" cy="5224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2770" y="3766454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Time Spent – Detail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53" y="3446373"/>
              <a:ext cx="365440" cy="351904"/>
            </a:xfrm>
            <a:prstGeom prst="rect">
              <a:avLst/>
            </a:prstGeom>
          </p:spPr>
        </p:pic>
        <p:sp>
          <p:nvSpPr>
            <p:cNvPr id="77" name="Description"/>
            <p:cNvSpPr txBox="1"/>
            <p:nvPr/>
          </p:nvSpPr>
          <p:spPr>
            <a:xfrm>
              <a:off x="662543" y="3737814"/>
              <a:ext cx="11033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For ???</a:t>
              </a:r>
            </a:p>
          </p:txBody>
        </p:sp>
      </p:grpSp>
      <p:grpSp>
        <p:nvGrpSpPr>
          <p:cNvPr id="54" name="Average_Time_Spent5">
            <a:extLst>
              <a:ext uri="{FF2B5EF4-FFF2-40B4-BE49-F238E27FC236}">
                <a16:creationId xmlns:a16="http://schemas.microsoft.com/office/drawing/2014/main" xmlns="" id="{C9AB7815-1DBF-46F1-A687-5C33EFF19970}"/>
              </a:ext>
            </a:extLst>
          </p:cNvPr>
          <p:cNvGrpSpPr/>
          <p:nvPr/>
        </p:nvGrpSpPr>
        <p:grpSpPr>
          <a:xfrm>
            <a:off x="9774344" y="1555499"/>
            <a:ext cx="1664892" cy="1472691"/>
            <a:chOff x="685800" y="1460891"/>
            <a:chExt cx="1664892" cy="1472691"/>
          </a:xfrm>
        </p:grpSpPr>
        <p:sp>
          <p:nvSpPr>
            <p:cNvPr id="55" name="Time_Rect_1">
              <a:extLst>
                <a:ext uri="{FF2B5EF4-FFF2-40B4-BE49-F238E27FC236}">
                  <a16:creationId xmlns:a16="http://schemas.microsoft.com/office/drawing/2014/main" xmlns="" id="{A3EEB688-A2B9-4FF7-9ABC-CFED05D4715E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6" name="Time_RectOut_1">
              <a:extLst>
                <a:ext uri="{FF2B5EF4-FFF2-40B4-BE49-F238E27FC236}">
                  <a16:creationId xmlns:a16="http://schemas.microsoft.com/office/drawing/2014/main" xmlns="" id="{1A9E471B-A0CB-4AE3-B7F6-75AA28A0CB99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9363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7" name="Time_RectInn_1">
              <a:extLst>
                <a:ext uri="{FF2B5EF4-FFF2-40B4-BE49-F238E27FC236}">
                  <a16:creationId xmlns:a16="http://schemas.microsoft.com/office/drawing/2014/main" xmlns="" id="{76107789-7D69-4432-970B-EC1F61BEC0F7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8" name="Time_Rect_2">
              <a:extLst>
                <a:ext uri="{FF2B5EF4-FFF2-40B4-BE49-F238E27FC236}">
                  <a16:creationId xmlns:a16="http://schemas.microsoft.com/office/drawing/2014/main" xmlns="" id="{A4B60B9E-BC9E-4AF0-AC31-90783EEBD6A3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9" name="Time_Oval_1">
              <a:extLst>
                <a:ext uri="{FF2B5EF4-FFF2-40B4-BE49-F238E27FC236}">
                  <a16:creationId xmlns:a16="http://schemas.microsoft.com/office/drawing/2014/main" xmlns="" id="{7156768E-CD08-4438-A138-53AEB715B37B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0" name="Average_Time_Spent">
              <a:extLst>
                <a:ext uri="{FF2B5EF4-FFF2-40B4-BE49-F238E27FC236}">
                  <a16:creationId xmlns:a16="http://schemas.microsoft.com/office/drawing/2014/main" xmlns="" id="{1D9E668A-45F6-4ACE-B250-B4DB55E0606A}"/>
                </a:ext>
              </a:extLst>
            </p:cNvPr>
            <p:cNvSpPr/>
            <p:nvPr/>
          </p:nvSpPr>
          <p:spPr>
            <a:xfrm>
              <a:off x="860326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61" name="Time_Minlabel_1">
              <a:extLst>
                <a:ext uri="{FF2B5EF4-FFF2-40B4-BE49-F238E27FC236}">
                  <a16:creationId xmlns:a16="http://schemas.microsoft.com/office/drawing/2014/main" xmlns="" id="{C986D2BE-E767-4924-89FF-6F75C0542B47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ime_TopRect_1">
              <a:extLst>
                <a:ext uri="{FF2B5EF4-FFF2-40B4-BE49-F238E27FC236}">
                  <a16:creationId xmlns:a16="http://schemas.microsoft.com/office/drawing/2014/main" xmlns="" id="{0C720B62-2C71-4441-9706-8415657BEEBC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Average_Time_Spent2">
            <a:extLst>
              <a:ext uri="{FF2B5EF4-FFF2-40B4-BE49-F238E27FC236}">
                <a16:creationId xmlns:a16="http://schemas.microsoft.com/office/drawing/2014/main" xmlns="" id="{9E8EC41E-A6CE-42E9-ACB2-EDF6E1B9C71A}"/>
              </a:ext>
            </a:extLst>
          </p:cNvPr>
          <p:cNvGrpSpPr/>
          <p:nvPr/>
        </p:nvGrpSpPr>
        <p:grpSpPr>
          <a:xfrm>
            <a:off x="3030259" y="1524064"/>
            <a:ext cx="1664892" cy="1472691"/>
            <a:chOff x="2927648" y="1460891"/>
            <a:chExt cx="1664892" cy="1472691"/>
          </a:xfrm>
        </p:grpSpPr>
        <p:sp>
          <p:nvSpPr>
            <p:cNvPr id="65" name="Time_Rect_2_1">
              <a:extLst>
                <a:ext uri="{FF2B5EF4-FFF2-40B4-BE49-F238E27FC236}">
                  <a16:creationId xmlns:a16="http://schemas.microsoft.com/office/drawing/2014/main" xmlns="" id="{88DA5A31-9EDD-435F-B7DB-3576CBF2F179}"/>
                </a:ext>
              </a:extLst>
            </p:cNvPr>
            <p:cNvSpPr/>
            <p:nvPr/>
          </p:nvSpPr>
          <p:spPr>
            <a:xfrm>
              <a:off x="31562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6" name="Time_RectOut_2">
              <a:extLst>
                <a:ext uri="{FF2B5EF4-FFF2-40B4-BE49-F238E27FC236}">
                  <a16:creationId xmlns:a16="http://schemas.microsoft.com/office/drawing/2014/main" xmlns="" id="{4FE64EDE-164E-4E88-A45D-0CFE95330A80}"/>
                </a:ext>
              </a:extLst>
            </p:cNvPr>
            <p:cNvSpPr/>
            <p:nvPr/>
          </p:nvSpPr>
          <p:spPr>
            <a:xfrm>
              <a:off x="2927648" y="1512276"/>
              <a:ext cx="1664892" cy="984738"/>
            </a:xfrm>
            <a:prstGeom prst="roundRect">
              <a:avLst>
                <a:gd name="adj" fmla="val 6575"/>
              </a:avLst>
            </a:prstGeom>
            <a:solidFill>
              <a:srgbClr val="3185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7" name="Time_RectInn_2">
              <a:extLst>
                <a:ext uri="{FF2B5EF4-FFF2-40B4-BE49-F238E27FC236}">
                  <a16:creationId xmlns:a16="http://schemas.microsoft.com/office/drawing/2014/main" xmlns="" id="{763514B1-8B9E-447F-A543-BFBFF912ADE6}"/>
                </a:ext>
              </a:extLst>
            </p:cNvPr>
            <p:cNvSpPr/>
            <p:nvPr/>
          </p:nvSpPr>
          <p:spPr>
            <a:xfrm>
              <a:off x="3033478" y="1605632"/>
              <a:ext cx="1453232" cy="674560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8" name="Time_Rect_2_2">
              <a:extLst>
                <a:ext uri="{FF2B5EF4-FFF2-40B4-BE49-F238E27FC236}">
                  <a16:creationId xmlns:a16="http://schemas.microsoft.com/office/drawing/2014/main" xmlns="" id="{52DBF706-C401-4E3E-B599-2B09A26CEC5B}"/>
                </a:ext>
              </a:extLst>
            </p:cNvPr>
            <p:cNvSpPr/>
            <p:nvPr/>
          </p:nvSpPr>
          <p:spPr>
            <a:xfrm>
              <a:off x="4309184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9" name="Time_Oval_2">
              <a:extLst>
                <a:ext uri="{FF2B5EF4-FFF2-40B4-BE49-F238E27FC236}">
                  <a16:creationId xmlns:a16="http://schemas.microsoft.com/office/drawing/2014/main" xmlns="" id="{89491F9C-B314-41F2-8534-9EF8AE0EE2AE}"/>
                </a:ext>
              </a:extLst>
            </p:cNvPr>
            <p:cNvSpPr/>
            <p:nvPr/>
          </p:nvSpPr>
          <p:spPr>
            <a:xfrm>
              <a:off x="3701371" y="2329961"/>
              <a:ext cx="184639" cy="105508"/>
            </a:xfrm>
            <a:prstGeom prst="ellipse">
              <a:avLst/>
            </a:prstGeom>
            <a:solidFill>
              <a:srgbClr val="39AB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70" name="Average_Time_Spent">
              <a:extLst>
                <a:ext uri="{FF2B5EF4-FFF2-40B4-BE49-F238E27FC236}">
                  <a16:creationId xmlns:a16="http://schemas.microsoft.com/office/drawing/2014/main" xmlns="" id="{4106E7DC-23B9-42CA-A3CA-610097EB194E}"/>
                </a:ext>
              </a:extLst>
            </p:cNvPr>
            <p:cNvSpPr/>
            <p:nvPr/>
          </p:nvSpPr>
          <p:spPr>
            <a:xfrm>
              <a:off x="3102174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72" name="Time_Minlabel_2">
              <a:extLst>
                <a:ext uri="{FF2B5EF4-FFF2-40B4-BE49-F238E27FC236}">
                  <a16:creationId xmlns:a16="http://schemas.microsoft.com/office/drawing/2014/main" xmlns="" id="{8B511CEF-6F3D-4D08-B445-7737DE23E5FE}"/>
                </a:ext>
              </a:extLst>
            </p:cNvPr>
            <p:cNvSpPr/>
            <p:nvPr/>
          </p:nvSpPr>
          <p:spPr>
            <a:xfrm>
              <a:off x="3291840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ime_TopRect_2">
              <a:extLst>
                <a:ext uri="{FF2B5EF4-FFF2-40B4-BE49-F238E27FC236}">
                  <a16:creationId xmlns:a16="http://schemas.microsoft.com/office/drawing/2014/main" xmlns="" id="{F9DB95B3-8DB8-4855-A3DD-0F0C94E62FBF}"/>
                </a:ext>
              </a:extLst>
            </p:cNvPr>
            <p:cNvSpPr/>
            <p:nvPr/>
          </p:nvSpPr>
          <p:spPr>
            <a:xfrm>
              <a:off x="335969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8" name="Average_Time_Spent3">
            <a:extLst>
              <a:ext uri="{FF2B5EF4-FFF2-40B4-BE49-F238E27FC236}">
                <a16:creationId xmlns:a16="http://schemas.microsoft.com/office/drawing/2014/main" xmlns="" id="{2E1444D7-8007-4EAF-9DBF-1BB18483D0F1}"/>
              </a:ext>
            </a:extLst>
          </p:cNvPr>
          <p:cNvGrpSpPr/>
          <p:nvPr/>
        </p:nvGrpSpPr>
        <p:grpSpPr>
          <a:xfrm>
            <a:off x="5264383" y="1560812"/>
            <a:ext cx="1664892" cy="1472691"/>
            <a:chOff x="5303912" y="1460891"/>
            <a:chExt cx="1664892" cy="1472691"/>
          </a:xfrm>
        </p:grpSpPr>
        <p:sp>
          <p:nvSpPr>
            <p:cNvPr id="79" name="Time_Rect_3_1">
              <a:extLst>
                <a:ext uri="{FF2B5EF4-FFF2-40B4-BE49-F238E27FC236}">
                  <a16:creationId xmlns:a16="http://schemas.microsoft.com/office/drawing/2014/main" xmlns="" id="{1E06804A-4301-4264-9D52-D553FFD1819C}"/>
                </a:ext>
              </a:extLst>
            </p:cNvPr>
            <p:cNvSpPr/>
            <p:nvPr/>
          </p:nvSpPr>
          <p:spPr>
            <a:xfrm>
              <a:off x="5532512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0" name="Time_RectOut_3">
              <a:extLst>
                <a:ext uri="{FF2B5EF4-FFF2-40B4-BE49-F238E27FC236}">
                  <a16:creationId xmlns:a16="http://schemas.microsoft.com/office/drawing/2014/main" xmlns="" id="{A62F68F9-20EE-4C00-911A-BE7A7FA30C4C}"/>
                </a:ext>
              </a:extLst>
            </p:cNvPr>
            <p:cNvSpPr/>
            <p:nvPr/>
          </p:nvSpPr>
          <p:spPr>
            <a:xfrm>
              <a:off x="5303912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81" name="Time_RectInn_3">
              <a:extLst>
                <a:ext uri="{FF2B5EF4-FFF2-40B4-BE49-F238E27FC236}">
                  <a16:creationId xmlns:a16="http://schemas.microsoft.com/office/drawing/2014/main" xmlns="" id="{964B0D9E-2BE6-45E5-9F3D-7A6D37CE42D8}"/>
                </a:ext>
              </a:extLst>
            </p:cNvPr>
            <p:cNvSpPr/>
            <p:nvPr/>
          </p:nvSpPr>
          <p:spPr>
            <a:xfrm>
              <a:off x="5409742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2" name="Time_Rect_3_2">
              <a:extLst>
                <a:ext uri="{FF2B5EF4-FFF2-40B4-BE49-F238E27FC236}">
                  <a16:creationId xmlns:a16="http://schemas.microsoft.com/office/drawing/2014/main" xmlns="" id="{E3E9E654-6DE6-4D1E-B4D7-CF133164C725}"/>
                </a:ext>
              </a:extLst>
            </p:cNvPr>
            <p:cNvSpPr/>
            <p:nvPr/>
          </p:nvSpPr>
          <p:spPr>
            <a:xfrm>
              <a:off x="66854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3" name="Time_Oval_3">
              <a:extLst>
                <a:ext uri="{FF2B5EF4-FFF2-40B4-BE49-F238E27FC236}">
                  <a16:creationId xmlns:a16="http://schemas.microsoft.com/office/drawing/2014/main" xmlns="" id="{3A369741-90F2-4F5E-9D3C-5647470927D6}"/>
                </a:ext>
              </a:extLst>
            </p:cNvPr>
            <p:cNvSpPr/>
            <p:nvPr/>
          </p:nvSpPr>
          <p:spPr>
            <a:xfrm>
              <a:off x="6077635" y="2329961"/>
              <a:ext cx="184639" cy="105508"/>
            </a:xfrm>
            <a:prstGeom prst="ellipse">
              <a:avLst/>
            </a:prstGeom>
            <a:solidFill>
              <a:srgbClr val="FEC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5" name="Average_Time_Spent">
              <a:extLst>
                <a:ext uri="{FF2B5EF4-FFF2-40B4-BE49-F238E27FC236}">
                  <a16:creationId xmlns:a16="http://schemas.microsoft.com/office/drawing/2014/main" xmlns="" id="{C9741628-803A-45E4-8E6F-D80AF64759A6}"/>
                </a:ext>
              </a:extLst>
            </p:cNvPr>
            <p:cNvSpPr/>
            <p:nvPr/>
          </p:nvSpPr>
          <p:spPr>
            <a:xfrm>
              <a:off x="5478438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86" name="Time_Minlabel_3">
              <a:extLst>
                <a:ext uri="{FF2B5EF4-FFF2-40B4-BE49-F238E27FC236}">
                  <a16:creationId xmlns:a16="http://schemas.microsoft.com/office/drawing/2014/main" xmlns="" id="{9CBB2CDF-E8ED-476D-829E-57D1A1E7E99C}"/>
                </a:ext>
              </a:extLst>
            </p:cNvPr>
            <p:cNvSpPr/>
            <p:nvPr/>
          </p:nvSpPr>
          <p:spPr>
            <a:xfrm>
              <a:off x="5668104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ime_TopRect_3">
              <a:extLst>
                <a:ext uri="{FF2B5EF4-FFF2-40B4-BE49-F238E27FC236}">
                  <a16:creationId xmlns:a16="http://schemas.microsoft.com/office/drawing/2014/main" xmlns="" id="{0564F7D1-12E4-4A29-AC9D-50BEE154F288}"/>
                </a:ext>
              </a:extLst>
            </p:cNvPr>
            <p:cNvSpPr/>
            <p:nvPr/>
          </p:nvSpPr>
          <p:spPr>
            <a:xfrm>
              <a:off x="5735960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" name="Header1"/>
          <p:cNvGrpSpPr/>
          <p:nvPr/>
        </p:nvGrpSpPr>
        <p:grpSpPr>
          <a:xfrm>
            <a:off x="293722" y="718969"/>
            <a:ext cx="11623369" cy="567288"/>
            <a:chOff x="293722" y="718969"/>
            <a:chExt cx="11623369" cy="56728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48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Average Time Spent 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22" y="718969"/>
              <a:ext cx="394706" cy="38008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escription"/>
            <p:cNvSpPr txBox="1"/>
            <p:nvPr/>
          </p:nvSpPr>
          <p:spPr>
            <a:xfrm>
              <a:off x="664145" y="1070813"/>
              <a:ext cx="11033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Read As: Average Time Spent For Trips To ?? Is ? Minutes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1009C79B-AE7A-41E6-97CE-BE668825C801}"/>
                </a:ext>
              </a:extLst>
            </p:cNvPr>
            <p:cNvCxnSpPr/>
            <p:nvPr/>
          </p:nvCxnSpPr>
          <p:spPr>
            <a:xfrm>
              <a:off x="741534" y="1099057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7" name="Time_Spent_Chart">
            <a:extLst>
              <a:ext uri="{FF2B5EF4-FFF2-40B4-BE49-F238E27FC236}">
                <a16:creationId xmlns:a16="http://schemas.microsoft.com/office/drawing/2014/main" xmlns="" id="{B3E179DB-8BB3-4A54-9A61-BC7ECC22C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095169"/>
              </p:ext>
            </p:extLst>
          </p:nvPr>
        </p:nvGraphicFramePr>
        <p:xfrm>
          <a:off x="124447" y="3961196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63" name="Average_Time_Spent4">
            <a:extLst>
              <a:ext uri="{FF2B5EF4-FFF2-40B4-BE49-F238E27FC236}">
                <a16:creationId xmlns:a16="http://schemas.microsoft.com/office/drawing/2014/main" xmlns="" id="{E92CE74B-E518-4E63-B629-F30EF3E8A3B0}"/>
              </a:ext>
            </a:extLst>
          </p:cNvPr>
          <p:cNvGrpSpPr/>
          <p:nvPr/>
        </p:nvGrpSpPr>
        <p:grpSpPr>
          <a:xfrm>
            <a:off x="7494274" y="1558943"/>
            <a:ext cx="1664892" cy="1472691"/>
            <a:chOff x="685800" y="1460891"/>
            <a:chExt cx="1664892" cy="1472691"/>
          </a:xfrm>
        </p:grpSpPr>
        <p:sp>
          <p:nvSpPr>
            <p:cNvPr id="164" name="Time_Rect_1">
              <a:extLst>
                <a:ext uri="{FF2B5EF4-FFF2-40B4-BE49-F238E27FC236}">
                  <a16:creationId xmlns:a16="http://schemas.microsoft.com/office/drawing/2014/main" xmlns="" id="{C8F34617-72AE-46F0-B55D-8D86528CCCF9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65" name="Time_RectOut_1">
              <a:extLst>
                <a:ext uri="{FF2B5EF4-FFF2-40B4-BE49-F238E27FC236}">
                  <a16:creationId xmlns:a16="http://schemas.microsoft.com/office/drawing/2014/main" xmlns="" id="{42A45937-35BB-49FC-B0F7-B27C2CDCD6F3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3FC37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66" name="Time_RectInn_1">
              <a:extLst>
                <a:ext uri="{FF2B5EF4-FFF2-40B4-BE49-F238E27FC236}">
                  <a16:creationId xmlns:a16="http://schemas.microsoft.com/office/drawing/2014/main" xmlns="" id="{039A25E0-349E-4869-A791-8F83F630A6E4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68" name="Time_Rect_2">
              <a:extLst>
                <a:ext uri="{FF2B5EF4-FFF2-40B4-BE49-F238E27FC236}">
                  <a16:creationId xmlns:a16="http://schemas.microsoft.com/office/drawing/2014/main" xmlns="" id="{7C96EE2E-EACA-4F21-B82D-F85282C4CBF9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69" name="Time_Oval_1">
              <a:extLst>
                <a:ext uri="{FF2B5EF4-FFF2-40B4-BE49-F238E27FC236}">
                  <a16:creationId xmlns:a16="http://schemas.microsoft.com/office/drawing/2014/main" xmlns="" id="{B7924485-D7B6-4DDE-B105-0FEDFB3742BD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0" name="Average_Time_Spent">
              <a:extLst>
                <a:ext uri="{FF2B5EF4-FFF2-40B4-BE49-F238E27FC236}">
                  <a16:creationId xmlns:a16="http://schemas.microsoft.com/office/drawing/2014/main" xmlns="" id="{45E2A04F-B324-4AC6-ACA2-AF59DBE8BAF3}"/>
                </a:ext>
              </a:extLst>
            </p:cNvPr>
            <p:cNvSpPr/>
            <p:nvPr/>
          </p:nvSpPr>
          <p:spPr>
            <a:xfrm>
              <a:off x="860326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171" name="Time_Minlabel_1">
              <a:extLst>
                <a:ext uri="{FF2B5EF4-FFF2-40B4-BE49-F238E27FC236}">
                  <a16:creationId xmlns:a16="http://schemas.microsoft.com/office/drawing/2014/main" xmlns="" id="{654A305B-2A03-4003-A413-16ABF8EB5EAF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ime_TopRect_1">
              <a:extLst>
                <a:ext uri="{FF2B5EF4-FFF2-40B4-BE49-F238E27FC236}">
                  <a16:creationId xmlns:a16="http://schemas.microsoft.com/office/drawing/2014/main" xmlns="" id="{43E7569B-E613-44A6-86F1-8EAF825DDDA4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74" name="Average_Time_Spent1">
            <a:extLst>
              <a:ext uri="{FF2B5EF4-FFF2-40B4-BE49-F238E27FC236}">
                <a16:creationId xmlns:a16="http://schemas.microsoft.com/office/drawing/2014/main" xmlns="" id="{DE43AFB3-4654-4747-B86A-1D3DFED83DAE}"/>
              </a:ext>
            </a:extLst>
          </p:cNvPr>
          <p:cNvGrpSpPr/>
          <p:nvPr/>
        </p:nvGrpSpPr>
        <p:grpSpPr>
          <a:xfrm>
            <a:off x="761491" y="1486921"/>
            <a:ext cx="1664892" cy="1472691"/>
            <a:chOff x="685800" y="1460891"/>
            <a:chExt cx="1664892" cy="1472691"/>
          </a:xfrm>
        </p:grpSpPr>
        <p:sp>
          <p:nvSpPr>
            <p:cNvPr id="175" name="Time_Rect_1">
              <a:extLst>
                <a:ext uri="{FF2B5EF4-FFF2-40B4-BE49-F238E27FC236}">
                  <a16:creationId xmlns:a16="http://schemas.microsoft.com/office/drawing/2014/main" xmlns="" id="{2AC92B3B-DD6D-4D1F-9E54-B2E2B8B929D5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6" name="Time_RectOut_1">
              <a:extLst>
                <a:ext uri="{FF2B5EF4-FFF2-40B4-BE49-F238E27FC236}">
                  <a16:creationId xmlns:a16="http://schemas.microsoft.com/office/drawing/2014/main" xmlns="" id="{CC3AF235-1AE3-4407-AF3F-1BE2BA44DD14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E8424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77" name="Time_RectInn_1">
              <a:extLst>
                <a:ext uri="{FF2B5EF4-FFF2-40B4-BE49-F238E27FC236}">
                  <a16:creationId xmlns:a16="http://schemas.microsoft.com/office/drawing/2014/main" xmlns="" id="{DE178998-0896-4DAE-A42C-BE4FD1F00E59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8" name="Time_Rect_2">
              <a:extLst>
                <a:ext uri="{FF2B5EF4-FFF2-40B4-BE49-F238E27FC236}">
                  <a16:creationId xmlns:a16="http://schemas.microsoft.com/office/drawing/2014/main" xmlns="" id="{05C1436A-D472-452F-AABE-BB47118B0C54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9" name="Time_Oval_1">
              <a:extLst>
                <a:ext uri="{FF2B5EF4-FFF2-40B4-BE49-F238E27FC236}">
                  <a16:creationId xmlns:a16="http://schemas.microsoft.com/office/drawing/2014/main" xmlns="" id="{9079EC06-562F-4240-887E-473FE433D686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80" name="Average_Time_Spent">
              <a:extLst>
                <a:ext uri="{FF2B5EF4-FFF2-40B4-BE49-F238E27FC236}">
                  <a16:creationId xmlns:a16="http://schemas.microsoft.com/office/drawing/2014/main" xmlns="" id="{2E070586-8854-4C69-9C33-10D84F84CAE6}"/>
                </a:ext>
              </a:extLst>
            </p:cNvPr>
            <p:cNvSpPr/>
            <p:nvPr/>
          </p:nvSpPr>
          <p:spPr>
            <a:xfrm>
              <a:off x="860326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181" name="Time_Minlabel_1">
              <a:extLst>
                <a:ext uri="{FF2B5EF4-FFF2-40B4-BE49-F238E27FC236}">
                  <a16:creationId xmlns:a16="http://schemas.microsoft.com/office/drawing/2014/main" xmlns="" id="{F8226ABE-944C-4054-9FDC-E9AEB920AD36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Time_TopRect_1">
              <a:extLst>
                <a:ext uri="{FF2B5EF4-FFF2-40B4-BE49-F238E27FC236}">
                  <a16:creationId xmlns:a16="http://schemas.microsoft.com/office/drawing/2014/main" xmlns="" id="{F842418E-66F9-452F-930D-60C02FA4FF2F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183" name="TableLegends">
            <a:extLst>
              <a:ext uri="{FF2B5EF4-FFF2-40B4-BE49-F238E27FC236}">
                <a16:creationId xmlns:a16="http://schemas.microsoft.com/office/drawing/2014/main" xmlns="" id="{A527E62B-670F-400F-994E-62764507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56028C3F-EFF8-4392-BB87-5E9E50A6237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368433"/>
            <a:ext cx="11451101" cy="202373"/>
          </a:xfrm>
          <a:prstGeom prst="rect">
            <a:avLst/>
          </a:prstGeom>
        </p:spPr>
      </p:pic>
      <p:sp>
        <p:nvSpPr>
          <p:cNvPr id="108" name="Slide Number Placeholder 2">
            <a:extLst>
              <a:ext uri="{FF2B5EF4-FFF2-40B4-BE49-F238E27FC236}">
                <a16:creationId xmlns:a16="http://schemas.microsoft.com/office/drawing/2014/main" xmlns="" id="{568CAEDE-4251-4E66-B0C8-EF3167209FD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Footer Placeholder 2">
            <a:extLst>
              <a:ext uri="{FF2B5EF4-FFF2-40B4-BE49-F238E27FC236}">
                <a16:creationId xmlns:a16="http://schemas.microsoft.com/office/drawing/2014/main" xmlns="" id="{03E9ADC9-49B5-427C-B4E1-5AA0BE636BE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81422A7-DD32-4870-B191-B3D7323A5A2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32596DF-9EAD-43BE-B983-65D81BECD4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BC5BA0C-2D27-4F04-9240-E280AF1A7AC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8DB9D865-1125-4CB5-8156-42C909A0440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xmlns="" id="{4ADF5352-7044-4AD1-A27B-A3A868BBDB63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C055D836-4871-4EB3-83D0-103019CDA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117" name="Text Placeholder 6">
            <a:extLst>
              <a:ext uri="{FF2B5EF4-FFF2-40B4-BE49-F238E27FC236}">
                <a16:creationId xmlns:a16="http://schemas.microsoft.com/office/drawing/2014/main" xmlns="" id="{8A765030-1906-4580-8571-30F1AD923DE8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18" name="TPandFilters">
            <a:extLst>
              <a:ext uri="{FF2B5EF4-FFF2-40B4-BE49-F238E27FC236}">
                <a16:creationId xmlns:a16="http://schemas.microsoft.com/office/drawing/2014/main" xmlns="" id="{73464766-EF9D-4311-96AF-6F7A0AB16D3C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360CE1FF-97CD-4596-9396-083D0EF8B23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tatTestAgainst">
            <a:extLst>
              <a:ext uri="{FF2B5EF4-FFF2-40B4-BE49-F238E27FC236}">
                <a16:creationId xmlns:a16="http://schemas.microsoft.com/office/drawing/2014/main" xmlns="" id="{78BB953B-1A6A-4AAA-8702-AE81E75E4D49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xmlns="" id="{D3786020-4637-4A43-978C-C445B511F998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F1B6402A-61AF-4614-93D2-1DD9765F9F09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3" name="Text Placeholder 6">
            <a:extLst>
              <a:ext uri="{FF2B5EF4-FFF2-40B4-BE49-F238E27FC236}">
                <a16:creationId xmlns:a16="http://schemas.microsoft.com/office/drawing/2014/main" xmlns="" id="{1BBF0C31-74B8-4328-9170-148363DD9694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2098CE68-EC93-4FB0-852C-0709F615127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25" name="benchmarkGroup">
            <a:extLst>
              <a:ext uri="{FF2B5EF4-FFF2-40B4-BE49-F238E27FC236}">
                <a16:creationId xmlns:a16="http://schemas.microsoft.com/office/drawing/2014/main" xmlns="" id="{4A49189E-D791-466B-8603-4D5C86B5B2A8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26" name="benchmark">
              <a:extLst>
                <a:ext uri="{FF2B5EF4-FFF2-40B4-BE49-F238E27FC236}">
                  <a16:creationId xmlns:a16="http://schemas.microsoft.com/office/drawing/2014/main" xmlns="" id="{6FBBE409-F14B-4C65-8F3F-514759272BD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1273052C-53C0-41AC-8A0B-E7DE81C64013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28" name="Slide Number Placeholder 5">
            <a:extLst>
              <a:ext uri="{FF2B5EF4-FFF2-40B4-BE49-F238E27FC236}">
                <a16:creationId xmlns:a16="http://schemas.microsoft.com/office/drawing/2014/main" xmlns="" id="{C2F29F25-D1E4-41A1-AD63-C080C8B164B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29" name="Picture 12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1DD0D35-AF52-4962-95F3-6F26891F17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0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Expenditure_Chart">
            <a:extLst>
              <a:ext uri="{FF2B5EF4-FFF2-40B4-BE49-F238E27FC236}">
                <a16:creationId xmlns:a16="http://schemas.microsoft.com/office/drawing/2014/main" xmlns="" id="{A8B9F1A4-0A2B-416A-9403-B5D10AF91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344790"/>
              </p:ext>
            </p:extLst>
          </p:nvPr>
        </p:nvGraphicFramePr>
        <p:xfrm>
          <a:off x="198329" y="3973840"/>
          <a:ext cx="11877053" cy="18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9" name="Header2"/>
          <p:cNvGrpSpPr/>
          <p:nvPr/>
        </p:nvGrpSpPr>
        <p:grpSpPr>
          <a:xfrm>
            <a:off x="280528" y="3356992"/>
            <a:ext cx="11634947" cy="596266"/>
            <a:chOff x="280528" y="3356992"/>
            <a:chExt cx="11634947" cy="59626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2770" y="3766454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62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Expenditure – Detail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28" y="3356992"/>
              <a:ext cx="516694" cy="497556"/>
            </a:xfrm>
            <a:prstGeom prst="rect">
              <a:avLst/>
            </a:prstGeom>
          </p:spPr>
        </p:pic>
        <p:sp>
          <p:nvSpPr>
            <p:cNvPr id="45" name="Description"/>
            <p:cNvSpPr txBox="1"/>
            <p:nvPr/>
          </p:nvSpPr>
          <p:spPr>
            <a:xfrm>
              <a:off x="662543" y="3737814"/>
              <a:ext cx="109060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An Expenditure Of ???</a:t>
              </a:r>
            </a:p>
          </p:txBody>
        </p:sp>
      </p:grpSp>
      <p:grpSp>
        <p:nvGrpSpPr>
          <p:cNvPr id="7" name="Header1"/>
          <p:cNvGrpSpPr/>
          <p:nvPr/>
        </p:nvGrpSpPr>
        <p:grpSpPr>
          <a:xfrm>
            <a:off x="320672" y="764116"/>
            <a:ext cx="11596419" cy="522141"/>
            <a:chOff x="320672" y="764116"/>
            <a:chExt cx="11596419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06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Expenditure – Average Per Trip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Average Expenditure Per Trip To ?? Is $?.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2" y="774745"/>
              <a:ext cx="330944" cy="330944"/>
            </a:xfrm>
            <a:prstGeom prst="rect">
              <a:avLst/>
            </a:prstGeom>
          </p:spPr>
        </p:pic>
      </p:grpSp>
      <p:grpSp>
        <p:nvGrpSpPr>
          <p:cNvPr id="39" name="Average_Expenditure1">
            <a:extLst>
              <a:ext uri="{FF2B5EF4-FFF2-40B4-BE49-F238E27FC236}">
                <a16:creationId xmlns:a16="http://schemas.microsoft.com/office/drawing/2014/main" xmlns="" id="{A0AA8533-0738-450F-83D8-488B28338580}"/>
              </a:ext>
            </a:extLst>
          </p:cNvPr>
          <p:cNvGrpSpPr/>
          <p:nvPr/>
        </p:nvGrpSpPr>
        <p:grpSpPr>
          <a:xfrm>
            <a:off x="940773" y="1846651"/>
            <a:ext cx="1687639" cy="782010"/>
            <a:chOff x="734452" y="1632990"/>
            <a:chExt cx="1808086" cy="902906"/>
          </a:xfrm>
        </p:grpSpPr>
        <p:sp>
          <p:nvSpPr>
            <p:cNvPr id="42" name="Rect_Out_1">
              <a:extLst>
                <a:ext uri="{FF2B5EF4-FFF2-40B4-BE49-F238E27FC236}">
                  <a16:creationId xmlns:a16="http://schemas.microsoft.com/office/drawing/2014/main" xmlns="" id="{C8FDA824-62C0-4AF0-A24D-637FB234BCF6}"/>
                </a:ext>
              </a:extLst>
            </p:cNvPr>
            <p:cNvSpPr/>
            <p:nvPr/>
          </p:nvSpPr>
          <p:spPr>
            <a:xfrm>
              <a:off x="734452" y="1632990"/>
              <a:ext cx="1808086" cy="902906"/>
            </a:xfrm>
            <a:prstGeom prst="rect">
              <a:avLst/>
            </a:prstGeom>
            <a:solidFill>
              <a:srgbClr val="E41E2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4" name="Plaque 43">
              <a:extLst>
                <a:ext uri="{FF2B5EF4-FFF2-40B4-BE49-F238E27FC236}">
                  <a16:creationId xmlns:a16="http://schemas.microsoft.com/office/drawing/2014/main" xmlns="" id="{63730CAC-B1B7-4C32-9D57-3B5C1A1E6608}"/>
                </a:ext>
              </a:extLst>
            </p:cNvPr>
            <p:cNvSpPr/>
            <p:nvPr/>
          </p:nvSpPr>
          <p:spPr>
            <a:xfrm>
              <a:off x="735338" y="1634096"/>
              <a:ext cx="1807200" cy="901800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48" name="Rect_Inn_1">
              <a:extLst>
                <a:ext uri="{FF2B5EF4-FFF2-40B4-BE49-F238E27FC236}">
                  <a16:creationId xmlns:a16="http://schemas.microsoft.com/office/drawing/2014/main" xmlns="" id="{290CB4BB-375D-4AD8-8198-0202EA09AFE0}"/>
                </a:ext>
              </a:extLst>
            </p:cNvPr>
            <p:cNvSpPr/>
            <p:nvPr/>
          </p:nvSpPr>
          <p:spPr>
            <a:xfrm>
              <a:off x="836241" y="1723268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E41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58D7FD2-D95D-488D-92F9-D2F1A77F2C51}"/>
                </a:ext>
              </a:extLst>
            </p:cNvPr>
            <p:cNvSpPr/>
            <p:nvPr/>
          </p:nvSpPr>
          <p:spPr>
            <a:xfrm>
              <a:off x="1393399" y="1675082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1" name="Average_Expenditure">
              <a:extLst>
                <a:ext uri="{FF2B5EF4-FFF2-40B4-BE49-F238E27FC236}">
                  <a16:creationId xmlns:a16="http://schemas.microsoft.com/office/drawing/2014/main" xmlns="" id="{95ABAB5C-1D80-4F34-9767-208F4ACF4680}"/>
                </a:ext>
              </a:extLst>
            </p:cNvPr>
            <p:cNvSpPr/>
            <p:nvPr/>
          </p:nvSpPr>
          <p:spPr>
            <a:xfrm>
              <a:off x="835435" y="1819625"/>
              <a:ext cx="1614158" cy="53303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pSp>
        <p:nvGrpSpPr>
          <p:cNvPr id="52" name="Average_Expenditure3">
            <a:extLst>
              <a:ext uri="{FF2B5EF4-FFF2-40B4-BE49-F238E27FC236}">
                <a16:creationId xmlns:a16="http://schemas.microsoft.com/office/drawing/2014/main" xmlns="" id="{CBBB2F92-AFCE-4FFC-A83F-249FA8801A7D}"/>
              </a:ext>
            </a:extLst>
          </p:cNvPr>
          <p:cNvGrpSpPr/>
          <p:nvPr/>
        </p:nvGrpSpPr>
        <p:grpSpPr>
          <a:xfrm>
            <a:off x="5289860" y="1842211"/>
            <a:ext cx="1688479" cy="786861"/>
            <a:chOff x="5179826" y="1629835"/>
            <a:chExt cx="1808986" cy="908507"/>
          </a:xfrm>
        </p:grpSpPr>
        <p:sp>
          <p:nvSpPr>
            <p:cNvPr id="53" name="Rect_Out_3">
              <a:extLst>
                <a:ext uri="{FF2B5EF4-FFF2-40B4-BE49-F238E27FC236}">
                  <a16:creationId xmlns:a16="http://schemas.microsoft.com/office/drawing/2014/main" xmlns="" id="{CC8FC8F0-AC41-4CE0-84EB-3BC54440D4AA}"/>
                </a:ext>
              </a:extLst>
            </p:cNvPr>
            <p:cNvSpPr/>
            <p:nvPr/>
          </p:nvSpPr>
          <p:spPr>
            <a:xfrm>
              <a:off x="5180726" y="1632734"/>
              <a:ext cx="1808086" cy="90560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5" name="Plaque 54">
              <a:extLst>
                <a:ext uri="{FF2B5EF4-FFF2-40B4-BE49-F238E27FC236}">
                  <a16:creationId xmlns:a16="http://schemas.microsoft.com/office/drawing/2014/main" xmlns="" id="{A47225B6-8340-4C0D-B6C2-05DC96279EBE}"/>
                </a:ext>
              </a:extLst>
            </p:cNvPr>
            <p:cNvSpPr/>
            <p:nvPr/>
          </p:nvSpPr>
          <p:spPr>
            <a:xfrm>
              <a:off x="5179826" y="1629835"/>
              <a:ext cx="1807200" cy="906061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6" name="Rect_Inn_3">
              <a:extLst>
                <a:ext uri="{FF2B5EF4-FFF2-40B4-BE49-F238E27FC236}">
                  <a16:creationId xmlns:a16="http://schemas.microsoft.com/office/drawing/2014/main" xmlns="" id="{44C89FD4-DEDB-4100-843B-F505AAFA8D74}"/>
                </a:ext>
              </a:extLst>
            </p:cNvPr>
            <p:cNvSpPr/>
            <p:nvPr/>
          </p:nvSpPr>
          <p:spPr>
            <a:xfrm>
              <a:off x="5282515" y="1723012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DE0DC4-9512-4166-A7C5-B65C096220BC}"/>
                </a:ext>
              </a:extLst>
            </p:cNvPr>
            <p:cNvSpPr/>
            <p:nvPr/>
          </p:nvSpPr>
          <p:spPr>
            <a:xfrm>
              <a:off x="5839673" y="1674826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8" name="Average_Expenditure">
              <a:extLst>
                <a:ext uri="{FF2B5EF4-FFF2-40B4-BE49-F238E27FC236}">
                  <a16:creationId xmlns:a16="http://schemas.microsoft.com/office/drawing/2014/main" xmlns="" id="{563EB025-0E67-4EF4-8292-A9619011092C}"/>
                </a:ext>
              </a:extLst>
            </p:cNvPr>
            <p:cNvSpPr/>
            <p:nvPr/>
          </p:nvSpPr>
          <p:spPr>
            <a:xfrm>
              <a:off x="5279922" y="1819369"/>
              <a:ext cx="1615945" cy="53303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$42</a:t>
              </a:r>
            </a:p>
          </p:txBody>
        </p:sp>
      </p:grpSp>
      <p:grpSp>
        <p:nvGrpSpPr>
          <p:cNvPr id="59" name="Average_Expenditure2">
            <a:extLst>
              <a:ext uri="{FF2B5EF4-FFF2-40B4-BE49-F238E27FC236}">
                <a16:creationId xmlns:a16="http://schemas.microsoft.com/office/drawing/2014/main" xmlns="" id="{536585DA-0063-4262-A1B9-5E54854DE4F4}"/>
              </a:ext>
            </a:extLst>
          </p:cNvPr>
          <p:cNvGrpSpPr/>
          <p:nvPr/>
        </p:nvGrpSpPr>
        <p:grpSpPr>
          <a:xfrm>
            <a:off x="3148455" y="1843468"/>
            <a:ext cx="1688479" cy="785729"/>
            <a:chOff x="2956689" y="1631142"/>
            <a:chExt cx="1808986" cy="907200"/>
          </a:xfrm>
        </p:grpSpPr>
        <p:sp>
          <p:nvSpPr>
            <p:cNvPr id="60" name="Rect_Out_2">
              <a:extLst>
                <a:ext uri="{FF2B5EF4-FFF2-40B4-BE49-F238E27FC236}">
                  <a16:creationId xmlns:a16="http://schemas.microsoft.com/office/drawing/2014/main" xmlns="" id="{F8400436-A62A-4EE3-9308-837C16EF7C73}"/>
                </a:ext>
              </a:extLst>
            </p:cNvPr>
            <p:cNvSpPr/>
            <p:nvPr/>
          </p:nvSpPr>
          <p:spPr>
            <a:xfrm>
              <a:off x="2957589" y="1631142"/>
              <a:ext cx="1808086" cy="905608"/>
            </a:xfrm>
            <a:prstGeom prst="rect">
              <a:avLst/>
            </a:prstGeom>
            <a:solidFill>
              <a:srgbClr val="31859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2633CC3-DBF4-439C-8F7A-A161ADDE9736}"/>
                </a:ext>
              </a:extLst>
            </p:cNvPr>
            <p:cNvSpPr/>
            <p:nvPr/>
          </p:nvSpPr>
          <p:spPr>
            <a:xfrm>
              <a:off x="3616536" y="1673234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2" name="Plaque 61">
              <a:extLst>
                <a:ext uri="{FF2B5EF4-FFF2-40B4-BE49-F238E27FC236}">
                  <a16:creationId xmlns:a16="http://schemas.microsoft.com/office/drawing/2014/main" xmlns="" id="{BE1CEC97-F2AD-4E90-8436-AE9643235CC6}"/>
                </a:ext>
              </a:extLst>
            </p:cNvPr>
            <p:cNvSpPr/>
            <p:nvPr/>
          </p:nvSpPr>
          <p:spPr>
            <a:xfrm>
              <a:off x="2956689" y="1631142"/>
              <a:ext cx="1808986" cy="907200"/>
            </a:xfrm>
            <a:prstGeom prst="plaqu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4" name="Rect_Inn_2">
              <a:extLst>
                <a:ext uri="{FF2B5EF4-FFF2-40B4-BE49-F238E27FC236}">
                  <a16:creationId xmlns:a16="http://schemas.microsoft.com/office/drawing/2014/main" xmlns="" id="{553D5E29-9C78-48FD-9403-9E6532AB4473}"/>
                </a:ext>
              </a:extLst>
            </p:cNvPr>
            <p:cNvSpPr/>
            <p:nvPr/>
          </p:nvSpPr>
          <p:spPr>
            <a:xfrm>
              <a:off x="3059378" y="1721420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2198CE4B-47C4-45B5-B3C1-DBD5ACDF739D}"/>
                </a:ext>
              </a:extLst>
            </p:cNvPr>
            <p:cNvSpPr/>
            <p:nvPr/>
          </p:nvSpPr>
          <p:spPr>
            <a:xfrm>
              <a:off x="3631804" y="1680021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6" name="Average_Expenditure">
              <a:extLst>
                <a:ext uri="{FF2B5EF4-FFF2-40B4-BE49-F238E27FC236}">
                  <a16:creationId xmlns:a16="http://schemas.microsoft.com/office/drawing/2014/main" xmlns="" id="{FDD3D0A2-2136-456B-A059-59D2EF517083}"/>
                </a:ext>
              </a:extLst>
            </p:cNvPr>
            <p:cNvSpPr/>
            <p:nvPr/>
          </p:nvSpPr>
          <p:spPr>
            <a:xfrm>
              <a:off x="3056785" y="1817777"/>
              <a:ext cx="1615945" cy="53303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$31</a:t>
              </a:r>
            </a:p>
          </p:txBody>
        </p:sp>
      </p:grpSp>
      <p:grpSp>
        <p:nvGrpSpPr>
          <p:cNvPr id="2" name="Average_Expenditure4"/>
          <p:cNvGrpSpPr/>
          <p:nvPr/>
        </p:nvGrpSpPr>
        <p:grpSpPr>
          <a:xfrm>
            <a:off x="7427931" y="1885802"/>
            <a:ext cx="1689306" cy="782010"/>
            <a:chOff x="7427931" y="1885802"/>
            <a:chExt cx="1689306" cy="782010"/>
          </a:xfrm>
        </p:grpSpPr>
        <p:sp>
          <p:nvSpPr>
            <p:cNvPr id="109" name="Rect_Out_1">
              <a:extLst>
                <a:ext uri="{FF2B5EF4-FFF2-40B4-BE49-F238E27FC236}">
                  <a16:creationId xmlns:a16="http://schemas.microsoft.com/office/drawing/2014/main" xmlns="" id="{E0DC9AEC-B112-4519-9C0A-6CE05A116A3D}"/>
                </a:ext>
              </a:extLst>
            </p:cNvPr>
            <p:cNvSpPr/>
            <p:nvPr/>
          </p:nvSpPr>
          <p:spPr>
            <a:xfrm>
              <a:off x="7429598" y="1885802"/>
              <a:ext cx="1687639" cy="782010"/>
            </a:xfrm>
            <a:prstGeom prst="rect">
              <a:avLst/>
            </a:prstGeom>
            <a:solidFill>
              <a:srgbClr val="3FC3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0" name="Plaque 109">
              <a:extLst>
                <a:ext uri="{FF2B5EF4-FFF2-40B4-BE49-F238E27FC236}">
                  <a16:creationId xmlns:a16="http://schemas.microsoft.com/office/drawing/2014/main" xmlns="" id="{D13B4E5F-13FB-4178-9948-B13CEE196A3A}"/>
                </a:ext>
              </a:extLst>
            </p:cNvPr>
            <p:cNvSpPr/>
            <p:nvPr/>
          </p:nvSpPr>
          <p:spPr>
            <a:xfrm>
              <a:off x="7427931" y="1885802"/>
              <a:ext cx="1686812" cy="782010"/>
            </a:xfrm>
            <a:prstGeom prst="plaque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1" name="Rect_Inn_1">
              <a:extLst>
                <a:ext uri="{FF2B5EF4-FFF2-40B4-BE49-F238E27FC236}">
                  <a16:creationId xmlns:a16="http://schemas.microsoft.com/office/drawing/2014/main" xmlns="" id="{A3A0A0DC-B798-43A2-832D-33A4A8B9C565}"/>
                </a:ext>
              </a:extLst>
            </p:cNvPr>
            <p:cNvSpPr/>
            <p:nvPr/>
          </p:nvSpPr>
          <p:spPr>
            <a:xfrm>
              <a:off x="7522840" y="1964868"/>
              <a:ext cx="1505124" cy="627969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8F74E70C-689D-4D20-A214-A9F535CCB4F0}"/>
                </a:ext>
              </a:extLst>
            </p:cNvPr>
            <p:cNvSpPr/>
            <p:nvPr/>
          </p:nvSpPr>
          <p:spPr>
            <a:xfrm>
              <a:off x="8044649" y="1922258"/>
              <a:ext cx="429036" cy="706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3" name="Average_Expenditure">
              <a:extLst>
                <a:ext uri="{FF2B5EF4-FFF2-40B4-BE49-F238E27FC236}">
                  <a16:creationId xmlns:a16="http://schemas.microsoft.com/office/drawing/2014/main" xmlns="" id="{F984F206-24D8-446F-922A-6535219ED9E1}"/>
                </a:ext>
              </a:extLst>
            </p:cNvPr>
            <p:cNvSpPr/>
            <p:nvPr/>
          </p:nvSpPr>
          <p:spPr>
            <a:xfrm>
              <a:off x="7469720" y="2036705"/>
              <a:ext cx="1506630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pSp>
        <p:nvGrpSpPr>
          <p:cNvPr id="5" name="Average_Expenditure5"/>
          <p:cNvGrpSpPr/>
          <p:nvPr/>
        </p:nvGrpSpPr>
        <p:grpSpPr>
          <a:xfrm>
            <a:off x="9547710" y="1865408"/>
            <a:ext cx="1687639" cy="794318"/>
            <a:chOff x="9547710" y="1865408"/>
            <a:chExt cx="1687639" cy="794318"/>
          </a:xfrm>
        </p:grpSpPr>
        <p:sp>
          <p:nvSpPr>
            <p:cNvPr id="115" name="Rect_Out_1">
              <a:extLst>
                <a:ext uri="{FF2B5EF4-FFF2-40B4-BE49-F238E27FC236}">
                  <a16:creationId xmlns:a16="http://schemas.microsoft.com/office/drawing/2014/main" xmlns="" id="{1CF51EBB-6861-453C-BEF5-A00413C9AA2A}"/>
                </a:ext>
              </a:extLst>
            </p:cNvPr>
            <p:cNvSpPr/>
            <p:nvPr/>
          </p:nvSpPr>
          <p:spPr>
            <a:xfrm>
              <a:off x="9547710" y="1877716"/>
              <a:ext cx="1687639" cy="782010"/>
            </a:xfrm>
            <a:prstGeom prst="rect">
              <a:avLst/>
            </a:prstGeom>
            <a:solidFill>
              <a:srgbClr val="9363B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6" name="Plaque 115">
              <a:extLst>
                <a:ext uri="{FF2B5EF4-FFF2-40B4-BE49-F238E27FC236}">
                  <a16:creationId xmlns:a16="http://schemas.microsoft.com/office/drawing/2014/main" xmlns="" id="{FD857879-7840-4612-800F-91EAE3965CA7}"/>
                </a:ext>
              </a:extLst>
            </p:cNvPr>
            <p:cNvSpPr/>
            <p:nvPr/>
          </p:nvSpPr>
          <p:spPr>
            <a:xfrm>
              <a:off x="9563588" y="1865408"/>
              <a:ext cx="1671761" cy="781052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4F002CFD-67AB-4F50-A2D4-03A348B26C5D}"/>
                </a:ext>
              </a:extLst>
            </p:cNvPr>
            <p:cNvSpPr/>
            <p:nvPr/>
          </p:nvSpPr>
          <p:spPr>
            <a:xfrm>
              <a:off x="10174497" y="1901711"/>
              <a:ext cx="429036" cy="706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20" name="Rect_Inn_1">
              <a:extLst>
                <a:ext uri="{FF2B5EF4-FFF2-40B4-BE49-F238E27FC236}">
                  <a16:creationId xmlns:a16="http://schemas.microsoft.com/office/drawing/2014/main" xmlns="" id="{8C751EC4-E213-4EEE-AEC4-5A2A11B963E8}"/>
                </a:ext>
              </a:extLst>
            </p:cNvPr>
            <p:cNvSpPr/>
            <p:nvPr/>
          </p:nvSpPr>
          <p:spPr>
            <a:xfrm>
              <a:off x="9636453" y="1949952"/>
              <a:ext cx="1505124" cy="627969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964E3FDB-92AD-40EB-B4F8-56507C899370}"/>
                </a:ext>
              </a:extLst>
            </p:cNvPr>
            <p:cNvSpPr/>
            <p:nvPr/>
          </p:nvSpPr>
          <p:spPr>
            <a:xfrm>
              <a:off x="10192606" y="1919532"/>
              <a:ext cx="429036" cy="706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22" name="Average_Expenditure">
              <a:extLst>
                <a:ext uri="{FF2B5EF4-FFF2-40B4-BE49-F238E27FC236}">
                  <a16:creationId xmlns:a16="http://schemas.microsoft.com/office/drawing/2014/main" xmlns="" id="{66E14750-1C0B-49BC-8BC4-68F06F958C91}"/>
                </a:ext>
              </a:extLst>
            </p:cNvPr>
            <p:cNvSpPr/>
            <p:nvPr/>
          </p:nvSpPr>
          <p:spPr>
            <a:xfrm>
              <a:off x="9631826" y="2033103"/>
              <a:ext cx="1506630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aphicFrame>
        <p:nvGraphicFramePr>
          <p:cNvPr id="123" name="TableLegends">
            <a:extLst>
              <a:ext uri="{FF2B5EF4-FFF2-40B4-BE49-F238E27FC236}">
                <a16:creationId xmlns:a16="http://schemas.microsoft.com/office/drawing/2014/main" xmlns="" id="{8AABA08E-7F54-4136-B64E-B6A69A4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604546BF-939C-4E68-817C-475707502C1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" y="5410637"/>
            <a:ext cx="11451101" cy="300845"/>
          </a:xfrm>
          <a:prstGeom prst="rect">
            <a:avLst/>
          </a:prstGeom>
        </p:spPr>
      </p:pic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xmlns="" id="{36D6974D-1A40-4BFC-B7F2-8DB2F8B4572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Footer Placeholder 2">
            <a:extLst>
              <a:ext uri="{FF2B5EF4-FFF2-40B4-BE49-F238E27FC236}">
                <a16:creationId xmlns:a16="http://schemas.microsoft.com/office/drawing/2014/main" xmlns="" id="{EA5B4694-D3EF-4A7D-BAF1-3FF8A627CD6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78AE38A-9B53-471B-AC51-2BBA55E92F3E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0B10EAB8-F284-4B23-881E-71DF895620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493FFC0D-2966-4CD4-874D-099837EBBD5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D5C61F7-A7C5-42D1-99DD-E533CE5488E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xmlns="" id="{E99F4282-FF32-4DB6-A09D-6AAB9A0A901A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59249D1E-5B88-4792-A7B4-5CCF0107B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98" name="Text Placeholder 6">
            <a:extLst>
              <a:ext uri="{FF2B5EF4-FFF2-40B4-BE49-F238E27FC236}">
                <a16:creationId xmlns:a16="http://schemas.microsoft.com/office/drawing/2014/main" xmlns="" id="{2796B2A6-7BEA-4070-A86C-808D3E2B0E9D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9" name="TPandFilters">
            <a:extLst>
              <a:ext uri="{FF2B5EF4-FFF2-40B4-BE49-F238E27FC236}">
                <a16:creationId xmlns:a16="http://schemas.microsoft.com/office/drawing/2014/main" xmlns="" id="{A75B4F3D-4F5E-41A5-82B2-8C50104B9DA2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B2B92783-0529-45F5-AA97-9DC4A042D0C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tatTestAgainst">
            <a:extLst>
              <a:ext uri="{FF2B5EF4-FFF2-40B4-BE49-F238E27FC236}">
                <a16:creationId xmlns:a16="http://schemas.microsoft.com/office/drawing/2014/main" xmlns="" id="{1A358833-7B12-45C5-8532-1A6EAAA38CDB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xmlns="" id="{78E18A46-E470-43CE-AA1E-9535C5555C8D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648F4B7B-4085-4394-B53D-DB97A4EA71EE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xmlns="" id="{CE0A75EC-44D3-483C-844B-10E2A1BA607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6B8B2607-1756-4F1D-9905-57D9E0FD3FF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6" name="benchmarkGroup">
            <a:extLst>
              <a:ext uri="{FF2B5EF4-FFF2-40B4-BE49-F238E27FC236}">
                <a16:creationId xmlns:a16="http://schemas.microsoft.com/office/drawing/2014/main" xmlns="" id="{CC9BCE7F-5968-4CBE-80A5-92D50CEB3779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07" name="benchmark">
              <a:extLst>
                <a:ext uri="{FF2B5EF4-FFF2-40B4-BE49-F238E27FC236}">
                  <a16:creationId xmlns:a16="http://schemas.microsoft.com/office/drawing/2014/main" xmlns="" id="{C6175A2E-8A15-484B-9F1C-22443639CFEC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532438B0-796E-40E9-8408-ED3A8B79803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xmlns="" id="{1FB5CD83-AF64-4249-9C50-08B6F83C682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17" name="Picture 1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0753B02-A5F2-4F16-B46E-C2418682EB0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79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0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36" name="Numbeof_Item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076530"/>
              </p:ext>
            </p:extLst>
          </p:nvPr>
        </p:nvGraphicFramePr>
        <p:xfrm>
          <a:off x="175999" y="3980980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Average_NumOf_Items1"/>
          <p:cNvGrpSpPr/>
          <p:nvPr/>
        </p:nvGrpSpPr>
        <p:grpSpPr>
          <a:xfrm>
            <a:off x="979854" y="1824552"/>
            <a:ext cx="1529488" cy="1026687"/>
            <a:chOff x="979854" y="1824552"/>
            <a:chExt cx="1529488" cy="1026687"/>
          </a:xfrm>
        </p:grpSpPr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xmlns="" id="{0D236167-88EC-4841-A80F-543AA7997C17}"/>
                </a:ext>
              </a:extLst>
            </p:cNvPr>
            <p:cNvSpPr/>
            <p:nvPr/>
          </p:nvSpPr>
          <p:spPr>
            <a:xfrm>
              <a:off x="979854" y="1824552"/>
              <a:ext cx="1529488" cy="650837"/>
            </a:xfrm>
            <a:prstGeom prst="roundRect">
              <a:avLst/>
            </a:prstGeom>
            <a:solidFill>
              <a:srgbClr val="E73944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9" name="Average_NumOf_Items"/>
            <p:cNvSpPr/>
            <p:nvPr/>
          </p:nvSpPr>
          <p:spPr>
            <a:xfrm>
              <a:off x="1137447" y="1882057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9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0" name="Time_Minlabel_1">
              <a:extLst>
                <a:ext uri="{FF2B5EF4-FFF2-40B4-BE49-F238E27FC236}">
                  <a16:creationId xmlns:a16="http://schemas.microsoft.com/office/drawing/2014/main" xmlns="" id="{13C94168-AA19-4EF9-B0BC-259FB3BEA188}"/>
                </a:ext>
              </a:extLst>
            </p:cNvPr>
            <p:cNvSpPr/>
            <p:nvPr/>
          </p:nvSpPr>
          <p:spPr>
            <a:xfrm>
              <a:off x="1252731" y="2512685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Average_NumOf_Items2"/>
          <p:cNvGrpSpPr/>
          <p:nvPr/>
        </p:nvGrpSpPr>
        <p:grpSpPr>
          <a:xfrm>
            <a:off x="3006802" y="1868487"/>
            <a:ext cx="1529488" cy="995608"/>
            <a:chOff x="3006802" y="1868487"/>
            <a:chExt cx="1529488" cy="995608"/>
          </a:xfrm>
        </p:grpSpPr>
        <p:sp>
          <p:nvSpPr>
            <p:cNvPr id="43" name="Rounded Rectangle 32">
              <a:extLst>
                <a:ext uri="{FF2B5EF4-FFF2-40B4-BE49-F238E27FC236}">
                  <a16:creationId xmlns:a16="http://schemas.microsoft.com/office/drawing/2014/main" xmlns="" id="{81EE6818-8694-4016-B8C9-C28759930138}"/>
                </a:ext>
              </a:extLst>
            </p:cNvPr>
            <p:cNvSpPr/>
            <p:nvPr/>
          </p:nvSpPr>
          <p:spPr>
            <a:xfrm>
              <a:off x="3006802" y="1868487"/>
              <a:ext cx="1529488" cy="650837"/>
            </a:xfrm>
            <a:prstGeom prst="roundRect">
              <a:avLst/>
            </a:prstGeom>
            <a:solidFill>
              <a:srgbClr val="3C9DB8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68%</a:t>
              </a:r>
              <a:endParaRPr lang="en-IN" dirty="0">
                <a:solidFill>
                  <a:srgbClr val="00B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" name="Average_NumOf_Items"/>
            <p:cNvSpPr/>
            <p:nvPr/>
          </p:nvSpPr>
          <p:spPr>
            <a:xfrm>
              <a:off x="3139528" y="1924965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11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1" name="Time_Minlabel_1">
              <a:extLst>
                <a:ext uri="{FF2B5EF4-FFF2-40B4-BE49-F238E27FC236}">
                  <a16:creationId xmlns:a16="http://schemas.microsoft.com/office/drawing/2014/main" xmlns="" id="{B5A88742-8CCB-4947-8F07-9BC4489D08F8}"/>
                </a:ext>
              </a:extLst>
            </p:cNvPr>
            <p:cNvSpPr/>
            <p:nvPr/>
          </p:nvSpPr>
          <p:spPr>
            <a:xfrm>
              <a:off x="3254810" y="2525541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Header1"/>
          <p:cNvGrpSpPr/>
          <p:nvPr/>
        </p:nvGrpSpPr>
        <p:grpSpPr>
          <a:xfrm>
            <a:off x="309492" y="764116"/>
            <a:ext cx="11604847" cy="522141"/>
            <a:chOff x="309492" y="764116"/>
            <a:chExt cx="11604847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Average Number of Items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</a:t>
              </a:r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Average Number Of Items Purchased For Trips To ?? Is ? Items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4E964BEC-CE9E-41B0-9C53-DE4AD91E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2" y="764116"/>
              <a:ext cx="424908" cy="424908"/>
            </a:xfrm>
            <a:prstGeom prst="rect">
              <a:avLst/>
            </a:prstGeom>
          </p:spPr>
        </p:pic>
      </p:grpSp>
      <p:grpSp>
        <p:nvGrpSpPr>
          <p:cNvPr id="12" name="Header2"/>
          <p:cNvGrpSpPr/>
          <p:nvPr/>
        </p:nvGrpSpPr>
        <p:grpSpPr>
          <a:xfrm>
            <a:off x="201036" y="3430800"/>
            <a:ext cx="11714439" cy="522458"/>
            <a:chOff x="201036" y="3430800"/>
            <a:chExt cx="11714439" cy="5224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48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Number of Items Purchased - Details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10327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The Purchase Of ???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3C1CA0B5-55FB-4D5D-8AB6-79434878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36" y="3477173"/>
              <a:ext cx="424908" cy="424908"/>
            </a:xfrm>
            <a:prstGeom prst="rect">
              <a:avLst/>
            </a:prstGeom>
          </p:spPr>
        </p:pic>
      </p:grpSp>
      <p:grpSp>
        <p:nvGrpSpPr>
          <p:cNvPr id="10" name="Average_NumOf_Items5"/>
          <p:cNvGrpSpPr/>
          <p:nvPr/>
        </p:nvGrpSpPr>
        <p:grpSpPr>
          <a:xfrm>
            <a:off x="9632920" y="1861848"/>
            <a:ext cx="1529488" cy="996030"/>
            <a:chOff x="9632920" y="1861848"/>
            <a:chExt cx="1529488" cy="996030"/>
          </a:xfrm>
        </p:grpSpPr>
        <p:sp>
          <p:nvSpPr>
            <p:cNvPr id="54" name="Time_Minlabel_1">
              <a:extLst>
                <a:ext uri="{FF2B5EF4-FFF2-40B4-BE49-F238E27FC236}">
                  <a16:creationId xmlns:a16="http://schemas.microsoft.com/office/drawing/2014/main" xmlns="" id="{717E599F-0201-4707-B26D-768612529D59}"/>
                </a:ext>
              </a:extLst>
            </p:cNvPr>
            <p:cNvSpPr/>
            <p:nvPr/>
          </p:nvSpPr>
          <p:spPr>
            <a:xfrm>
              <a:off x="9905797" y="2519324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28">
              <a:extLst>
                <a:ext uri="{FF2B5EF4-FFF2-40B4-BE49-F238E27FC236}">
                  <a16:creationId xmlns:a16="http://schemas.microsoft.com/office/drawing/2014/main" xmlns="" id="{1146E5C3-FC62-42C9-AA1D-A40E7506C58B}"/>
                </a:ext>
              </a:extLst>
            </p:cNvPr>
            <p:cNvSpPr/>
            <p:nvPr/>
          </p:nvSpPr>
          <p:spPr>
            <a:xfrm>
              <a:off x="9632920" y="1861848"/>
              <a:ext cx="1529488" cy="650837"/>
            </a:xfrm>
            <a:prstGeom prst="roundRect">
              <a:avLst/>
            </a:prstGeom>
            <a:solidFill>
              <a:srgbClr val="9363B7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8" name="Average_NumOf_Items">
              <a:extLst>
                <a:ext uri="{FF2B5EF4-FFF2-40B4-BE49-F238E27FC236}">
                  <a16:creationId xmlns:a16="http://schemas.microsoft.com/office/drawing/2014/main" xmlns="" id="{1CE7F556-4320-4C9F-8CE9-8C586C9FA54B}"/>
                </a:ext>
              </a:extLst>
            </p:cNvPr>
            <p:cNvSpPr/>
            <p:nvPr/>
          </p:nvSpPr>
          <p:spPr>
            <a:xfrm>
              <a:off x="9790513" y="1919353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9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" name="Average_NumOf_Items4"/>
          <p:cNvGrpSpPr/>
          <p:nvPr/>
        </p:nvGrpSpPr>
        <p:grpSpPr>
          <a:xfrm>
            <a:off x="7363787" y="1862624"/>
            <a:ext cx="1529488" cy="1011683"/>
            <a:chOff x="7363787" y="1862624"/>
            <a:chExt cx="1529488" cy="1011683"/>
          </a:xfrm>
        </p:grpSpPr>
        <p:sp>
          <p:nvSpPr>
            <p:cNvPr id="75" name="Rounded Rectangle 28">
              <a:extLst>
                <a:ext uri="{FF2B5EF4-FFF2-40B4-BE49-F238E27FC236}">
                  <a16:creationId xmlns:a16="http://schemas.microsoft.com/office/drawing/2014/main" xmlns="" id="{80BAFB9E-97EE-47B4-A2E7-20D45170AEF6}"/>
                </a:ext>
              </a:extLst>
            </p:cNvPr>
            <p:cNvSpPr/>
            <p:nvPr/>
          </p:nvSpPr>
          <p:spPr>
            <a:xfrm>
              <a:off x="7363787" y="1862624"/>
              <a:ext cx="1529488" cy="650837"/>
            </a:xfrm>
            <a:prstGeom prst="roundRect">
              <a:avLst/>
            </a:prstGeom>
            <a:solidFill>
              <a:srgbClr val="3FC37B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6" name="Average_NumOf_Items">
              <a:extLst>
                <a:ext uri="{FF2B5EF4-FFF2-40B4-BE49-F238E27FC236}">
                  <a16:creationId xmlns:a16="http://schemas.microsoft.com/office/drawing/2014/main" xmlns="" id="{9D93D471-0C78-4B24-B7DD-E5B0F51F47E7}"/>
                </a:ext>
              </a:extLst>
            </p:cNvPr>
            <p:cNvSpPr/>
            <p:nvPr/>
          </p:nvSpPr>
          <p:spPr>
            <a:xfrm>
              <a:off x="7482983" y="1919353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9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81" name="Time_Minlabel_1">
              <a:extLst>
                <a:ext uri="{FF2B5EF4-FFF2-40B4-BE49-F238E27FC236}">
                  <a16:creationId xmlns:a16="http://schemas.microsoft.com/office/drawing/2014/main" xmlns="" id="{D271C188-0DF7-43F5-BFEC-82D9040ABCFC}"/>
                </a:ext>
              </a:extLst>
            </p:cNvPr>
            <p:cNvSpPr/>
            <p:nvPr/>
          </p:nvSpPr>
          <p:spPr>
            <a:xfrm>
              <a:off x="7586763" y="2535753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Average_NumOf_Items3"/>
          <p:cNvGrpSpPr/>
          <p:nvPr/>
        </p:nvGrpSpPr>
        <p:grpSpPr>
          <a:xfrm>
            <a:off x="5213850" y="1874704"/>
            <a:ext cx="1529488" cy="999603"/>
            <a:chOff x="5213850" y="1874704"/>
            <a:chExt cx="1529488" cy="999603"/>
          </a:xfrm>
        </p:grpSpPr>
        <p:sp>
          <p:nvSpPr>
            <p:cNvPr id="44" name="Rounded Rectangle 34">
              <a:extLst>
                <a:ext uri="{FF2B5EF4-FFF2-40B4-BE49-F238E27FC236}">
                  <a16:creationId xmlns:a16="http://schemas.microsoft.com/office/drawing/2014/main" xmlns="" id="{CDA328CE-1DF7-4376-884E-5449ADF223BF}"/>
                </a:ext>
              </a:extLst>
            </p:cNvPr>
            <p:cNvSpPr/>
            <p:nvPr/>
          </p:nvSpPr>
          <p:spPr>
            <a:xfrm>
              <a:off x="5213850" y="1874704"/>
              <a:ext cx="1529488" cy="65083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Average_NumOf_Items"/>
            <p:cNvSpPr/>
            <p:nvPr/>
          </p:nvSpPr>
          <p:spPr>
            <a:xfrm>
              <a:off x="5306113" y="1931181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7</a:t>
              </a:r>
            </a:p>
          </p:txBody>
        </p:sp>
        <p:sp>
          <p:nvSpPr>
            <p:cNvPr id="83" name="Time_Minlabel_1">
              <a:extLst>
                <a:ext uri="{FF2B5EF4-FFF2-40B4-BE49-F238E27FC236}">
                  <a16:creationId xmlns:a16="http://schemas.microsoft.com/office/drawing/2014/main" xmlns="" id="{CD9D3077-B91E-4851-8834-57BF437ADE38}"/>
                </a:ext>
              </a:extLst>
            </p:cNvPr>
            <p:cNvSpPr/>
            <p:nvPr/>
          </p:nvSpPr>
          <p:spPr>
            <a:xfrm>
              <a:off x="5421397" y="2535753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4" name="TableLegends">
            <a:extLst>
              <a:ext uri="{FF2B5EF4-FFF2-40B4-BE49-F238E27FC236}">
                <a16:creationId xmlns:a16="http://schemas.microsoft.com/office/drawing/2014/main" xmlns="" id="{96FE3F9E-9811-4C08-BA78-13F63C22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Slide Number Placeholder 2">
            <a:extLst>
              <a:ext uri="{FF2B5EF4-FFF2-40B4-BE49-F238E27FC236}">
                <a16:creationId xmlns:a16="http://schemas.microsoft.com/office/drawing/2014/main" xmlns="" id="{F2289050-4434-41B1-ABF3-CEA9CA80F44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Footer Placeholder 2">
            <a:extLst>
              <a:ext uri="{FF2B5EF4-FFF2-40B4-BE49-F238E27FC236}">
                <a16:creationId xmlns:a16="http://schemas.microsoft.com/office/drawing/2014/main" xmlns="" id="{6B13E60D-7658-4CEA-B08F-67677A58E95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74D0C96-0970-4591-9488-0BFEA15035B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7EBAE53E-7E61-46DD-B87B-4C7BF6CE57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8C1F3EAC-AF79-4710-B974-8B8381F0727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A43BF84-3AD7-4F17-97CB-D79843D287C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Footer Placeholder 4">
            <a:extLst>
              <a:ext uri="{FF2B5EF4-FFF2-40B4-BE49-F238E27FC236}">
                <a16:creationId xmlns:a16="http://schemas.microsoft.com/office/drawing/2014/main" xmlns="" id="{63577C3F-46D8-404C-A7D7-9EFCDE87E93B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5FA3CA8A-5344-4BA6-BFCE-8FDC00B6033C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86" name="Text Placeholder 6">
            <a:extLst>
              <a:ext uri="{FF2B5EF4-FFF2-40B4-BE49-F238E27FC236}">
                <a16:creationId xmlns:a16="http://schemas.microsoft.com/office/drawing/2014/main" xmlns="" id="{91D0009B-9CB7-475E-A54E-8E5B315F9F3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7" name="TPandFilters">
            <a:extLst>
              <a:ext uri="{FF2B5EF4-FFF2-40B4-BE49-F238E27FC236}">
                <a16:creationId xmlns:a16="http://schemas.microsoft.com/office/drawing/2014/main" xmlns="" id="{CB1E9E17-0721-4D25-B20A-A6BAE1A6EB71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0115F174-4E15-4DC2-BEE9-C015DF3664B8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tatTestAgainst">
            <a:extLst>
              <a:ext uri="{FF2B5EF4-FFF2-40B4-BE49-F238E27FC236}">
                <a16:creationId xmlns:a16="http://schemas.microsoft.com/office/drawing/2014/main" xmlns="" id="{4A8877D3-A965-47A7-B0B2-548ACDD31FEE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xmlns="" id="{95C49E04-8DE6-464F-9ED2-2D705FF6C00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6CC63982-8E24-4DAE-B93A-EB9F76E5F78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xmlns="" id="{C49A8C87-1DB0-4519-B79D-796406DBCE7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23A21FCF-896A-4E4A-9E99-2B820195D3BC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4" name="benchmarkGroup">
            <a:extLst>
              <a:ext uri="{FF2B5EF4-FFF2-40B4-BE49-F238E27FC236}">
                <a16:creationId xmlns:a16="http://schemas.microsoft.com/office/drawing/2014/main" xmlns="" id="{1B80117B-653E-49A7-A16A-34512F9BD32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5" name="benchmark">
              <a:extLst>
                <a:ext uri="{FF2B5EF4-FFF2-40B4-BE49-F238E27FC236}">
                  <a16:creationId xmlns:a16="http://schemas.microsoft.com/office/drawing/2014/main" xmlns="" id="{49840F98-F3CE-4838-B7DD-758CC7E51DE9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EF1526FE-A2E5-44D9-9756-2E087491EE2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xmlns="" id="{A5A4C718-8805-4338-8576-46B2E0B878D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8" name="Picture 9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EAB4344-5B30-4DB3-8E6C-19F907FC20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6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Trip</a:t>
            </a:r>
            <a:r>
              <a:rPr lang="en-US" sz="4000" u="none" dirty="0">
                <a:effectLst/>
                <a:latin typeface="Franklin Gothic Book" panose="020B0503020102020204" pitchFamily="34" charset="0"/>
              </a:rPr>
              <a:t> Demographics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DF3D35-53EF-4D4A-B8D3-77E8829E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BC89C1-6BB6-47FD-99E3-CC2BD6CFB52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AA6CFD58-E3B5-4313-B808-63A6A85FAD5F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173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Payment_Metho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0529"/>
              </p:ext>
            </p:extLst>
          </p:nvPr>
        </p:nvGraphicFramePr>
        <p:xfrm>
          <a:off x="38100" y="3966906"/>
          <a:ext cx="1201495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7" y="5426128"/>
            <a:ext cx="11539066" cy="34162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248400" y="3312000"/>
            <a:ext cx="11667075" cy="641258"/>
            <a:chOff x="248400" y="3312000"/>
            <a:chExt cx="11667075" cy="6412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34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Payment method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10327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Payment By ???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273932" y="611999"/>
            <a:ext cx="11640407" cy="674258"/>
            <a:chOff x="273932" y="611999"/>
            <a:chExt cx="11640407" cy="67425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Use of Self Check out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Included Purchasers Who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graphicFrame>
        <p:nvGraphicFramePr>
          <p:cNvPr id="32" name="Use_Self_CheckOu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793"/>
              </p:ext>
            </p:extLst>
          </p:nvPr>
        </p:nvGraphicFramePr>
        <p:xfrm>
          <a:off x="12721" y="1300320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xmlns="" id="{48C80112-4F4F-48D3-B9A7-7F247BA9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C1C68364-1898-43F3-8D88-D2603F558D3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2" y="2723707"/>
            <a:ext cx="11451101" cy="202373"/>
          </a:xfrm>
          <a:prstGeom prst="rect">
            <a:avLst/>
          </a:prstGeom>
        </p:spPr>
      </p:pic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xmlns="" id="{81DE23D6-76AF-4A7D-B6C3-AD04A028583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xmlns="" id="{E2F417A9-8F5F-40D0-9D1E-0B0AAB76BDC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273A2A7-1D94-4E6C-ACAD-CBD7C52B46F9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36501DDD-4ED0-49D2-96C5-2ADF22FF66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C7667F2A-06A7-4175-B92A-AB4D9C36DB6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34A9835-D127-47C6-94FA-EF4C6B0F238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C1230DB5-29AC-44FE-B027-B8713B00D856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3BFB66F4-3A16-4137-9379-38AC9730A0EE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254C1FD2-4001-4828-A709-2E76B704BF21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xmlns="" id="{51E4936C-9AA9-47F5-95A5-A0BA21A51DF8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8997E0F-CC86-4C8B-872F-E9D9CF463258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tTestAgainst">
            <a:extLst>
              <a:ext uri="{FF2B5EF4-FFF2-40B4-BE49-F238E27FC236}">
                <a16:creationId xmlns:a16="http://schemas.microsoft.com/office/drawing/2014/main" xmlns="" id="{E2FA6827-2B44-4CE2-A5C7-603F5B5031CD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xmlns="" id="{3D62EE2A-9D2C-4B0A-874A-C3309D97E2CC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CC7F4EA9-8264-40F3-A18F-93D2CCDC5F1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8FC6792E-1B2A-4716-9F53-C4F2318ADFD4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18AEBBC9-7881-4EC2-998F-2A63E35701A2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1" name="benchmarkGroup">
            <a:extLst>
              <a:ext uri="{FF2B5EF4-FFF2-40B4-BE49-F238E27FC236}">
                <a16:creationId xmlns:a16="http://schemas.microsoft.com/office/drawing/2014/main" xmlns="" id="{7AD84A9D-0515-4081-A061-EEA982D9E3D0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2" name="benchmark">
              <a:extLst>
                <a:ext uri="{FF2B5EF4-FFF2-40B4-BE49-F238E27FC236}">
                  <a16:creationId xmlns:a16="http://schemas.microsoft.com/office/drawing/2014/main" xmlns="" id="{A8F75E6C-FA96-45A5-8A5E-DCFA9C7B88A2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EF0AC663-DE22-4167-BC42-76123DE1BE4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xmlns="" id="{8FCF7EA1-FE48-4A6A-B568-B7381E9D08F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371025B-A965-4B9B-9D44-AA6BEC92CF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4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ypeOf_Coupon_Used_Chart">
            <a:extLst>
              <a:ext uri="{FF2B5EF4-FFF2-40B4-BE49-F238E27FC236}">
                <a16:creationId xmlns:a16="http://schemas.microsoft.com/office/drawing/2014/main" xmlns="" id="{D43F9241-AD01-4C62-BBC8-312B69F2E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020473"/>
              </p:ext>
            </p:extLst>
          </p:nvPr>
        </p:nvGraphicFramePr>
        <p:xfrm>
          <a:off x="175999" y="396690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9" y="5443037"/>
            <a:ext cx="11526255" cy="33878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Header2"/>
          <p:cNvGrpSpPr/>
          <p:nvPr/>
        </p:nvGrpSpPr>
        <p:grpSpPr>
          <a:xfrm>
            <a:off x="248400" y="3312000"/>
            <a:ext cx="11667075" cy="641258"/>
            <a:chOff x="248400" y="3312000"/>
            <a:chExt cx="11667075" cy="6412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48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Type Of Coupon Used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10327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Involved Usage Of ???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-76200" y="581023"/>
            <a:ext cx="12268200" cy="705234"/>
            <a:chOff x="-76200" y="581023"/>
            <a:chExt cx="12268200" cy="70523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Use of Coupons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200" y="581023"/>
              <a:ext cx="12268200" cy="230029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Trips To ?? Involved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graphicFrame>
        <p:nvGraphicFramePr>
          <p:cNvPr id="30" name="UseOf_Coupons_Chart">
            <a:extLst>
              <a:ext uri="{FF2B5EF4-FFF2-40B4-BE49-F238E27FC236}">
                <a16:creationId xmlns:a16="http://schemas.microsoft.com/office/drawing/2014/main" xmlns="" id="{5A2D223F-76C2-46D0-B374-09C3C0342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84579"/>
              </p:ext>
            </p:extLst>
          </p:nvPr>
        </p:nvGraphicFramePr>
        <p:xfrm>
          <a:off x="273932" y="1250559"/>
          <a:ext cx="11877053" cy="217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xmlns="" id="{4FD113E4-D098-468D-BA43-6928647C2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D5E6DC32-BBC1-4400-B2AF-5EEEEE8CD96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681504"/>
            <a:ext cx="11451101" cy="202373"/>
          </a:xfrm>
          <a:prstGeom prst="rect">
            <a:avLst/>
          </a:prstGeom>
        </p:spPr>
      </p:pic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xmlns="" id="{B5860D29-FFBD-42B0-8665-D9722689375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xmlns="" id="{50CC558B-62DE-4585-BAC6-B29860EA92D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5DC6F4-456E-4892-80A2-0235EC7A66AD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99DBDEBC-2F58-4DCC-A7FD-9F353C40FF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C8587E5E-8E19-4A35-BE97-BC62E1CCC43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14B3F89-DBA8-4077-B739-914461B5B56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475D3864-C829-4FCA-AFED-7C9D93A929CB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1F9F2C81-213A-452A-9EE3-D7FAC4C7C1B7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DB75582D-7A9A-4CF4-8BE2-EE3C60ADFC0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xmlns="" id="{C87F8E02-FD46-41D6-96E1-3542DBD86405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D072C048-49C0-43BD-A881-07BC6331C79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tTestAgainst">
            <a:extLst>
              <a:ext uri="{FF2B5EF4-FFF2-40B4-BE49-F238E27FC236}">
                <a16:creationId xmlns:a16="http://schemas.microsoft.com/office/drawing/2014/main" xmlns="" id="{1D35BD6C-29EF-497A-B8C0-920D6E549684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xmlns="" id="{3709FF50-5BEC-4D15-95F9-9D7E82F6500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BE1D3C6-E7E8-4408-A5C9-DCBD8956DAA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297516F0-FECF-4BC7-962A-073D25269A1F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21B1325B-4C59-467D-BAD1-9AFB34F88B0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1" name="benchmarkGroup">
            <a:extLst>
              <a:ext uri="{FF2B5EF4-FFF2-40B4-BE49-F238E27FC236}">
                <a16:creationId xmlns:a16="http://schemas.microsoft.com/office/drawing/2014/main" xmlns="" id="{EFA44B00-164E-4891-9B10-45EA6C0B14BF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2" name="benchmark">
              <a:extLst>
                <a:ext uri="{FF2B5EF4-FFF2-40B4-BE49-F238E27FC236}">
                  <a16:creationId xmlns:a16="http://schemas.microsoft.com/office/drawing/2014/main" xmlns="" id="{6C682FAB-BE2D-44F1-80F0-B7128B1CF86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9077D17F-4803-4FF2-8207-C02A67F435B3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xmlns="" id="{5C883F12-8F35-417E-BB6E-EA4756F3C29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DC3C263-531B-4070-A622-5B50011EE7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1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6048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1"/>
          <p:cNvGrpSpPr/>
          <p:nvPr/>
        </p:nvGrpSpPr>
        <p:grpSpPr>
          <a:xfrm>
            <a:off x="334666" y="678025"/>
            <a:ext cx="11582425" cy="608232"/>
            <a:chOff x="334666" y="678025"/>
            <a:chExt cx="11582425" cy="608232"/>
          </a:xfrm>
        </p:grpSpPr>
        <p:sp>
          <p:nvSpPr>
            <p:cNvPr id="26" name="Header"/>
            <p:cNvSpPr txBox="1"/>
            <p:nvPr/>
          </p:nvSpPr>
          <p:spPr>
            <a:xfrm>
              <a:off x="797719" y="764116"/>
              <a:ext cx="10878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Overall Satisfaction – Top 2 Box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66" y="678025"/>
              <a:ext cx="394707" cy="38008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4145" y="1070813"/>
              <a:ext cx="11033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Is The Overall Satisfaction (Top 2 Box) For ??</a:t>
              </a:r>
            </a:p>
          </p:txBody>
        </p:sp>
      </p:grpSp>
      <p:grpSp>
        <p:nvGrpSpPr>
          <p:cNvPr id="12" name="Header2"/>
          <p:cNvGrpSpPr/>
          <p:nvPr/>
        </p:nvGrpSpPr>
        <p:grpSpPr>
          <a:xfrm>
            <a:off x="339687" y="3421758"/>
            <a:ext cx="11575788" cy="541014"/>
            <a:chOff x="339687" y="3421758"/>
            <a:chExt cx="11575788" cy="54101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4400" y="3770756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8302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803144" y="3435102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Detailed Satisfaction – Top 2 Box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87" y="3421758"/>
              <a:ext cx="370214" cy="356502"/>
            </a:xfrm>
            <a:prstGeom prst="rect">
              <a:avLst/>
            </a:prstGeom>
          </p:spPr>
        </p:pic>
        <p:sp>
          <p:nvSpPr>
            <p:cNvPr id="44" name="Description"/>
            <p:cNvSpPr txBox="1"/>
            <p:nvPr/>
          </p:nvSpPr>
          <p:spPr>
            <a:xfrm>
              <a:off x="664145" y="3747328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 ?% Is The Detailed Satisfaction-Top 2 Box For ??? For Total Trips To ?? </a:t>
              </a:r>
            </a:p>
          </p:txBody>
        </p:sp>
      </p:grpSp>
      <p:grpSp>
        <p:nvGrpSpPr>
          <p:cNvPr id="7" name="Overall_Satisfaction1"/>
          <p:cNvGrpSpPr/>
          <p:nvPr/>
        </p:nvGrpSpPr>
        <p:grpSpPr>
          <a:xfrm>
            <a:off x="244143" y="1419989"/>
            <a:ext cx="2350478" cy="2324922"/>
            <a:chOff x="662543" y="1515177"/>
            <a:chExt cx="2350478" cy="2324922"/>
          </a:xfrm>
        </p:grpSpPr>
        <p:graphicFrame>
          <p:nvGraphicFramePr>
            <p:cNvPr id="191" name="donut_chart"/>
            <p:cNvGraphicFramePr/>
            <p:nvPr>
              <p:extLst/>
            </p:nvPr>
          </p:nvGraphicFramePr>
          <p:xfrm>
            <a:off x="662543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pic>
          <p:nvPicPr>
            <p:cNvPr id="192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51" y="2671550"/>
              <a:ext cx="635187" cy="70863"/>
            </a:xfrm>
            <a:prstGeom prst="rect">
              <a:avLst/>
            </a:prstGeom>
          </p:spPr>
        </p:pic>
        <p:sp>
          <p:nvSpPr>
            <p:cNvPr id="2" name="Overall_Satisfaction"/>
            <p:cNvSpPr txBox="1"/>
            <p:nvPr/>
          </p:nvSpPr>
          <p:spPr>
            <a:xfrm>
              <a:off x="1537137" y="232224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93%</a:t>
              </a:r>
            </a:p>
          </p:txBody>
        </p:sp>
      </p:grpSp>
      <p:grpSp>
        <p:nvGrpSpPr>
          <p:cNvPr id="10" name="Overall_Satisfaction2"/>
          <p:cNvGrpSpPr/>
          <p:nvPr/>
        </p:nvGrpSpPr>
        <p:grpSpPr>
          <a:xfrm>
            <a:off x="2731424" y="1413092"/>
            <a:ext cx="2350478" cy="2324922"/>
            <a:chOff x="2858121" y="1515177"/>
            <a:chExt cx="2350478" cy="2324922"/>
          </a:xfrm>
        </p:grpSpPr>
        <p:graphicFrame>
          <p:nvGraphicFramePr>
            <p:cNvPr id="194" name="donut_chart"/>
            <p:cNvGraphicFramePr/>
            <p:nvPr>
              <p:extLst/>
            </p:nvPr>
          </p:nvGraphicFramePr>
          <p:xfrm>
            <a:off x="2858121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195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766" y="2671550"/>
              <a:ext cx="635187" cy="70863"/>
            </a:xfrm>
            <a:prstGeom prst="rect">
              <a:avLst/>
            </a:prstGeom>
          </p:spPr>
        </p:pic>
        <p:sp>
          <p:nvSpPr>
            <p:cNvPr id="9" name="Overall_Satisfaction"/>
            <p:cNvSpPr txBox="1"/>
            <p:nvPr/>
          </p:nvSpPr>
          <p:spPr>
            <a:xfrm>
              <a:off x="3741453" y="232224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95%</a:t>
              </a:r>
            </a:p>
          </p:txBody>
        </p:sp>
      </p:grpSp>
      <p:grpSp>
        <p:nvGrpSpPr>
          <p:cNvPr id="11" name="Overall_Satisfaction3"/>
          <p:cNvGrpSpPr/>
          <p:nvPr/>
        </p:nvGrpSpPr>
        <p:grpSpPr>
          <a:xfrm>
            <a:off x="5061865" y="1407004"/>
            <a:ext cx="2350478" cy="2324922"/>
            <a:chOff x="4700061" y="1472021"/>
            <a:chExt cx="2350478" cy="2324922"/>
          </a:xfrm>
        </p:grpSpPr>
        <p:graphicFrame>
          <p:nvGraphicFramePr>
            <p:cNvPr id="197" name="donut_chart"/>
            <p:cNvGraphicFramePr/>
            <p:nvPr>
              <p:extLst>
                <p:ext uri="{D42A27DB-BD31-4B8C-83A1-F6EECF244321}">
                  <p14:modId xmlns:p14="http://schemas.microsoft.com/office/powerpoint/2010/main" val="2066335497"/>
                </p:ext>
              </p:extLst>
            </p:nvPr>
          </p:nvGraphicFramePr>
          <p:xfrm>
            <a:off x="4700061" y="1472021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198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437" y="2628761"/>
              <a:ext cx="635187" cy="70863"/>
            </a:xfrm>
            <a:prstGeom prst="rect">
              <a:avLst/>
            </a:prstGeom>
          </p:spPr>
        </p:pic>
        <p:sp>
          <p:nvSpPr>
            <p:cNvPr id="45" name="Overall_Satisfaction"/>
            <p:cNvSpPr txBox="1"/>
            <p:nvPr/>
          </p:nvSpPr>
          <p:spPr>
            <a:xfrm>
              <a:off x="5552046" y="232173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95%</a:t>
              </a:r>
            </a:p>
          </p:txBody>
        </p:sp>
      </p:grpSp>
      <p:graphicFrame>
        <p:nvGraphicFramePr>
          <p:cNvPr id="51" name="Detailed_Satisfaction_Chart">
            <a:extLst>
              <a:ext uri="{FF2B5EF4-FFF2-40B4-BE49-F238E27FC236}">
                <a16:creationId xmlns:a16="http://schemas.microsoft.com/office/drawing/2014/main" xmlns="" id="{CAD72C85-17C0-429C-A34C-408AF9E74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923204"/>
              </p:ext>
            </p:extLst>
          </p:nvPr>
        </p:nvGraphicFramePr>
        <p:xfrm>
          <a:off x="106073" y="3981442"/>
          <a:ext cx="119798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83" name="donut_chart">
            <a:extLst>
              <a:ext uri="{FF2B5EF4-FFF2-40B4-BE49-F238E27FC236}">
                <a16:creationId xmlns:a16="http://schemas.microsoft.com/office/drawing/2014/main" xmlns="" id="{9510DFB7-868E-4479-A8F4-002610D85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183279"/>
              </p:ext>
            </p:extLst>
          </p:nvPr>
        </p:nvGraphicFramePr>
        <p:xfrm>
          <a:off x="8536365" y="1306373"/>
          <a:ext cx="2210821" cy="160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84" name="TableLegends">
            <a:extLst>
              <a:ext uri="{FF2B5EF4-FFF2-40B4-BE49-F238E27FC236}">
                <a16:creationId xmlns:a16="http://schemas.microsoft.com/office/drawing/2014/main" xmlns="" id="{A518CC0B-B44F-430C-A00A-8B499514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4" name="Overall_Satisfaction4">
            <a:extLst>
              <a:ext uri="{FF2B5EF4-FFF2-40B4-BE49-F238E27FC236}">
                <a16:creationId xmlns:a16="http://schemas.microsoft.com/office/drawing/2014/main" xmlns="" id="{B1EAE0C1-B627-4773-9C4A-AA0B103A727E}"/>
              </a:ext>
            </a:extLst>
          </p:cNvPr>
          <p:cNvGrpSpPr/>
          <p:nvPr/>
        </p:nvGrpSpPr>
        <p:grpSpPr>
          <a:xfrm>
            <a:off x="7388295" y="1447494"/>
            <a:ext cx="2350478" cy="2324922"/>
            <a:chOff x="7266458" y="1515177"/>
            <a:chExt cx="2350478" cy="2324922"/>
          </a:xfrm>
        </p:grpSpPr>
        <p:graphicFrame>
          <p:nvGraphicFramePr>
            <p:cNvPr id="65" name="donut_chart">
              <a:extLst>
                <a:ext uri="{FF2B5EF4-FFF2-40B4-BE49-F238E27FC236}">
                  <a16:creationId xmlns:a16="http://schemas.microsoft.com/office/drawing/2014/main" xmlns="" id="{C22E8EB5-02AB-4638-BC28-1B2959BEB4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88178"/>
                </p:ext>
              </p:extLst>
            </p:nvPr>
          </p:nvGraphicFramePr>
          <p:xfrm>
            <a:off x="7266458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66" name="val">
              <a:extLst>
                <a:ext uri="{FF2B5EF4-FFF2-40B4-BE49-F238E27FC236}">
                  <a16:creationId xmlns:a16="http://schemas.microsoft.com/office/drawing/2014/main" xmlns="" id="{03E96401-A990-4E02-9421-AF6F2B010E82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067" y="2671550"/>
              <a:ext cx="635187" cy="70863"/>
            </a:xfrm>
            <a:prstGeom prst="rect">
              <a:avLst/>
            </a:prstGeom>
          </p:spPr>
        </p:pic>
        <p:sp>
          <p:nvSpPr>
            <p:cNvPr id="67" name="Overall_Satisfaction">
              <a:extLst>
                <a:ext uri="{FF2B5EF4-FFF2-40B4-BE49-F238E27FC236}">
                  <a16:creationId xmlns:a16="http://schemas.microsoft.com/office/drawing/2014/main" xmlns="" id="{EC4D07BA-979C-422A-B086-D24F59D3D530}"/>
                </a:ext>
              </a:extLst>
            </p:cNvPr>
            <p:cNvSpPr txBox="1"/>
            <p:nvPr/>
          </p:nvSpPr>
          <p:spPr>
            <a:xfrm>
              <a:off x="8129753" y="2302218"/>
              <a:ext cx="578746" cy="36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solidFill>
                    <a:srgbClr val="FF0000"/>
                  </a:solidFill>
                </a:rPr>
                <a:t>83%</a:t>
              </a:r>
            </a:p>
          </p:txBody>
        </p:sp>
      </p:grpSp>
      <p:grpSp>
        <p:nvGrpSpPr>
          <p:cNvPr id="68" name="Overall_Satisfaction5">
            <a:extLst>
              <a:ext uri="{FF2B5EF4-FFF2-40B4-BE49-F238E27FC236}">
                <a16:creationId xmlns:a16="http://schemas.microsoft.com/office/drawing/2014/main" xmlns="" id="{6293D2B3-169A-43C7-9442-66D5365C4FCB}"/>
              </a:ext>
            </a:extLst>
          </p:cNvPr>
          <p:cNvGrpSpPr/>
          <p:nvPr/>
        </p:nvGrpSpPr>
        <p:grpSpPr>
          <a:xfrm>
            <a:off x="9766120" y="1353271"/>
            <a:ext cx="2350478" cy="2481072"/>
            <a:chOff x="9494153" y="1517677"/>
            <a:chExt cx="2350478" cy="2324922"/>
          </a:xfrm>
        </p:grpSpPr>
        <p:graphicFrame>
          <p:nvGraphicFramePr>
            <p:cNvPr id="69" name="donut_chart">
              <a:extLst>
                <a:ext uri="{FF2B5EF4-FFF2-40B4-BE49-F238E27FC236}">
                  <a16:creationId xmlns:a16="http://schemas.microsoft.com/office/drawing/2014/main" xmlns="" id="{37172AA8-6107-48F7-9162-9A1A0F66B8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6302660"/>
                </p:ext>
              </p:extLst>
            </p:nvPr>
          </p:nvGraphicFramePr>
          <p:xfrm>
            <a:off x="9494153" y="15176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pic>
          <p:nvPicPr>
            <p:cNvPr id="70" name="val">
              <a:extLst>
                <a:ext uri="{FF2B5EF4-FFF2-40B4-BE49-F238E27FC236}">
                  <a16:creationId xmlns:a16="http://schemas.microsoft.com/office/drawing/2014/main" xmlns="" id="{14F742A7-7B90-4E63-8B4E-C7AF893FF4AB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061" y="2674050"/>
              <a:ext cx="635187" cy="70863"/>
            </a:xfrm>
            <a:prstGeom prst="rect">
              <a:avLst/>
            </a:prstGeom>
          </p:spPr>
        </p:pic>
        <p:sp>
          <p:nvSpPr>
            <p:cNvPr id="72" name="Overall_Satisfaction">
              <a:extLst>
                <a:ext uri="{FF2B5EF4-FFF2-40B4-BE49-F238E27FC236}">
                  <a16:creationId xmlns:a16="http://schemas.microsoft.com/office/drawing/2014/main" xmlns="" id="{39757225-603D-4469-AC7D-ED79CB04B5E8}"/>
                </a:ext>
              </a:extLst>
            </p:cNvPr>
            <p:cNvSpPr txBox="1"/>
            <p:nvPr/>
          </p:nvSpPr>
          <p:spPr>
            <a:xfrm>
              <a:off x="10375909" y="2302218"/>
              <a:ext cx="578746" cy="36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solidFill>
                    <a:srgbClr val="000000"/>
                  </a:solidFill>
                </a:rPr>
                <a:t>89%</a:t>
              </a: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24AB434F-2B67-4E4F-8527-43D2BD994B3D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424705"/>
            <a:ext cx="11451101" cy="216440"/>
          </a:xfrm>
          <a:prstGeom prst="rect">
            <a:avLst/>
          </a:prstGeom>
        </p:spPr>
      </p:pic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xmlns="" id="{7DEEE906-300A-4656-91BD-4E25185D8BE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Footer Placeholder 2">
            <a:extLst>
              <a:ext uri="{FF2B5EF4-FFF2-40B4-BE49-F238E27FC236}">
                <a16:creationId xmlns:a16="http://schemas.microsoft.com/office/drawing/2014/main" xmlns="" id="{FF83A83E-D892-4AAE-9D6B-4537D6AE119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97A1672-1D90-4496-8FB9-2AAD47378B02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217EF3B6-DEC3-4B73-A3BD-EC14D041E2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166E5ECF-0AF4-4212-B5A3-0189ADA9479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ADE17046-8E15-4702-9DD7-68FCBA4C419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0" name="Footer Placeholder 4">
            <a:extLst>
              <a:ext uri="{FF2B5EF4-FFF2-40B4-BE49-F238E27FC236}">
                <a16:creationId xmlns:a16="http://schemas.microsoft.com/office/drawing/2014/main" xmlns="" id="{D5D2F29A-9BBD-4C16-9ED6-02AABA2CF504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45B3791E-5228-4424-82E0-D0BAA7A4E28F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82" name="Text Placeholder 6">
            <a:extLst>
              <a:ext uri="{FF2B5EF4-FFF2-40B4-BE49-F238E27FC236}">
                <a16:creationId xmlns:a16="http://schemas.microsoft.com/office/drawing/2014/main" xmlns="" id="{492C9570-B4DD-4B5C-BC38-EE3313845BE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5" name="TPandFilters">
            <a:extLst>
              <a:ext uri="{FF2B5EF4-FFF2-40B4-BE49-F238E27FC236}">
                <a16:creationId xmlns:a16="http://schemas.microsoft.com/office/drawing/2014/main" xmlns="" id="{834E116B-033E-4ACD-9AB1-6E6DBF8A259A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6C7897FE-E247-4850-849E-1418D6EA464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tatTestAgainst">
            <a:extLst>
              <a:ext uri="{FF2B5EF4-FFF2-40B4-BE49-F238E27FC236}">
                <a16:creationId xmlns:a16="http://schemas.microsoft.com/office/drawing/2014/main" xmlns="" id="{42B91868-CBB1-40EE-94C8-76C1D910C83E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xmlns="" id="{066024F5-CD2E-4C5C-BB61-C2A4687DA488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2FA2084A-9959-4E2A-BAAF-FD3BC4A26672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xmlns="" id="{626FF5A3-4051-4C48-A3D5-E4FEF4756F0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7A5387CA-765A-4F08-A2C9-A82C147C5543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2" name="benchmarkGroup">
            <a:extLst>
              <a:ext uri="{FF2B5EF4-FFF2-40B4-BE49-F238E27FC236}">
                <a16:creationId xmlns:a16="http://schemas.microsoft.com/office/drawing/2014/main" xmlns="" id="{6B1343F1-5674-4046-AC1A-745516D6814D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3" name="benchmark">
              <a:extLst>
                <a:ext uri="{FF2B5EF4-FFF2-40B4-BE49-F238E27FC236}">
                  <a16:creationId xmlns:a16="http://schemas.microsoft.com/office/drawing/2014/main" xmlns="" id="{FCECDAE8-A39D-4A74-B8FE-5D506B968AEB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BAC21F44-D6DE-4DE3-A346-A3BB015F255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xmlns="" id="{C4F8F3F7-B072-4189-B0AB-A5493B6239D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6" name="Picture 9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0D8BA13-901E-47D0-874B-F4BC64EDF8D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97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56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Location_Af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884149"/>
              </p:ext>
            </p:extLst>
          </p:nvPr>
        </p:nvGraphicFramePr>
        <p:xfrm>
          <a:off x="302526" y="1357945"/>
          <a:ext cx="11879613" cy="421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6" y="5015512"/>
            <a:ext cx="11358390" cy="175466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02526" y="675883"/>
            <a:ext cx="11611813" cy="610374"/>
            <a:chOff x="302526" y="675883"/>
            <a:chExt cx="11611813" cy="610374"/>
          </a:xfrm>
        </p:grpSpPr>
        <p:sp>
          <p:nvSpPr>
            <p:cNvPr id="81" name="Header"/>
            <p:cNvSpPr txBox="1"/>
            <p:nvPr/>
          </p:nvSpPr>
          <p:spPr>
            <a:xfrm>
              <a:off x="797718" y="764116"/>
              <a:ext cx="1082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Location After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Have Destination After Trip As ???</a:t>
              </a: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" y="675883"/>
              <a:ext cx="466119" cy="448855"/>
            </a:xfrm>
            <a:prstGeom prst="rect">
              <a:avLst/>
            </a:prstGeom>
            <a:noFill/>
          </p:spPr>
        </p:pic>
      </p:grpSp>
      <p:graphicFrame>
        <p:nvGraphicFramePr>
          <p:cNvPr id="39" name="TableLegends">
            <a:extLst>
              <a:ext uri="{FF2B5EF4-FFF2-40B4-BE49-F238E27FC236}">
                <a16:creationId xmlns:a16="http://schemas.microsoft.com/office/drawing/2014/main" xmlns="" id="{FDD3B4A4-504C-4A71-9E98-463524ED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xmlns="" id="{BD179E0E-74A3-4B16-AE3D-9393A5FC103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xmlns="" id="{CE2B9D3C-426D-4788-BF76-A5C0A79C2F9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AE33D1F-0192-47DA-8D22-2B3B3F0EFE0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D2E72FDC-32B2-4D90-8238-1500D7B34C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071F5101-8AD0-48AF-BA64-5A58FEAC215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DED8BD3-55A7-4F8B-A29A-5309402EB3F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xmlns="" id="{8F4F3913-268A-4CA9-8D7B-EFB47ADF9FB4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C2F55B7-22EB-4768-A0C8-CC6E1030265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49" name="Text Placeholder 6">
            <a:extLst>
              <a:ext uri="{FF2B5EF4-FFF2-40B4-BE49-F238E27FC236}">
                <a16:creationId xmlns:a16="http://schemas.microsoft.com/office/drawing/2014/main" xmlns="" id="{8C218093-7D96-4518-9E26-5C144F738C4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0" name="TPandFilters">
            <a:extLst>
              <a:ext uri="{FF2B5EF4-FFF2-40B4-BE49-F238E27FC236}">
                <a16:creationId xmlns:a16="http://schemas.microsoft.com/office/drawing/2014/main" xmlns="" id="{EDBBD828-C0B0-404F-B498-FA97C76CB3B7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21DDF488-FA03-47B3-9BEB-4876BB0190B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tTestAgainst">
            <a:extLst>
              <a:ext uri="{FF2B5EF4-FFF2-40B4-BE49-F238E27FC236}">
                <a16:creationId xmlns:a16="http://schemas.microsoft.com/office/drawing/2014/main" xmlns="" id="{7661AA35-8315-4CCB-BD7F-98F1A54438D0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xmlns="" id="{200E8C2C-C601-46CF-A2F8-62310773B3F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F43D9263-C03F-47E7-86D1-F42E0170CC6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xmlns="" id="{3D82FBBB-1296-4A34-BC92-3EC824C4603B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748622AC-D224-48AF-BD37-6537529BFB3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58" name="benchmarkGroup">
            <a:extLst>
              <a:ext uri="{FF2B5EF4-FFF2-40B4-BE49-F238E27FC236}">
                <a16:creationId xmlns:a16="http://schemas.microsoft.com/office/drawing/2014/main" xmlns="" id="{B3DC4FE7-7FDE-44E5-A458-7C17A6DA508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59" name="benchmark">
              <a:extLst>
                <a:ext uri="{FF2B5EF4-FFF2-40B4-BE49-F238E27FC236}">
                  <a16:creationId xmlns:a16="http://schemas.microsoft.com/office/drawing/2014/main" xmlns="" id="{FE135C5B-1D12-46AD-9C52-30DE5C42F13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66377DCF-DB96-4430-87BA-4F7EBDFFE30E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xmlns="" id="{6208817D-9D5E-49E0-B0E5-E7C6BE62E9E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C5DD8A6-8741-4D92-90F4-69B870E012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8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4375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11" name="Header1"/>
          <p:cNvGrpSpPr/>
          <p:nvPr/>
        </p:nvGrpSpPr>
        <p:grpSpPr>
          <a:xfrm>
            <a:off x="200668" y="764116"/>
            <a:ext cx="11713671" cy="522141"/>
            <a:chOff x="200668" y="764116"/>
            <a:chExt cx="11713671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% Of Trips Purchased Immediate Consumption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Included The Purchase Of Items For Immediate Consumption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8" y="803986"/>
              <a:ext cx="499327" cy="414124"/>
            </a:xfrm>
            <a:prstGeom prst="rect">
              <a:avLst/>
            </a:prstGeom>
          </p:spPr>
        </p:pic>
      </p:grpSp>
      <p:grpSp>
        <p:nvGrpSpPr>
          <p:cNvPr id="12" name="Header2"/>
          <p:cNvGrpSpPr/>
          <p:nvPr/>
        </p:nvGrpSpPr>
        <p:grpSpPr>
          <a:xfrm>
            <a:off x="192717" y="3349871"/>
            <a:ext cx="11722758" cy="603387"/>
            <a:chOff x="192717" y="3349871"/>
            <a:chExt cx="11722758" cy="60338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9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 Purchased for Immediate Consumption (Top 10 for ????)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2" y="3737814"/>
              <a:ext cx="11033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Included The Purchase Of ??? For Immediate Consumption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17" y="3349871"/>
              <a:ext cx="486959" cy="486959"/>
            </a:xfrm>
            <a:prstGeom prst="rect">
              <a:avLst/>
            </a:prstGeom>
          </p:spPr>
        </p:pic>
      </p:grpSp>
      <p:grpSp>
        <p:nvGrpSpPr>
          <p:cNvPr id="2" name="Immediate_Consumption1"/>
          <p:cNvGrpSpPr/>
          <p:nvPr/>
        </p:nvGrpSpPr>
        <p:grpSpPr>
          <a:xfrm>
            <a:off x="772776" y="1801882"/>
            <a:ext cx="1464385" cy="650837"/>
            <a:chOff x="772776" y="1801882"/>
            <a:chExt cx="1464385" cy="650837"/>
          </a:xfrm>
        </p:grpSpPr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xmlns="" id="{0D236167-88EC-4841-A80F-543AA7997C17}"/>
                </a:ext>
              </a:extLst>
            </p:cNvPr>
            <p:cNvSpPr/>
            <p:nvPr/>
          </p:nvSpPr>
          <p:spPr>
            <a:xfrm>
              <a:off x="772776" y="1801882"/>
              <a:ext cx="1464385" cy="650837"/>
            </a:xfrm>
            <a:prstGeom prst="roundRect">
              <a:avLst/>
            </a:prstGeom>
            <a:solidFill>
              <a:srgbClr val="E73944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9" name="Immediate_Consumption"/>
            <p:cNvSpPr/>
            <p:nvPr/>
          </p:nvSpPr>
          <p:spPr>
            <a:xfrm>
              <a:off x="899853" y="1858360"/>
              <a:ext cx="1210235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40%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Immediate_Consumption2"/>
          <p:cNvGrpSpPr/>
          <p:nvPr/>
        </p:nvGrpSpPr>
        <p:grpSpPr>
          <a:xfrm>
            <a:off x="2912829" y="1801882"/>
            <a:ext cx="1464385" cy="650837"/>
            <a:chOff x="2912829" y="1801882"/>
            <a:chExt cx="1464385" cy="650837"/>
          </a:xfrm>
        </p:grpSpPr>
        <p:sp>
          <p:nvSpPr>
            <p:cNvPr id="43" name="Rounded Rectangle 32">
              <a:extLst>
                <a:ext uri="{FF2B5EF4-FFF2-40B4-BE49-F238E27FC236}">
                  <a16:creationId xmlns:a16="http://schemas.microsoft.com/office/drawing/2014/main" xmlns="" id="{81EE6818-8694-4016-B8C9-C28759930138}"/>
                </a:ext>
              </a:extLst>
            </p:cNvPr>
            <p:cNvSpPr/>
            <p:nvPr/>
          </p:nvSpPr>
          <p:spPr>
            <a:xfrm>
              <a:off x="2912829" y="1801882"/>
              <a:ext cx="1464385" cy="650837"/>
            </a:xfrm>
            <a:prstGeom prst="roundRect">
              <a:avLst/>
            </a:prstGeom>
            <a:solidFill>
              <a:srgbClr val="3C9DB8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68%</a:t>
              </a:r>
              <a:endParaRPr lang="en-IN" dirty="0">
                <a:solidFill>
                  <a:srgbClr val="00B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" name="Immediate_Consumption"/>
            <p:cNvSpPr/>
            <p:nvPr/>
          </p:nvSpPr>
          <p:spPr>
            <a:xfrm>
              <a:off x="3039903" y="1858360"/>
              <a:ext cx="1210235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33%</a:t>
              </a:r>
              <a:endParaRPr lang="en-IN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Immediate_Consumption3"/>
          <p:cNvGrpSpPr/>
          <p:nvPr/>
        </p:nvGrpSpPr>
        <p:grpSpPr>
          <a:xfrm>
            <a:off x="5063018" y="1798669"/>
            <a:ext cx="1464385" cy="662857"/>
            <a:chOff x="5063018" y="1798669"/>
            <a:chExt cx="1464385" cy="662857"/>
          </a:xfrm>
        </p:grpSpPr>
        <p:sp>
          <p:nvSpPr>
            <p:cNvPr id="44" name="Rounded Rectangle 34">
              <a:extLst>
                <a:ext uri="{FF2B5EF4-FFF2-40B4-BE49-F238E27FC236}">
                  <a16:creationId xmlns:a16="http://schemas.microsoft.com/office/drawing/2014/main" xmlns="" id="{CDA328CE-1DF7-4376-884E-5449ADF223BF}"/>
                </a:ext>
              </a:extLst>
            </p:cNvPr>
            <p:cNvSpPr/>
            <p:nvPr/>
          </p:nvSpPr>
          <p:spPr>
            <a:xfrm>
              <a:off x="5063018" y="1798669"/>
              <a:ext cx="1464385" cy="66285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Immediate_Consumption"/>
            <p:cNvSpPr/>
            <p:nvPr/>
          </p:nvSpPr>
          <p:spPr>
            <a:xfrm>
              <a:off x="5142132" y="1871077"/>
              <a:ext cx="1306156" cy="4971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48%</a:t>
              </a:r>
              <a:endParaRPr lang="en-IN" dirty="0">
                <a:solidFill>
                  <a:schemeClr val="accent6"/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41" name="ImmediateConsumption_Top10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577407"/>
              </p:ext>
            </p:extLst>
          </p:nvPr>
        </p:nvGraphicFramePr>
        <p:xfrm>
          <a:off x="175999" y="409351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9" name="Immediate_Consumption4"/>
          <p:cNvGrpSpPr/>
          <p:nvPr/>
        </p:nvGrpSpPr>
        <p:grpSpPr>
          <a:xfrm>
            <a:off x="7375309" y="1810689"/>
            <a:ext cx="1464385" cy="650837"/>
            <a:chOff x="7375310" y="1871984"/>
            <a:chExt cx="1464385" cy="650837"/>
          </a:xfrm>
        </p:grpSpPr>
        <p:sp>
          <p:nvSpPr>
            <p:cNvPr id="67" name="Rounded Rectangle 34">
              <a:extLst>
                <a:ext uri="{FF2B5EF4-FFF2-40B4-BE49-F238E27FC236}">
                  <a16:creationId xmlns:a16="http://schemas.microsoft.com/office/drawing/2014/main" xmlns="" id="{22407092-A98E-40F1-B704-64BEA24C61EB}"/>
                </a:ext>
              </a:extLst>
            </p:cNvPr>
            <p:cNvSpPr/>
            <p:nvPr/>
          </p:nvSpPr>
          <p:spPr>
            <a:xfrm>
              <a:off x="7375310" y="1871984"/>
              <a:ext cx="1464385" cy="650837"/>
            </a:xfrm>
            <a:prstGeom prst="roundRect">
              <a:avLst/>
            </a:prstGeom>
            <a:solidFill>
              <a:srgbClr val="3FC37B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8" name="Immediate_Consumption">
              <a:extLst>
                <a:ext uri="{FF2B5EF4-FFF2-40B4-BE49-F238E27FC236}">
                  <a16:creationId xmlns:a16="http://schemas.microsoft.com/office/drawing/2014/main" xmlns="" id="{17AD5462-3BED-45D7-AD47-9039D2DF6404}"/>
                </a:ext>
              </a:extLst>
            </p:cNvPr>
            <p:cNvSpPr/>
            <p:nvPr/>
          </p:nvSpPr>
          <p:spPr>
            <a:xfrm>
              <a:off x="7456397" y="1937817"/>
              <a:ext cx="1306156" cy="4971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48%</a:t>
              </a:r>
              <a:endParaRPr lang="en-IN" dirty="0">
                <a:solidFill>
                  <a:schemeClr val="accent6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" name="Immediate_Consumption5"/>
          <p:cNvGrpSpPr/>
          <p:nvPr/>
        </p:nvGrpSpPr>
        <p:grpSpPr>
          <a:xfrm>
            <a:off x="9588205" y="1810689"/>
            <a:ext cx="1464385" cy="650837"/>
            <a:chOff x="9588205" y="1878029"/>
            <a:chExt cx="1464385" cy="650837"/>
          </a:xfrm>
        </p:grpSpPr>
        <p:sp>
          <p:nvSpPr>
            <p:cNvPr id="69" name="Rounded Rectangle 34">
              <a:extLst>
                <a:ext uri="{FF2B5EF4-FFF2-40B4-BE49-F238E27FC236}">
                  <a16:creationId xmlns:a16="http://schemas.microsoft.com/office/drawing/2014/main" xmlns="" id="{C2ED888A-4CB1-446E-AEB9-AB1D6331F491}"/>
                </a:ext>
              </a:extLst>
            </p:cNvPr>
            <p:cNvSpPr/>
            <p:nvPr/>
          </p:nvSpPr>
          <p:spPr>
            <a:xfrm>
              <a:off x="9588205" y="1878029"/>
              <a:ext cx="1464385" cy="650837"/>
            </a:xfrm>
            <a:prstGeom prst="roundRect">
              <a:avLst/>
            </a:prstGeom>
            <a:solidFill>
              <a:srgbClr val="9363B7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0" name="Immediate_Consumption">
              <a:extLst>
                <a:ext uri="{FF2B5EF4-FFF2-40B4-BE49-F238E27FC236}">
                  <a16:creationId xmlns:a16="http://schemas.microsoft.com/office/drawing/2014/main" xmlns="" id="{F4463C70-730F-4859-9A94-A4BD79DA3670}"/>
                </a:ext>
              </a:extLst>
            </p:cNvPr>
            <p:cNvSpPr/>
            <p:nvPr/>
          </p:nvSpPr>
          <p:spPr>
            <a:xfrm>
              <a:off x="9677113" y="1937817"/>
              <a:ext cx="1306156" cy="4971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48%</a:t>
              </a:r>
              <a:endParaRPr lang="en-IN" dirty="0">
                <a:solidFill>
                  <a:schemeClr val="accent6"/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72" name="TableLegends">
            <a:extLst>
              <a:ext uri="{FF2B5EF4-FFF2-40B4-BE49-F238E27FC236}">
                <a16:creationId xmlns:a16="http://schemas.microsoft.com/office/drawing/2014/main" xmlns="" id="{6498E02C-AAEA-4AA4-A6CC-D279B60F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D987C4B8-18CA-41BC-A082-716A28811CD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340297"/>
            <a:ext cx="11451101" cy="300847"/>
          </a:xfrm>
          <a:prstGeom prst="rect">
            <a:avLst/>
          </a:prstGeom>
        </p:spPr>
      </p:pic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xmlns="" id="{EDFEE4A4-E856-4749-8EFC-6CD9CE1AEC9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Footer Placeholder 2">
            <a:extLst>
              <a:ext uri="{FF2B5EF4-FFF2-40B4-BE49-F238E27FC236}">
                <a16:creationId xmlns:a16="http://schemas.microsoft.com/office/drawing/2014/main" xmlns="" id="{607D3FC0-7D6F-4CE9-BB2D-0E9489B8FC9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58413B4-3E93-4CF7-8D07-6E375F330E2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C53B72A-3140-47B8-A0A8-3B43A69394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D767C8A-CE61-4F8C-B8F7-90D54AA0302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5E915634-4307-4679-9ADB-021C79EF3423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0" name="Footer Placeholder 4">
            <a:extLst>
              <a:ext uri="{FF2B5EF4-FFF2-40B4-BE49-F238E27FC236}">
                <a16:creationId xmlns:a16="http://schemas.microsoft.com/office/drawing/2014/main" xmlns="" id="{A623FB03-1114-4587-987F-3E4141B7D45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2D4E277B-2CFF-46D5-98F5-BD561CE04A1C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82" name="Text Placeholder 6">
            <a:extLst>
              <a:ext uri="{FF2B5EF4-FFF2-40B4-BE49-F238E27FC236}">
                <a16:creationId xmlns:a16="http://schemas.microsoft.com/office/drawing/2014/main" xmlns="" id="{D3A62362-13DF-46EA-8BE2-9F960883776E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3" name="TPandFilters">
            <a:extLst>
              <a:ext uri="{FF2B5EF4-FFF2-40B4-BE49-F238E27FC236}">
                <a16:creationId xmlns:a16="http://schemas.microsoft.com/office/drawing/2014/main" xmlns="" id="{67239030-E0C4-469B-8387-FA4529B9ACE9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87E236C4-1E9F-4C28-A15B-7CF4C157F72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tatTestAgainst">
            <a:extLst>
              <a:ext uri="{FF2B5EF4-FFF2-40B4-BE49-F238E27FC236}">
                <a16:creationId xmlns:a16="http://schemas.microsoft.com/office/drawing/2014/main" xmlns="" id="{5788DA41-476C-4D04-8684-EC7A2B0C32AD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xmlns="" id="{9C859F0E-513D-4E83-BC18-B7FEEDB9F06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3298B317-CDDE-464C-9F70-988B727789E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xmlns="" id="{B4595D3D-6E92-4DAE-8FA9-861C93A66F7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CBF13C9C-583D-4AEC-91EC-28229D7229D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0" name="benchmarkGroup">
            <a:extLst>
              <a:ext uri="{FF2B5EF4-FFF2-40B4-BE49-F238E27FC236}">
                <a16:creationId xmlns:a16="http://schemas.microsoft.com/office/drawing/2014/main" xmlns="" id="{9E28C53B-D5D3-45BE-BAFB-A1E05AB17113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1" name="benchmark">
              <a:extLst>
                <a:ext uri="{FF2B5EF4-FFF2-40B4-BE49-F238E27FC236}">
                  <a16:creationId xmlns:a16="http://schemas.microsoft.com/office/drawing/2014/main" xmlns="" id="{2D3AA4EF-04C1-40D9-86F8-53E84837D9B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FBDCF608-C94F-40EF-9D01-F2F76B6BAE8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xmlns="" id="{F5523BCE-52AB-4619-AE58-742D33582C1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4" name="Picture 9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1FA7FDF-AB3E-4529-852E-3723F5285F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2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" y="5414563"/>
            <a:ext cx="5324666" cy="207455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81" y="5406944"/>
            <a:ext cx="5436000" cy="207455"/>
          </a:xfrm>
          <a:prstGeom prst="rect">
            <a:avLst/>
          </a:prstGeom>
        </p:spPr>
      </p:pic>
      <p:graphicFrame>
        <p:nvGraphicFramePr>
          <p:cNvPr id="62" name="Race-Ethnicit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245139"/>
              </p:ext>
            </p:extLst>
          </p:nvPr>
        </p:nvGraphicFramePr>
        <p:xfrm>
          <a:off x="355038" y="3928297"/>
          <a:ext cx="5901092" cy="182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7" name="Picture 2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9" y="268816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Demographics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330613" y="764116"/>
            <a:ext cx="5660612" cy="522141"/>
            <a:chOff x="330613" y="764116"/>
            <a:chExt cx="5660612" cy="522141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Gender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13" y="818249"/>
              <a:ext cx="402812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6352911" y="740457"/>
            <a:ext cx="5656797" cy="545800"/>
            <a:chOff x="6352911" y="740457"/>
            <a:chExt cx="5656797" cy="5458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Age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1" y="740457"/>
              <a:ext cx="362211" cy="362211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 Year Old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Header3"/>
          <p:cNvGrpSpPr/>
          <p:nvPr/>
        </p:nvGrpSpPr>
        <p:grpSpPr>
          <a:xfrm>
            <a:off x="422683" y="3379778"/>
            <a:ext cx="5634318" cy="573480"/>
            <a:chOff x="422683" y="3379778"/>
            <a:chExt cx="5634318" cy="573480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Race/ Ethnicity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83" y="3379778"/>
              <a:ext cx="310332" cy="37726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63" name="Gen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750946"/>
              </p:ext>
            </p:extLst>
          </p:nvPr>
        </p:nvGraphicFramePr>
        <p:xfrm>
          <a:off x="238125" y="1244060"/>
          <a:ext cx="5882986" cy="184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6" name="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498400"/>
              </p:ext>
            </p:extLst>
          </p:nvPr>
        </p:nvGraphicFramePr>
        <p:xfrm>
          <a:off x="6371490" y="1285769"/>
          <a:ext cx="5820521" cy="184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1" name="Density_Chart">
            <a:extLst>
              <a:ext uri="{FF2B5EF4-FFF2-40B4-BE49-F238E27FC236}">
                <a16:creationId xmlns:a16="http://schemas.microsoft.com/office/drawing/2014/main" xmlns="" id="{81277137-2375-49EF-A243-6E9A9AFCF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608635"/>
              </p:ext>
            </p:extLst>
          </p:nvPr>
        </p:nvGraphicFramePr>
        <p:xfrm>
          <a:off x="6202139" y="3931919"/>
          <a:ext cx="5882986" cy="1903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8" name="Header4"/>
          <p:cNvGrpSpPr/>
          <p:nvPr/>
        </p:nvGrpSpPr>
        <p:grpSpPr>
          <a:xfrm>
            <a:off x="6325410" y="3374077"/>
            <a:ext cx="5735567" cy="579181"/>
            <a:chOff x="6325410" y="3374077"/>
            <a:chExt cx="5735567" cy="57918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escription"/>
            <p:cNvSpPr txBox="1"/>
            <p:nvPr/>
          </p:nvSpPr>
          <p:spPr>
            <a:xfrm>
              <a:off x="6705604" y="3737814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5" name="Picture 4" descr="A picture containing weapon, brass knucks, window, bicycle&#10;&#10;Description generated with high confidence">
              <a:extLst>
                <a:ext uri="{FF2B5EF4-FFF2-40B4-BE49-F238E27FC236}">
                  <a16:creationId xmlns:a16="http://schemas.microsoft.com/office/drawing/2014/main" xmlns="" id="{D773028C-674D-438F-B9B5-CE20ACD9B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10" y="3374077"/>
              <a:ext cx="411292" cy="377268"/>
            </a:xfrm>
            <a:prstGeom prst="rect">
              <a:avLst/>
            </a:prstGeom>
          </p:spPr>
        </p:pic>
      </p:grpSp>
      <p:graphicFrame>
        <p:nvGraphicFramePr>
          <p:cNvPr id="83" name="TableLegends">
            <a:extLst>
              <a:ext uri="{FF2B5EF4-FFF2-40B4-BE49-F238E27FC236}">
                <a16:creationId xmlns:a16="http://schemas.microsoft.com/office/drawing/2014/main" xmlns="" id="{00E49FCC-5F4C-4B1D-BA98-EDB68DFA8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30C009C3-72F7-4226-B4AD-3B961FAAF5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9" y="2688369"/>
            <a:ext cx="5364000" cy="208988"/>
          </a:xfrm>
          <a:prstGeom prst="rect">
            <a:avLst/>
          </a:prstGeom>
        </p:spPr>
      </p:pic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xmlns="" id="{6274F16A-1F06-45F4-9849-A2ADC29FD64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Footer Placeholder 2">
            <a:extLst>
              <a:ext uri="{FF2B5EF4-FFF2-40B4-BE49-F238E27FC236}">
                <a16:creationId xmlns:a16="http://schemas.microsoft.com/office/drawing/2014/main" xmlns="" id="{2796D189-3334-4596-A5DA-847ECB98E9B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2B63A725-8BB7-40E8-9E47-998F7E73BF2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xmlns="" id="{C4627C18-BC57-4142-8584-7412BDA18BC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96D86B68-1389-4FEC-826A-1614C1EDE57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5F217A6D-57B7-4FDB-86A2-8713A1EB626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2" name="Footer Placeholder 4">
            <a:extLst>
              <a:ext uri="{FF2B5EF4-FFF2-40B4-BE49-F238E27FC236}">
                <a16:creationId xmlns:a16="http://schemas.microsoft.com/office/drawing/2014/main" xmlns="" id="{23B4B23A-4039-4DB4-B9D3-487610680E1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BAEE8DC4-CCF6-4F0D-9FA8-F465780EB622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114" name="Text Placeholder 6">
            <a:extLst>
              <a:ext uri="{FF2B5EF4-FFF2-40B4-BE49-F238E27FC236}">
                <a16:creationId xmlns:a16="http://schemas.microsoft.com/office/drawing/2014/main" xmlns="" id="{0894A641-45C5-4492-BCD6-3106A776D795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15" name="TPandFilters">
            <a:extLst>
              <a:ext uri="{FF2B5EF4-FFF2-40B4-BE49-F238E27FC236}">
                <a16:creationId xmlns:a16="http://schemas.microsoft.com/office/drawing/2014/main" xmlns="" id="{AD909E89-0DC4-4B77-8F24-09C7239CF4BE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19E81677-EF9A-4B7C-AA16-FE61D6696FC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tatTestAgainst">
            <a:extLst>
              <a:ext uri="{FF2B5EF4-FFF2-40B4-BE49-F238E27FC236}">
                <a16:creationId xmlns:a16="http://schemas.microsoft.com/office/drawing/2014/main" xmlns="" id="{FFA36214-FF71-4DEB-A5AF-ACC94703563C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xmlns="" id="{AE731178-DAC6-4FAC-BB81-4D68D2C55F51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F6D5F5B5-4F45-4E58-B29F-4B66C50698D4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xmlns="" id="{D5974B91-DD7D-4477-9C5A-60C34A35BD78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FAE9F9B4-6524-412D-AC34-2A0F1F2AD955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22" name="benchmarkGroup">
            <a:extLst>
              <a:ext uri="{FF2B5EF4-FFF2-40B4-BE49-F238E27FC236}">
                <a16:creationId xmlns:a16="http://schemas.microsoft.com/office/drawing/2014/main" xmlns="" id="{56B2965E-D9AF-40D5-BFC0-E9FF924B79F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23" name="benchmark">
              <a:extLst>
                <a:ext uri="{FF2B5EF4-FFF2-40B4-BE49-F238E27FC236}">
                  <a16:creationId xmlns:a16="http://schemas.microsoft.com/office/drawing/2014/main" xmlns="" id="{3165E90B-9E02-4B33-B2B8-F4AC2C23B87A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D1E5DE45-0E8F-4858-BFBD-2C2B73968323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25" name="Slide Number Placeholder 5">
            <a:extLst>
              <a:ext uri="{FF2B5EF4-FFF2-40B4-BE49-F238E27FC236}">
                <a16:creationId xmlns:a16="http://schemas.microsoft.com/office/drawing/2014/main" xmlns="" id="{8E7F7B66-B4EB-4EB8-8359-A27DB791737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6" name="Picture 12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931F27D-CA61-40AB-8703-E4E09B21A43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51860"/>
            <a:ext cx="5445575" cy="201334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graphicFrame>
        <p:nvGraphicFramePr>
          <p:cNvPr id="62" name="Socioeconomic_Leve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467035"/>
              </p:ext>
            </p:extLst>
          </p:nvPr>
        </p:nvGraphicFramePr>
        <p:xfrm>
          <a:off x="238125" y="1286258"/>
          <a:ext cx="5901092" cy="455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HH_Incom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635269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5" name="HH_Siz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990729"/>
              </p:ext>
            </p:extLst>
          </p:nvPr>
        </p:nvGraphicFramePr>
        <p:xfrm>
          <a:off x="6229589" y="3953259"/>
          <a:ext cx="5882986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  <a:latin typeface="Franklin Gothic Book" panose="020B0503020102020204" pitchFamily="34" charset="0"/>
              </a:rPr>
              <a:pPr/>
              <a:t>5</a:t>
            </a:fld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Header1"/>
          <p:cNvGrpSpPr/>
          <p:nvPr/>
        </p:nvGrpSpPr>
        <p:grpSpPr>
          <a:xfrm>
            <a:off x="345718" y="764116"/>
            <a:ext cx="5645507" cy="522141"/>
            <a:chOff x="345718" y="764116"/>
            <a:chExt cx="5645507" cy="522141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Socioeconomic Level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18" y="818249"/>
              <a:ext cx="372601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escription"/>
            <p:cNvSpPr txBox="1"/>
            <p:nvPr/>
          </p:nvSpPr>
          <p:spPr>
            <a:xfrm>
              <a:off x="664145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" name="Header2"/>
          <p:cNvGrpSpPr/>
          <p:nvPr/>
        </p:nvGrpSpPr>
        <p:grpSpPr>
          <a:xfrm>
            <a:off x="6335036" y="744663"/>
            <a:ext cx="5674672" cy="541594"/>
            <a:chOff x="6335036" y="744663"/>
            <a:chExt cx="5674672" cy="54159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036" y="744663"/>
              <a:ext cx="411520" cy="345677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Income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707206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Individuals Having ??? HH Incomes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" name="Header3"/>
          <p:cNvGrpSpPr/>
          <p:nvPr/>
        </p:nvGrpSpPr>
        <p:grpSpPr>
          <a:xfrm>
            <a:off x="6328786" y="3387850"/>
            <a:ext cx="5732191" cy="565408"/>
            <a:chOff x="6328786" y="3387850"/>
            <a:chExt cx="5732191" cy="56540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Size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786" y="3387850"/>
              <a:ext cx="359926" cy="34567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5604" y="3737814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 Members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xmlns="" id="{D46DD071-E63C-4052-9117-26AAE747955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1352DF7-68C8-415E-AA05-1E3365FC4BED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40A237D8-01DC-4675-B019-F2C0D8E3229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E7C2906-4C04-438C-A742-C5230793443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5BF331B-74DF-4E7F-AD03-0560540157A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xmlns="" id="{5218C55C-0CE4-4BD1-8B31-4D70A1DC462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B7E68E50-1132-4761-A184-C9120BBE2CA2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6" name="Text Placeholder 6">
            <a:extLst>
              <a:ext uri="{FF2B5EF4-FFF2-40B4-BE49-F238E27FC236}">
                <a16:creationId xmlns:a16="http://schemas.microsoft.com/office/drawing/2014/main" xmlns="" id="{A5201E63-F6B4-4D73-84CA-8A137CDACD8C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xmlns="" id="{D2BFCEA2-D9E6-40B4-B455-BCD2BCE45D48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D6BAB66-BB72-4FC4-900E-42974B3F6E1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:a16="http://schemas.microsoft.com/office/drawing/2014/main" xmlns="" id="{59EEC1A7-64EC-4041-ACB4-EB9E509B1F2B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8AE25844-3292-4303-95C0-BE663F49EFB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43EE4D1E-869B-4C0D-9500-254C8657B3A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383D89DA-6CED-4C8A-A95E-8C675DBE2201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01AE03CB-CFC4-4193-A8A0-A8AA07805E6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" name="benchmarkGroup"/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0" name="benchmark">
              <a:extLst>
                <a:ext uri="{FF2B5EF4-FFF2-40B4-BE49-F238E27FC236}">
                  <a16:creationId xmlns:a16="http://schemas.microsoft.com/office/drawing/2014/main" xmlns="" id="{49EC6823-3BBC-4116-A2A0-4EB333921D77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6786DC26-2F89-4F6F-A1DB-2975858BD4A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xmlns="" id="{516BA714-B66E-4CED-A739-5571682B08B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6" name="Picture 7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9B4174B-C0BC-4B52-B409-1A5F48CB574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graphicFrame>
        <p:nvGraphicFramePr>
          <p:cNvPr id="77" name="TableLegends">
            <a:extLst>
              <a:ext uri="{FF2B5EF4-FFF2-40B4-BE49-F238E27FC236}">
                <a16:creationId xmlns:a16="http://schemas.microsoft.com/office/drawing/2014/main" xmlns="" id="{E0A1FE7E-A56B-475C-889D-EA4EE48B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Demographics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9" y="2702645"/>
            <a:ext cx="5377913" cy="207455"/>
          </a:xfrm>
          <a:prstGeom prst="rect">
            <a:avLst/>
          </a:prstGeom>
        </p:spPr>
      </p:pic>
      <p:graphicFrame>
        <p:nvGraphicFramePr>
          <p:cNvPr id="84" name="Marital_Statu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678268"/>
              </p:ext>
            </p:extLst>
          </p:nvPr>
        </p:nvGraphicFramePr>
        <p:xfrm>
          <a:off x="504722" y="1324136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02042"/>
            <a:ext cx="5324666" cy="20745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5" name="Header1"/>
          <p:cNvGrpSpPr/>
          <p:nvPr/>
        </p:nvGrpSpPr>
        <p:grpSpPr>
          <a:xfrm>
            <a:off x="279651" y="691404"/>
            <a:ext cx="5711574" cy="594853"/>
            <a:chOff x="279651" y="691404"/>
            <a:chExt cx="5711574" cy="594853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Marital Status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1" y="691404"/>
              <a:ext cx="450142" cy="432321"/>
            </a:xfrm>
            <a:prstGeom prst="rect">
              <a:avLst/>
            </a:prstGeom>
          </p:spPr>
        </p:pic>
        <p:sp>
          <p:nvSpPr>
            <p:cNvPr id="40" name="Description"/>
            <p:cNvSpPr txBox="1"/>
            <p:nvPr/>
          </p:nvSpPr>
          <p:spPr>
            <a:xfrm>
              <a:off x="664145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 Individuals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6329722" y="709090"/>
            <a:ext cx="5680455" cy="577167"/>
            <a:chOff x="6329722" y="709090"/>
            <a:chExt cx="5680455" cy="577167"/>
          </a:xfrm>
        </p:grpSpPr>
        <p:sp>
          <p:nvSpPr>
            <p:cNvPr id="29" name="Header"/>
            <p:cNvSpPr txBox="1"/>
            <p:nvPr/>
          </p:nvSpPr>
          <p:spPr>
            <a:xfrm>
              <a:off x="6850800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Parental Identification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65152" y="1102670"/>
              <a:ext cx="515937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22" y="709090"/>
              <a:ext cx="408586" cy="392409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By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" name="Header3"/>
          <p:cNvGrpSpPr/>
          <p:nvPr/>
        </p:nvGrpSpPr>
        <p:grpSpPr>
          <a:xfrm>
            <a:off x="316131" y="3352013"/>
            <a:ext cx="11599344" cy="601245"/>
            <a:chOff x="316131" y="3352013"/>
            <a:chExt cx="11599344" cy="60124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35742" y="3753202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der"/>
            <p:cNvSpPr txBox="1"/>
            <p:nvPr/>
          </p:nvSpPr>
          <p:spPr>
            <a:xfrm>
              <a:off x="799200" y="3443326"/>
              <a:ext cx="10862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Attitudinal Segmentation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31" y="3352013"/>
              <a:ext cx="463114" cy="463114"/>
            </a:xfrm>
            <a:prstGeom prst="rect">
              <a:avLst/>
            </a:prstGeom>
          </p:spPr>
        </p:pic>
        <p:sp>
          <p:nvSpPr>
            <p:cNvPr id="42" name="Description"/>
            <p:cNvSpPr txBox="1"/>
            <p:nvPr/>
          </p:nvSpPr>
          <p:spPr>
            <a:xfrm>
              <a:off x="662543" y="3737814"/>
              <a:ext cx="110327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Trips To ??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Are By ???</a:t>
              </a:r>
            </a:p>
          </p:txBody>
        </p:sp>
      </p:grpSp>
      <p:graphicFrame>
        <p:nvGraphicFramePr>
          <p:cNvPr id="75" name="Parental_Identifi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566417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Attitudinal_Segmentation_Chart">
            <a:extLst>
              <a:ext uri="{FF2B5EF4-FFF2-40B4-BE49-F238E27FC236}">
                <a16:creationId xmlns:a16="http://schemas.microsoft.com/office/drawing/2014/main" xmlns="" id="{C2D08C95-D1C2-4FA9-B659-1868554BF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415633"/>
              </p:ext>
            </p:extLst>
          </p:nvPr>
        </p:nvGraphicFramePr>
        <p:xfrm>
          <a:off x="240864" y="3911613"/>
          <a:ext cx="1171027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xmlns="" id="{5133C703-C3A0-4AEF-BFB0-A14169E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5D6D3094-3427-4CC4-B975-A3ECDDC6C51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5362503"/>
            <a:ext cx="11451101" cy="194235"/>
          </a:xfrm>
          <a:prstGeom prst="rect">
            <a:avLst/>
          </a:prstGeom>
        </p:spPr>
      </p:pic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xmlns="" id="{05B669C7-A75E-4104-BC7F-4F8002E7504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xmlns="" id="{CF287A6B-DC6F-42E2-983D-557AB1D1851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D1662FD-997E-4225-AAEC-D116559BED03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4C7B6561-B6DB-438B-9B3F-6182938C071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50BF19CA-F97E-492B-A818-81EE7645652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4EE2E226-BC88-41DD-B371-184695044F03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6FD0B7F9-E066-4B5F-9E04-F49184E3F7BC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A8EC6DF7-5163-435F-B298-168CE405BBA0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xmlns="" id="{C101A805-A080-4AA4-A8FF-7CE3AF255007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xmlns="" id="{99DCD3DB-5F53-4B83-B37B-610B1297E3EE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8E2D6FEF-B14F-4411-ACEC-592828C70BF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tatTestAgainst">
            <a:extLst>
              <a:ext uri="{FF2B5EF4-FFF2-40B4-BE49-F238E27FC236}">
                <a16:creationId xmlns:a16="http://schemas.microsoft.com/office/drawing/2014/main" xmlns="" id="{34AEE2CD-969E-4010-9711-940403C5646F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xmlns="" id="{9849B156-1459-49A9-83C3-42491ADA4676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670F2B2E-BB82-4EDF-8F46-6871A96B3C3A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xmlns="" id="{63870991-703B-425C-80E6-F4967A58702B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829D63A5-1BAB-4556-8DAB-A3F80C5EEF6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6" name="benchmarkGroup">
            <a:extLst>
              <a:ext uri="{FF2B5EF4-FFF2-40B4-BE49-F238E27FC236}">
                <a16:creationId xmlns:a16="http://schemas.microsoft.com/office/drawing/2014/main" xmlns="" id="{9770DEE3-EEF9-443D-8C61-5B3992FEE8F7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7" name="benchmark">
              <a:extLst>
                <a:ext uri="{FF2B5EF4-FFF2-40B4-BE49-F238E27FC236}">
                  <a16:creationId xmlns:a16="http://schemas.microsoft.com/office/drawing/2014/main" xmlns="" id="{A8FEEE00-AA53-4B8D-A6E3-A98D2EF3C21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6F79DAED-C981-4DC0-A2AB-8B5DB21A2B7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xmlns="" id="{98622FE2-3396-44A5-A0A7-39D0CA7195E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0" name="Picture 8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317880-8CDE-473B-884A-F3AAB9C7EE9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7" name="main_h"/>
          <p:cNvSpPr txBox="1"/>
          <p:nvPr/>
        </p:nvSpPr>
        <p:spPr>
          <a:xfrm>
            <a:off x="169329" y="137538"/>
            <a:ext cx="117461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Demographics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3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Pre-Shop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2E46E7-BAF9-484E-A576-44DC9B255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DB765E-8861-4B07-99F7-128EA8F513A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1F996C4-B1C0-4BE6-A049-0B064E9ECAED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Day_of_the_Week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946748"/>
              </p:ext>
            </p:extLst>
          </p:nvPr>
        </p:nvGraphicFramePr>
        <p:xfrm>
          <a:off x="477613" y="3971321"/>
          <a:ext cx="11740290" cy="204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795D798-1E64-4954-A43D-9A5B4217B658}"/>
              </a:ext>
            </a:extLst>
          </p:cNvPr>
          <p:cNvSpPr/>
          <p:nvPr/>
        </p:nvSpPr>
        <p:spPr>
          <a:xfrm>
            <a:off x="477613" y="4071492"/>
            <a:ext cx="8088527" cy="1747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graphicFrame>
        <p:nvGraphicFramePr>
          <p:cNvPr id="40" name="Daypar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0851"/>
              </p:ext>
            </p:extLst>
          </p:nvPr>
        </p:nvGraphicFramePr>
        <p:xfrm>
          <a:off x="169330" y="1286257"/>
          <a:ext cx="119284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8712958" y="5703753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sp>
        <p:nvSpPr>
          <p:cNvPr id="5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8581292" y="4071938"/>
            <a:ext cx="3251200" cy="1760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723523" y="5896179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68" idx="2"/>
          </p:cNvCxnSpPr>
          <p:nvPr/>
        </p:nvCxnSpPr>
        <p:spPr>
          <a:xfrm>
            <a:off x="10206892" y="5831998"/>
            <a:ext cx="119210" cy="0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Header2"/>
          <p:cNvGrpSpPr/>
          <p:nvPr/>
        </p:nvGrpSpPr>
        <p:grpSpPr>
          <a:xfrm>
            <a:off x="337677" y="3436642"/>
            <a:ext cx="11577798" cy="516616"/>
            <a:chOff x="337677" y="3436642"/>
            <a:chExt cx="11577798" cy="516616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1033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On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34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Day of the Week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77" y="3461992"/>
              <a:ext cx="316569" cy="304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1648696" y="4068634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8388465" y="4071492"/>
            <a:ext cx="180000" cy="180000"/>
            <a:chOff x="11577895" y="3882683"/>
            <a:chExt cx="356330" cy="35633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 flipH="1">
            <a:off x="473128" y="4071492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 flipH="1">
            <a:off x="8599804" y="4070484"/>
            <a:ext cx="180000" cy="180000"/>
            <a:chOff x="11577895" y="3882683"/>
            <a:chExt cx="356330" cy="35633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 noChangeAspect="1"/>
          </p:cNvGrpSpPr>
          <p:nvPr/>
        </p:nvGrpSpPr>
        <p:grpSpPr>
          <a:xfrm rot="16200000" flipH="1">
            <a:off x="8589295" y="5636988"/>
            <a:ext cx="180000" cy="180000"/>
            <a:chOff x="11577895" y="3882683"/>
            <a:chExt cx="356330" cy="35633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 rot="16200000" flipH="1" flipV="1">
            <a:off x="11651554" y="5636423"/>
            <a:ext cx="180000" cy="180000"/>
            <a:chOff x="11577895" y="3882683"/>
            <a:chExt cx="356330" cy="35633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9799364" y="3920930"/>
            <a:ext cx="1010531" cy="367692"/>
            <a:chOff x="9799364" y="3833248"/>
            <a:chExt cx="1010531" cy="367692"/>
          </a:xfrm>
        </p:grpSpPr>
        <p:sp>
          <p:nvSpPr>
            <p:cNvPr id="117" name="Rectangle 116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WEEKEND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solidFill>
                <a:srgbClr val="E84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119" name="Picture 118"/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100000"/>
                    </a14:imgEffect>
                    <a14:imgEffect>
                      <a14:brightnessContrast bright="33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" y="5699898"/>
            <a:ext cx="8063999" cy="48401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0743" y="735173"/>
            <a:ext cx="11604732" cy="551084"/>
            <a:chOff x="310743" y="735173"/>
            <a:chExt cx="11604732" cy="55108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Daypart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173"/>
              <a:ext cx="387960" cy="372601"/>
            </a:xfrm>
            <a:prstGeom prst="rect">
              <a:avLst/>
            </a:prstGeom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1040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At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66551" y="3920930"/>
            <a:ext cx="1010530" cy="367691"/>
            <a:chOff x="4066551" y="3833248"/>
            <a:chExt cx="1010530" cy="367691"/>
          </a:xfrm>
        </p:grpSpPr>
        <p:sp>
          <p:nvSpPr>
            <p:cNvPr id="114" name="Rectangle 11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WEEKDAYS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 rot="16200000" flipH="1" flipV="1">
            <a:off x="8386141" y="5636423"/>
            <a:ext cx="180000" cy="180000"/>
            <a:chOff x="11577895" y="3882683"/>
            <a:chExt cx="356330" cy="35633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16200000" flipH="1">
            <a:off x="477098" y="5636422"/>
            <a:ext cx="180000" cy="180000"/>
            <a:chOff x="11577895" y="3882683"/>
            <a:chExt cx="356330" cy="35633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 flipH="1">
            <a:off x="8703144" y="5424153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481158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424153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481158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481158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652953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652953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" y="5570467"/>
            <a:ext cx="11211951" cy="228692"/>
          </a:xfrm>
          <a:prstGeom prst="rect">
            <a:avLst/>
          </a:prstGeom>
        </p:spPr>
      </p:pic>
      <p:graphicFrame>
        <p:nvGraphicFramePr>
          <p:cNvPr id="134" name="TableLegends">
            <a:extLst>
              <a:ext uri="{FF2B5EF4-FFF2-40B4-BE49-F238E27FC236}">
                <a16:creationId xmlns:a16="http://schemas.microsoft.com/office/drawing/2014/main" xmlns="" id="{817F38B5-4416-4B69-B0AF-C8E1A2CC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5" name="Slide Number Placeholder 2">
            <a:extLst>
              <a:ext uri="{FF2B5EF4-FFF2-40B4-BE49-F238E27FC236}">
                <a16:creationId xmlns:a16="http://schemas.microsoft.com/office/drawing/2014/main" xmlns="" id="{A65258FE-BB61-461E-BD5F-7491C09A7CE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6" name="Footer Placeholder 2">
            <a:extLst>
              <a:ext uri="{FF2B5EF4-FFF2-40B4-BE49-F238E27FC236}">
                <a16:creationId xmlns:a16="http://schemas.microsoft.com/office/drawing/2014/main" xmlns="" id="{CE1F274E-49F3-432E-8E3C-054E4E3593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671EF312-9F8E-4098-9E2B-E9724CAC11C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F60E2022-F20C-48B5-8805-D61AF97A53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B0857B7-E015-4417-83C0-2C01D6D3F2B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224F9218-352B-4893-959B-080477CD45A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1" name="Footer Placeholder 4">
            <a:extLst>
              <a:ext uri="{FF2B5EF4-FFF2-40B4-BE49-F238E27FC236}">
                <a16:creationId xmlns:a16="http://schemas.microsoft.com/office/drawing/2014/main" xmlns="" id="{A199B041-6EF2-4BDF-9FFB-55C9888DC482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xmlns="" id="{613F9FF0-CB76-4500-976B-BB144489F20A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143" name="Text Placeholder 6">
            <a:extLst>
              <a:ext uri="{FF2B5EF4-FFF2-40B4-BE49-F238E27FC236}">
                <a16:creationId xmlns:a16="http://schemas.microsoft.com/office/drawing/2014/main" xmlns="" id="{5E2230C6-EA87-4268-9C33-400432120EF5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44" name="TPandFilters">
            <a:extLst>
              <a:ext uri="{FF2B5EF4-FFF2-40B4-BE49-F238E27FC236}">
                <a16:creationId xmlns:a16="http://schemas.microsoft.com/office/drawing/2014/main" xmlns="" id="{56010F58-9204-4025-9076-DCEC087888F4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00BCD230-F67B-4A75-8EF8-8A10E74A761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StatTestAgainst">
            <a:extLst>
              <a:ext uri="{FF2B5EF4-FFF2-40B4-BE49-F238E27FC236}">
                <a16:creationId xmlns:a16="http://schemas.microsoft.com/office/drawing/2014/main" xmlns="" id="{A7FE1521-613E-485C-8F29-2CD4C736D0BE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47" name="Text Placeholder 6">
            <a:extLst>
              <a:ext uri="{FF2B5EF4-FFF2-40B4-BE49-F238E27FC236}">
                <a16:creationId xmlns:a16="http://schemas.microsoft.com/office/drawing/2014/main" xmlns="" id="{AC2E299B-847B-4575-8796-6A3707829E6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33ACCC17-6FDC-4D01-8661-E4F9388FF51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9" name="Text Placeholder 6">
            <a:extLst>
              <a:ext uri="{FF2B5EF4-FFF2-40B4-BE49-F238E27FC236}">
                <a16:creationId xmlns:a16="http://schemas.microsoft.com/office/drawing/2014/main" xmlns="" id="{C3AEC749-8D25-49A4-A407-EE7B82812B1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DE2CA19E-21E8-4569-B059-800DA4F41BF5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51" name="benchmarkGroup">
            <a:extLst>
              <a:ext uri="{FF2B5EF4-FFF2-40B4-BE49-F238E27FC236}">
                <a16:creationId xmlns:a16="http://schemas.microsoft.com/office/drawing/2014/main" xmlns="" id="{2576FDA3-1E3B-4B4E-9CF1-2F4D2D67E114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52" name="benchmark">
              <a:extLst>
                <a:ext uri="{FF2B5EF4-FFF2-40B4-BE49-F238E27FC236}">
                  <a16:creationId xmlns:a16="http://schemas.microsoft.com/office/drawing/2014/main" xmlns="" id="{513C3D37-35B5-4A94-9BE3-7D4C4A6891D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8A608B73-F40C-4581-91CE-045C9CC1D24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54" name="Slide Number Placeholder 5">
            <a:extLst>
              <a:ext uri="{FF2B5EF4-FFF2-40B4-BE49-F238E27FC236}">
                <a16:creationId xmlns:a16="http://schemas.microsoft.com/office/drawing/2014/main" xmlns="" id="{16AE05C5-AADB-4EF7-BD90-9E96030B99E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5" name="Picture 15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45B560A-FB5E-46EC-91FA-90D43F7BA6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" y="5051668"/>
            <a:ext cx="11053069" cy="252000"/>
          </a:xfrm>
          <a:prstGeom prst="rect">
            <a:avLst/>
          </a:prstGeom>
        </p:spPr>
      </p:pic>
      <p:graphicFrame>
        <p:nvGraphicFramePr>
          <p:cNvPr id="73" name="Location_Prio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036269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33153" y="734636"/>
            <a:ext cx="11681186" cy="551621"/>
            <a:chOff x="233153" y="734636"/>
            <a:chExt cx="11681186" cy="55162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Companion Detail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1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Trips To ?? Are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53" y="734636"/>
              <a:ext cx="469241" cy="324000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xmlns="" id="{0B0932F6-9AC9-4E78-86D5-8B4745C5A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xmlns="" id="{34E90FCB-A178-4088-8717-B06E8D4D84F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xmlns="" id="{8B155852-5D59-4706-9285-4BBA8618562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846DE3B-54B6-4AA1-87F4-DB63BE659C4A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9DB87350-6594-4157-B7FA-F23024D7E3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5D9B3EF-F7CE-4405-8EE2-E3FAAA36D0C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47CC562-6CCB-431B-B08C-2180B4C11BA0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xmlns="" id="{B8C2184C-4739-4422-9EFD-B0CCE1D6BD13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3EF0953A-3466-43D4-BD33-22CF5920D6B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:a16="http://schemas.microsoft.com/office/drawing/2014/main" xmlns="" id="{10FC896F-A181-4774-8145-B07FF4877CE9}"/>
              </a:ext>
            </a:extLst>
          </p:cNvPr>
          <p:cNvSpPr txBox="1"/>
          <p:nvPr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xmlns="" id="{1C83F76E-CD42-4E86-834F-D70E53B2369B}"/>
              </a:ext>
            </a:extLst>
          </p:cNvPr>
          <p:cNvSpPr txBox="1"/>
          <p:nvPr/>
        </p:nvSpPr>
        <p:spPr>
          <a:xfrm>
            <a:off x="646524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77659931-EA0A-4BA4-BE33-A7EFB7E364E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:a16="http://schemas.microsoft.com/office/drawing/2014/main" xmlns="" id="{813570A7-7AB6-4CDD-859E-F9F4918D355F}"/>
              </a:ext>
            </a:extLst>
          </p:cNvPr>
          <p:cNvSpPr txBox="1"/>
          <p:nvPr/>
        </p:nvSpPr>
        <p:spPr>
          <a:xfrm>
            <a:off x="7063325" y="6333771"/>
            <a:ext cx="486607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xmlns="" id="{8A6039F8-8DDA-4968-B588-AC35E081D1BA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36DBF8CD-6EC1-491B-9E49-FBB710188381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87F6B4A6-D0E5-4EE7-AE81-E06B28155758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2A0B2DEF-71B5-4FAF-8629-34DFF438A6A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:a16="http://schemas.microsoft.com/office/drawing/2014/main" xmlns="" id="{77403B20-6563-4AD1-9302-ED6F1F58F02C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:a16="http://schemas.microsoft.com/office/drawing/2014/main" xmlns="" id="{A8846C3A-1C94-4133-B482-262EF24D5D1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EB20F67A-DB10-4E86-906B-D44CFF5D2E72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xmlns="" id="{1D3ABDF4-0A00-45E0-9436-3BE2BDC08F6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9" name="Picture 6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1A324F8-586A-4AD3-A2A6-CA1A88F608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4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23519</TotalTime>
  <Words>4159</Words>
  <Application>Microsoft Office PowerPoint</Application>
  <PresentationFormat>Custom</PresentationFormat>
  <Paragraphs>1435</Paragraphs>
  <Slides>34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Supermarket/Grocery, ALDI, Whole Foods  Base – Total Trips, Filters – None  Year: 2017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Harshavardhan Reddy KV</cp:lastModifiedBy>
  <cp:revision>2452</cp:revision>
  <dcterms:created xsi:type="dcterms:W3CDTF">2017-02-17T10:10:41Z</dcterms:created>
  <dcterms:modified xsi:type="dcterms:W3CDTF">2018-08-03T09:55:56Z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4934d1ad-ef84-42c8-a5b5-3100e66819dc</vt:lpwstr>
  </property>
  <property fmtid="{D5CDD505-2E9C-101B-9397-08002B2CF9AE}" pid="5" name="FILEOWNER">
    <vt:lpwstr>AQ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