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5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6.xml" ContentType="application/vnd.openxmlformats-officedocument.presentationml.notesSlide+xml"/>
  <Override PartName="/ppt/charts/chart19.xml" ContentType="application/vnd.openxmlformats-officedocument.drawingml.chart+xml"/>
  <Override PartName="/ppt/notesSlides/notesSlide7.xml" ContentType="application/vnd.openxmlformats-officedocument.presentationml.notesSlide+xml"/>
  <Override PartName="/ppt/charts/chart20.xml" ContentType="application/vnd.openxmlformats-officedocument.drawingml.chart+xml"/>
  <Override PartName="/ppt/notesSlides/notesSlide8.xml" ContentType="application/vnd.openxmlformats-officedocument.presentationml.notesSlide+xml"/>
  <Override PartName="/ppt/charts/chart21.xml" ContentType="application/vnd.openxmlformats-officedocument.drawingml.chart+xml"/>
  <Override PartName="/ppt/notesSlides/notesSlide9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10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11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2.xml" ContentType="application/vnd.openxmlformats-officedocument.presentationml.notesSlide+xml"/>
  <Override PartName="/ppt/charts/chart29.xml" ContentType="application/vnd.openxmlformats-officedocument.drawingml.chart+xml"/>
  <Override PartName="/ppt/notesSlides/notesSlide13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00" r:id="rId2"/>
    <p:sldId id="449" r:id="rId3"/>
    <p:sldId id="505" r:id="rId4"/>
    <p:sldId id="572" r:id="rId5"/>
    <p:sldId id="509" r:id="rId6"/>
    <p:sldId id="510" r:id="rId7"/>
    <p:sldId id="522" r:id="rId8"/>
    <p:sldId id="523" r:id="rId9"/>
    <p:sldId id="524" r:id="rId10"/>
    <p:sldId id="607" r:id="rId11"/>
    <p:sldId id="555" r:id="rId12"/>
    <p:sldId id="556" r:id="rId13"/>
    <p:sldId id="608" r:id="rId14"/>
    <p:sldId id="454" r:id="rId15"/>
    <p:sldId id="604" r:id="rId16"/>
    <p:sldId id="557" r:id="rId17"/>
    <p:sldId id="570" r:id="rId18"/>
    <p:sldId id="598" r:id="rId19"/>
    <p:sldId id="558" r:id="rId20"/>
    <p:sldId id="571" r:id="rId21"/>
    <p:sldId id="599" r:id="rId22"/>
    <p:sldId id="559" r:id="rId23"/>
    <p:sldId id="459" r:id="rId24"/>
    <p:sldId id="513" r:id="rId25"/>
    <p:sldId id="606" r:id="rId26"/>
    <p:sldId id="60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B7"/>
    <a:srgbClr val="3FC37B"/>
    <a:srgbClr val="930000"/>
    <a:srgbClr val="3FA2BF"/>
    <a:srgbClr val="0E870E"/>
    <a:srgbClr val="FFC000"/>
    <a:srgbClr val="3C9BB7"/>
    <a:srgbClr val="E41E2B"/>
    <a:srgbClr val="FFFF99"/>
    <a:srgbClr val="358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6" y="66"/>
      </p:cViewPr>
      <p:guideLst>
        <p:guide orient="horz" pos="1008"/>
        <p:guide pos="3840"/>
        <p:guide orient="horz" pos="2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8274267017841339E-2"/>
          <c:w val="0.9671396017074585"/>
          <c:h val="0.7782135009765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numFmt formatCode="0%" sourceLinked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F31-4E94-9900-61EDA99D3FAF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0.92124919083193302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B-4403-B88E-D583CC3F6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numFmt formatCode="0%" sourceLinked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F31-4E94-9900-61EDA99D3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0.14166570667122499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3B-4403-B88E-D583CC3F67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numFmt formatCode="0%" sourceLinked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F31-4E94-9900-61EDA99D3F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7.3211431671170099E-2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3B-4403-B88E-D583CC3F67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A-41F9-8B46-24E9E6F6250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Albertsons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8A-41F9-8B46-24E9E6F62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92207488"/>
        <c:axId val="192250624"/>
      </c:barChart>
      <c:catAx>
        <c:axId val="192207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92250624"/>
        <c:crosses val="autoZero"/>
        <c:auto val="0"/>
        <c:lblAlgn val="ctr"/>
        <c:lblOffset val="50"/>
        <c:noMultiLvlLbl val="0"/>
      </c:catAx>
      <c:valAx>
        <c:axId val="19225062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922074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198907081712589E-2"/>
          <c:y val="0.17193148398199926"/>
          <c:w val="0.98961003144774895"/>
          <c:h val="0.657130082926489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 scaled="0"/>
            </a:gradFill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404-455D-8748-2149C562CB5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404-455D-8748-2149C562CB5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404-455D-8748-2149C562CB55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404-455D-8748-2149C562CB55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404-455D-8748-2149C562CB55}"/>
                </c:ext>
              </c:extLst>
            </c:dLbl>
            <c:dLbl>
              <c:idx val="5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404-455D-8748-2149C562CB55}"/>
                </c:ext>
              </c:extLst>
            </c:dLbl>
            <c:dLbl>
              <c:idx val="6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404-455D-8748-2149C562CB55}"/>
                </c:ext>
              </c:extLst>
            </c:dLbl>
            <c:dLbl>
              <c:idx val="7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404-455D-8748-2149C562CB55}"/>
                </c:ext>
              </c:extLst>
            </c:dLbl>
            <c:dLbl>
              <c:idx val="8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1404-455D-8748-2149C562CB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0.18515888615351001</c:v>
                </c:pt>
                <c:pt idx="1">
                  <c:v>0.157162553370641</c:v>
                </c:pt>
                <c:pt idx="2">
                  <c:v>0.13137186726290101</c:v>
                </c:pt>
                <c:pt idx="3">
                  <c:v>0.12596167617444501</c:v>
                </c:pt>
                <c:pt idx="4">
                  <c:v>0.119458863790499</c:v>
                </c:pt>
                <c:pt idx="5">
                  <c:v>8.6500988807358695E-2</c:v>
                </c:pt>
                <c:pt idx="6">
                  <c:v>8.5857744960866997E-2</c:v>
                </c:pt>
                <c:pt idx="7">
                  <c:v>7.3287510344273499E-2</c:v>
                </c:pt>
                <c:pt idx="8">
                  <c:v>3.5239909135503997E-2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B52-43F3-9F77-0589281B4C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 scaled="0"/>
            </a:gradFill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404-455D-8748-2149C562CB5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404-455D-8748-2149C562CB5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404-455D-8748-2149C562CB55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1404-455D-8748-2149C562CB55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404-455D-8748-2149C562CB55}"/>
                </c:ext>
              </c:extLst>
            </c:dLbl>
            <c:dLbl>
              <c:idx val="5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1404-455D-8748-2149C562CB55}"/>
                </c:ext>
              </c:extLst>
            </c:dLbl>
            <c:dLbl>
              <c:idx val="6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404-455D-8748-2149C562CB55}"/>
                </c:ext>
              </c:extLst>
            </c:dLbl>
            <c:dLbl>
              <c:idx val="7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1404-455D-8748-2149C562CB55}"/>
                </c:ext>
              </c:extLst>
            </c:dLbl>
            <c:dLbl>
              <c:idx val="8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404-455D-8748-2149C562CB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9.9710114198172897E-2</c:v>
                </c:pt>
                <c:pt idx="1">
                  <c:v>0.18720007776109701</c:v>
                </c:pt>
                <c:pt idx="2">
                  <c:v>0.189929473358115</c:v>
                </c:pt>
                <c:pt idx="3">
                  <c:v>0.10722295636909999</c:v>
                </c:pt>
                <c:pt idx="4">
                  <c:v>9.81238123483128E-2</c:v>
                </c:pt>
                <c:pt idx="5">
                  <c:v>0.13741552205740201</c:v>
                </c:pt>
                <c:pt idx="6">
                  <c:v>5.3643044506905602E-2</c:v>
                </c:pt>
                <c:pt idx="7">
                  <c:v>7.5246429183471394E-2</c:v>
                </c:pt>
                <c:pt idx="8">
                  <c:v>5.15085702174225E-2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5B52-43F3-9F77-0589281B4C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1404-455D-8748-2149C562CB55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404-455D-8748-2149C562CB5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1404-455D-8748-2149C562CB55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1404-455D-8748-2149C562CB55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404-455D-8748-2149C562CB55}"/>
                </c:ext>
              </c:extLst>
            </c:dLbl>
            <c:dLbl>
              <c:idx val="5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1404-455D-8748-2149C562CB55}"/>
                </c:ext>
              </c:extLst>
            </c:dLbl>
            <c:dLbl>
              <c:idx val="6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404-455D-8748-2149C562CB55}"/>
                </c:ext>
              </c:extLst>
            </c:dLbl>
            <c:dLbl>
              <c:idx val="7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1404-455D-8748-2149C562CB55}"/>
                </c:ext>
              </c:extLst>
            </c:dLbl>
            <c:dLbl>
              <c:idx val="8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404-455D-8748-2149C562CB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0.31283870435941902</c:v>
                </c:pt>
                <c:pt idx="1">
                  <c:v>0.20996014158201101</c:v>
                </c:pt>
                <c:pt idx="2">
                  <c:v>4.6173289474389298E-2</c:v>
                </c:pt>
                <c:pt idx="3">
                  <c:v>0.13308991856949301</c:v>
                </c:pt>
                <c:pt idx="4">
                  <c:v>9.5795872742291302E-2</c:v>
                </c:pt>
                <c:pt idx="5">
                  <c:v>3.5206479256864702E-2</c:v>
                </c:pt>
                <c:pt idx="6">
                  <c:v>2.1102650608788E-2</c:v>
                </c:pt>
                <c:pt idx="7">
                  <c:v>8.8102944474721501E-2</c:v>
                </c:pt>
                <c:pt idx="8">
                  <c:v>5.7729998932022498E-2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5B52-43F3-9F77-0589281B4C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9.9710114198172897E-2</c:v>
                </c:pt>
                <c:pt idx="1">
                  <c:v>0.18720007776109701</c:v>
                </c:pt>
                <c:pt idx="2">
                  <c:v>0.189929473358115</c:v>
                </c:pt>
                <c:pt idx="3">
                  <c:v>0.10722295636909999</c:v>
                </c:pt>
                <c:pt idx="4">
                  <c:v>9.81238123483128E-2</c:v>
                </c:pt>
                <c:pt idx="5">
                  <c:v>0.13741552205740201</c:v>
                </c:pt>
                <c:pt idx="6">
                  <c:v>5.3643044506905602E-2</c:v>
                </c:pt>
                <c:pt idx="7">
                  <c:v>7.5246429183471394E-2</c:v>
                </c:pt>
                <c:pt idx="8">
                  <c:v>5.15085702174225E-2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2-4A1E-ACBA-7A6043263F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0.31283870435941902</c:v>
                </c:pt>
                <c:pt idx="1">
                  <c:v>0.20996014158201101</c:v>
                </c:pt>
                <c:pt idx="2">
                  <c:v>4.6173289474389298E-2</c:v>
                </c:pt>
                <c:pt idx="3">
                  <c:v>0.13308991856949301</c:v>
                </c:pt>
                <c:pt idx="4">
                  <c:v>9.5795872742291302E-2</c:v>
                </c:pt>
                <c:pt idx="5">
                  <c:v>3.5206479256864702E-2</c:v>
                </c:pt>
                <c:pt idx="6">
                  <c:v>2.1102650608788E-2</c:v>
                </c:pt>
                <c:pt idx="7">
                  <c:v>8.8102944474721501E-2</c:v>
                </c:pt>
                <c:pt idx="8">
                  <c:v>5.7729998932022498E-2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2-4A1E-ACBA-7A6043263F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151737088"/>
        <c:axId val="151738624"/>
      </c:barChart>
      <c:catAx>
        <c:axId val="151737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/>
        </c:spPr>
        <c:txPr>
          <a:bodyPr/>
          <a:lstStyle/>
          <a:p>
            <a:pPr>
              <a:defRPr sz="900" b="0">
                <a:latin typeface="Franklin Gothic Book" panose="020B0503020102020204" pitchFamily="34" charset="0"/>
              </a:defRPr>
            </a:pPr>
            <a:endParaRPr lang="en-US"/>
          </a:p>
        </c:txPr>
        <c:crossAx val="151738624"/>
        <c:crosses val="autoZero"/>
        <c:auto val="1"/>
        <c:lblAlgn val="ctr"/>
        <c:lblOffset val="100"/>
        <c:noMultiLvlLbl val="0"/>
      </c:catAx>
      <c:valAx>
        <c:axId val="151738624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1517370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5479674339E-2"/>
          <c:y val="0.16772942030926566"/>
          <c:w val="0.95064717531204224"/>
          <c:h val="0.61485742658996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EF2-4927-9F90-757642CAA0E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EF2-4927-9F90-757642CAA0E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EF2-4927-9F90-757642CAA0E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EF2-4927-9F90-757642CAA0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0.45366633952514601</c:v>
                </c:pt>
                <c:pt idx="1">
                  <c:v>7.9087198326156696E-2</c:v>
                </c:pt>
                <c:pt idx="2">
                  <c:v>0.33368016027123598</c:v>
                </c:pt>
                <c:pt idx="3">
                  <c:v>0.13356630187745938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E9-4207-99C1-087A02F69F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EF2-4927-9F90-757642CAA0E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EF2-4927-9F90-757642CAA0E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EF2-4927-9F90-757642CAA0E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EF2-4927-9F90-757642CAA0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0.51351044062252005</c:v>
                </c:pt>
                <c:pt idx="1">
                  <c:v>7.7319305537725397E-2</c:v>
                </c:pt>
                <c:pt idx="2">
                  <c:v>0.28850924243067499</c:v>
                </c:pt>
                <c:pt idx="3">
                  <c:v>0.1206610114090795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3E9-4207-99C1-087A02F69F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EF2-4927-9F90-757642CAA0E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EF2-4927-9F90-757642CAA0E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EF2-4927-9F90-757642CAA0E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EF2-4927-9F90-757642CAA0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0.46441679976588901</c:v>
                </c:pt>
                <c:pt idx="1">
                  <c:v>0.107913050680659</c:v>
                </c:pt>
                <c:pt idx="2">
                  <c:v>0.35233785530349798</c:v>
                </c:pt>
                <c:pt idx="3">
                  <c:v>7.5332294249954621E-2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3E9-4207-99C1-087A02F69F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0.51351044062252005</c:v>
                </c:pt>
                <c:pt idx="1">
                  <c:v>7.7319305537725397E-2</c:v>
                </c:pt>
                <c:pt idx="2">
                  <c:v>0.28850924243067499</c:v>
                </c:pt>
                <c:pt idx="3">
                  <c:v>0.1206610114090795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2-4641-8495-3F2E9B9E301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0.46441679976588901</c:v>
                </c:pt>
                <c:pt idx="1">
                  <c:v>0.107913050680659</c:v>
                </c:pt>
                <c:pt idx="2">
                  <c:v>0.35233785530349798</c:v>
                </c:pt>
                <c:pt idx="3">
                  <c:v>7.5332294249954621E-2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D2-4641-8495-3F2E9B9E3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1991808"/>
        <c:axId val="151993344"/>
      </c:barChart>
      <c:catAx>
        <c:axId val="151991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1993344"/>
        <c:crosses val="autoZero"/>
        <c:auto val="0"/>
        <c:lblAlgn val="ctr"/>
        <c:lblOffset val="20"/>
        <c:noMultiLvlLbl val="0"/>
      </c:catAx>
      <c:valAx>
        <c:axId val="151993344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199180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022813373048808"/>
          <c:w val="0.92474201417656265"/>
          <c:h val="0.60557029713281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308-46A0-8002-03762E6DC5F7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308-46A0-8002-03762E6DC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0.22900000000000001</c:v>
                </c:pt>
                <c:pt idx="1">
                  <c:v>0.77100000000000002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08-46A0-8002-03762E6DC5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308-46A0-8002-03762E6DC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0.26200000000000001</c:v>
                </c:pt>
                <c:pt idx="1">
                  <c:v>0.73799999999999999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08-46A0-8002-03762E6DC5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308-46A0-8002-03762E6DC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0.23699999999999999</c:v>
                </c:pt>
                <c:pt idx="1">
                  <c:v>0.76300000000000001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08-46A0-8002-03762E6DC5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0.26200000000000001</c:v>
                </c:pt>
                <c:pt idx="1">
                  <c:v>0.73799999999999999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7B-4187-83D3-B769B71504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0.23699999999999999</c:v>
                </c:pt>
                <c:pt idx="1">
                  <c:v>0.76300000000000001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7B-4187-83D3-B769B7150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73460096"/>
        <c:axId val="173478272"/>
      </c:barChart>
      <c:catAx>
        <c:axId val="1734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73478272"/>
        <c:crosses val="autoZero"/>
        <c:auto val="1"/>
        <c:lblAlgn val="ctr"/>
        <c:lblOffset val="20"/>
        <c:noMultiLvlLbl val="0"/>
      </c:catAx>
      <c:valAx>
        <c:axId val="173478272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7346009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125708818435669"/>
          <c:w val="0.92474204301834106"/>
          <c:h val="0.61334896087646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3E4-4083-ACBC-00AC1B61165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3E4-4083-ACBC-00AC1B611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 Shoppers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0.48633924324842798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C1-4171-A7CA-9F8178D6D7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3E4-4083-ACBC-00AC1B61165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3E4-4083-ACBC-00AC1B611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 Shoppers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0.450086228041157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C1-4171-A7CA-9F8178D6D7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3E4-4083-ACBC-00AC1B61165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3E4-4083-ACBC-00AC1B611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 Shoppers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0.49237571367299499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C1-4171-A7CA-9F8178D6D7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 Shoppers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0.53466519930483303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2-4EE6-870D-273CB03610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 Shoppers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0.57695468493667101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2-4EE6-870D-273CB0361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72498176"/>
        <c:axId val="72504064"/>
      </c:barChart>
      <c:catAx>
        <c:axId val="72498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72504064"/>
        <c:crosses val="autoZero"/>
        <c:auto val="0"/>
        <c:lblAlgn val="ctr"/>
        <c:lblOffset val="50"/>
        <c:noMultiLvlLbl val="0"/>
      </c:catAx>
      <c:valAx>
        <c:axId val="7250406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7249817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5394716594528218"/>
          <c:w val="0.92474204301834106"/>
          <c:h val="0.64022020558166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001-4BF8-852A-7DADA378966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001-4BF8-852A-7DADA378966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001-4BF8-852A-7DADA378966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001-4BF8-852A-7DADA378966D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001-4BF8-852A-7DADA3789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0.63417123188471403</c:v>
                </c:pt>
                <c:pt idx="1">
                  <c:v>0.123270512639473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42-43C4-BBE0-223937F82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001-4BF8-852A-7DADA378966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001-4BF8-852A-7DADA378966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01-4BF8-852A-7DADA378966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001-4BF8-852A-7DADA378966D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001-4BF8-852A-7DADA3789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0.65602003799785302</c:v>
                </c:pt>
                <c:pt idx="1">
                  <c:v>0.12930721341462301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E42-43C4-BBE0-223937F82F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001-4BF8-852A-7DADA378966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001-4BF8-852A-7DADA378966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B001-4BF8-852A-7DADA378966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001-4BF8-852A-7DADA378966D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B001-4BF8-852A-7DADA3789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0.55982783008528703</c:v>
                </c:pt>
                <c:pt idx="1">
                  <c:v>0.123688559829773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E42-43C4-BBE0-223937F82F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0.65602003799785302</c:v>
                </c:pt>
                <c:pt idx="1">
                  <c:v>0.12930721341462301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F-44EB-8BBD-6D9D4996BCA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0.55982783008528703</c:v>
                </c:pt>
                <c:pt idx="1">
                  <c:v>0.123688559829773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F-44EB-8BBD-6D9D4996B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72705152"/>
        <c:axId val="72706688"/>
      </c:barChart>
      <c:catAx>
        <c:axId val="72705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72706688"/>
        <c:crosses val="autoZero"/>
        <c:auto val="0"/>
        <c:lblAlgn val="ctr"/>
        <c:lblOffset val="100"/>
        <c:noMultiLvlLbl val="0"/>
      </c:catAx>
      <c:valAx>
        <c:axId val="72706688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72705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41193230784504E-2"/>
          <c:y val="0.15492312633678174"/>
          <c:w val="0.92474204301834106"/>
          <c:h val="0.59708273410797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15B-44D0-8FCF-BC7FB26FD11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5B-44D0-8FCF-BC7FB26FD11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15B-44D0-8FCF-BC7FB26FD11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5B-44D0-8FCF-BC7FB26FD1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Sheet1!$B$2</c:f>
              <c:numCache>
                <c:formatCode>###,##0%</c:formatCode>
                <c:ptCount val="1"/>
                <c:pt idx="0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BD-4EEC-8DF1-039C317CCA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15B-44D0-8FCF-BC7FB26FD11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15B-44D0-8FCF-BC7FB26FD11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15B-44D0-8FCF-BC7FB26FD11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5B-44D0-8FCF-BC7FB26FD1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Sheet1!$C$2</c:f>
              <c:numCache>
                <c:formatCode>###,##0%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BD-4EEC-8DF1-039C317CCA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15B-44D0-8FCF-BC7FB26FD11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15B-44D0-8FCF-BC7FB26FD11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15B-44D0-8FCF-BC7FB26FD11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15B-44D0-8FCF-BC7FB26FD1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rgbClr val="FF0000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Sheet1!$D$2</c:f>
              <c:numCache>
                <c:formatCode>###,##0%</c:formatCode>
                <c:ptCount val="1"/>
                <c:pt idx="0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9BD-4EEC-8DF1-039C317CCA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Sheet1!$E$2</c:f>
              <c:numCache>
                <c:formatCode>###,##0%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9-4BE9-AC6A-927502B412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Sheet1!$F$2</c:f>
              <c:numCache>
                <c:formatCode>###,##0%</c:formatCode>
                <c:ptCount val="1"/>
                <c:pt idx="0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9-4BE9-AC6A-927502B41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9301120"/>
        <c:axId val="149302656"/>
      </c:barChart>
      <c:catAx>
        <c:axId val="149301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9302656"/>
        <c:crosses val="autoZero"/>
        <c:auto val="0"/>
        <c:lblAlgn val="ctr"/>
        <c:lblOffset val="50"/>
        <c:noMultiLvlLbl val="0"/>
      </c:catAx>
      <c:valAx>
        <c:axId val="149302656"/>
        <c:scaling>
          <c:orientation val="minMax"/>
          <c:max val="0.70000000000000007"/>
          <c:min val="0"/>
        </c:scaling>
        <c:delete val="1"/>
        <c:axPos val="l"/>
        <c:numFmt formatCode="###,##0%" sourceLinked="1"/>
        <c:majorTickMark val="out"/>
        <c:minorTickMark val="none"/>
        <c:tickLblPos val="nextTo"/>
        <c:crossAx val="1493011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72148395389688E-2"/>
          <c:y val="0.16192010463437781"/>
          <c:w val="0.92690072694376635"/>
          <c:h val="0.59495117859886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196-40A2-8087-657C699C343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96-40A2-8087-657C699C343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196-40A2-8087-657C699C343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196-40A2-8087-657C699C343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196-40A2-8087-657C699C343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196-40A2-8087-657C699C3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4.8507352204601999E-2</c:v>
                </c:pt>
                <c:pt idx="1">
                  <c:v>0.109670807094204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23-4282-A456-A5FC897C11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196-40A2-8087-657C699C343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196-40A2-8087-657C699C343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196-40A2-8087-657C699C343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196-40A2-8087-657C699C343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196-40A2-8087-657C699C343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196-40A2-8087-657C699C3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4.8004521939054197E-2</c:v>
                </c:pt>
                <c:pt idx="1">
                  <c:v>9.3999504866129097E-2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823-4282-A456-A5FC897C11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5196-40A2-8087-657C699C343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196-40A2-8087-657C699C343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5196-40A2-8087-657C699C343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196-40A2-8087-657C699C343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5196-40A2-8087-657C699C343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196-40A2-8087-657C699C3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4.7145111902189597E-2</c:v>
                </c:pt>
                <c:pt idx="1">
                  <c:v>0.119020247550122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823-4282-A456-A5FC897C11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4.8004521939054197E-2</c:v>
                </c:pt>
                <c:pt idx="1">
                  <c:v>9.3999504866129097E-2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C-45C9-99B5-1FB1A31312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4.7145111902189597E-2</c:v>
                </c:pt>
                <c:pt idx="1">
                  <c:v>0.119020247550122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C-45C9-99B5-1FB1A3131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9400192"/>
        <c:axId val="149434752"/>
      </c:barChart>
      <c:catAx>
        <c:axId val="1494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9434752"/>
        <c:crosses val="autoZero"/>
        <c:auto val="0"/>
        <c:lblAlgn val="ctr"/>
        <c:lblOffset val="50"/>
        <c:noMultiLvlLbl val="0"/>
      </c:catAx>
      <c:valAx>
        <c:axId val="14943475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940019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9808142558E-2"/>
          <c:y val="0.15377997125784737"/>
          <c:w val="0.96494537591934204"/>
          <c:h val="0.717544655830636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AEF-4956-823A-46D4C6BDA67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AEF-4956-823A-46D4C6BDA674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1</c:v>
                </c:pt>
                <c:pt idx="1">
                  <c:v>0.69799999999999995</c:v>
                </c:pt>
                <c:pt idx="2">
                  <c:v>0.54100000000000004</c:v>
                </c:pt>
                <c:pt idx="3">
                  <c:v>0.52100000000000002</c:v>
                </c:pt>
                <c:pt idx="4">
                  <c:v>0.51700000000000002</c:v>
                </c:pt>
                <c:pt idx="5">
                  <c:v>0.42299999999999999</c:v>
                </c:pt>
                <c:pt idx="6">
                  <c:v>0.36799999999999999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4D6-4F80-AE65-A39D8454D92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4D6-4F80-AE65-A39D8454D926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1</c:v>
                </c:pt>
                <c:pt idx="1">
                  <c:v>0.80700000000000005</c:v>
                </c:pt>
                <c:pt idx="2">
                  <c:v>0.57999999999999996</c:v>
                </c:pt>
                <c:pt idx="3">
                  <c:v>0.55200000000000005</c:v>
                </c:pt>
                <c:pt idx="4">
                  <c:v>0.57999999999999996</c:v>
                </c:pt>
                <c:pt idx="5">
                  <c:v>0.57399999999999995</c:v>
                </c:pt>
                <c:pt idx="6">
                  <c:v>0.40400000000000003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4D6-4F80-AE65-A39D8454D926}"/>
                </c:ext>
              </c:extLst>
            </c:dLbl>
            <c:dLbl>
              <c:idx val="1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4D6-4F80-AE65-A39D8454D926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4D6-4F80-AE65-A39D8454D92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4D6-4F80-AE65-A39D8454D926}"/>
                </c:ext>
              </c:extLst>
            </c:dLbl>
            <c:dLbl>
              <c:idx val="4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4D6-4F80-AE65-A39D8454D926}"/>
                </c:ext>
              </c:extLst>
            </c:dLbl>
            <c:dLbl>
              <c:idx val="5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4D6-4F80-AE65-A39D8454D926}"/>
                </c:ext>
              </c:extLst>
            </c:dLbl>
            <c:dLbl>
              <c:idx val="6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4D6-4F80-AE65-A39D8454D926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1</c:v>
                </c:pt>
                <c:pt idx="1">
                  <c:v>0.63800000000000001</c:v>
                </c:pt>
                <c:pt idx="2">
                  <c:v>0.68200000000000005</c:v>
                </c:pt>
                <c:pt idx="3">
                  <c:v>0.52600000000000002</c:v>
                </c:pt>
                <c:pt idx="4">
                  <c:v>0.58499999999999996</c:v>
                </c:pt>
                <c:pt idx="5">
                  <c:v>0.32800000000000001</c:v>
                </c:pt>
                <c:pt idx="6">
                  <c:v>0.498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1</c:v>
                </c:pt>
                <c:pt idx="1">
                  <c:v>0.80700000000000005</c:v>
                </c:pt>
                <c:pt idx="2">
                  <c:v>0.57999999999999996</c:v>
                </c:pt>
                <c:pt idx="3">
                  <c:v>0.55200000000000005</c:v>
                </c:pt>
                <c:pt idx="4">
                  <c:v>0.57999999999999996</c:v>
                </c:pt>
                <c:pt idx="5">
                  <c:v>0.57399999999999995</c:v>
                </c:pt>
                <c:pt idx="6">
                  <c:v>0.40400000000000003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FB-41FE-91C0-C97D75F758B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1</c:v>
                </c:pt>
                <c:pt idx="1">
                  <c:v>0.63800000000000001</c:v>
                </c:pt>
                <c:pt idx="2">
                  <c:v>0.68200000000000005</c:v>
                </c:pt>
                <c:pt idx="3">
                  <c:v>0.52600000000000002</c:v>
                </c:pt>
                <c:pt idx="4">
                  <c:v>0.58499999999999996</c:v>
                </c:pt>
                <c:pt idx="5">
                  <c:v>0.32800000000000001</c:v>
                </c:pt>
                <c:pt idx="6">
                  <c:v>0.498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FB-41FE-91C0-C97D75F75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74225664"/>
        <c:axId val="174231552"/>
      </c:barChart>
      <c:catAx>
        <c:axId val="174225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174231552"/>
        <c:crosses val="autoZero"/>
        <c:auto val="0"/>
        <c:lblAlgn val="ctr"/>
        <c:lblOffset val="50"/>
        <c:noMultiLvlLbl val="0"/>
      </c:catAx>
      <c:valAx>
        <c:axId val="174231552"/>
        <c:scaling>
          <c:orientation val="minMax"/>
          <c:max val="1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742256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43837781792101E-2"/>
          <c:y val="0.15031011269949326"/>
          <c:w val="0.96494537591934204"/>
          <c:h val="0.68594620201513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CD-4E0C-BC5F-0A7E237C026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DCD-4E0C-BC5F-0A7E237C026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DCD-4E0C-BC5F-0A7E237C026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DCD-4E0C-BC5F-0A7E237C026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0.38200000000000001</c:v>
                </c:pt>
                <c:pt idx="1">
                  <c:v>0.191</c:v>
                </c:pt>
                <c:pt idx="2">
                  <c:v>0.16</c:v>
                </c:pt>
                <c:pt idx="3">
                  <c:v>0.157</c:v>
                </c:pt>
                <c:pt idx="4">
                  <c:v>0.157</c:v>
                </c:pt>
                <c:pt idx="5">
                  <c:v>0.154</c:v>
                </c:pt>
                <c:pt idx="6">
                  <c:v>0.14799999999999999</c:v>
                </c:pt>
                <c:pt idx="7">
                  <c:v>0.123</c:v>
                </c:pt>
                <c:pt idx="8">
                  <c:v>0.121</c:v>
                </c:pt>
                <c:pt idx="9">
                  <c:v>0.11700000000000001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D-4E0C-BC5F-0A7E237C02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00F-4384-9D25-B1DDC2A24F3D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00F-4384-9D25-B1DDC2A24F3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00F-4384-9D25-B1DDC2A24F3D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00F-4384-9D25-B1DDC2A24F3D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0.51600000000000001</c:v>
                </c:pt>
                <c:pt idx="1">
                  <c:v>0.248</c:v>
                </c:pt>
                <c:pt idx="2">
                  <c:v>0.14699999999999999</c:v>
                </c:pt>
                <c:pt idx="3">
                  <c:v>0.183</c:v>
                </c:pt>
                <c:pt idx="4">
                  <c:v>0.215</c:v>
                </c:pt>
                <c:pt idx="5">
                  <c:v>1</c:v>
                </c:pt>
                <c:pt idx="6">
                  <c:v>0.20200000000000001</c:v>
                </c:pt>
                <c:pt idx="7">
                  <c:v>0.14599999999999999</c:v>
                </c:pt>
                <c:pt idx="8">
                  <c:v>0.112</c:v>
                </c:pt>
                <c:pt idx="9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CD-4E0C-BC5F-0A7E237C02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00F-4384-9D25-B1DDC2A24F3D}"/>
                </c:ext>
              </c:extLst>
            </c:dLbl>
            <c:dLbl>
              <c:idx val="1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00F-4384-9D25-B1DDC2A24F3D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00F-4384-9D25-B1DDC2A24F3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00F-4384-9D25-B1DDC2A24F3D}"/>
                </c:ext>
              </c:extLst>
            </c:dLbl>
            <c:dLbl>
              <c:idx val="4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00F-4384-9D25-B1DDC2A24F3D}"/>
                </c:ext>
              </c:extLst>
            </c:dLbl>
            <c:dLbl>
              <c:idx val="5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00F-4384-9D25-B1DDC2A24F3D}"/>
                </c:ext>
              </c:extLst>
            </c:dLbl>
            <c:dLbl>
              <c:idx val="6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C00F-4384-9D25-B1DDC2A24F3D}"/>
                </c:ext>
              </c:extLst>
            </c:dLbl>
            <c:dLbl>
              <c:idx val="7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C00F-4384-9D25-B1DDC2A24F3D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C00F-4384-9D25-B1DDC2A24F3D}"/>
                </c:ext>
              </c:extLst>
            </c:dLbl>
            <c:dLbl>
              <c:idx val="9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C00F-4384-9D25-B1DDC2A24F3D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0.29399999999999998</c:v>
                </c:pt>
                <c:pt idx="1">
                  <c:v>0.214</c:v>
                </c:pt>
                <c:pt idx="2">
                  <c:v>0.32500000000000001</c:v>
                </c:pt>
                <c:pt idx="3">
                  <c:v>0.29499999999999998</c:v>
                </c:pt>
                <c:pt idx="4">
                  <c:v>0.17899999999999999</c:v>
                </c:pt>
                <c:pt idx="5">
                  <c:v>0.13500000000000001</c:v>
                </c:pt>
                <c:pt idx="6">
                  <c:v>0.13200000000000001</c:v>
                </c:pt>
                <c:pt idx="7">
                  <c:v>0.24399999999999999</c:v>
                </c:pt>
                <c:pt idx="8">
                  <c:v>0.214</c:v>
                </c:pt>
                <c:pt idx="9">
                  <c:v>0.19400000000000001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DCD-4E0C-BC5F-0A7E237C02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0.51600000000000001</c:v>
                </c:pt>
                <c:pt idx="1">
                  <c:v>0.248</c:v>
                </c:pt>
                <c:pt idx="2">
                  <c:v>0.14699999999999999</c:v>
                </c:pt>
                <c:pt idx="3">
                  <c:v>0.183</c:v>
                </c:pt>
                <c:pt idx="4">
                  <c:v>0.215</c:v>
                </c:pt>
                <c:pt idx="5">
                  <c:v>1</c:v>
                </c:pt>
                <c:pt idx="6">
                  <c:v>0.20200000000000001</c:v>
                </c:pt>
                <c:pt idx="7">
                  <c:v>0.14599999999999999</c:v>
                </c:pt>
                <c:pt idx="8">
                  <c:v>0.112</c:v>
                </c:pt>
                <c:pt idx="9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2-4846-A9B9-2F6C0AC455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0.29399999999999998</c:v>
                </c:pt>
                <c:pt idx="1">
                  <c:v>0.214</c:v>
                </c:pt>
                <c:pt idx="2">
                  <c:v>0.32500000000000001</c:v>
                </c:pt>
                <c:pt idx="3">
                  <c:v>0.29499999999999998</c:v>
                </c:pt>
                <c:pt idx="4">
                  <c:v>0.17899999999999999</c:v>
                </c:pt>
                <c:pt idx="5">
                  <c:v>0.13500000000000001</c:v>
                </c:pt>
                <c:pt idx="6">
                  <c:v>0.13200000000000001</c:v>
                </c:pt>
                <c:pt idx="7">
                  <c:v>0.24399999999999999</c:v>
                </c:pt>
                <c:pt idx="8">
                  <c:v>0.214</c:v>
                </c:pt>
                <c:pt idx="9">
                  <c:v>0.19400000000000001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82-4846-A9B9-2F6C0AC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1362176"/>
        <c:axId val="151619072"/>
      </c:barChart>
      <c:catAx>
        <c:axId val="151362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151619072"/>
        <c:crosses val="autoZero"/>
        <c:auto val="0"/>
        <c:lblAlgn val="ctr"/>
        <c:lblOffset val="50"/>
        <c:noMultiLvlLbl val="0"/>
      </c:catAx>
      <c:valAx>
        <c:axId val="151619072"/>
        <c:scaling>
          <c:orientation val="minMax"/>
          <c:max val="1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13621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43837781792101E-2"/>
          <c:y val="0.15031011269949326"/>
          <c:w val="0.96494537591934204"/>
          <c:h val="0.68594620201513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CD-4E0C-BC5F-0A7E237C026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DCD-4E0C-BC5F-0A7E237C026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DCD-4E0C-BC5F-0A7E237C026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DCD-4E0C-BC5F-0A7E237C026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D-4E0C-BC5F-0A7E237C02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00F-4384-9D25-B1DDC2A24F3D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00F-4384-9D25-B1DDC2A24F3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00F-4384-9D25-B1DDC2A24F3D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00F-4384-9D25-B1DDC2A24F3D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CD-4E0C-BC5F-0A7E237C02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00F-4384-9D25-B1DDC2A24F3D}"/>
                </c:ext>
              </c:extLst>
            </c:dLbl>
            <c:dLbl>
              <c:idx val="1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00F-4384-9D25-B1DDC2A24F3D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00F-4384-9D25-B1DDC2A24F3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00F-4384-9D25-B1DDC2A24F3D}"/>
                </c:ext>
              </c:extLst>
            </c:dLbl>
            <c:dLbl>
              <c:idx val="4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00F-4384-9D25-B1DDC2A24F3D}"/>
                </c:ext>
              </c:extLst>
            </c:dLbl>
            <c:dLbl>
              <c:idx val="5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00F-4384-9D25-B1DDC2A24F3D}"/>
                </c:ext>
              </c:extLst>
            </c:dLbl>
            <c:dLbl>
              <c:idx val="6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C00F-4384-9D25-B1DDC2A24F3D}"/>
                </c:ext>
              </c:extLst>
            </c:dLbl>
            <c:dLbl>
              <c:idx val="7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C00F-4384-9D25-B1DDC2A24F3D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C00F-4384-9D25-B1DDC2A24F3D}"/>
                </c:ext>
              </c:extLst>
            </c:dLbl>
            <c:dLbl>
              <c:idx val="9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C00F-4384-9D25-B1DDC2A24F3D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DCD-4E0C-BC5F-0A7E237C02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2-4846-A9B9-2F6C0AC455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82-4846-A9B9-2F6C0AC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1362176"/>
        <c:axId val="151619072"/>
      </c:barChart>
      <c:catAx>
        <c:axId val="151362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151619072"/>
        <c:crosses val="autoZero"/>
        <c:auto val="0"/>
        <c:lblAlgn val="ctr"/>
        <c:lblOffset val="50"/>
        <c:noMultiLvlLbl val="0"/>
      </c:catAx>
      <c:valAx>
        <c:axId val="151619072"/>
        <c:scaling>
          <c:orientation val="minMax"/>
          <c:max val="1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13621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72571700634635E-2"/>
          <c:y val="5.9691598931305899E-2"/>
          <c:w val="0.9671396017074585"/>
          <c:h val="0.76690973442190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2A9-4022-8748-DEC49105957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2A9-4022-8748-DEC4910595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0.75324539869429497</c:v>
                </c:pt>
                <c:pt idx="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9-4163-8367-1DF4DB649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2A9-4022-8748-DEC49105957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2A9-4022-8748-DEC4910595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0.44743873960980701</c:v>
                </c:pt>
                <c:pt idx="1">
                  <c:v>1.07217550524635E-3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39-4163-8367-1DF4DB649C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7-Eleven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2A9-4022-8748-DEC49105957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2A9-4022-8748-DEC4910595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0.326370535530429</c:v>
                </c:pt>
                <c:pt idx="1">
                  <c:v>1.1595759799820899E-2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39-4163-8367-1DF4DB649C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ALDI2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0.20530233145105101</c:v>
                </c:pt>
                <c:pt idx="1">
                  <c:v>2.21193440943954E-2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8-4E8C-8E07-AC508EF8EE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7-Eleven3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8.4234127371673004E-2</c:v>
                </c:pt>
                <c:pt idx="1">
                  <c:v>3.2642928388970101E-2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48-4E8C-8E07-AC508EF8E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9608832"/>
        <c:axId val="253022976"/>
      </c:barChart>
      <c:catAx>
        <c:axId val="249608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022976"/>
        <c:crosses val="autoZero"/>
        <c:auto val="0"/>
        <c:lblAlgn val="ctr"/>
        <c:lblOffset val="50"/>
        <c:noMultiLvlLbl val="0"/>
      </c:catAx>
      <c:valAx>
        <c:axId val="253022976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9608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0188564713023774E-2"/>
          <c:w val="0.94634446097307501"/>
          <c:h val="0.895479223060209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9-4DAB-8CC3-819974BAE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 flip="none" rotWithShape="1">
              <a:gsLst>
                <a:gs pos="0">
                  <a:srgbClr val="E41E2B"/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79-4DAB-8CC3-819974BAE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79-4DAB-8CC3-819974BAE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79-4DAB-8CC3-819974BAE6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79-4DAB-8CC3-819974BAE6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59C"/>
                </a:gs>
              </a:gsLst>
              <a:lin ang="5400000" scaled="0"/>
              <a:tileRect/>
            </a:gradFill>
            <a:ln>
              <a:noFill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4.7557807282479603E-2</c:v>
                </c:pt>
                <c:pt idx="1">
                  <c:v>6.2960048442616795E-2</c:v>
                </c:pt>
                <c:pt idx="2">
                  <c:v>0.27860536560099503</c:v>
                </c:pt>
                <c:pt idx="3">
                  <c:v>0.40168908803776499</c:v>
                </c:pt>
                <c:pt idx="4">
                  <c:v>0.43486615507537202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279-4DAB-8CC3-819974BAE65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279-4DAB-8CC3-819974BAE65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279-4DAB-8CC3-819974BAE65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279-4DAB-8CC3-819974BAE65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84000"/>
                    <a:lumOff val="16000"/>
                  </a:schemeClr>
                </a:gs>
                <a:gs pos="100000">
                  <a:srgbClr val="FFC000"/>
                </a:gs>
              </a:gsLst>
              <a:lin ang="5400000" scaled="0"/>
              <a:tileRect/>
            </a:gradFill>
            <a:ln>
              <a:noFill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1.7979209040268201E-2</c:v>
                </c:pt>
                <c:pt idx="1">
                  <c:v>2.16522009032016E-2</c:v>
                </c:pt>
                <c:pt idx="2">
                  <c:v>0.18593026956224901</c:v>
                </c:pt>
                <c:pt idx="3">
                  <c:v>0.31912169357855202</c:v>
                </c:pt>
                <c:pt idx="4">
                  <c:v>0.35306542982957601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6279-4DAB-8CC3-819974BAE654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72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Sheet1!$L$2:$L$7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279-4DAB-8CC3-819974BAE654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82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Sheet1!$M$2:$M$7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77-4644-8027-A3CDAF59EEB2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93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Sheet1!$N$2:$N$7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77-4644-8027-A3CDAF59EEB2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BI-LO4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Sheet1!$O$2:$O$7</c:f>
              <c:numCache>
                <c:formatCode>0%</c:formatCode>
                <c:ptCount val="6"/>
                <c:pt idx="0">
                  <c:v>1.7979209040268201E-2</c:v>
                </c:pt>
                <c:pt idx="1">
                  <c:v>2.16522009032016E-2</c:v>
                </c:pt>
                <c:pt idx="2">
                  <c:v>0.18593026956224901</c:v>
                </c:pt>
                <c:pt idx="3">
                  <c:v>0.31912169357855202</c:v>
                </c:pt>
                <c:pt idx="4">
                  <c:v>0.35306542982957601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77-4644-8027-A3CDAF59EEB2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BI-LO5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Sheet1!$P$2:$P$7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F77-4644-8027-A3CDAF59EEB2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BI-LO6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Sheet1!$Q$2:$Q$7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77-4644-8027-A3CDAF59EEB2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BI-LO7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Sheet1!$R$2:$R$7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77-4644-8027-A3CDAF59EEB2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BI-LO8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Sheet1!$S$2:$S$7</c:f>
              <c:numCache>
                <c:formatCode>0%</c:formatCode>
                <c:ptCount val="6"/>
                <c:pt idx="0">
                  <c:v>1.7979209040268201E-2</c:v>
                </c:pt>
                <c:pt idx="1">
                  <c:v>2.16522009032016E-2</c:v>
                </c:pt>
                <c:pt idx="2">
                  <c:v>0.18593026956224901</c:v>
                </c:pt>
                <c:pt idx="3">
                  <c:v>0.31912169357855202</c:v>
                </c:pt>
                <c:pt idx="4">
                  <c:v>0.35306542982957601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77-4644-8027-A3CDAF59EEB2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BI-LO9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Sheet1!$T$2:$T$7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F77-4644-8027-A3CDAF59E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4469888"/>
        <c:axId val="174471424"/>
      </c:barChart>
      <c:catAx>
        <c:axId val="174469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4471424"/>
        <c:crosses val="autoZero"/>
        <c:auto val="0"/>
        <c:lblAlgn val="ctr"/>
        <c:lblOffset val="100"/>
        <c:noMultiLvlLbl val="0"/>
      </c:catAx>
      <c:valAx>
        <c:axId val="174471424"/>
        <c:scaling>
          <c:orientation val="minMax"/>
          <c:max val="5.2"/>
        </c:scaling>
        <c:delete val="1"/>
        <c:axPos val="t"/>
        <c:numFmt formatCode="0%" sourceLinked="1"/>
        <c:majorTickMark val="out"/>
        <c:minorTickMark val="none"/>
        <c:tickLblPos val="nextTo"/>
        <c:crossAx val="17446988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7411344404449153E-2"/>
          <c:w val="0.96494537591934204"/>
          <c:h val="0.7779784295583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A84-4B80-BAB8-49CF0FBEB414}"/>
              </c:ext>
            </c:extLst>
          </c:dPt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E06-441F-BCA7-9E2F5C6223E2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0.53295587105332798</c:v>
                </c:pt>
                <c:pt idx="1">
                  <c:v>0.68134550692806095</c:v>
                </c:pt>
                <c:pt idx="2">
                  <c:v>0.48380397183567903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E06-441F-BCA7-9E2F5C6223E2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0.389001399922351</c:v>
                </c:pt>
                <c:pt idx="1">
                  <c:v>0.14782438252024899</c:v>
                </c:pt>
                <c:pt idx="2">
                  <c:v>0.69945870086275996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0.53295587105332798</c:v>
                </c:pt>
                <c:pt idx="1">
                  <c:v>0.68134550692806095</c:v>
                </c:pt>
                <c:pt idx="2">
                  <c:v>0.48380397183567903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69-4EE4-8AB2-BE3F1B53CC6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0.389001399922351</c:v>
                </c:pt>
                <c:pt idx="1">
                  <c:v>0.14782438252024899</c:v>
                </c:pt>
                <c:pt idx="2">
                  <c:v>0.69945870086275996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69-4EE4-8AB2-BE3F1B53C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74799488"/>
        <c:axId val="174809472"/>
      </c:barChart>
      <c:catAx>
        <c:axId val="174799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174809472"/>
        <c:crosses val="autoZero"/>
        <c:auto val="0"/>
        <c:lblAlgn val="ctr"/>
        <c:lblOffset val="50"/>
        <c:noMultiLvlLbl val="0"/>
      </c:catAx>
      <c:valAx>
        <c:axId val="174809472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1747994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7411344404449153E-2"/>
          <c:w val="0.96494537591934204"/>
          <c:h val="0.7779784295583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7A5-4A9F-8AAB-8F862BBD1BB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7A5-4A9F-8AAB-8F862BBD1BB5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0.36758158001056002</c:v>
                </c:pt>
                <c:pt idx="1">
                  <c:v>0.13937970316111301</c:v>
                </c:pt>
                <c:pt idx="2">
                  <c:v>0.26357480524349403</c:v>
                </c:pt>
                <c:pt idx="3">
                  <c:v>2.8721869812109599E-2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7A5-4A9F-8AAB-8F862BBD1BB5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7A5-4A9F-8AAB-8F862BBD1BB5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0.63319718868767005</c:v>
                </c:pt>
                <c:pt idx="1">
                  <c:v>9.9662567440080702E-2</c:v>
                </c:pt>
                <c:pt idx="2">
                  <c:v>0.31102147399827401</c:v>
                </c:pt>
                <c:pt idx="3">
                  <c:v>4.4766335697305301E-2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0.36758158001056002</c:v>
                </c:pt>
                <c:pt idx="1">
                  <c:v>0.13937970316111301</c:v>
                </c:pt>
                <c:pt idx="2">
                  <c:v>0.26357480524349403</c:v>
                </c:pt>
                <c:pt idx="3">
                  <c:v>2.8721869812109599E-2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DE-40A5-B317-1D89ED73C9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0.63319718868767005</c:v>
                </c:pt>
                <c:pt idx="1">
                  <c:v>9.9662567440080702E-2</c:v>
                </c:pt>
                <c:pt idx="2">
                  <c:v>0.31102147399827401</c:v>
                </c:pt>
                <c:pt idx="3">
                  <c:v>4.4766335697305301E-2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DE-40A5-B317-1D89ED73C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79301760"/>
        <c:axId val="179377280"/>
      </c:barChart>
      <c:catAx>
        <c:axId val="179301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179377280"/>
        <c:crosses val="autoZero"/>
        <c:auto val="0"/>
        <c:lblAlgn val="ctr"/>
        <c:lblOffset val="50"/>
        <c:noMultiLvlLbl val="0"/>
      </c:catAx>
      <c:valAx>
        <c:axId val="179377280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17930176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9022197723"/>
          <c:y val="5.8403916656970978E-2"/>
          <c:w val="0.56590694189071655"/>
          <c:h val="0.5659069418907165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7411344404449153E-2"/>
          <c:w val="0.96494537591934204"/>
          <c:h val="0.7779784295583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729-461D-99BB-A01F2ABB9A99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729-461D-99BB-A01F2ABB9A99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0.238598222624374</c:v>
                </c:pt>
                <c:pt idx="1">
                  <c:v>0.20190643676106601</c:v>
                </c:pt>
                <c:pt idx="2">
                  <c:v>0.245307330370334</c:v>
                </c:pt>
                <c:pt idx="3">
                  <c:v>0.21387609028298299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729-461D-99BB-A01F2ABB9A99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729-461D-99BB-A01F2ABB9A99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0.147411635643932</c:v>
                </c:pt>
                <c:pt idx="1">
                  <c:v>0.116605159356924</c:v>
                </c:pt>
                <c:pt idx="2">
                  <c:v>0.185230645610412</c:v>
                </c:pt>
                <c:pt idx="3">
                  <c:v>0.159749618379945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0.238598222624374</c:v>
                </c:pt>
                <c:pt idx="1">
                  <c:v>0.20190643676106601</c:v>
                </c:pt>
                <c:pt idx="2">
                  <c:v>0.245307330370334</c:v>
                </c:pt>
                <c:pt idx="3">
                  <c:v>0.21387609028298299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4-409D-BC4E-B13F992D8B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0.147411635643932</c:v>
                </c:pt>
                <c:pt idx="1">
                  <c:v>0.116605159356924</c:v>
                </c:pt>
                <c:pt idx="2">
                  <c:v>0.185230645610412</c:v>
                </c:pt>
                <c:pt idx="3">
                  <c:v>0.159749618379945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74-409D-BC4E-B13F992D8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78713344"/>
        <c:axId val="178714880"/>
      </c:barChart>
      <c:catAx>
        <c:axId val="178713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178714880"/>
        <c:crosses val="autoZero"/>
        <c:auto val="0"/>
        <c:lblAlgn val="ctr"/>
        <c:lblOffset val="50"/>
        <c:noMultiLvlLbl val="0"/>
      </c:catAx>
      <c:valAx>
        <c:axId val="178714880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1787133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9022197723"/>
          <c:y val="5.8403916656970978E-2"/>
          <c:w val="0.56590694189071655"/>
          <c:h val="0.5659069418907165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5387457371170965"/>
          <c:w val="0.96323639154434204"/>
          <c:h val="0.50868907341080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6F6-4523-8F7B-0215F3006ED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6F6-4523-8F7B-0215F3006ED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F6-4523-8F7B-0215F3006ED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F6-4523-8F7B-0215F3006ED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6F6-4523-8F7B-0215F3006ED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6F6-4523-8F7B-0215F3006ED8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6F6-4523-8F7B-0215F3006ED8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6F6-4523-8F7B-0215F3006ED8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6F6-4523-8F7B-0215F3006ED8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6F6-4523-8F7B-0215F3006E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0.46850741058071899</c:v>
                </c:pt>
                <c:pt idx="1">
                  <c:v>0.33975110177045398</c:v>
                </c:pt>
                <c:pt idx="2">
                  <c:v>0.31644913743688902</c:v>
                </c:pt>
                <c:pt idx="3">
                  <c:v>0.25967579958595599</c:v>
                </c:pt>
                <c:pt idx="4">
                  <c:v>0.204031829915751</c:v>
                </c:pt>
                <c:pt idx="5">
                  <c:v>0.20108917690665001</c:v>
                </c:pt>
                <c:pt idx="6">
                  <c:v>0.182365595192052</c:v>
                </c:pt>
                <c:pt idx="7">
                  <c:v>0.104291204039688</c:v>
                </c:pt>
                <c:pt idx="8">
                  <c:v>9.7400495214352706E-2</c:v>
                </c:pt>
                <c:pt idx="9">
                  <c:v>8.7019569262741098E-2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76-4256-9700-E9B00AA66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6F6-4523-8F7B-0215F3006ED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6F6-4523-8F7B-0215F3006ED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6F6-4523-8F7B-0215F3006ED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6F6-4523-8F7B-0215F3006ED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6F6-4523-8F7B-0215F3006ED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86F6-4523-8F7B-0215F3006ED8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86F6-4523-8F7B-0215F3006ED8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86F6-4523-8F7B-0215F3006ED8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86F6-4523-8F7B-0215F3006ED8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86F6-4523-8F7B-0215F3006E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0.48356101105425697</c:v>
                </c:pt>
                <c:pt idx="1">
                  <c:v>0.35390944083076997</c:v>
                </c:pt>
                <c:pt idx="2">
                  <c:v>0.34740601161435303</c:v>
                </c:pt>
                <c:pt idx="3">
                  <c:v>0.29697700363021101</c:v>
                </c:pt>
                <c:pt idx="4">
                  <c:v>0.22715233948140801</c:v>
                </c:pt>
                <c:pt idx="5">
                  <c:v>0.227553065988158</c:v>
                </c:pt>
                <c:pt idx="6">
                  <c:v>0.19692437774723301</c:v>
                </c:pt>
                <c:pt idx="7">
                  <c:v>0.12232594184819</c:v>
                </c:pt>
                <c:pt idx="8">
                  <c:v>0.10909717330494401</c:v>
                </c:pt>
                <c:pt idx="9">
                  <c:v>9.6859467127311305E-2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D76-4256-9700-E9B00AA66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86F6-4523-8F7B-0215F3006ED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86F6-4523-8F7B-0215F3006ED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86F6-4523-8F7B-0215F3006ED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86F6-4523-8F7B-0215F3006ED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86F6-4523-8F7B-0215F3006ED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86F6-4523-8F7B-0215F3006ED8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86F6-4523-8F7B-0215F3006ED8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86F6-4523-8F7B-0215F3006ED8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86F6-4523-8F7B-0215F3006ED8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86F6-4523-8F7B-0215F3006E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0.50330310016664304</c:v>
                </c:pt>
                <c:pt idx="1">
                  <c:v>0.24790716861387199</c:v>
                </c:pt>
                <c:pt idx="2">
                  <c:v>0.35347571280764101</c:v>
                </c:pt>
                <c:pt idx="3">
                  <c:v>0.29328074947471899</c:v>
                </c:pt>
                <c:pt idx="4">
                  <c:v>0.17235742468014001</c:v>
                </c:pt>
                <c:pt idx="5">
                  <c:v>0.207200771655634</c:v>
                </c:pt>
                <c:pt idx="6">
                  <c:v>0.17350799433367201</c:v>
                </c:pt>
                <c:pt idx="7">
                  <c:v>0.102219111609452</c:v>
                </c:pt>
                <c:pt idx="8">
                  <c:v>0.15913349350563599</c:v>
                </c:pt>
                <c:pt idx="9">
                  <c:v>0.13372541044788799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D76-4256-9700-E9B00AA66F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0.48356101105425697</c:v>
                </c:pt>
                <c:pt idx="1">
                  <c:v>0.35390944083076997</c:v>
                </c:pt>
                <c:pt idx="2">
                  <c:v>0.34740601161435303</c:v>
                </c:pt>
                <c:pt idx="3">
                  <c:v>0.29697700363021101</c:v>
                </c:pt>
                <c:pt idx="4">
                  <c:v>0.22715233948140801</c:v>
                </c:pt>
                <c:pt idx="5">
                  <c:v>0.227553065988158</c:v>
                </c:pt>
                <c:pt idx="6">
                  <c:v>0.19692437774723301</c:v>
                </c:pt>
                <c:pt idx="7">
                  <c:v>0.12232594184819</c:v>
                </c:pt>
                <c:pt idx="8">
                  <c:v>0.10909717330494401</c:v>
                </c:pt>
                <c:pt idx="9">
                  <c:v>9.6859467127311305E-2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2-4B55-842A-9DD273AB67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0.50330310016664304</c:v>
                </c:pt>
                <c:pt idx="1">
                  <c:v>0.24790716861387199</c:v>
                </c:pt>
                <c:pt idx="2">
                  <c:v>0.35347571280764101</c:v>
                </c:pt>
                <c:pt idx="3">
                  <c:v>0.29328074947471899</c:v>
                </c:pt>
                <c:pt idx="4">
                  <c:v>0.17235742468014001</c:v>
                </c:pt>
                <c:pt idx="5">
                  <c:v>0.207200771655634</c:v>
                </c:pt>
                <c:pt idx="6">
                  <c:v>0.17350799433367201</c:v>
                </c:pt>
                <c:pt idx="7">
                  <c:v>0.102219111609452</c:v>
                </c:pt>
                <c:pt idx="8">
                  <c:v>0.15913349350563599</c:v>
                </c:pt>
                <c:pt idx="9">
                  <c:v>0.13372541044788799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52-4B55-842A-9DD273AB6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1232256"/>
        <c:axId val="211233792"/>
      </c:barChart>
      <c:catAx>
        <c:axId val="211232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1233792"/>
        <c:crosses val="autoZero"/>
        <c:auto val="0"/>
        <c:lblAlgn val="ctr"/>
        <c:lblOffset val="50"/>
        <c:noMultiLvlLbl val="0"/>
      </c:catAx>
      <c:valAx>
        <c:axId val="21123379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12322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6798612475395203"/>
          <c:w val="0.96645349264144897"/>
          <c:h val="0.62594896554946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14-4B87-A11C-E22CBFC7EAE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914-4B87-A11C-E22CBFC7EA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accent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0.48477279678528701</c:v>
                </c:pt>
                <c:pt idx="1">
                  <c:v>0.82871066272598704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FD-4E40-9842-48424B9EA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914-4B87-A11C-E22CBFC7EAE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914-4B87-A11C-E22CBFC7EA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0.50777849321628998</c:v>
                </c:pt>
                <c:pt idx="1">
                  <c:v>0.83679009844921903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FD-4E40-9842-48424B9EA6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914-4B87-A11C-E22CBFC7EAE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914-4B87-A11C-E22CBFC7EA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0.36901575948714099</c:v>
                </c:pt>
                <c:pt idx="1">
                  <c:v>0.86564596863349796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D-4E40-9842-48424B9EA6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0.50777849321628998</c:v>
                </c:pt>
                <c:pt idx="1">
                  <c:v>0.83679009844921903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2-4EB4-8DC4-4659755659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0.36901575948714099</c:v>
                </c:pt>
                <c:pt idx="1">
                  <c:v>0.86564596863349796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F2-4EB4-8DC4-465975565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2841984"/>
        <c:axId val="212843520"/>
      </c:barChart>
      <c:catAx>
        <c:axId val="212841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2843520"/>
        <c:crosses val="autoZero"/>
        <c:auto val="0"/>
        <c:lblAlgn val="ctr"/>
        <c:lblOffset val="50"/>
        <c:noMultiLvlLbl val="0"/>
      </c:catAx>
      <c:valAx>
        <c:axId val="212843520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28419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6798612475395203"/>
          <c:w val="0.96645349264144897"/>
          <c:h val="0.62594896554946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C58-4897-AE70-1849BBD614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accent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0.48477279678528701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58-4897-AE70-1849BBD614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C58-4897-AE70-1849BBD614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0.50777849321628998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C58-4897-AE70-1849BBD614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C58-4897-AE70-1849BBD614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0.36901575948714099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58-4897-AE70-1849BBD614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0.50777849321628998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C58-4897-AE70-1849BBD614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0.36901575948714099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58-4897-AE70-1849BBD61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2841984"/>
        <c:axId val="212843520"/>
      </c:barChart>
      <c:catAx>
        <c:axId val="212841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2843520"/>
        <c:crosses val="autoZero"/>
        <c:auto val="0"/>
        <c:lblAlgn val="ctr"/>
        <c:lblOffset val="50"/>
        <c:noMultiLvlLbl val="0"/>
      </c:catAx>
      <c:valAx>
        <c:axId val="212843520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28419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7.101091742515564E-2"/>
          <c:w val="0.96323639154434204"/>
          <c:h val="0.79609036445617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0.57426149174247099</c:v>
                </c:pt>
                <c:pt idx="1">
                  <c:v>0.34305141798017602</c:v>
                </c:pt>
                <c:pt idx="2">
                  <c:v>0.54219350308866798</c:v>
                </c:pt>
                <c:pt idx="3">
                  <c:v>0.220459764434245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94C-4047-A625-F382657A90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94C-4047-A625-F382657A9079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0.58721636862228199</c:v>
                </c:pt>
                <c:pt idx="1">
                  <c:v>0.36013612243986098</c:v>
                </c:pt>
                <c:pt idx="2">
                  <c:v>0.55797453205270797</c:v>
                </c:pt>
                <c:pt idx="3">
                  <c:v>0.25411680154491401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94C-4047-A625-F382657A9079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94C-4047-A625-F382657A9079}"/>
                </c:ext>
              </c:extLst>
            </c:dLbl>
            <c:dLbl>
              <c:idx val="3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94C-4047-A625-F382657A9079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0.59235863000548705</c:v>
                </c:pt>
                <c:pt idx="1">
                  <c:v>0.296383580815057</c:v>
                </c:pt>
                <c:pt idx="2">
                  <c:v>0.53017749674699399</c:v>
                </c:pt>
                <c:pt idx="3">
                  <c:v>0.13844696119866901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0.58721636862228199</c:v>
                </c:pt>
                <c:pt idx="1">
                  <c:v>0.36013612243986098</c:v>
                </c:pt>
                <c:pt idx="2">
                  <c:v>0.55797453205270797</c:v>
                </c:pt>
                <c:pt idx="3">
                  <c:v>0.25411680154491401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BB-44BA-8AEC-69D37DF15D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0.59235863000548705</c:v>
                </c:pt>
                <c:pt idx="1">
                  <c:v>0.296383580815057</c:v>
                </c:pt>
                <c:pt idx="2">
                  <c:v>0.53017749674699399</c:v>
                </c:pt>
                <c:pt idx="3">
                  <c:v>0.13844696119866901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BB-44BA-8AEC-69D37DF1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3554688"/>
        <c:axId val="213556224"/>
      </c:barChart>
      <c:catAx>
        <c:axId val="21355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3556224"/>
        <c:crosses val="autoZero"/>
        <c:auto val="0"/>
        <c:lblAlgn val="ctr"/>
        <c:lblOffset val="50"/>
        <c:noMultiLvlLbl val="0"/>
      </c:catAx>
      <c:valAx>
        <c:axId val="213556224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21355468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125708818435669"/>
          <c:w val="0.92474204301834106"/>
          <c:h val="0.61334896087646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3E4-4083-ACBC-00AC1B61165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3E4-4083-ACBC-00AC1B611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0.48633924324842798</c:v>
                </c:pt>
                <c:pt idx="1">
                  <c:v>0.51366075675156797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C1-4171-A7CA-9F8178D6D7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3E4-4083-ACBC-00AC1B61165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3E4-4083-ACBC-00AC1B611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0.450086228041157</c:v>
                </c:pt>
                <c:pt idx="1">
                  <c:v>0.54991377195884406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C1-4171-A7CA-9F8178D6D7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3E4-4083-ACBC-00AC1B61165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3E4-4083-ACBC-00AC1B611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0.49237571367299499</c:v>
                </c:pt>
                <c:pt idx="1">
                  <c:v>0.50762428632700396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C1-4171-A7CA-9F8178D6D7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0.53466519930483303</c:v>
                </c:pt>
                <c:pt idx="1">
                  <c:v>0.46533480069516697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2-4EE6-870D-273CB03610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0.57695468493667101</c:v>
                </c:pt>
                <c:pt idx="1">
                  <c:v>0.42304531506332899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2-4EE6-870D-273CB0361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72498176"/>
        <c:axId val="72504064"/>
      </c:barChart>
      <c:catAx>
        <c:axId val="72498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72504064"/>
        <c:crosses val="autoZero"/>
        <c:auto val="0"/>
        <c:lblAlgn val="ctr"/>
        <c:lblOffset val="50"/>
        <c:noMultiLvlLbl val="0"/>
      </c:catAx>
      <c:valAx>
        <c:axId val="7250406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7249817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706334054470062"/>
          <c:w val="0.92474204301834106"/>
          <c:h val="0.6271041035652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87C-4C01-A050-8BB37B2A42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87C-4C01-A050-8BB37B2A42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87C-4C01-A050-8BB37B2A42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87C-4C01-A050-8BB37B2A424B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87C-4C01-A050-8BB37B2A42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0.31414072035046697</c:v>
                </c:pt>
                <c:pt idx="1">
                  <c:v>0.142460418647925</c:v>
                </c:pt>
                <c:pt idx="2">
                  <c:v>0.13841210522988101</c:v>
                </c:pt>
                <c:pt idx="3">
                  <c:v>8.3690638142316906E-2</c:v>
                </c:pt>
                <c:pt idx="4">
                  <c:v>7.3119008486318499E-2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42-43C4-BBE0-223937F82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87C-4C01-A050-8BB37B2A42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87C-4C01-A050-8BB37B2A42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87C-4C01-A050-8BB37B2A42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87C-4C01-A050-8BB37B2A424B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87C-4C01-A050-8BB37B2A42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0.29253392462594102</c:v>
                </c:pt>
                <c:pt idx="1">
                  <c:v>0.13809230668587499</c:v>
                </c:pt>
                <c:pt idx="2">
                  <c:v>0.147762048620738</c:v>
                </c:pt>
                <c:pt idx="3">
                  <c:v>9.3983941973356702E-2</c:v>
                </c:pt>
                <c:pt idx="4">
                  <c:v>6.7319581000063702E-2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E42-43C4-BBE0-223937F82F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87C-4C01-A050-8BB37B2A42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87C-4C01-A050-8BB37B2A42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587C-4C01-A050-8BB37B2A42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87C-4C01-A050-8BB37B2A424B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587C-4C01-A050-8BB37B2A42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0.42497170148179703</c:v>
                </c:pt>
                <c:pt idx="1">
                  <c:v>0.12344519272795999</c:v>
                </c:pt>
                <c:pt idx="2">
                  <c:v>0.10070650941782699</c:v>
                </c:pt>
                <c:pt idx="3">
                  <c:v>2.9495507885344802E-2</c:v>
                </c:pt>
                <c:pt idx="4">
                  <c:v>7.93533214025227E-2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E42-43C4-BBE0-223937F82F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0.29253392462594102</c:v>
                </c:pt>
                <c:pt idx="1">
                  <c:v>0.13809230668587499</c:v>
                </c:pt>
                <c:pt idx="2">
                  <c:v>0.147762048620738</c:v>
                </c:pt>
                <c:pt idx="3">
                  <c:v>9.3983941973356702E-2</c:v>
                </c:pt>
                <c:pt idx="4">
                  <c:v>6.7319581000063702E-2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7-4AFA-A1B7-4103369AE9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0.42497170148179703</c:v>
                </c:pt>
                <c:pt idx="1">
                  <c:v>0.12344519272795999</c:v>
                </c:pt>
                <c:pt idx="2">
                  <c:v>0.10070650941782699</c:v>
                </c:pt>
                <c:pt idx="3">
                  <c:v>2.9495507885344802E-2</c:v>
                </c:pt>
                <c:pt idx="4">
                  <c:v>7.93533214025227E-2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37-4AFA-A1B7-4103369AE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6056192"/>
        <c:axId val="216616960"/>
      </c:barChart>
      <c:catAx>
        <c:axId val="216056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6616960"/>
        <c:crosses val="autoZero"/>
        <c:auto val="0"/>
        <c:lblAlgn val="ctr"/>
        <c:lblOffset val="100"/>
        <c:noMultiLvlLbl val="0"/>
      </c:catAx>
      <c:valAx>
        <c:axId val="216616960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60561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2479638036148474"/>
          <c:w val="0.96323639154434204"/>
          <c:h val="0.59308112445950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52A-4C3E-B597-1DCBDF22255F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52A-4C3E-B597-1DCBDF22255F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52A-4C3E-B597-1DCBDF22255F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52A-4C3E-B597-1DCBDF22255F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52A-4C3E-B597-1DCBDF22255F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52A-4C3E-B597-1DCBDF22255F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52A-4C3E-B597-1DCBDF22255F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52A-4C3E-B597-1DCBDF22255F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52A-4C3E-B597-1DCBDF22255F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52A-4C3E-B597-1DCBDF2225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0.172443065906767</c:v>
                </c:pt>
                <c:pt idx="1">
                  <c:v>9.8872076784494597E-2</c:v>
                </c:pt>
                <c:pt idx="2">
                  <c:v>9.2690552177316296E-2</c:v>
                </c:pt>
                <c:pt idx="3">
                  <c:v>8.1549732943969305E-2</c:v>
                </c:pt>
                <c:pt idx="4">
                  <c:v>7.7244278584731804E-2</c:v>
                </c:pt>
                <c:pt idx="5">
                  <c:v>5.78026121754791E-2</c:v>
                </c:pt>
                <c:pt idx="6">
                  <c:v>4.6075361891308099E-2</c:v>
                </c:pt>
                <c:pt idx="7">
                  <c:v>4.4257858373101297E-2</c:v>
                </c:pt>
                <c:pt idx="8">
                  <c:v>4.0576033305510802E-2</c:v>
                </c:pt>
                <c:pt idx="9">
                  <c:v>3.7061872266602597E-2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ED-407E-AB7E-08C40C9CAA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52A-4C3E-B597-1DCBDF22255F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52A-4C3E-B597-1DCBDF22255F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752A-4C3E-B597-1DCBDF22255F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752A-4C3E-B597-1DCBDF22255F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752A-4C3E-B597-1DCBDF22255F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752A-4C3E-B597-1DCBDF22255F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752A-4C3E-B597-1DCBDF22255F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752A-4C3E-B597-1DCBDF22255F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752A-4C3E-B597-1DCBDF22255F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752A-4C3E-B597-1DCBDF2225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0.17935698515769499</c:v>
                </c:pt>
                <c:pt idx="1">
                  <c:v>0.113109557890931</c:v>
                </c:pt>
                <c:pt idx="2">
                  <c:v>9.7580494405257803E-2</c:v>
                </c:pt>
                <c:pt idx="3">
                  <c:v>8.9908652103090902E-2</c:v>
                </c:pt>
                <c:pt idx="4">
                  <c:v>8.1055107082775496E-2</c:v>
                </c:pt>
                <c:pt idx="5">
                  <c:v>6.8019146303596997E-2</c:v>
                </c:pt>
                <c:pt idx="6">
                  <c:v>5.2796446416190801E-2</c:v>
                </c:pt>
                <c:pt idx="7">
                  <c:v>5.1649746782267997E-2</c:v>
                </c:pt>
                <c:pt idx="8">
                  <c:v>4.5847124406799403E-2</c:v>
                </c:pt>
                <c:pt idx="9">
                  <c:v>4.4947177942807101E-2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CED-407E-AB7E-08C40C9CAA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752A-4C3E-B597-1DCBDF22255F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752A-4C3E-B597-1DCBDF22255F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752A-4C3E-B597-1DCBDF22255F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752A-4C3E-B597-1DCBDF22255F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752A-4C3E-B597-1DCBDF22255F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752A-4C3E-B597-1DCBDF22255F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752A-4C3E-B597-1DCBDF22255F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752A-4C3E-B597-1DCBDF22255F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752A-4C3E-B597-1DCBDF22255F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752A-4C3E-B597-1DCBDF2225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0.14859360384419801</c:v>
                </c:pt>
                <c:pt idx="1">
                  <c:v>6.2291977111475702E-2</c:v>
                </c:pt>
                <c:pt idx="2">
                  <c:v>6.8726633495777706E-2</c:v>
                </c:pt>
                <c:pt idx="3">
                  <c:v>6.7861076917097404E-2</c:v>
                </c:pt>
                <c:pt idx="4">
                  <c:v>7.8973222759416303E-2</c:v>
                </c:pt>
                <c:pt idx="5">
                  <c:v>2.4644175312438302E-2</c:v>
                </c:pt>
                <c:pt idx="6">
                  <c:v>3.3461245570130499E-2</c:v>
                </c:pt>
                <c:pt idx="7">
                  <c:v>4.6387112885925903E-2</c:v>
                </c:pt>
                <c:pt idx="8">
                  <c:v>3.4251409229878203E-2</c:v>
                </c:pt>
                <c:pt idx="9">
                  <c:v>3.6199239951709601E-2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CED-407E-AB7E-08C40C9CAA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0.17935698515769499</c:v>
                </c:pt>
                <c:pt idx="1">
                  <c:v>0.113109557890931</c:v>
                </c:pt>
                <c:pt idx="2">
                  <c:v>9.7580494405257803E-2</c:v>
                </c:pt>
                <c:pt idx="3">
                  <c:v>8.9908652103090902E-2</c:v>
                </c:pt>
                <c:pt idx="4">
                  <c:v>8.1055107082775496E-2</c:v>
                </c:pt>
                <c:pt idx="5">
                  <c:v>6.8019146303596997E-2</c:v>
                </c:pt>
                <c:pt idx="6">
                  <c:v>5.2796446416190801E-2</c:v>
                </c:pt>
                <c:pt idx="7">
                  <c:v>5.1649746782267997E-2</c:v>
                </c:pt>
                <c:pt idx="8">
                  <c:v>4.5847124406799403E-2</c:v>
                </c:pt>
                <c:pt idx="9">
                  <c:v>4.4947177942807101E-2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2-4000-8181-0645D222E9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0.14859360384419801</c:v>
                </c:pt>
                <c:pt idx="1">
                  <c:v>6.2291977111475702E-2</c:v>
                </c:pt>
                <c:pt idx="2">
                  <c:v>6.8726633495777706E-2</c:v>
                </c:pt>
                <c:pt idx="3">
                  <c:v>6.7861076917097404E-2</c:v>
                </c:pt>
                <c:pt idx="4">
                  <c:v>7.8973222759416303E-2</c:v>
                </c:pt>
                <c:pt idx="5">
                  <c:v>2.4644175312438302E-2</c:v>
                </c:pt>
                <c:pt idx="6">
                  <c:v>3.3461245570130499E-2</c:v>
                </c:pt>
                <c:pt idx="7">
                  <c:v>4.6387112885925903E-2</c:v>
                </c:pt>
                <c:pt idx="8">
                  <c:v>3.4251409229878203E-2</c:v>
                </c:pt>
                <c:pt idx="9">
                  <c:v>3.6199239951709601E-2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82-4000-8181-0645D222E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6826624"/>
        <c:axId val="216828160"/>
      </c:barChart>
      <c:catAx>
        <c:axId val="216826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6828160"/>
        <c:crosses val="autoZero"/>
        <c:auto val="0"/>
        <c:lblAlgn val="ctr"/>
        <c:lblOffset val="50"/>
        <c:noMultiLvlLbl val="0"/>
      </c:catAx>
      <c:valAx>
        <c:axId val="216828160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68266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5492312610149384"/>
          <c:w val="0.92474204301834106"/>
          <c:h val="0.59708273410797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5A4-40B2-A5D5-BA7E1DDBB1CF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5A4-40B2-A5D5-BA7E1DDBB1CF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5A4-40B2-A5D5-BA7E1DDBB1CF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5A4-40B2-A5D5-BA7E1DDBB1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0.23987617635667399</c:v>
                </c:pt>
                <c:pt idx="1">
                  <c:v>0.13507348219371501</c:v>
                </c:pt>
                <c:pt idx="2">
                  <c:v>0.12183095228701001</c:v>
                </c:pt>
                <c:pt idx="3">
                  <c:v>9.2272300306575503E-2</c:v>
                </c:pt>
                <c:pt idx="4">
                  <c:v>5.8620632528423602E-2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BD-4EEC-8DF1-039C317CCA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5A4-40B2-A5D5-BA7E1DDBB1CF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5A4-40B2-A5D5-BA7E1DDBB1CF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5A4-40B2-A5D5-BA7E1DDBB1CF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5A4-40B2-A5D5-BA7E1DDBB1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0.220930166077663</c:v>
                </c:pt>
                <c:pt idx="1">
                  <c:v>0.12772268505102299</c:v>
                </c:pt>
                <c:pt idx="2">
                  <c:v>0.11115718745571999</c:v>
                </c:pt>
                <c:pt idx="3">
                  <c:v>8.7239108002899399E-2</c:v>
                </c:pt>
                <c:pt idx="4">
                  <c:v>6.3058375991832602E-2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BD-4EEC-8DF1-039C317CCA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5A4-40B2-A5D5-BA7E1DDBB1CF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5A4-40B2-A5D5-BA7E1DDBB1CF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5A4-40B2-A5D5-BA7E1DDBB1CF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5A4-40B2-A5D5-BA7E1DDBB1C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65A4-40B2-A5D5-BA7E1DDBB1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0.270890733387811</c:v>
                </c:pt>
                <c:pt idx="1">
                  <c:v>0.173857058474684</c:v>
                </c:pt>
                <c:pt idx="2">
                  <c:v>9.2241314436890404E-2</c:v>
                </c:pt>
                <c:pt idx="3">
                  <c:v>8.2148725338948195E-2</c:v>
                </c:pt>
                <c:pt idx="4">
                  <c:v>2.8435960468307899E-2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9BD-4EEC-8DF1-039C317CCA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0.220930166077663</c:v>
                </c:pt>
                <c:pt idx="1">
                  <c:v>0.12772268505102299</c:v>
                </c:pt>
                <c:pt idx="2">
                  <c:v>0.11115718745571999</c:v>
                </c:pt>
                <c:pt idx="3">
                  <c:v>8.7239108002899399E-2</c:v>
                </c:pt>
                <c:pt idx="4">
                  <c:v>6.3058375991832602E-2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A-4CB1-A15D-28B391B5717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0.270890733387811</c:v>
                </c:pt>
                <c:pt idx="1">
                  <c:v>0.173857058474684</c:v>
                </c:pt>
                <c:pt idx="2">
                  <c:v>9.2241314436890404E-2</c:v>
                </c:pt>
                <c:pt idx="3">
                  <c:v>8.2148725338948195E-2</c:v>
                </c:pt>
                <c:pt idx="4">
                  <c:v>2.8435960468307899E-2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9A-4CB1-A15D-28B391B57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7573248"/>
        <c:axId val="217574784"/>
      </c:barChart>
      <c:catAx>
        <c:axId val="217573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7574784"/>
        <c:crosses val="autoZero"/>
        <c:auto val="0"/>
        <c:lblAlgn val="ctr"/>
        <c:lblOffset val="50"/>
        <c:noMultiLvlLbl val="0"/>
      </c:catAx>
      <c:valAx>
        <c:axId val="217574784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75732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5394716594528218"/>
          <c:w val="0.92474204301834106"/>
          <c:h val="0.64022020558166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001-4BF8-852A-7DADA378966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001-4BF8-852A-7DADA378966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001-4BF8-852A-7DADA378966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001-4BF8-852A-7DADA378966D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001-4BF8-852A-7DADA3789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0.63417123188471403</c:v>
                </c:pt>
                <c:pt idx="1">
                  <c:v>0.123270512639473</c:v>
                </c:pt>
                <c:pt idx="2">
                  <c:v>0.16421907870567801</c:v>
                </c:pt>
                <c:pt idx="3">
                  <c:v>5.13757288096705E-2</c:v>
                </c:pt>
                <c:pt idx="4">
                  <c:v>2.6963447960460501E-2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42-43C4-BBE0-223937F82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001-4BF8-852A-7DADA378966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001-4BF8-852A-7DADA378966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01-4BF8-852A-7DADA378966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001-4BF8-852A-7DADA378966D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001-4BF8-852A-7DADA3789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0.65602003799785302</c:v>
                </c:pt>
                <c:pt idx="1">
                  <c:v>0.12930721341462301</c:v>
                </c:pt>
                <c:pt idx="2">
                  <c:v>0.145173647218512</c:v>
                </c:pt>
                <c:pt idx="3">
                  <c:v>4.4516242030964603E-2</c:v>
                </c:pt>
                <c:pt idx="4">
                  <c:v>2.4982859338049002E-2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E42-43C4-BBE0-223937F82F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001-4BF8-852A-7DADA378966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001-4BF8-852A-7DADA378966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B001-4BF8-852A-7DADA378966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001-4BF8-852A-7DADA378966D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B001-4BF8-852A-7DADA3789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0.55982783008528703</c:v>
                </c:pt>
                <c:pt idx="1">
                  <c:v>0.123688559829773</c:v>
                </c:pt>
                <c:pt idx="2">
                  <c:v>0.180498435323977</c:v>
                </c:pt>
                <c:pt idx="3">
                  <c:v>9.4522186099835107E-2</c:v>
                </c:pt>
                <c:pt idx="4">
                  <c:v>4.1462988661125799E-2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E42-43C4-BBE0-223937F82F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0.65602003799785302</c:v>
                </c:pt>
                <c:pt idx="1">
                  <c:v>0.12930721341462301</c:v>
                </c:pt>
                <c:pt idx="2">
                  <c:v>0.145173647218512</c:v>
                </c:pt>
                <c:pt idx="3">
                  <c:v>4.4516242030964603E-2</c:v>
                </c:pt>
                <c:pt idx="4">
                  <c:v>2.4982859338049002E-2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F-44EB-8BBD-6D9D4996BCA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0.55982783008528703</c:v>
                </c:pt>
                <c:pt idx="1">
                  <c:v>0.123688559829773</c:v>
                </c:pt>
                <c:pt idx="2">
                  <c:v>0.180498435323977</c:v>
                </c:pt>
                <c:pt idx="3">
                  <c:v>9.4522186099835107E-2</c:v>
                </c:pt>
                <c:pt idx="4">
                  <c:v>4.1462988661125799E-2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F-44EB-8BBD-6D9D4996B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72705152"/>
        <c:axId val="72706688"/>
      </c:barChart>
      <c:catAx>
        <c:axId val="72705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72706688"/>
        <c:crosses val="autoZero"/>
        <c:auto val="0"/>
        <c:lblAlgn val="ctr"/>
        <c:lblOffset val="100"/>
        <c:noMultiLvlLbl val="0"/>
      </c:catAx>
      <c:valAx>
        <c:axId val="72706688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72705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41193230784504E-2"/>
          <c:y val="0.15492312633678174"/>
          <c:w val="0.92474204301834106"/>
          <c:h val="0.59708273410797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15B-44D0-8FCF-BC7FB26FD11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15B-44D0-8FCF-BC7FB26FD11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15B-44D0-8FCF-BC7FB26FD11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15B-44D0-8FCF-BC7FB26FD1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Sheet1!$B$2:$B$5</c:f>
              <c:numCache>
                <c:formatCode>###,##0%</c:formatCode>
                <c:ptCount val="4"/>
                <c:pt idx="0">
                  <c:v>0.217</c:v>
                </c:pt>
                <c:pt idx="1">
                  <c:v>0.29399999999999998</c:v>
                </c:pt>
                <c:pt idx="2">
                  <c:v>0.29199999999999998</c:v>
                </c:pt>
                <c:pt idx="3">
                  <c:v>0.19600000000000001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BD-4EEC-8DF1-039C317CCA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15B-44D0-8FCF-BC7FB26FD11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15B-44D0-8FCF-BC7FB26FD11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15B-44D0-8FCF-BC7FB26FD11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15B-44D0-8FCF-BC7FB26FD1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Sheet1!$C$2:$C$5</c:f>
              <c:numCache>
                <c:formatCode>###,##0%</c:formatCode>
                <c:ptCount val="4"/>
                <c:pt idx="0">
                  <c:v>0.2</c:v>
                </c:pt>
                <c:pt idx="1">
                  <c:v>0.35399999999999998</c:v>
                </c:pt>
                <c:pt idx="2">
                  <c:v>0.30199999999999999</c:v>
                </c:pt>
                <c:pt idx="3">
                  <c:v>0.14499999999999999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BD-4EEC-8DF1-039C317CCA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15B-44D0-8FCF-BC7FB26FD11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15B-44D0-8FCF-BC7FB26FD11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15B-44D0-8FCF-BC7FB26FD11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15B-44D0-8FCF-BC7FB26FD1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rgbClr val="FF0000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Sheet1!$D$2:$D$5</c:f>
              <c:numCache>
                <c:formatCode>###,##0%</c:formatCode>
                <c:ptCount val="4"/>
                <c:pt idx="0">
                  <c:v>7.8E-2</c:v>
                </c:pt>
                <c:pt idx="1">
                  <c:v>0.20699999999999999</c:v>
                </c:pt>
                <c:pt idx="2">
                  <c:v>0.35099999999999998</c:v>
                </c:pt>
                <c:pt idx="3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9BD-4EEC-8DF1-039C317CCA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Sheet1!$E$2:$E$5</c:f>
              <c:numCache>
                <c:formatCode>###,##0%</c:formatCode>
                <c:ptCount val="4"/>
                <c:pt idx="0">
                  <c:v>0.2</c:v>
                </c:pt>
                <c:pt idx="1">
                  <c:v>0.35399999999999998</c:v>
                </c:pt>
                <c:pt idx="2">
                  <c:v>0.30199999999999999</c:v>
                </c:pt>
                <c:pt idx="3">
                  <c:v>0.14499999999999999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9-4BE9-AC6A-927502B412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Sheet1!$F$2:$F$5</c:f>
              <c:numCache>
                <c:formatCode>###,##0%</c:formatCode>
                <c:ptCount val="4"/>
                <c:pt idx="0">
                  <c:v>7.8E-2</c:v>
                </c:pt>
                <c:pt idx="1">
                  <c:v>0.20699999999999999</c:v>
                </c:pt>
                <c:pt idx="2">
                  <c:v>0.35099999999999998</c:v>
                </c:pt>
                <c:pt idx="3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9-4BE9-AC6A-927502B41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9301120"/>
        <c:axId val="149302656"/>
      </c:barChart>
      <c:catAx>
        <c:axId val="149301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9302656"/>
        <c:crosses val="autoZero"/>
        <c:auto val="0"/>
        <c:lblAlgn val="ctr"/>
        <c:lblOffset val="50"/>
        <c:noMultiLvlLbl val="0"/>
      </c:catAx>
      <c:valAx>
        <c:axId val="149302656"/>
        <c:scaling>
          <c:orientation val="minMax"/>
          <c:max val="0.70000000000000007"/>
          <c:min val="0"/>
        </c:scaling>
        <c:delete val="1"/>
        <c:axPos val="l"/>
        <c:numFmt formatCode="###,##0%" sourceLinked="1"/>
        <c:majorTickMark val="out"/>
        <c:minorTickMark val="none"/>
        <c:tickLblPos val="nextTo"/>
        <c:crossAx val="1493011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72148395389688E-2"/>
          <c:y val="0.16192010463437781"/>
          <c:w val="0.92690072694376635"/>
          <c:h val="0.59495117859886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196-40A2-8087-657C699C343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96-40A2-8087-657C699C343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196-40A2-8087-657C699C343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196-40A2-8087-657C699C343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196-40A2-8087-657C699C343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196-40A2-8087-657C699C3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4.8507352204601999E-2</c:v>
                </c:pt>
                <c:pt idx="1">
                  <c:v>0.109670807094204</c:v>
                </c:pt>
                <c:pt idx="2">
                  <c:v>0.184949335224245</c:v>
                </c:pt>
                <c:pt idx="3">
                  <c:v>0.26188772786794301</c:v>
                </c:pt>
                <c:pt idx="4">
                  <c:v>0.26899972938315198</c:v>
                </c:pt>
                <c:pt idx="5">
                  <c:v>0.12598504822585199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23-4282-A456-A5FC897C11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196-40A2-8087-657C699C343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196-40A2-8087-657C699C343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196-40A2-8087-657C699C343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196-40A2-8087-657C699C343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196-40A2-8087-657C699C343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196-40A2-8087-657C699C3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4.8004521939054197E-2</c:v>
                </c:pt>
                <c:pt idx="1">
                  <c:v>9.3999504866129097E-2</c:v>
                </c:pt>
                <c:pt idx="2">
                  <c:v>0.16289706968835199</c:v>
                </c:pt>
                <c:pt idx="3">
                  <c:v>0.26491503457410698</c:v>
                </c:pt>
                <c:pt idx="4">
                  <c:v>0.286910884724763</c:v>
                </c:pt>
                <c:pt idx="5">
                  <c:v>0.14327298420759299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823-4282-A456-A5FC897C11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5196-40A2-8087-657C699C343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196-40A2-8087-657C699C3438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5196-40A2-8087-657C699C3438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196-40A2-8087-657C699C3438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5196-40A2-8087-657C699C3438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196-40A2-8087-657C699C3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4.7145111902189597E-2</c:v>
                </c:pt>
                <c:pt idx="1">
                  <c:v>0.119020247550122</c:v>
                </c:pt>
                <c:pt idx="2">
                  <c:v>0.25061979153986602</c:v>
                </c:pt>
                <c:pt idx="3">
                  <c:v>0.27627790209638398</c:v>
                </c:pt>
                <c:pt idx="4">
                  <c:v>0.22026924403464801</c:v>
                </c:pt>
                <c:pt idx="5">
                  <c:v>8.6667702876790001E-2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823-4282-A456-A5FC897C11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4.8004521939054197E-2</c:v>
                </c:pt>
                <c:pt idx="1">
                  <c:v>9.3999504866129097E-2</c:v>
                </c:pt>
                <c:pt idx="2">
                  <c:v>0.16289706968835199</c:v>
                </c:pt>
                <c:pt idx="3">
                  <c:v>0.26491503457410698</c:v>
                </c:pt>
                <c:pt idx="4">
                  <c:v>0.286910884724763</c:v>
                </c:pt>
                <c:pt idx="5">
                  <c:v>0.14327298420759299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C-45C9-99B5-1FB1A31312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4.7145111902189597E-2</c:v>
                </c:pt>
                <c:pt idx="1">
                  <c:v>0.119020247550122</c:v>
                </c:pt>
                <c:pt idx="2">
                  <c:v>0.25061979153986602</c:v>
                </c:pt>
                <c:pt idx="3">
                  <c:v>0.27627790209638398</c:v>
                </c:pt>
                <c:pt idx="4">
                  <c:v>0.22026924403464801</c:v>
                </c:pt>
                <c:pt idx="5">
                  <c:v>8.6667702876790001E-2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C-45C9-99B5-1FB1A3131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9400192"/>
        <c:axId val="149434752"/>
      </c:barChart>
      <c:catAx>
        <c:axId val="1494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9434752"/>
        <c:crosses val="autoZero"/>
        <c:auto val="0"/>
        <c:lblAlgn val="ctr"/>
        <c:lblOffset val="50"/>
        <c:noMultiLvlLbl val="0"/>
      </c:catAx>
      <c:valAx>
        <c:axId val="14943475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940019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6.7946627736091614E-2"/>
          <c:w val="0.92474204301834106"/>
          <c:h val="0.834813773632049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C73-4C90-8722-C8245918A7F5}"/>
                </c:ext>
              </c:extLst>
            </c:dLbl>
            <c:dLbl>
              <c:idx val="1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C73-4C90-8722-C8245918A7F5}"/>
                </c:ext>
              </c:extLst>
            </c:dLbl>
            <c:dLbl>
              <c:idx val="2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C73-4C90-8722-C8245918A7F5}"/>
                </c:ext>
              </c:extLst>
            </c:dLbl>
            <c:dLbl>
              <c:idx val="3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C73-4C90-8722-C8245918A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en-IN" sz="850" b="0" i="0" u="none" strike="noStrike" kern="1200" baseline="0">
                    <a:solidFill>
                      <a:srgbClr val="0070C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0.363960716836078</c:v>
                </c:pt>
                <c:pt idx="1">
                  <c:v>0.34965845752246999</c:v>
                </c:pt>
                <c:pt idx="2">
                  <c:v>0.200902076975607</c:v>
                </c:pt>
                <c:pt idx="3">
                  <c:v>8.5478748665842805E-2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96-4470-87B1-CE5E7A9185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C73-4C90-8722-C8245918A7F5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C73-4C90-8722-C8245918A7F5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C73-4C90-8722-C8245918A7F5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C73-4C90-8722-C8245918A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0.29821940823063597</c:v>
                </c:pt>
                <c:pt idx="1">
                  <c:v>0.39404458498588302</c:v>
                </c:pt>
                <c:pt idx="2">
                  <c:v>0.23155814291775501</c:v>
                </c:pt>
                <c:pt idx="3">
                  <c:v>7.6177863865725795E-2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96-4470-87B1-CE5E7A9185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C73-4C90-8722-C8245918A7F5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C73-4C90-8722-C8245918A7F5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C73-4C90-8722-C8245918A7F5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C73-4C90-8722-C8245918A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0.57461669697810003</c:v>
                </c:pt>
                <c:pt idx="1">
                  <c:v>0.29238399401337101</c:v>
                </c:pt>
                <c:pt idx="2">
                  <c:v>9.0000341961151004E-2</c:v>
                </c:pt>
                <c:pt idx="3">
                  <c:v>4.2998967047377899E-2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96-4470-87B1-CE5E7A9185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0.29821940823063597</c:v>
                </c:pt>
                <c:pt idx="1">
                  <c:v>0.39404458498588302</c:v>
                </c:pt>
                <c:pt idx="2">
                  <c:v>0.23155814291775501</c:v>
                </c:pt>
                <c:pt idx="3">
                  <c:v>7.6177863865725795E-2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A6-4D93-ACA0-AD5473D70E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0.57461669697810003</c:v>
                </c:pt>
                <c:pt idx="1">
                  <c:v>0.29238399401337101</c:v>
                </c:pt>
                <c:pt idx="2">
                  <c:v>9.0000341961151004E-2</c:v>
                </c:pt>
                <c:pt idx="3">
                  <c:v>4.2998967047377899E-2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6-4D93-ACA0-AD5473D70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0912384"/>
        <c:axId val="150922368"/>
      </c:barChart>
      <c:catAx>
        <c:axId val="150912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0922368"/>
        <c:crosses val="autoZero"/>
        <c:auto val="0"/>
        <c:lblAlgn val="ctr"/>
        <c:lblOffset val="100"/>
        <c:noMultiLvlLbl val="0"/>
      </c:catAx>
      <c:valAx>
        <c:axId val="150922368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09123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024754435927607E-2"/>
          <c:y val="0.16689209800178309"/>
          <c:w val="0.92474204301834106"/>
          <c:h val="0.60867639908154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5E5-4991-A8AB-D1DD63E480B4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5E5-4991-A8AB-D1DD63E480B4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5E5-4991-A8AB-D1DD63E480B4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5E5-4991-A8AB-D1DD63E480B4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5E5-4991-A8AB-D1DD63E480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0.20159246775738399</c:v>
                </c:pt>
                <c:pt idx="1">
                  <c:v>0.227438235793644</c:v>
                </c:pt>
                <c:pt idx="2">
                  <c:v>0.179319259997649</c:v>
                </c:pt>
                <c:pt idx="3">
                  <c:v>0.13189710238260199</c:v>
                </c:pt>
                <c:pt idx="4">
                  <c:v>0.25975293406872002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6B-47B7-9CA9-0A8F5B8DA2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5E5-4991-A8AB-D1DD63E480B4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5E5-4991-A8AB-D1DD63E480B4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5E5-4991-A8AB-D1DD63E480B4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5E5-4991-A8AB-D1DD63E480B4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5E5-4991-A8AB-D1DD63E480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0.200747883481253</c:v>
                </c:pt>
                <c:pt idx="1">
                  <c:v>0.25863220510308699</c:v>
                </c:pt>
                <c:pt idx="2">
                  <c:v>0.196325332189179</c:v>
                </c:pt>
                <c:pt idx="3">
                  <c:v>0.13824920786728501</c:v>
                </c:pt>
                <c:pt idx="4">
                  <c:v>0.20604537135919601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6B-47B7-9CA9-0A8F5B8DA2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5E5-4991-A8AB-D1DD63E480B4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5E5-4991-A8AB-D1DD63E480B4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75E5-4991-A8AB-D1DD63E480B4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75E5-4991-A8AB-D1DD63E480B4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75E5-4991-A8AB-D1DD63E480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8.3288283003524005E-2</c:v>
                </c:pt>
                <c:pt idx="1">
                  <c:v>0.157236621036385</c:v>
                </c:pt>
                <c:pt idx="2">
                  <c:v>0.17046394913219001</c:v>
                </c:pt>
                <c:pt idx="3">
                  <c:v>0.14069609188926299</c:v>
                </c:pt>
                <c:pt idx="4">
                  <c:v>0.44831505493863799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D6B-47B7-9CA9-0A8F5B8DA2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0.200747883481253</c:v>
                </c:pt>
                <c:pt idx="1">
                  <c:v>0.25863220510308699</c:v>
                </c:pt>
                <c:pt idx="2">
                  <c:v>0.196325332189179</c:v>
                </c:pt>
                <c:pt idx="3">
                  <c:v>0.13824920786728501</c:v>
                </c:pt>
                <c:pt idx="4">
                  <c:v>0.20604537135919601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E-4830-A997-1094B71838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8.3288283003524005E-2</c:v>
                </c:pt>
                <c:pt idx="1">
                  <c:v>0.157236621036385</c:v>
                </c:pt>
                <c:pt idx="2">
                  <c:v>0.17046394913219001</c:v>
                </c:pt>
                <c:pt idx="3">
                  <c:v>0.14069609188926299</c:v>
                </c:pt>
                <c:pt idx="4">
                  <c:v>0.44831505493863799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3E-4830-A997-1094B7183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92252160"/>
        <c:axId val="254222720"/>
      </c:barChart>
      <c:catAx>
        <c:axId val="19225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4222720"/>
        <c:crosses val="autoZero"/>
        <c:auto val="0"/>
        <c:lblAlgn val="ctr"/>
        <c:lblOffset val="50"/>
        <c:noMultiLvlLbl val="0"/>
      </c:catAx>
      <c:valAx>
        <c:axId val="254222720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9225216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037723810323906"/>
          <c:w val="0.92474204301834106"/>
          <c:h val="0.619558339829065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B2B-456C-B3C5-6269D8338885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B2B-456C-B3C5-6269D8338885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B2B-456C-B3C5-6269D8338885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B2B-456C-B3C5-6269D8338885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B2B-456C-B3C5-6269D8338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0.22426260012165899</c:v>
                </c:pt>
                <c:pt idx="1">
                  <c:v>0.35415804109442001</c:v>
                </c:pt>
                <c:pt idx="2">
                  <c:v>0.17312372435072301</c:v>
                </c:pt>
                <c:pt idx="3">
                  <c:v>0.14938617033981699</c:v>
                </c:pt>
                <c:pt idx="4">
                  <c:v>9.9069464093379495E-2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C3-4A6A-B83F-CEBE80EEA2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B2B-456C-B3C5-6269D8338885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B2B-456C-B3C5-6269D8338885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B2B-456C-B3C5-6269D8338885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B2B-456C-B3C5-6269D8338885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B2B-456C-B3C5-6269D8338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0.18720562155849901</c:v>
                </c:pt>
                <c:pt idx="1">
                  <c:v>0.36262527484193202</c:v>
                </c:pt>
                <c:pt idx="2">
                  <c:v>0.17393860508876399</c:v>
                </c:pt>
                <c:pt idx="3">
                  <c:v>0.163771410142317</c:v>
                </c:pt>
                <c:pt idx="4">
                  <c:v>0.112459088368487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1C3-4A6A-B83F-CEBE80EEA2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B2B-456C-B3C5-6269D8338885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6B2B-456C-B3C5-6269D8338885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6B2B-456C-B3C5-6269D8338885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6B2B-456C-B3C5-6269D8338885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6B2B-456C-B3C5-6269D8338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0.21250899153299899</c:v>
                </c:pt>
                <c:pt idx="1">
                  <c:v>0.36891651134257197</c:v>
                </c:pt>
                <c:pt idx="2">
                  <c:v>0.175700824162526</c:v>
                </c:pt>
                <c:pt idx="3">
                  <c:v>0.15814196597437699</c:v>
                </c:pt>
                <c:pt idx="4">
                  <c:v>8.4731706987526106E-2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C3-4A6A-B83F-CEBE80EEA2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0.18720562155849901</c:v>
                </c:pt>
                <c:pt idx="1">
                  <c:v>0.36262527484193202</c:v>
                </c:pt>
                <c:pt idx="2">
                  <c:v>0.17393860508876399</c:v>
                </c:pt>
                <c:pt idx="3">
                  <c:v>0.163771410142317</c:v>
                </c:pt>
                <c:pt idx="4">
                  <c:v>0.112459088368487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1-43E9-B62C-0AA8FD76C2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0.21250899153299899</c:v>
                </c:pt>
                <c:pt idx="1">
                  <c:v>0.36891651134257197</c:v>
                </c:pt>
                <c:pt idx="2">
                  <c:v>0.175700824162526</c:v>
                </c:pt>
                <c:pt idx="3">
                  <c:v>0.15814196597437699</c:v>
                </c:pt>
                <c:pt idx="4">
                  <c:v>8.4731706987526106E-2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1-43E9-B62C-0AA8FD76C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1030400"/>
        <c:axId val="151048576"/>
      </c:barChart>
      <c:catAx>
        <c:axId val="151030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1048576"/>
        <c:crosses val="autoZero"/>
        <c:auto val="0"/>
        <c:lblAlgn val="ctr"/>
        <c:lblOffset val="50"/>
        <c:noMultiLvlLbl val="0"/>
      </c:catAx>
      <c:valAx>
        <c:axId val="151048576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103040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0.01414</cdr:x>
      <cdr:y>0.82575</cdr:y>
    </cdr:from>
    <cdr:to>
      <cdr:x>0.98432</cdr:x>
      <cdr:y>0.8732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515D1BB-C3CF-4A23-8849-F9DE98A2ACF9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7270" y="3710992"/>
          <a:ext cx="11476383" cy="21324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0.0393</cdr:x>
      <cdr:y>0.77511</cdr:y>
    </cdr:from>
    <cdr:to>
      <cdr:x>0.96818</cdr:x>
      <cdr:y>0.88585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2440D434-6055-427E-A686-5763FD6F687F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31194" y="1445825"/>
          <a:ext cx="5464614" cy="20655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17-12-2019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4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4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4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0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2581A2-E50F-416A-AEE0-70E9C4A34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4" t="24460" r="16127" b="7689"/>
          <a:stretch>
            <a:fillRect/>
          </a:stretch>
        </p:blipFill>
        <p:spPr>
          <a:xfrm>
            <a:off x="6104660" y="902804"/>
            <a:ext cx="6087341" cy="5514929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1A4672-07B8-4C7F-A5F7-6EAE3CA632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1145" r="25348" b="20925"/>
          <a:stretch>
            <a:fillRect/>
          </a:stretch>
        </p:blipFill>
        <p:spPr>
          <a:xfrm>
            <a:off x="0" y="905934"/>
            <a:ext cx="6121400" cy="5521371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22738F-33FB-4937-883D-F2368F21B4E2}"/>
              </a:ext>
            </a:extLst>
          </p:cNvPr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129DB46-3B6B-45E0-91A4-1446A3C0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F34C528-17DF-4016-924D-E4CB19161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D04324D-F20F-4197-8741-E4075E21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E45FE6-E0F6-4769-9C4D-76B8ED6E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2pPr>
            <a:lvl3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3pPr>
            <a:lvl4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4pPr>
            <a:lvl5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72" r:id="rId3"/>
    <p:sldLayoutId id="2147483673" r:id="rId4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5.png"/><Relationship Id="rId3" Type="http://schemas.openxmlformats.org/officeDocument/2006/relationships/chart" Target="../charts/chart13.xml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11" Type="http://schemas.openxmlformats.org/officeDocument/2006/relationships/image" Target="../media/image9.png"/><Relationship Id="rId5" Type="http://schemas.openxmlformats.org/officeDocument/2006/relationships/chart" Target="../charts/chart15.xml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chart" Target="../charts/chart14.xml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7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9.png"/><Relationship Id="rId5" Type="http://schemas.openxmlformats.org/officeDocument/2006/relationships/chart" Target="../charts/chart1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chart" Target="../charts/chart19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20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2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2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hart" Target="../charts/chart23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24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hart" Target="../charts/chart25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3" Type="http://schemas.openxmlformats.org/officeDocument/2006/relationships/chart" Target="../charts/chart26.xml"/><Relationship Id="rId7" Type="http://schemas.openxmlformats.org/officeDocument/2006/relationships/image" Target="../media/image34.png"/><Relationship Id="rId12" Type="http://schemas.openxmlformats.org/officeDocument/2006/relationships/chart" Target="../charts/chart2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chart" Target="../charts/chart27.xml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2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3" Type="http://schemas.openxmlformats.org/officeDocument/2006/relationships/chart" Target="../charts/chart30.xml"/><Relationship Id="rId7" Type="http://schemas.openxmlformats.org/officeDocument/2006/relationships/image" Target="../media/image38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chart" Target="../charts/chart31.xm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9.png"/><Relationship Id="rId3" Type="http://schemas.openxmlformats.org/officeDocument/2006/relationships/chart" Target="../charts/chart3.xml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image" Target="../media/image10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11" Type="http://schemas.openxmlformats.org/officeDocument/2006/relationships/image" Target="../media/image14.png"/><Relationship Id="rId5" Type="http://schemas.openxmlformats.org/officeDocument/2006/relationships/chart" Target="../charts/chart5.xml"/><Relationship Id="rId15" Type="http://schemas.openxmlformats.org/officeDocument/2006/relationships/image" Target="../media/image16.png"/><Relationship Id="rId10" Type="http://schemas.microsoft.com/office/2007/relationships/hdphoto" Target="../media/hdphoto1.wdp"/><Relationship Id="rId4" Type="http://schemas.openxmlformats.org/officeDocument/2006/relationships/chart" Target="../charts/chart4.xml"/><Relationship Id="rId9" Type="http://schemas.openxmlformats.org/officeDocument/2006/relationships/image" Target="../media/image13.png"/><Relationship Id="rId1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1" Type="http://schemas.openxmlformats.org/officeDocument/2006/relationships/image" Target="../media/image10.png"/><Relationship Id="rId5" Type="http://schemas.openxmlformats.org/officeDocument/2006/relationships/chart" Target="../charts/chart8.xml"/><Relationship Id="rId10" Type="http://schemas.openxmlformats.org/officeDocument/2006/relationships/image" Target="../media/image20.png"/><Relationship Id="rId4" Type="http://schemas.openxmlformats.org/officeDocument/2006/relationships/chart" Target="../charts/chart7.xml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.png"/><Relationship Id="rId3" Type="http://schemas.openxmlformats.org/officeDocument/2006/relationships/chart" Target="../charts/chart10.xml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hart" Target="../charts/chart12.xml"/><Relationship Id="rId5" Type="http://schemas.openxmlformats.org/officeDocument/2006/relationships/chart" Target="../charts/chart11.xml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10188530" cy="67432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/>
              <a:t>iSHOP</a:t>
            </a:r>
            <a:r>
              <a:rPr lang="en-US" sz="4000" dirty="0"/>
              <a:t> - Retailer Report</a:t>
            </a:r>
          </a:p>
        </p:txBody>
      </p:sp>
      <p:sp>
        <p:nvSpPr>
          <p:cNvPr id="7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1" name="Filter_Timeperiod">
            <a:extLst>
              <a:ext uri="{FF2B5EF4-FFF2-40B4-BE49-F238E27FC236}">
                <a16:creationId xmlns:a16="http://schemas.microsoft.com/office/drawing/2014/main" id="{45B6A514-8B16-4445-822D-E962D5DA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1" y="3429000"/>
            <a:ext cx="10998678" cy="1657368"/>
          </a:xfrm>
          <a:effectLst/>
        </p:spPr>
        <p:txBody>
          <a:bodyPr>
            <a:noAutofit/>
          </a:bodyPr>
          <a:lstStyle/>
          <a:p>
            <a:r>
              <a:rPr lang="en-US" sz="3600" dirty="0"/>
              <a:t>Supermarket/Grocery,</a:t>
            </a:r>
            <a:r>
              <a:rPr lang="en-IN" sz="3600" dirty="0"/>
              <a:t> ALDI, Whole Foods</a:t>
            </a:r>
            <a:br>
              <a:rPr lang="en-US" sz="3600" dirty="0"/>
            </a:br>
            <a:r>
              <a:rPr lang="en-IN" sz="3600" dirty="0"/>
              <a:t>Base - Shoppers (Monthly +), Filters - None</a:t>
            </a:r>
            <a:br>
              <a:rPr lang="en-IN" sz="3600" b="0" dirty="0"/>
            </a:br>
            <a:r>
              <a:rPr lang="en-IN" sz="3600" b="0" dirty="0"/>
              <a:t>Time Period – 2017</a:t>
            </a:r>
            <a:br>
              <a:rPr lang="en-IN" sz="3600" b="0" dirty="0"/>
            </a:br>
            <a:br>
              <a:rPr lang="en-IN" sz="3600" b="0" dirty="0"/>
            </a:br>
            <a:endParaRPr lang="en-IN" sz="3600" b="0" dirty="0"/>
          </a:p>
        </p:txBody>
      </p:sp>
    </p:spTree>
    <p:extLst>
      <p:ext uri="{BB962C8B-B14F-4D97-AF65-F5344CB8AC3E}">
        <p14:creationId xmlns:p14="http://schemas.microsoft.com/office/powerpoint/2010/main" val="40436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p15="http://schemas.microsoft.com/office/powerpoint/2012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graphicFrame>
        <p:nvGraphicFramePr>
          <p:cNvPr id="63" name="OnlineShopper_Chart"/>
          <p:cNvGraphicFramePr/>
          <p:nvPr>
            <p:extLst>
              <p:ext uri="{D42A27DB-BD31-4B8C-83A1-F6EECF244321}">
                <p14:modId xmlns:p14="http://schemas.microsoft.com/office/powerpoint/2010/main" val="3005569483"/>
              </p:ext>
            </p:extLst>
          </p:nvPr>
        </p:nvGraphicFramePr>
        <p:xfrm>
          <a:off x="238125" y="1273007"/>
          <a:ext cx="5882986" cy="1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TechnologyUser_Chart"/>
          <p:cNvGraphicFramePr/>
          <p:nvPr>
            <p:extLst>
              <p:ext uri="{D42A27DB-BD31-4B8C-83A1-F6EECF244321}">
                <p14:modId xmlns:p14="http://schemas.microsoft.com/office/powerpoint/2010/main" val="4096615574"/>
              </p:ext>
            </p:extLst>
          </p:nvPr>
        </p:nvGraphicFramePr>
        <p:xfrm>
          <a:off x="238125" y="3900249"/>
          <a:ext cx="5901092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nlineSpend_Chart"/>
          <p:cNvGraphicFramePr/>
          <p:nvPr>
            <p:extLst>
              <p:ext uri="{D42A27DB-BD31-4B8C-83A1-F6EECF244321}">
                <p14:modId xmlns:p14="http://schemas.microsoft.com/office/powerpoint/2010/main" val="839644401"/>
              </p:ext>
            </p:extLst>
          </p:nvPr>
        </p:nvGraphicFramePr>
        <p:xfrm>
          <a:off x="6229589" y="3953259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Delivery_Chart"/>
          <p:cNvGraphicFramePr/>
          <p:nvPr>
            <p:extLst>
              <p:ext uri="{D42A27DB-BD31-4B8C-83A1-F6EECF244321}">
                <p14:modId xmlns:p14="http://schemas.microsoft.com/office/powerpoint/2010/main" val="3785890184"/>
              </p:ext>
            </p:extLst>
          </p:nvPr>
        </p:nvGraphicFramePr>
        <p:xfrm>
          <a:off x="6229589" y="1299013"/>
          <a:ext cx="5882986" cy="188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8163960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||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664145" y="764116"/>
            <a:ext cx="5327080" cy="520270"/>
            <a:chOff x="664145" y="764116"/>
            <a:chExt cx="5327080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Monthly+ Shoppers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</a:t>
              </a: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707206" y="764116"/>
            <a:ext cx="5302502" cy="520270"/>
            <a:chOff x="6707206" y="764116"/>
            <a:chExt cx="5302502" cy="52027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Delivery Method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 Year Old</a:t>
              </a: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662543" y="3430669"/>
            <a:ext cx="5394458" cy="520718"/>
            <a:chOff x="662543" y="3430669"/>
            <a:chExt cx="5394458" cy="520718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Technology Users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</a:t>
              </a:r>
            </a:p>
          </p:txBody>
        </p:sp>
      </p:grpSp>
      <p:grpSp>
        <p:nvGrpSpPr>
          <p:cNvPr id="7" name="Header4"/>
          <p:cNvGrpSpPr/>
          <p:nvPr/>
        </p:nvGrpSpPr>
        <p:grpSpPr>
          <a:xfrm>
            <a:off x="6705604" y="3430669"/>
            <a:ext cx="5355373" cy="520718"/>
            <a:chOff x="6705604" y="3430669"/>
            <a:chExt cx="5355373" cy="520718"/>
          </a:xfrm>
        </p:grpSpPr>
        <p:sp>
          <p:nvSpPr>
            <p:cNvPr id="43" name="Description"/>
            <p:cNvSpPr txBox="1"/>
            <p:nvPr/>
          </p:nvSpPr>
          <p:spPr>
            <a:xfrm>
              <a:off x="6705604" y="3737814"/>
              <a:ext cx="51932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Money Of _frequency Shoppers To _retailer Are Spent Online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Spend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TableLegends">
            <a:extLst>
              <a:ext uri="{FF2B5EF4-FFF2-40B4-BE49-F238E27FC236}">
                <a16:creationId xmlns:a16="http://schemas.microsoft.com/office/drawing/2014/main" id="{6AD34AD6-1E0C-4FE1-85C4-9274D1231025}"/>
              </a:ext>
            </a:extLst>
          </p:cNvPr>
          <p:cNvGraphicFramePr>
            <a:graphicFrameLocks noGrp="1"/>
          </p:cNvGraphicFramePr>
          <p:nvPr/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id="{86A37F40-E996-4F1C-957F-8D4031BB8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16085"/>
            <a:ext cx="5364000" cy="20898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642752C-EB59-47B2-B188-9014CD10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5433915"/>
            <a:ext cx="5462890" cy="212840"/>
          </a:xfrm>
          <a:prstGeom prst="rect">
            <a:avLst/>
          </a:prstGeom>
        </p:spPr>
      </p:pic>
      <p:sp>
        <p:nvSpPr>
          <p:cNvPr id="87" name="Slide Number Placeholder 4">
            <a:extLst>
              <a:ext uri="{FF2B5EF4-FFF2-40B4-BE49-F238E27FC236}">
                <a16:creationId xmlns:a16="http://schemas.microsoft.com/office/drawing/2014/main" id="{9967BAA4-7620-420C-813C-F8336349591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Footer Placeholder 2">
            <a:extLst>
              <a:ext uri="{FF2B5EF4-FFF2-40B4-BE49-F238E27FC236}">
                <a16:creationId xmlns:a16="http://schemas.microsoft.com/office/drawing/2014/main" id="{24CB9644-FF47-4CFE-839F-E8CA929D7A4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A1D52F-A06A-43FD-A49A-925DB49E7E3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05E6580-16B8-4B2D-8D84-CF21724486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810995E-A762-4D3F-9BF7-02A26699D5EE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F391AD5-951A-4183-98A0-AB0D502B0A58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3" name="Footer Placeholder 4">
            <a:extLst>
              <a:ext uri="{FF2B5EF4-FFF2-40B4-BE49-F238E27FC236}">
                <a16:creationId xmlns:a16="http://schemas.microsoft.com/office/drawing/2014/main" id="{CE48FB7E-EBA8-4793-BBD3-4AF852912A15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3886604-224F-47C5-AA77-68CCE6B7E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ABF41C4D-3578-4BFB-B3B8-3DFA2C893453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6" name="TPandFilters">
            <a:extLst>
              <a:ext uri="{FF2B5EF4-FFF2-40B4-BE49-F238E27FC236}">
                <a16:creationId xmlns:a16="http://schemas.microsoft.com/office/drawing/2014/main" id="{DAE1D4EC-F5CD-4EBD-BAC5-0492FD455652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FE3BF1-7662-48C6-9F30-D20DA1F43F19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tatTestAgainst">
            <a:extLst>
              <a:ext uri="{FF2B5EF4-FFF2-40B4-BE49-F238E27FC236}">
                <a16:creationId xmlns:a16="http://schemas.microsoft.com/office/drawing/2014/main" id="{EB7F5C38-A57A-48CB-82B5-9DB016B3F397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A50B346-9CDB-49FC-8B5C-149558B5F501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BC3F964-0719-45E2-80E0-74C96A16F76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7108D1EC-1177-4E45-AB85-020EA24CBCC5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B8D5F4B-9627-48E7-BC64-5C7AEDF9870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3" name="benchmarkGroup">
            <a:extLst>
              <a:ext uri="{FF2B5EF4-FFF2-40B4-BE49-F238E27FC236}">
                <a16:creationId xmlns:a16="http://schemas.microsoft.com/office/drawing/2014/main" id="{898A6E90-F621-4DC6-B539-625AA3BD8DF9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04" name="benchmark">
              <a:extLst>
                <a:ext uri="{FF2B5EF4-FFF2-40B4-BE49-F238E27FC236}">
                  <a16:creationId xmlns:a16="http://schemas.microsoft.com/office/drawing/2014/main" id="{B297FF07-7E0E-4CD2-9061-7C8002DD51E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4C72176-3B51-49B6-ABCC-D3D5B080CBE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6" name="Slide Number Placeholder 5">
            <a:extLst>
              <a:ext uri="{FF2B5EF4-FFF2-40B4-BE49-F238E27FC236}">
                <a16:creationId xmlns:a16="http://schemas.microsoft.com/office/drawing/2014/main" id="{58B45332-7697-4AC6-945E-A6855FAFD21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E66F999C-22B3-49CB-ADE7-AF86C72937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9357FAD-4387-47D1-926D-E4FA030674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6" y="721355"/>
            <a:ext cx="385838" cy="47352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6C952F-CB96-40F4-84AB-E03453DBD6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89" y="775721"/>
            <a:ext cx="563993" cy="34567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8A19C4A-C564-47D3-A73D-1B68642FDE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23" y="3413023"/>
            <a:ext cx="267967" cy="452195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1F30AED5-DB71-4493-AF6C-5C47686C2EF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1" y="3376677"/>
            <a:ext cx="519421" cy="4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8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762574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pPr lvl="0"/>
            <a:r>
              <a:rPr lang="en-IN" dirty="0">
                <a:solidFill>
                  <a:srgbClr val="FFFFFF"/>
                </a:solidFill>
                <a:latin typeface="Franklin Gothic Book" panose="020B0503020102020204" pitchFamily="34" charset="0"/>
              </a:rPr>
              <a:t>Cross Retailer Shopping Behavior</a:t>
            </a:r>
            <a:endParaRPr lang="en-US" u="none" dirty="0"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4FD1C-B560-4147-A1B1-9E80711EE607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584B53-33EB-44D7-80C5-B76F5942FAAA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536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Channels_Chart"/>
          <p:cNvGraphicFramePr/>
          <p:nvPr>
            <p:extLst>
              <p:ext uri="{D42A27DB-BD31-4B8C-83A1-F6EECF244321}">
                <p14:modId xmlns:p14="http://schemas.microsoft.com/office/powerpoint/2010/main" val="1970975859"/>
              </p:ext>
            </p:extLst>
          </p:nvPr>
        </p:nvGraphicFramePr>
        <p:xfrm>
          <a:off x="287179" y="1294969"/>
          <a:ext cx="11517622" cy="200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2" name="main_h"/>
          <p:cNvSpPr txBox="1"/>
          <p:nvPr/>
        </p:nvSpPr>
        <p:spPr>
          <a:xfrm>
            <a:off x="169329" y="137538"/>
            <a:ext cx="7784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Cross Retailer Report – ||</a:t>
            </a:r>
          </a:p>
        </p:txBody>
      </p:sp>
      <p:graphicFrame>
        <p:nvGraphicFramePr>
          <p:cNvPr id="33" name="Retailers_Chart">
            <a:extLst>
              <a:ext uri="{FF2B5EF4-FFF2-40B4-BE49-F238E27FC236}">
                <a16:creationId xmlns:a16="http://schemas.microsoft.com/office/drawing/2014/main" id="{3CBFAD74-61D4-4B83-B124-4D55F9495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088665"/>
              </p:ext>
            </p:extLst>
          </p:nvPr>
        </p:nvGraphicFramePr>
        <p:xfrm>
          <a:off x="169329" y="3891137"/>
          <a:ext cx="11517622" cy="200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153955" y="781962"/>
            <a:ext cx="11803933" cy="506696"/>
            <a:chOff x="153955" y="781962"/>
            <a:chExt cx="11803933" cy="506696"/>
          </a:xfrm>
        </p:grpSpPr>
        <p:sp>
          <p:nvSpPr>
            <p:cNvPr id="26" name="Header"/>
            <p:cNvSpPr txBox="1"/>
            <p:nvPr/>
          </p:nvSpPr>
          <p:spPr>
            <a:xfrm>
              <a:off x="652332" y="787584"/>
              <a:ext cx="11086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- Channels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773682" y="1073214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Shoppers Of ???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DA715D-CCE0-48AA-B261-6FA9B6846899}"/>
                </a:ext>
              </a:extLst>
            </p:cNvPr>
            <p:cNvCxnSpPr/>
            <p:nvPr/>
          </p:nvCxnSpPr>
          <p:spPr>
            <a:xfrm>
              <a:off x="11738813" y="1096388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7015F8-4634-4289-BEDF-98E6CA6E6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55" y="781962"/>
              <a:ext cx="510190" cy="329995"/>
            </a:xfrm>
            <a:prstGeom prst="rect">
              <a:avLst/>
            </a:prstGeom>
          </p:spPr>
        </p:pic>
      </p:grpSp>
      <p:grpSp>
        <p:nvGrpSpPr>
          <p:cNvPr id="7" name="Header2"/>
          <p:cNvGrpSpPr/>
          <p:nvPr/>
        </p:nvGrpSpPr>
        <p:grpSpPr>
          <a:xfrm>
            <a:off x="110405" y="3304803"/>
            <a:ext cx="11767275" cy="549263"/>
            <a:chOff x="110405" y="3304803"/>
            <a:chExt cx="11767275" cy="549263"/>
          </a:xfrm>
        </p:grpSpPr>
        <p:sp>
          <p:nvSpPr>
            <p:cNvPr id="18" name="Description">
              <a:extLst>
                <a:ext uri="{FF2B5EF4-FFF2-40B4-BE49-F238E27FC236}">
                  <a16:creationId xmlns:a16="http://schemas.microsoft.com/office/drawing/2014/main" id="{A617E817-5793-471E-822C-53A0F144138A}"/>
                </a:ext>
              </a:extLst>
            </p:cNvPr>
            <p:cNvSpPr txBox="1"/>
            <p:nvPr/>
          </p:nvSpPr>
          <p:spPr>
            <a:xfrm>
              <a:off x="725930" y="3638622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shop In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0B250-E369-43E8-B76D-DA6558080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5" y="3637072"/>
              <a:ext cx="11108881" cy="128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eader">
              <a:extLst>
                <a:ext uri="{FF2B5EF4-FFF2-40B4-BE49-F238E27FC236}">
                  <a16:creationId xmlns:a16="http://schemas.microsoft.com/office/drawing/2014/main" id="{0435A87F-C5F8-4ABC-AB22-186D38815689}"/>
                </a:ext>
              </a:extLst>
            </p:cNvPr>
            <p:cNvSpPr txBox="1"/>
            <p:nvPr/>
          </p:nvSpPr>
          <p:spPr>
            <a:xfrm>
              <a:off x="645651" y="3304803"/>
              <a:ext cx="1100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IN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- Retailers (Top 10 for ????)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6C0C-0AF8-4475-BAB0-B044613B0880}"/>
                </a:ext>
              </a:extLst>
            </p:cNvPr>
            <p:cNvCxnSpPr/>
            <p:nvPr/>
          </p:nvCxnSpPr>
          <p:spPr>
            <a:xfrm>
              <a:off x="11658605" y="3627031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FEF329-5160-4750-B7E5-D1F0D15C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5" y="3310183"/>
              <a:ext cx="568381" cy="349773"/>
            </a:xfrm>
            <a:prstGeom prst="rect">
              <a:avLst/>
            </a:prstGeom>
          </p:spPr>
        </p:pic>
      </p:grpSp>
      <p:graphicFrame>
        <p:nvGraphicFramePr>
          <p:cNvPr id="54" name="TableLegends">
            <a:extLst>
              <a:ext uri="{FF2B5EF4-FFF2-40B4-BE49-F238E27FC236}">
                <a16:creationId xmlns:a16="http://schemas.microsoft.com/office/drawing/2014/main" id="{BF148832-4D47-44C6-908B-AAFE531E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14687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54">
            <a:extLst>
              <a:ext uri="{FF2B5EF4-FFF2-40B4-BE49-F238E27FC236}">
                <a16:creationId xmlns:a16="http://schemas.microsoft.com/office/drawing/2014/main" id="{7603D284-4C3A-4C94-B00A-FF8F25B50C0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8" y="5564702"/>
            <a:ext cx="11118574" cy="2927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CC5F70-D82A-46BF-BDD9-719C656781F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3033537"/>
            <a:ext cx="11118574" cy="199994"/>
          </a:xfrm>
          <a:prstGeom prst="rect">
            <a:avLst/>
          </a:prstGeom>
        </p:spPr>
      </p:pic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50CB52B5-9A04-4269-8947-F727CBA5172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Footer Placeholder 2">
            <a:extLst>
              <a:ext uri="{FF2B5EF4-FFF2-40B4-BE49-F238E27FC236}">
                <a16:creationId xmlns:a16="http://schemas.microsoft.com/office/drawing/2014/main" id="{6A3DC237-13DF-4B62-B84E-20D28C19B93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976A5A-904D-4C83-87A1-BE73CBA049C2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48A5009-1F65-46DE-B5C0-7ED2D5532B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C67485-2C74-4488-8F3C-1EC35F06F990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6EF0F8B-E84A-4AAF-ABBE-3B5939ACB97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2" name="Footer Placeholder 4">
            <a:extLst>
              <a:ext uri="{FF2B5EF4-FFF2-40B4-BE49-F238E27FC236}">
                <a16:creationId xmlns:a16="http://schemas.microsoft.com/office/drawing/2014/main" id="{DE554A48-DB21-473F-895A-EDF20A183ECD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1E3DC55-3454-42F9-9E3F-4CC879E7D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F6C05DAD-EF6A-48C6-A8DB-EDF4063C71CD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5" name="TPandFilters">
            <a:extLst>
              <a:ext uri="{FF2B5EF4-FFF2-40B4-BE49-F238E27FC236}">
                <a16:creationId xmlns:a16="http://schemas.microsoft.com/office/drawing/2014/main" id="{32315546-B7E0-440E-9A49-8BB3510BE794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087DB7-B097-4925-8DED-833273F89923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atTestAgainst">
            <a:extLst>
              <a:ext uri="{FF2B5EF4-FFF2-40B4-BE49-F238E27FC236}">
                <a16:creationId xmlns:a16="http://schemas.microsoft.com/office/drawing/2014/main" id="{E5156E46-47B6-4B88-A4F6-1CB4684D6B4E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65AE30D9-079E-431E-A504-7523CDEEB07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7CE1D8-BB3D-4981-A07A-66A2E07C1464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5931CACF-2A52-43F4-94AE-CD96E72D7267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C33FA0-EFF3-43A1-9676-7369C06C053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2" name="benchmarkGroup">
            <a:extLst>
              <a:ext uri="{FF2B5EF4-FFF2-40B4-BE49-F238E27FC236}">
                <a16:creationId xmlns:a16="http://schemas.microsoft.com/office/drawing/2014/main" id="{96765C55-FCD1-4FF1-B42C-86EB8BC0446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4" name="benchmark">
              <a:extLst>
                <a:ext uri="{FF2B5EF4-FFF2-40B4-BE49-F238E27FC236}">
                  <a16:creationId xmlns:a16="http://schemas.microsoft.com/office/drawing/2014/main" id="{4B5F4CED-B076-4E26-A684-48D5438AD9E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5EFCAD-E5AB-4C0C-9AA3-598C7B96FCAA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1F5D2E8-359D-42FC-9E55-712432EBFC6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0612246-B81C-48B5-9D9A-BE5D5DD66D5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5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2" name="main_h"/>
          <p:cNvSpPr txBox="1"/>
          <p:nvPr/>
        </p:nvSpPr>
        <p:spPr>
          <a:xfrm>
            <a:off x="169329" y="137538"/>
            <a:ext cx="7784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Cross Retailer Report – ||</a:t>
            </a:r>
          </a:p>
        </p:txBody>
      </p:sp>
      <p:graphicFrame>
        <p:nvGraphicFramePr>
          <p:cNvPr id="33" name="OnlineRetailers_Chart">
            <a:extLst>
              <a:ext uri="{FF2B5EF4-FFF2-40B4-BE49-F238E27FC236}">
                <a16:creationId xmlns:a16="http://schemas.microsoft.com/office/drawing/2014/main" id="{3CBFAD74-61D4-4B83-B124-4D55F9495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801243"/>
              </p:ext>
            </p:extLst>
          </p:nvPr>
        </p:nvGraphicFramePr>
        <p:xfrm>
          <a:off x="169329" y="1435799"/>
          <a:ext cx="11517622" cy="446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Header1"/>
          <p:cNvGrpSpPr/>
          <p:nvPr/>
        </p:nvGrpSpPr>
        <p:grpSpPr>
          <a:xfrm>
            <a:off x="645651" y="754108"/>
            <a:ext cx="11232029" cy="549263"/>
            <a:chOff x="645651" y="3304803"/>
            <a:chExt cx="11232029" cy="549263"/>
          </a:xfrm>
        </p:grpSpPr>
        <p:sp>
          <p:nvSpPr>
            <p:cNvPr id="18" name="Description">
              <a:extLst>
                <a:ext uri="{FF2B5EF4-FFF2-40B4-BE49-F238E27FC236}">
                  <a16:creationId xmlns:a16="http://schemas.microsoft.com/office/drawing/2014/main" id="{A617E817-5793-471E-822C-53A0F144138A}"/>
                </a:ext>
              </a:extLst>
            </p:cNvPr>
            <p:cNvSpPr txBox="1"/>
            <p:nvPr/>
          </p:nvSpPr>
          <p:spPr>
            <a:xfrm>
              <a:off x="725930" y="3638622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shop In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0B250-E369-43E8-B76D-DA6558080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5" y="3637072"/>
              <a:ext cx="11108881" cy="128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eader">
              <a:extLst>
                <a:ext uri="{FF2B5EF4-FFF2-40B4-BE49-F238E27FC236}">
                  <a16:creationId xmlns:a16="http://schemas.microsoft.com/office/drawing/2014/main" id="{0435A87F-C5F8-4ABC-AB22-186D38815689}"/>
                </a:ext>
              </a:extLst>
            </p:cNvPr>
            <p:cNvSpPr txBox="1"/>
            <p:nvPr/>
          </p:nvSpPr>
          <p:spPr>
            <a:xfrm>
              <a:off x="645651" y="3304803"/>
              <a:ext cx="1100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IN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– Online Retailers (Top 10 for ????)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6C0C-0AF8-4475-BAB0-B044613B0880}"/>
                </a:ext>
              </a:extLst>
            </p:cNvPr>
            <p:cNvCxnSpPr/>
            <p:nvPr/>
          </p:nvCxnSpPr>
          <p:spPr>
            <a:xfrm>
              <a:off x="11658605" y="3627031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Legends">
            <a:extLst>
              <a:ext uri="{FF2B5EF4-FFF2-40B4-BE49-F238E27FC236}">
                <a16:creationId xmlns:a16="http://schemas.microsoft.com/office/drawing/2014/main" id="{BF148832-4D47-44C6-908B-AAFE531E2547}"/>
              </a:ext>
            </a:extLst>
          </p:cNvPr>
          <p:cNvGraphicFramePr>
            <a:graphicFrameLocks noGrp="1"/>
          </p:cNvGraphicFramePr>
          <p:nvPr/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54">
            <a:extLst>
              <a:ext uri="{FF2B5EF4-FFF2-40B4-BE49-F238E27FC236}">
                <a16:creationId xmlns:a16="http://schemas.microsoft.com/office/drawing/2014/main" id="{7603D284-4C3A-4C94-B00A-FF8F25B50C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8" y="5564702"/>
            <a:ext cx="11118574" cy="292759"/>
          </a:xfrm>
          <a:prstGeom prst="rect">
            <a:avLst/>
          </a:prstGeom>
        </p:spPr>
      </p:pic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50CB52B5-9A04-4269-8947-F727CBA5172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Footer Placeholder 2">
            <a:extLst>
              <a:ext uri="{FF2B5EF4-FFF2-40B4-BE49-F238E27FC236}">
                <a16:creationId xmlns:a16="http://schemas.microsoft.com/office/drawing/2014/main" id="{6A3DC237-13DF-4B62-B84E-20D28C19B93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976A5A-904D-4C83-87A1-BE73CBA049C2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48A5009-1F65-46DE-B5C0-7ED2D5532B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C67485-2C74-4488-8F3C-1EC35F06F990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6EF0F8B-E84A-4AAF-ABBE-3B5939ACB97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2" name="Footer Placeholder 4">
            <a:extLst>
              <a:ext uri="{FF2B5EF4-FFF2-40B4-BE49-F238E27FC236}">
                <a16:creationId xmlns:a16="http://schemas.microsoft.com/office/drawing/2014/main" id="{DE554A48-DB21-473F-895A-EDF20A183ECD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1E3DC55-3454-42F9-9E3F-4CC879E7DE5C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F6C05DAD-EF6A-48C6-A8DB-EDF4063C71CD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5" name="TPandFilters">
            <a:extLst>
              <a:ext uri="{FF2B5EF4-FFF2-40B4-BE49-F238E27FC236}">
                <a16:creationId xmlns:a16="http://schemas.microsoft.com/office/drawing/2014/main" id="{32315546-B7E0-440E-9A49-8BB3510BE794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087DB7-B097-4925-8DED-833273F89923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atTestAgainst">
            <a:extLst>
              <a:ext uri="{FF2B5EF4-FFF2-40B4-BE49-F238E27FC236}">
                <a16:creationId xmlns:a16="http://schemas.microsoft.com/office/drawing/2014/main" id="{E5156E46-47B6-4B88-A4F6-1CB4684D6B4E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65AE30D9-079E-431E-A504-7523CDEEB073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7CE1D8-BB3D-4981-A07A-66A2E07C1464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5931CACF-2A52-43F4-94AE-CD96E72D7267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C33FA0-EFF3-43A1-9676-7369C06C053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2" name="benchmarkGroup">
            <a:extLst>
              <a:ext uri="{FF2B5EF4-FFF2-40B4-BE49-F238E27FC236}">
                <a16:creationId xmlns:a16="http://schemas.microsoft.com/office/drawing/2014/main" id="{96765C55-FCD1-4FF1-B42C-86EB8BC04466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4" name="benchmark">
              <a:extLst>
                <a:ext uri="{FF2B5EF4-FFF2-40B4-BE49-F238E27FC236}">
                  <a16:creationId xmlns:a16="http://schemas.microsoft.com/office/drawing/2014/main" id="{4B5F4CED-B076-4E26-A684-48D5438AD9E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5EFCAD-E5AB-4C0C-9AA3-598C7B96FCAA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1F5D2E8-359D-42FC-9E55-712432EBFC6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0612246-B81C-48B5-9D9A-BE5D5DD66D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C321945-E99A-4188-9D7A-B476BB0EC2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9" y="675162"/>
            <a:ext cx="502302" cy="5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5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Brand Health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417DE-3948-4B83-B45F-724A0CC1CF2B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03C0A7-50DA-4599-861C-1949E145EAE8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main_h"/>
          <p:cNvSpPr txBox="1"/>
          <p:nvPr/>
        </p:nvSpPr>
        <p:spPr>
          <a:xfrm>
            <a:off x="169329" y="137538"/>
            <a:ext cx="8118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0743" y="735411"/>
            <a:ext cx="11604732" cy="550846"/>
            <a:chOff x="310743" y="735411"/>
            <a:chExt cx="11604732" cy="550846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37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Retailer Loyalty Pyramid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Shoppers To ?? Are ??? In 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568"/>
            <a:ext cx="12268200" cy="230029"/>
          </a:xfrm>
          <a:prstGeom prst="rect">
            <a:avLst/>
          </a:prstGeom>
        </p:spPr>
      </p:pic>
      <p:graphicFrame>
        <p:nvGraphicFramePr>
          <p:cNvPr id="20" name="Retailer_Loyalty_Pyramid_Chart"/>
          <p:cNvGraphicFramePr/>
          <p:nvPr>
            <p:extLst>
              <p:ext uri="{D42A27DB-BD31-4B8C-83A1-F6EECF244321}">
                <p14:modId xmlns:p14="http://schemas.microsoft.com/office/powerpoint/2010/main" val="3733878107"/>
              </p:ext>
            </p:extLst>
          </p:nvPr>
        </p:nvGraphicFramePr>
        <p:xfrm>
          <a:off x="310744" y="1294968"/>
          <a:ext cx="11740230" cy="425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0BB52658-FCF0-4CB7-9690-FDBBF39B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80644"/>
              </p:ext>
            </p:extLst>
          </p:nvPr>
        </p:nvGraphicFramePr>
        <p:xfrm>
          <a:off x="0" y="5978755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EFF5F58-CC4A-4D5B-828B-9A94710E13E6}"/>
              </a:ext>
            </a:extLst>
          </p:cNvPr>
          <p:cNvSpPr txBox="1"/>
          <p:nvPr/>
        </p:nvSpPr>
        <p:spPr>
          <a:xfrm>
            <a:off x="9463789" y="5940129"/>
            <a:ext cx="27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Loyalty Pyramid not available for Channels, Channel Nets and Corporate Nets</a:t>
            </a:r>
          </a:p>
        </p:txBody>
      </p:sp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6B153182-41EB-4BAC-854D-FDF5BD7EA36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9466B341-B9EC-41F0-8814-BE05135F165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5E9590-C238-460A-8403-B68D12132CFD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0B9593B-F8C7-4B34-A90A-26F3C4DD2D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99A4E3-69CD-496F-B86A-25BF961E914E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349826D-22C2-4931-8F95-61347430715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DE148E8B-EFE7-44BB-9E75-A4F4F1FAAC2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593EBDF-1C5A-42CA-938D-BE5C23323F9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40E60C4-FABC-4D76-AA92-5A23090031D8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id="{E9085A0E-6F54-4398-8908-E24E8527078C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FA7CAC-64B0-4068-9799-1EF70557E34E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:a16="http://schemas.microsoft.com/office/drawing/2014/main" id="{73757C4F-98A4-494B-9F75-20961929C9F9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69D29792-611C-44F0-8E35-5FEF54F6FEA9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69170B-A5B7-4DBE-AF25-0A8337DFCF0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87C3CE20-0A8D-4634-9475-152BB249DEEE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7268637-A82F-4D51-824E-921B13CD852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:a16="http://schemas.microsoft.com/office/drawing/2014/main" id="{8C8F0E1E-4C65-481A-9B2F-217D76AA2FC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:a16="http://schemas.microsoft.com/office/drawing/2014/main" id="{0AB61B59-8ED0-42F2-9FAC-EA56D357831B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A5CA383-A680-40B9-83C3-E1A5CD19698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id="{88F0C129-8A4F-419D-B839-D219D77C3C7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C6FB2A1-130E-4733-8B85-B65E381940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4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Store_Associations_Chart"/>
          <p:cNvGraphicFramePr/>
          <p:nvPr>
            <p:extLst>
              <p:ext uri="{D42A27DB-BD31-4B8C-83A1-F6EECF244321}">
                <p14:modId xmlns:p14="http://schemas.microsoft.com/office/powerpoint/2010/main" val="1529624632"/>
              </p:ext>
            </p:extLst>
          </p:nvPr>
        </p:nvGraphicFramePr>
        <p:xfrm>
          <a:off x="238124" y="1294969"/>
          <a:ext cx="11859691" cy="444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7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Associations – High Level Groupings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Perceive That It Has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7784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04C04795-5F87-4977-A68A-CB541CB93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49C8CAB9-16F5-4D83-8115-955CD48D754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5047868"/>
            <a:ext cx="11449879" cy="1734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BCC5CD7-5EDF-4814-9F5A-828B44A2D986}"/>
              </a:ext>
            </a:extLst>
          </p:cNvPr>
          <p:cNvSpPr txBox="1"/>
          <p:nvPr/>
        </p:nvSpPr>
        <p:spPr>
          <a:xfrm>
            <a:off x="9755861" y="5932599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Associations not available for Channels, Channel Nets and Corporate Nets</a:t>
            </a:r>
          </a:p>
        </p:txBody>
      </p:sp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AE28C90C-E511-4792-B35B-A833C187319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516422FB-7688-41B7-889F-B951E13851D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D26254-6E41-47F0-9754-6ED4ACEAA7C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45504B2-1620-458C-BDA8-42F5984BD5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F47946-58B2-417F-A9CE-32A0B4D79E65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A10E71D-0C01-4EFB-AA55-BE59CE673F1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ADA4162B-8260-4084-91A9-CD62BD4C02F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7F1C6F-6274-4ADE-9BDE-34E7948011E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15B9F4A9-6FAA-489B-B567-6B4B913BC6DE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id="{7BE1802F-E4DA-4CB1-8013-EDD98AE22459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61678A-B97D-491D-B00B-06335167CBBB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:a16="http://schemas.microsoft.com/office/drawing/2014/main" id="{DAE03B25-21B6-41A4-BAA5-43BB14943D49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B7F6C193-8E93-4044-8F92-0EE8C1694F98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2F8AB1-0FDB-4316-9790-F58B6DF225DB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2953E7A2-B5E2-4737-863B-7ED0E807429C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983F24-110F-412E-9FC9-05BDFE90BE66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:a16="http://schemas.microsoft.com/office/drawing/2014/main" id="{0B1A87FB-42E0-490D-9F20-4D5D0809B40D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:a16="http://schemas.microsoft.com/office/drawing/2014/main" id="{856B35A3-3628-4F60-AF6E-89BC239F0FC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844CFA-72D5-4CA6-BA21-E9E32C88139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id="{BF6E95E8-6508-4A04-811F-DA824F6ACB0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871A409-D9E3-4BB5-81FA-703113BCC8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90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Store_Imagery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42628"/>
              </p:ext>
            </p:extLst>
          </p:nvPr>
        </p:nvGraphicFramePr>
        <p:xfrm>
          <a:off x="371187" y="1056600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1" y="489453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pSp>
        <p:nvGrpSpPr>
          <p:cNvPr id="10" name="Header1"/>
          <p:cNvGrpSpPr/>
          <p:nvPr/>
        </p:nvGrpSpPr>
        <p:grpSpPr>
          <a:xfrm>
            <a:off x="325661" y="537121"/>
            <a:ext cx="11613878" cy="534520"/>
            <a:chOff x="325661" y="537121"/>
            <a:chExt cx="11613878" cy="534520"/>
          </a:xfrm>
        </p:grpSpPr>
        <p:sp>
          <p:nvSpPr>
            <p:cNvPr id="17" name="Header"/>
            <p:cNvSpPr txBox="1"/>
            <p:nvPr/>
          </p:nvSpPr>
          <p:spPr>
            <a:xfrm>
              <a:off x="713621" y="537121"/>
              <a:ext cx="10961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Imagery 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1" y="539079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53812" y="86154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20464" y="84656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713621" y="856197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Perceive That It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48" name="TableLegends">
            <a:extLst>
              <a:ext uri="{FF2B5EF4-FFF2-40B4-BE49-F238E27FC236}">
                <a16:creationId xmlns:a16="http://schemas.microsoft.com/office/drawing/2014/main" id="{D38B55F9-891D-4CE0-B71F-FD46E531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83120"/>
              </p:ext>
            </p:extLst>
          </p:nvPr>
        </p:nvGraphicFramePr>
        <p:xfrm>
          <a:off x="21947" y="6057367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seperator_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44" name="seperator_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45" name="seperator_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46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47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685BFB8-B450-41F5-A476-4B603A552D4D}"/>
              </a:ext>
            </a:extLst>
          </p:cNvPr>
          <p:cNvSpPr txBox="1"/>
          <p:nvPr/>
        </p:nvSpPr>
        <p:spPr>
          <a:xfrm>
            <a:off x="9801044" y="5954898"/>
            <a:ext cx="23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Imagery not available for Channels, Channel Nets and Corporate Nets</a:t>
            </a: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49420639-9A89-4D46-A61B-A63C51057FB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D336D20C-0C2E-4F53-837C-B7B307F2B72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7B9AF1-E27B-46A6-9B32-B3D158021239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A06EFFB-0ED7-4E76-9D02-803452D82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92A1B1-D09E-4522-9993-BB082267C7F5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59F8AA6-E0FF-4260-A955-7248FB88B2B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0C303856-112E-4060-99F3-9CC5B4E2B6F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F4BB15E-2A86-429B-BE75-2A9F1434796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E42F8E59-4D6F-45D2-B017-72549047F869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F56D5457-9C72-4898-A626-975878C2AA73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548A1F-379D-40FE-9087-C5F6374944DE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id="{796F21F8-A545-4F1C-952F-F0FCC428696E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665250F8-F415-42F7-ABB5-03D4D2BD30E8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8B9E98-7EF5-42FB-AC9E-BF94D98072CD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46652ACE-11AC-4B07-AABD-11A39C0088D9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B3418E-417B-487D-A296-3B898E9D125C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id="{706CE905-8B37-49D0-84A6-2C7C1871698E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id="{1EFA3579-F260-41B4-9210-19D94E7E647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446F4B-EA0C-4D79-900B-1407BA1ED6F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B5D8B7B8-BDDB-490B-B0A2-F94FACFDE13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B69E8A-E61C-4E77-9282-E3E35C9D32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48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main_h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pSp>
        <p:nvGrpSpPr>
          <p:cNvPr id="10" name="Header1"/>
          <p:cNvGrpSpPr/>
          <p:nvPr/>
        </p:nvGrpSpPr>
        <p:grpSpPr>
          <a:xfrm>
            <a:off x="310743" y="552085"/>
            <a:ext cx="11598057" cy="561896"/>
            <a:chOff x="310743" y="724361"/>
            <a:chExt cx="11598057" cy="561896"/>
          </a:xfrm>
        </p:grpSpPr>
        <p:sp>
          <p:nvSpPr>
            <p:cNvPr id="17" name="Header"/>
            <p:cNvSpPr txBox="1"/>
            <p:nvPr/>
          </p:nvSpPr>
          <p:spPr>
            <a:xfrm>
              <a:off x="691702" y="724361"/>
              <a:ext cx="10956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Imagery 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11696400" y="1087956"/>
              <a:ext cx="2124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Perceive That It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45" name="TableLegends">
            <a:extLst>
              <a:ext uri="{FF2B5EF4-FFF2-40B4-BE49-F238E27FC236}">
                <a16:creationId xmlns:a16="http://schemas.microsoft.com/office/drawing/2014/main" id="{ABACAA97-C1BB-4F78-BAB2-3AA23DDA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Store_Imagery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10507"/>
              </p:ext>
            </p:extLst>
          </p:nvPr>
        </p:nvGraphicFramePr>
        <p:xfrm>
          <a:off x="371187" y="1142843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pic>
        <p:nvPicPr>
          <p:cNvPr id="44" name="seperator_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46" name="seperator_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48" name="seperator_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49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55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1" y="489453"/>
            <a:ext cx="12268200" cy="2300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2B2E8F1-4716-4011-901D-66FBB7A60E3E}"/>
              </a:ext>
            </a:extLst>
          </p:cNvPr>
          <p:cNvSpPr txBox="1"/>
          <p:nvPr/>
        </p:nvSpPr>
        <p:spPr>
          <a:xfrm>
            <a:off x="9801044" y="5954898"/>
            <a:ext cx="23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Imagery not available for Channels, Channel Nets and Corporate Nets</a:t>
            </a:r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921EBF94-F8D7-4A4A-B608-1EEF8FAA64E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B28C8C9A-F663-4101-A6CD-D0D0ED13C22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79E893-7E2F-4C7E-9B53-C8DF0D3929B3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129847A-9B3F-4D45-8008-B59DFEC437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AECFDD-53A3-4A26-8E01-7866F26E3811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5C59724-A367-4AE5-88FD-8336915697EF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5E7DC567-C10A-4C6C-AA7E-27A7C0929A13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14FA7C5-71CD-491A-9E32-5369B6598D2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6F253425-BCC5-436B-8E4A-FC27A89839D9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2" name="TPandFilters">
            <a:extLst>
              <a:ext uri="{FF2B5EF4-FFF2-40B4-BE49-F238E27FC236}">
                <a16:creationId xmlns:a16="http://schemas.microsoft.com/office/drawing/2014/main" id="{BF623631-C2C8-46D6-BBBA-33B58DE94CC1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BBEC728-1EE2-42F6-94EC-47705D00180C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tatTestAgainst">
            <a:extLst>
              <a:ext uri="{FF2B5EF4-FFF2-40B4-BE49-F238E27FC236}">
                <a16:creationId xmlns:a16="http://schemas.microsoft.com/office/drawing/2014/main" id="{6ACA65DA-B39F-4060-B8DF-A870911371F5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CAB6D9DB-A857-433C-BD73-EC37168B114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81F430-A575-4176-997D-B6DC31B2EA54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BDBFCC27-CBD2-4AF1-93C8-BEDF0167B4EA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42519E-B28E-4BAA-B36D-EAD7E70F74B1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9" name="benchmarkGroup">
            <a:extLst>
              <a:ext uri="{FF2B5EF4-FFF2-40B4-BE49-F238E27FC236}">
                <a16:creationId xmlns:a16="http://schemas.microsoft.com/office/drawing/2014/main" id="{1F2892F5-1A94-47F9-8483-D9223ABAAAA9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0" name="benchmark">
              <a:extLst>
                <a:ext uri="{FF2B5EF4-FFF2-40B4-BE49-F238E27FC236}">
                  <a16:creationId xmlns:a16="http://schemas.microsoft.com/office/drawing/2014/main" id="{77A35145-6C37-46DD-A047-8956049F8D19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5BBA91A-A71D-4BF5-A31B-98406BCBC0C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3083B088-0B54-4164-A6AA-19920135D8E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5FDCB64-DDE6-4795-B9D4-D09508DEC8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0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Good_Place_to_Shop_for_Chart"/>
          <p:cNvGraphicFramePr/>
          <p:nvPr>
            <p:extLst>
              <p:ext uri="{D42A27DB-BD31-4B8C-83A1-F6EECF244321}">
                <p14:modId xmlns:p14="http://schemas.microsoft.com/office/powerpoint/2010/main" val="995984049"/>
              </p:ext>
            </p:extLst>
          </p:nvPr>
        </p:nvGraphicFramePr>
        <p:xfrm>
          <a:off x="238124" y="1294969"/>
          <a:ext cx="11859691" cy="4524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1366160431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High Level Groupings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Say It’s A Good Place To Shop For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7784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F8B6647F-1E12-4593-BE1D-C575F65DB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5515D1BB-C3CF-4A23-8849-F9DE98A2ACF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5114127"/>
            <a:ext cx="11476383" cy="2132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6146FF1-6A3A-44B1-BC85-E8F6CB8D5A79}"/>
              </a:ext>
            </a:extLst>
          </p:cNvPr>
          <p:cNvSpPr txBox="1"/>
          <p:nvPr/>
        </p:nvSpPr>
        <p:spPr>
          <a:xfrm>
            <a:off x="9098510" y="5939226"/>
            <a:ext cx="30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A207B5D0-9464-486A-9278-95C9035C822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5C83712A-278D-4886-AA70-454B5884F86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07AEA7-D866-4CF5-A5B8-F348F9F6FB5F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46BE744-C827-4978-968F-BCF5364BDF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6CFA14-2E49-43F9-8F50-27A4408088C0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86847-8658-444F-A210-8E422A47E44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9EFDC8B1-6060-4C46-A0F8-DF09F7028F23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A599DBE-F2F4-4B48-A75C-6BE737CD143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7286E0-CF79-4295-B0E5-637EC25F2324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id="{7E7F9D73-195B-454D-809F-087BCE1226C4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207B04-F8A8-4396-B6CA-289C4FBFD771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id="{3F1649DA-07F2-47B6-BA31-EFD08C79AB88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4979129E-E041-4C26-84A1-6E05D2947E78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B57090-2CAD-4228-93FA-452F81D652A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7A50795-DF97-406B-8813-725F1B76C7D6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FFFADC-89E3-4847-838C-2E765161BFB1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id="{738D6C0F-333C-4569-8D14-D10C89CF0259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id="{75F7F35B-8BA8-423F-9A1F-0F8850AAF45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564FF78-4399-48D4-B7AB-584300083E7C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504A6B88-2B4F-4888-8429-B3486B7BFD2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F08F547-9BA3-45B9-9882-B0290D9D330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39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</a:rPr>
              <a:t>iSHOP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Frequency Profile (Pg. 3-5)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394252" y="2347085"/>
            <a:ext cx="7016482" cy="41379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r>
              <a:rPr lang="en-IN" sz="3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Cross Retailer Shopping Behavior </a:t>
            </a:r>
            <a:r>
              <a:rPr lang="en-IN" sz="4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10-11)</a:t>
            </a:r>
            <a:endParaRPr lang="en-IN" sz="3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394252" y="277272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Brand Health (Pg. 12-20)</a:t>
            </a:r>
          </a:p>
        </p:txBody>
      </p:sp>
      <p:sp>
        <p:nvSpPr>
          <p:cNvPr id="10" name="New shape"/>
          <p:cNvSpPr/>
          <p:nvPr/>
        </p:nvSpPr>
        <p:spPr>
          <a:xfrm>
            <a:off x="394252" y="3198357"/>
            <a:ext cx="7016482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Shoppers Beverage Purchase (Pg. 21-24)</a:t>
            </a:r>
          </a:p>
        </p:txBody>
      </p:sp>
      <p:sp>
        <p:nvSpPr>
          <p:cNvPr id="13" name="New shape">
            <a:extLst>
              <a:ext uri="{FF2B5EF4-FFF2-40B4-BE49-F238E27FC236}">
                <a16:creationId xmlns:a16="http://schemas.microsoft.com/office/drawing/2014/main" id="{7E7194A0-432A-4C34-AB66-AD013D44E509}"/>
              </a:ext>
            </a:extLst>
          </p:cNvPr>
          <p:cNvSpPr/>
          <p:nvPr/>
        </p:nvSpPr>
        <p:spPr>
          <a:xfrm>
            <a:off x="394252" y="1921449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Shopper Demographics (Pg. 6-9)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589A1-36DF-4D0C-AA68-6EDF37AB68FE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92B7AB-3545-47F7-8B8E-6DD65397C829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/>
                </a:solidFill>
              </a:rPr>
              <a:t>Classified -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9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88259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pSp>
        <p:nvGrpSpPr>
          <p:cNvPr id="10" name="Header1"/>
          <p:cNvGrpSpPr/>
          <p:nvPr/>
        </p:nvGrpSpPr>
        <p:grpSpPr>
          <a:xfrm>
            <a:off x="310743" y="602891"/>
            <a:ext cx="11604732" cy="550846"/>
            <a:chOff x="310743" y="735411"/>
            <a:chExt cx="11604732" cy="550846"/>
          </a:xfrm>
        </p:grpSpPr>
        <p:sp>
          <p:nvSpPr>
            <p:cNvPr id="17" name="Header"/>
            <p:cNvSpPr txBox="1"/>
            <p:nvPr/>
          </p:nvSpPr>
          <p:spPr>
            <a:xfrm>
              <a:off x="704954" y="764116"/>
              <a:ext cx="10956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Say It Is A Good Place To Shop For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A4F69A01-9A7F-4645-A726-6E3EA4A19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14160"/>
              </p:ext>
            </p:extLst>
          </p:nvPr>
        </p:nvGraphicFramePr>
        <p:xfrm>
          <a:off x="0" y="6038636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seperator_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45" name="seperator_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52" name="seperator_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53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54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graphicFrame>
        <p:nvGraphicFramePr>
          <p:cNvPr id="47" name="Good_Place_To_Shop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34488"/>
              </p:ext>
            </p:extLst>
          </p:nvPr>
        </p:nvGraphicFramePr>
        <p:xfrm>
          <a:off x="371187" y="1158409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8747157-D225-43C7-8F1E-55636ED29DE4}"/>
              </a:ext>
            </a:extLst>
          </p:cNvPr>
          <p:cNvSpPr txBox="1"/>
          <p:nvPr/>
        </p:nvSpPr>
        <p:spPr>
          <a:xfrm>
            <a:off x="9143633" y="5951834"/>
            <a:ext cx="30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28FFA93A-719F-4CAA-B116-7B0641C4004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DF043A0E-1AA5-497A-98A3-313AE982263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183115-2374-4D57-88AD-DAF6795EFDC5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DD3D12B-F66C-413C-B219-6C0BF9096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14CA9A-E796-431B-B534-000CCA91FFC8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5597E-78B6-4F17-8530-A0C04D5123A3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0EC98E61-392B-49BB-8F54-4E507415DFC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E5AA2B0-8275-4C02-9B40-AD173E09D234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5936BC2E-A3F9-4423-A6FB-119BE3C8434E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1" name="TPandFilters">
            <a:extLst>
              <a:ext uri="{FF2B5EF4-FFF2-40B4-BE49-F238E27FC236}">
                <a16:creationId xmlns:a16="http://schemas.microsoft.com/office/drawing/2014/main" id="{1E31372F-B38A-4C41-9F04-02C252B5C9CA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86F95A-0742-4915-BA67-E0696182A6DF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tatTestAgainst">
            <a:extLst>
              <a:ext uri="{FF2B5EF4-FFF2-40B4-BE49-F238E27FC236}">
                <a16:creationId xmlns:a16="http://schemas.microsoft.com/office/drawing/2014/main" id="{BD79A1E1-9821-4390-9114-EA5FA5A63E61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AE35E30-BD9A-4DE7-910B-83BCF6738AA4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70DB1F-2068-4B18-BEBE-68B9609F4116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74D5D1BE-A208-45E3-95BD-7EAC0A234DF4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A4D968A-48B2-45EB-92B8-5015667D6E0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8" name="benchmarkGroup">
            <a:extLst>
              <a:ext uri="{FF2B5EF4-FFF2-40B4-BE49-F238E27FC236}">
                <a16:creationId xmlns:a16="http://schemas.microsoft.com/office/drawing/2014/main" id="{EC9C6596-35CF-4F6E-A0EC-AE79B8A07420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9" name="benchmark">
              <a:extLst>
                <a:ext uri="{FF2B5EF4-FFF2-40B4-BE49-F238E27FC236}">
                  <a16:creationId xmlns:a16="http://schemas.microsoft.com/office/drawing/2014/main" id="{2E2B4C3F-BA97-474C-AB7F-B8A489135BC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8C898C-70A1-4A64-861B-7CE94D4334F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B355EEB-7F18-43D3-8207-6F2BE6D1239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0B6697B-11A9-4AB9-8352-2C5FFD1CB8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69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88259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30" y="137538"/>
            <a:ext cx="74508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pSp>
        <p:nvGrpSpPr>
          <p:cNvPr id="10" name="Header1"/>
          <p:cNvGrpSpPr/>
          <p:nvPr/>
        </p:nvGrpSpPr>
        <p:grpSpPr>
          <a:xfrm>
            <a:off x="310743" y="616142"/>
            <a:ext cx="11604732" cy="509134"/>
            <a:chOff x="310743" y="735411"/>
            <a:chExt cx="11604732" cy="550846"/>
          </a:xfrm>
        </p:grpSpPr>
        <p:sp>
          <p:nvSpPr>
            <p:cNvPr id="17" name="Header"/>
            <p:cNvSpPr txBox="1"/>
            <p:nvPr/>
          </p:nvSpPr>
          <p:spPr>
            <a:xfrm>
              <a:off x="718206" y="764115"/>
              <a:ext cx="10956959" cy="366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Say It Is A Good Place To Shop For ??? 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48" name="TableLegends">
            <a:extLst>
              <a:ext uri="{FF2B5EF4-FFF2-40B4-BE49-F238E27FC236}">
                <a16:creationId xmlns:a16="http://schemas.microsoft.com/office/drawing/2014/main" id="{FFBFAC4A-0922-41A6-9346-F12CD8B0E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83293"/>
              </p:ext>
            </p:extLst>
          </p:nvPr>
        </p:nvGraphicFramePr>
        <p:xfrm>
          <a:off x="0" y="6005258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seperator_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51" name="seperator_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52" name="seperator_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56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57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graphicFrame>
        <p:nvGraphicFramePr>
          <p:cNvPr id="45" name="Good_Place_To_Shop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87123"/>
              </p:ext>
            </p:extLst>
          </p:nvPr>
        </p:nvGraphicFramePr>
        <p:xfrm>
          <a:off x="371187" y="1158409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A0E1201-F8C0-4895-937B-F94B797B7D75}"/>
              </a:ext>
            </a:extLst>
          </p:cNvPr>
          <p:cNvSpPr txBox="1"/>
          <p:nvPr/>
        </p:nvSpPr>
        <p:spPr>
          <a:xfrm>
            <a:off x="9143633" y="5951834"/>
            <a:ext cx="30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ADA6D111-24C4-4CA8-87B6-2AA0830116F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2F87A0D0-BEBC-464C-B569-D29C89E0FB9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13C827-526B-4419-82B2-DA3B4EC3BBC6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A6E488D-2CA2-497F-939D-073558908F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327FFC-AE75-41CE-9C55-8060AB1239F9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165B459-82FC-4C20-824B-6AC29F63910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30856D05-6B06-4B8D-9C64-6818C8AA2EDB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3C24470-5381-4694-A501-CED18A2757C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6842E705-8E39-4673-BB6D-45226CFF832C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2" name="TPandFilters">
            <a:extLst>
              <a:ext uri="{FF2B5EF4-FFF2-40B4-BE49-F238E27FC236}">
                <a16:creationId xmlns:a16="http://schemas.microsoft.com/office/drawing/2014/main" id="{8403059E-8B7E-498A-B0D4-A31D53271ABD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ADA920-6B95-4C14-B3F0-A06A891F7695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tatTestAgainst">
            <a:extLst>
              <a:ext uri="{FF2B5EF4-FFF2-40B4-BE49-F238E27FC236}">
                <a16:creationId xmlns:a16="http://schemas.microsoft.com/office/drawing/2014/main" id="{2A951213-C64E-4A3E-B911-D808AEDB3E2B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28F7E5C3-0888-4729-BC78-19B67FBD65EC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F10A78-56EE-494D-B696-D937E7B431FE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E2FE29C0-1602-495F-A64B-B0E0E3EEFA62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FA309EA-2E24-4FCE-8C14-8356023187B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9" name="benchmarkGroup">
            <a:extLst>
              <a:ext uri="{FF2B5EF4-FFF2-40B4-BE49-F238E27FC236}">
                <a16:creationId xmlns:a16="http://schemas.microsoft.com/office/drawing/2014/main" id="{6A93EF3B-8C33-4298-A4B9-D7FDFF1716CA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70" name="benchmark">
              <a:extLst>
                <a:ext uri="{FF2B5EF4-FFF2-40B4-BE49-F238E27FC236}">
                  <a16:creationId xmlns:a16="http://schemas.microsoft.com/office/drawing/2014/main" id="{FFAC4D4C-6774-4607-A24E-ACA16CF73FD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AFFB432-92D2-4D87-8B6C-787337DE973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7398EE48-7ED4-4C59-95AD-2BA63441D97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D59652D-9A2F-422A-B04A-30653233F8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35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Main_Store_Favorite_Store_Chart"/>
          <p:cNvGraphicFramePr/>
          <p:nvPr>
            <p:extLst>
              <p:ext uri="{D42A27DB-BD31-4B8C-83A1-F6EECF244321}">
                <p14:modId xmlns:p14="http://schemas.microsoft.com/office/powerpoint/2010/main" val="1892000394"/>
              </p:ext>
            </p:extLst>
          </p:nvPr>
        </p:nvGraphicFramePr>
        <p:xfrm>
          <a:off x="238124" y="1286257"/>
          <a:ext cx="11859691" cy="444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/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17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Main Store/ Favorite Store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Say It’s Their ???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77844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||</a:t>
            </a:r>
          </a:p>
        </p:txBody>
      </p: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33548A48-AD22-4F9A-91E2-A812C7BD4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B5F2EE96-15F7-4919-BE54-C808FD55024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5034615"/>
            <a:ext cx="11476383" cy="2132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0806EED-10DC-4848-BCE8-50E97E631D64}"/>
              </a:ext>
            </a:extLst>
          </p:cNvPr>
          <p:cNvSpPr txBox="1"/>
          <p:nvPr/>
        </p:nvSpPr>
        <p:spPr>
          <a:xfrm>
            <a:off x="8810888" y="5965730"/>
            <a:ext cx="338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Main Store /Favorite Store Imagery not available for Channels, Channel Nets and Corporate Nets</a:t>
            </a: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19FBA46-D58D-4286-85C2-EB5EDB9A225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D55FD10E-AA5B-4D97-BBEB-7ACB94113F6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AB9BF-9FA5-45CA-A6E9-186A22490EFD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85731C6-9906-4CE1-8324-FB3572D332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99DF4E-56D2-4926-8AF9-A53DBD71FF4C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B71573C-7DA6-4A9A-8229-36FAC014CB8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006643D0-00C3-4287-A31B-6782153A3A2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1A9AD4E-FD81-4BDE-A56B-937C4DAECE46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8C49C36E-E2DF-4067-9B66-D5F8522D8A25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id="{9873B455-0AE1-47EA-B02F-9356A3EE608F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E50A1A-5E53-4055-88CD-A8D91C2F48E9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id="{95497CC4-B0D6-40E8-8CBB-36E47B02500C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678F097A-D753-4151-9F16-104527DF9B77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AE5510D-5C38-4641-AD65-A02CFD3E0938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AB2BD700-88D7-4410-B126-5EE6F111C4EF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73EC03F-77B1-460C-903E-40054F104C24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id="{363BB11F-D734-4834-9CA7-CBD4FFA205C2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id="{873FB4AA-A14B-44F9-9EEA-5A887A65641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A079034-F307-4B64-8DBB-F7D6402816D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2DDD2C9C-159A-4275-ABFE-3245845C081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F72B5C2-DEE1-4705-924A-4DB8AAE726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83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92693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 Report</a:t>
            </a:r>
            <a:r>
              <a:rPr lang="en-US" u="none" dirty="0">
                <a:latin typeface="Franklin Gothic Book" panose="020B0503020102020204" pitchFamily="34" charset="0"/>
              </a:rPr>
              <a:t>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Shoppers Beverage Purchase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7363-92C9-4293-9313-D54D48FAF923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8452CF-90BE-4108-8A39-1BAB66E7A16E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Beverage_Categories_Chart"/>
          <p:cNvGraphicFramePr/>
          <p:nvPr>
            <p:extLst>
              <p:ext uri="{D42A27DB-BD31-4B8C-83A1-F6EECF244321}">
                <p14:modId xmlns:p14="http://schemas.microsoft.com/office/powerpoint/2010/main" val="3145051079"/>
              </p:ext>
            </p:extLst>
          </p:nvPr>
        </p:nvGraphicFramePr>
        <p:xfrm>
          <a:off x="176402" y="3973061"/>
          <a:ext cx="11877053" cy="198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Beverage_Categories_Summary_Chart"/>
          <p:cNvGraphicFramePr/>
          <p:nvPr>
            <p:extLst>
              <p:ext uri="{D42A27DB-BD31-4B8C-83A1-F6EECF244321}">
                <p14:modId xmlns:p14="http://schemas.microsoft.com/office/powerpoint/2010/main" val="733803580"/>
              </p:ext>
            </p:extLst>
          </p:nvPr>
        </p:nvGraphicFramePr>
        <p:xfrm>
          <a:off x="176402" y="1286256"/>
          <a:ext cx="11492665" cy="1833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79"/>
          <p:cNvSpPr/>
          <p:nvPr/>
        </p:nvSpPr>
        <p:spPr>
          <a:xfrm>
            <a:off x="-1" y="56665"/>
            <a:ext cx="7777597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1" name="main_h"/>
          <p:cNvSpPr txBox="1"/>
          <p:nvPr/>
        </p:nvSpPr>
        <p:spPr>
          <a:xfrm>
            <a:off x="221418" y="121489"/>
            <a:ext cx="89222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Beverage Purchase – ||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68430"/>
            <a:ext cx="12268200" cy="230029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28256"/>
            <a:ext cx="5146689" cy="200474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60321" y="704900"/>
            <a:ext cx="11636661" cy="579486"/>
            <a:chOff x="260322" y="704900"/>
            <a:chExt cx="11666186" cy="579486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Summary (||)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2" y="704900"/>
              <a:ext cx="466118" cy="447092"/>
            </a:xfrm>
            <a:prstGeom prst="rect">
              <a:avLst/>
            </a:prstGeom>
            <a:noFill/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4" y="1070813"/>
              <a:ext cx="110449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 || Shoppers To ?? Purchase ??? At Least Once A Month</a:t>
              </a: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247982" y="3424427"/>
            <a:ext cx="11678526" cy="526960"/>
            <a:chOff x="247982" y="3424427"/>
            <a:chExt cx="11678526" cy="526960"/>
          </a:xfrm>
        </p:grpSpPr>
        <p:sp>
          <p:nvSpPr>
            <p:cNvPr id="40" name="Header"/>
            <p:cNvSpPr txBox="1"/>
            <p:nvPr/>
          </p:nvSpPr>
          <p:spPr>
            <a:xfrm>
              <a:off x="797718" y="3435151"/>
              <a:ext cx="11128790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(Top 10 For ???? ||)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3945" y="3762113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698016" y="3747228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escription"/>
            <p:cNvSpPr txBox="1"/>
            <p:nvPr/>
          </p:nvSpPr>
          <p:spPr>
            <a:xfrm>
              <a:off x="662542" y="3737814"/>
              <a:ext cx="11046509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 || Shoppers  To ?? Purchase ??? At Least Once A Month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82" y="3424427"/>
              <a:ext cx="466118" cy="411942"/>
            </a:xfrm>
            <a:prstGeom prst="rect">
              <a:avLst/>
            </a:prstGeom>
            <a:noFill/>
          </p:spPr>
        </p:pic>
      </p:grpSp>
      <p:pic>
        <p:nvPicPr>
          <p:cNvPr id="33" name="Picture 3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267476"/>
            <a:ext cx="11412000" cy="457464"/>
          </a:xfrm>
          <a:prstGeom prst="rect">
            <a:avLst/>
          </a:prstGeom>
        </p:spPr>
      </p:pic>
      <p:graphicFrame>
        <p:nvGraphicFramePr>
          <p:cNvPr id="63" name="TableLegends">
            <a:extLst>
              <a:ext uri="{FF2B5EF4-FFF2-40B4-BE49-F238E27FC236}">
                <a16:creationId xmlns:a16="http://schemas.microsoft.com/office/drawing/2014/main" id="{88C3A4A6-9582-4297-95F6-5A02AAC9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39574B62-3306-4C7C-B1E1-07251DBE161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Footer Placeholder 2">
            <a:extLst>
              <a:ext uri="{FF2B5EF4-FFF2-40B4-BE49-F238E27FC236}">
                <a16:creationId xmlns:a16="http://schemas.microsoft.com/office/drawing/2014/main" id="{F4827C69-BDC3-44A9-A857-5FC90D266EF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CA1FDC-D66F-4004-BB4D-C353B9D904CE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16590DE-7D81-4E08-A24F-B38AD34B73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8F7850-0820-4EF9-84AB-07C806EED92A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F59A2B2-B9FF-4E0B-BC5C-7AB0F1AFB52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FA21BCB6-4033-4B83-9D33-4243CAF8BA5E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2FD4252-B472-4A08-9AE8-A3759BF3587E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3301D609-5458-4C91-8354-905467801143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2" name="TPandFilters">
            <a:extLst>
              <a:ext uri="{FF2B5EF4-FFF2-40B4-BE49-F238E27FC236}">
                <a16:creationId xmlns:a16="http://schemas.microsoft.com/office/drawing/2014/main" id="{2625946B-FD88-44DE-8EF0-7996373CFCEF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652409-36DE-43C6-8CD8-CC91139E00BD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atTestAgainst">
            <a:extLst>
              <a:ext uri="{FF2B5EF4-FFF2-40B4-BE49-F238E27FC236}">
                <a16:creationId xmlns:a16="http://schemas.microsoft.com/office/drawing/2014/main" id="{B418E807-FA76-41CE-B1B1-F2BD9935B4D2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C1376845-B3DD-4F3A-B696-16A44F794F92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533F53E-35C8-473B-80DB-E2D1933021E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C1EA2BF1-42EC-49D5-B833-A8634E272023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926718-45E3-441A-9A96-29807F852247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9" name="benchmarkGroup">
            <a:extLst>
              <a:ext uri="{FF2B5EF4-FFF2-40B4-BE49-F238E27FC236}">
                <a16:creationId xmlns:a16="http://schemas.microsoft.com/office/drawing/2014/main" id="{322870FD-3E3B-4E7B-A551-D0F020D8848C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:a16="http://schemas.microsoft.com/office/drawing/2014/main" id="{FD2CB7CF-B74B-4357-A1B2-877EE605844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DE5AE4A-7156-45E2-BCD0-2D262735D5D2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3" name="Slide Number Placeholder 5">
            <a:extLst>
              <a:ext uri="{FF2B5EF4-FFF2-40B4-BE49-F238E27FC236}">
                <a16:creationId xmlns:a16="http://schemas.microsoft.com/office/drawing/2014/main" id="{0BABED6B-F648-4DBA-BF19-9E04835F0A5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96BB7DE-B523-4062-B2FE-19CECD66A5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A1B8486E-1726-4061-94D4-E0F58E182F8E}"/>
              </a:ext>
            </a:extLst>
          </p:cNvPr>
          <p:cNvGrpSpPr/>
          <p:nvPr/>
        </p:nvGrpSpPr>
        <p:grpSpPr>
          <a:xfrm>
            <a:off x="6450729" y="743820"/>
            <a:ext cx="5559120" cy="2329097"/>
            <a:chOff x="6450729" y="743820"/>
            <a:chExt cx="5559120" cy="2329097"/>
          </a:xfrm>
        </p:grpSpPr>
        <p:graphicFrame>
          <p:nvGraphicFramePr>
            <p:cNvPr id="49" name="OnlineNARTD_Chart">
              <a:extLst>
                <a:ext uri="{FF2B5EF4-FFF2-40B4-BE49-F238E27FC236}">
                  <a16:creationId xmlns:a16="http://schemas.microsoft.com/office/drawing/2014/main" id="{E0AC9449-B00B-422A-BC01-2309F973D0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1570999"/>
                </p:ext>
              </p:extLst>
            </p:nvPr>
          </p:nvGraphicFramePr>
          <p:xfrm>
            <a:off x="6560138" y="1239456"/>
            <a:ext cx="5341130" cy="18334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2EA7893-FD41-4D29-AE6D-4685ED08F2B6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160" y="2707960"/>
              <a:ext cx="5146689" cy="280404"/>
            </a:xfrm>
            <a:prstGeom prst="rect">
              <a:avLst/>
            </a:prstGeom>
          </p:spPr>
        </p:pic>
        <p:grpSp>
          <p:nvGrpSpPr>
            <p:cNvPr id="51" name="Header2">
              <a:extLst>
                <a:ext uri="{FF2B5EF4-FFF2-40B4-BE49-F238E27FC236}">
                  <a16:creationId xmlns:a16="http://schemas.microsoft.com/office/drawing/2014/main" id="{92420B6E-D6C6-4311-AAA0-359075A8A0FC}"/>
                </a:ext>
              </a:extLst>
            </p:cNvPr>
            <p:cNvGrpSpPr/>
            <p:nvPr/>
          </p:nvGrpSpPr>
          <p:grpSpPr>
            <a:xfrm>
              <a:off x="6826176" y="743820"/>
              <a:ext cx="5079205" cy="520270"/>
              <a:chOff x="664144" y="764116"/>
              <a:chExt cx="11262364" cy="520270"/>
            </a:xfrm>
          </p:grpSpPr>
          <p:sp>
            <p:nvSpPr>
              <p:cNvPr id="52" name="Header">
                <a:extLst>
                  <a:ext uri="{FF2B5EF4-FFF2-40B4-BE49-F238E27FC236}">
                    <a16:creationId xmlns:a16="http://schemas.microsoft.com/office/drawing/2014/main" id="{AA97BB23-2AE2-4421-9750-FB884CE61F90}"/>
                  </a:ext>
                </a:extLst>
              </p:cNvPr>
              <p:cNvSpPr txBox="1"/>
              <p:nvPr/>
            </p:nvSpPr>
            <p:spPr>
              <a:xfrm>
                <a:off x="797717" y="764116"/>
                <a:ext cx="11128791" cy="33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Franklin Gothic Book" panose="020B0503020102020204" pitchFamily="34" charset="0"/>
                    <a:ea typeface="Segoe UI" panose="020B0502040204020203" pitchFamily="34" charset="0"/>
                    <a:cs typeface="Arial" panose="020B0604020202020204" pitchFamily="34" charset="0"/>
                  </a:rPr>
                  <a:t>Online NARTD Beverage (Monthly+)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713A9EA-A0CE-4CE5-9881-882B304595EF}"/>
                  </a:ext>
                </a:extLst>
              </p:cNvPr>
              <p:cNvCxnSpPr/>
              <p:nvPr/>
            </p:nvCxnSpPr>
            <p:spPr>
              <a:xfrm>
                <a:off x="733945" y="1102670"/>
                <a:ext cx="11173941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36D24FC-D531-4AFC-A397-C0793D406EF6}"/>
                  </a:ext>
                </a:extLst>
              </p:cNvPr>
              <p:cNvCxnSpPr/>
              <p:nvPr/>
            </p:nvCxnSpPr>
            <p:spPr>
              <a:xfrm>
                <a:off x="11698016" y="1087200"/>
                <a:ext cx="219075" cy="0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Description">
                <a:extLst>
                  <a:ext uri="{FF2B5EF4-FFF2-40B4-BE49-F238E27FC236}">
                    <a16:creationId xmlns:a16="http://schemas.microsoft.com/office/drawing/2014/main" id="{9F5EF4A1-FCF2-47EA-96CC-7B3B051C04D6}"/>
                  </a:ext>
                </a:extLst>
              </p:cNvPr>
              <p:cNvSpPr txBox="1"/>
              <p:nvPr/>
            </p:nvSpPr>
            <p:spPr>
              <a:xfrm>
                <a:off x="664144" y="1070813"/>
                <a:ext cx="11044906" cy="213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i="1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Franklin Gothic Book" panose="020B0503020102020204" pitchFamily="34" charset="0"/>
                  </a:rPr>
                  <a:t>Read As: ?% Of  || Shoppers To ?? Purchase ??? At Least Once A Month</a:t>
                </a:r>
              </a:p>
            </p:txBody>
          </p:sp>
        </p:grpSp>
        <p:pic>
          <p:nvPicPr>
            <p:cNvPr id="57" name="chart">
              <a:extLst>
                <a:ext uri="{FF2B5EF4-FFF2-40B4-BE49-F238E27FC236}">
                  <a16:creationId xmlns:a16="http://schemas.microsoft.com/office/drawing/2014/main" id="{C5163DC1-D80F-4FC8-A900-C469A5BE1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50729" y="800035"/>
              <a:ext cx="346013" cy="34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32678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Manufacturer_Beverage_Summary_Chart"/>
          <p:cNvGraphicFramePr/>
          <p:nvPr>
            <p:extLst>
              <p:ext uri="{D42A27DB-BD31-4B8C-83A1-F6EECF244321}">
                <p14:modId xmlns:p14="http://schemas.microsoft.com/office/powerpoint/2010/main" val="2423759869"/>
              </p:ext>
            </p:extLst>
          </p:nvPr>
        </p:nvGraphicFramePr>
        <p:xfrm>
          <a:off x="176403" y="1286256"/>
          <a:ext cx="11867208" cy="433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032490"/>
            <a:ext cx="11412000" cy="252000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73970" y="704900"/>
            <a:ext cx="11643121" cy="581357"/>
            <a:chOff x="273970" y="704900"/>
            <a:chExt cx="11643121" cy="581357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19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Manufacturer Beverage Summary (||)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70" y="704900"/>
              <a:ext cx="466118" cy="447092"/>
            </a:xfrm>
            <a:prstGeom prst="rect">
              <a:avLst/>
            </a:prstGeom>
            <a:noFill/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4" y="1070813"/>
              <a:ext cx="11033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Purchase Beverages Manufactured By ??? At Least Once A Month</a:t>
              </a:r>
            </a:p>
          </p:txBody>
        </p:sp>
      </p:grpSp>
      <p:sp>
        <p:nvSpPr>
          <p:cNvPr id="44" name="main_h"/>
          <p:cNvSpPr txBox="1"/>
          <p:nvPr/>
        </p:nvSpPr>
        <p:spPr>
          <a:xfrm>
            <a:off x="221419" y="121489"/>
            <a:ext cx="77324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Beverage Purchase – ||</a:t>
            </a:r>
          </a:p>
        </p:txBody>
      </p: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id="{CF352D10-1A7A-4097-80E9-CD8B4AE07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FCBD22F1-2A35-4EB7-A80C-A8AA208E177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D8780AD1-FF6E-4A81-B9BB-3DEC9A60BCB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170F3D-2137-4321-B101-9E9115168297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8F3F240-A5D8-4F8F-8DB8-DBA082FCF9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D07877-1188-46DC-979D-5BF998524B5E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4D9F599-E602-4606-9E47-26797AFB3E4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0416EB7B-8CAF-41DD-B6E2-A138AB20AFBB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0B7E516-6575-43C7-B15A-0D687A0752E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174D8B4-0764-4297-B156-4BEE57FE07CC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D4C631BB-6735-41F0-9511-FAD8F99FD50C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B00914-017C-4942-AB72-26961AB101D5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id="{A14CBFE4-C7A7-4F8A-82A7-ED04ECACFF51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847357A-D1DA-4AAF-AAE8-73C02F8F66CD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DAB9EBC-38F5-4930-B9CF-CF38444AD994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B030D256-AC4A-492A-AFE7-84C9E7708417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7F38B5-512F-44AE-B303-DEA0729BF649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id="{04B74FB5-EFDC-40C3-BE99-DBFD4F00E1CA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id="{5D261D6C-0430-42EA-84B6-5F89813D462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57211AB-9092-4A97-B65C-EFBBAADD574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6926D2A6-C438-4E5B-8323-3ED040A314F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C37886-22EB-419A-9DDA-E29CED1693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70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Race-Ethnicity_Chart"/>
          <p:cNvGraphicFramePr/>
          <p:nvPr>
            <p:extLst>
              <p:ext uri="{D42A27DB-BD31-4B8C-83A1-F6EECF244321}">
                <p14:modId xmlns:p14="http://schemas.microsoft.com/office/powerpoint/2010/main" val="2243163702"/>
              </p:ext>
            </p:extLst>
          </p:nvPr>
        </p:nvGraphicFramePr>
        <p:xfrm>
          <a:off x="238125" y="3926364"/>
          <a:ext cx="5901092" cy="182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otal_SSD_Chart"/>
          <p:cNvGraphicFramePr/>
          <p:nvPr>
            <p:extLst>
              <p:ext uri="{D42A27DB-BD31-4B8C-83A1-F6EECF244321}">
                <p14:modId xmlns:p14="http://schemas.microsoft.com/office/powerpoint/2010/main" val="144902322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9" y="5373688"/>
            <a:ext cx="5510977" cy="2717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60322" y="718504"/>
            <a:ext cx="11666186" cy="565882"/>
            <a:chOff x="260322" y="718504"/>
            <a:chExt cx="11666186" cy="565882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Total SSD (Top 10 For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???? ||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Purchase ??? At Least Once A Month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2" y="718504"/>
              <a:ext cx="466118" cy="446388"/>
            </a:xfrm>
            <a:prstGeom prst="rect">
              <a:avLst/>
            </a:prstGeom>
            <a:noFill/>
          </p:spPr>
        </p:pic>
      </p:grpSp>
      <p:sp>
        <p:nvSpPr>
          <p:cNvPr id="41" name="main_h"/>
          <p:cNvSpPr txBox="1"/>
          <p:nvPr/>
        </p:nvSpPr>
        <p:spPr>
          <a:xfrm>
            <a:off x="221418" y="121489"/>
            <a:ext cx="5287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SSD Purchase and Favorite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– ||</a:t>
            </a:r>
          </a:p>
        </p:txBody>
      </p:sp>
      <p:graphicFrame>
        <p:nvGraphicFramePr>
          <p:cNvPr id="37" name="Occupation_Chart"/>
          <p:cNvGraphicFramePr/>
          <p:nvPr>
            <p:extLst>
              <p:ext uri="{D42A27DB-BD31-4B8C-83A1-F6EECF244321}">
                <p14:modId xmlns:p14="http://schemas.microsoft.com/office/powerpoint/2010/main" val="1047339772"/>
              </p:ext>
            </p:extLst>
          </p:nvPr>
        </p:nvGraphicFramePr>
        <p:xfrm>
          <a:off x="6229589" y="3926365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7" name="Header2"/>
          <p:cNvGrpSpPr/>
          <p:nvPr/>
        </p:nvGrpSpPr>
        <p:grpSpPr>
          <a:xfrm>
            <a:off x="282647" y="3215824"/>
            <a:ext cx="5690034" cy="830997"/>
            <a:chOff x="282647" y="3215824"/>
            <a:chExt cx="5690034" cy="83099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" y="3347982"/>
              <a:ext cx="466118" cy="446388"/>
            </a:xfrm>
            <a:prstGeom prst="rect">
              <a:avLst/>
            </a:prstGeom>
            <a:noFill/>
          </p:spPr>
        </p:pic>
        <p:sp>
          <p:nvSpPr>
            <p:cNvPr id="6" name="Star: 5 Points 5"/>
            <p:cNvSpPr>
              <a:spLocks noChangeAspect="1"/>
            </p:cNvSpPr>
            <p:nvPr/>
          </p:nvSpPr>
          <p:spPr>
            <a:xfrm>
              <a:off x="616439" y="3569335"/>
              <a:ext cx="150000" cy="180000"/>
            </a:xfrm>
            <a:prstGeom prst="star5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Header"/>
            <p:cNvSpPr txBox="1"/>
            <p:nvPr/>
          </p:nvSpPr>
          <p:spPr>
            <a:xfrm>
              <a:off x="714880" y="3215824"/>
              <a:ext cx="5257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Regular SSD (Top 5 for ???? Favorite Brand Within Regular SSD)</a:t>
              </a:r>
            </a:p>
            <a:p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escription"/>
            <p:cNvSpPr txBox="1"/>
            <p:nvPr/>
          </p:nvSpPr>
          <p:spPr>
            <a:xfrm>
              <a:off x="662543" y="3737814"/>
              <a:ext cx="51932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Res: ?% Of || Shoppers To ?? Consider ??? Their Favorite Brand Of  Regular SSD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6" y="5369742"/>
            <a:ext cx="5433392" cy="235928"/>
          </a:xfrm>
          <a:prstGeom prst="rect">
            <a:avLst/>
          </a:prstGeom>
        </p:spPr>
      </p:pic>
      <p:grpSp>
        <p:nvGrpSpPr>
          <p:cNvPr id="8" name="Header3"/>
          <p:cNvGrpSpPr/>
          <p:nvPr/>
        </p:nvGrpSpPr>
        <p:grpSpPr>
          <a:xfrm>
            <a:off x="6384683" y="3188504"/>
            <a:ext cx="5634176" cy="764754"/>
            <a:chOff x="6384683" y="3188504"/>
            <a:chExt cx="5634176" cy="76475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Description"/>
            <p:cNvSpPr txBox="1"/>
            <p:nvPr/>
          </p:nvSpPr>
          <p:spPr>
            <a:xfrm>
              <a:off x="6705603" y="3737814"/>
              <a:ext cx="5248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Consider ??? Their Favorite Brand Of  Diet SSD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683" y="3347982"/>
              <a:ext cx="466117" cy="446388"/>
            </a:xfrm>
            <a:prstGeom prst="rect">
              <a:avLst/>
            </a:prstGeom>
            <a:noFill/>
          </p:spPr>
        </p:pic>
        <p:sp>
          <p:nvSpPr>
            <p:cNvPr id="38" name="Header">
              <a:extLst>
                <a:ext uri="{FF2B5EF4-FFF2-40B4-BE49-F238E27FC236}">
                  <a16:creationId xmlns:a16="http://schemas.microsoft.com/office/drawing/2014/main" id="{CDC4AA40-E488-4485-BA7A-1E1A14C9D838}"/>
                </a:ext>
              </a:extLst>
            </p:cNvPr>
            <p:cNvSpPr txBox="1"/>
            <p:nvPr/>
          </p:nvSpPr>
          <p:spPr>
            <a:xfrm>
              <a:off x="6761058" y="3188504"/>
              <a:ext cx="5257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Diet SSD (Top 5 for ???? Favorite Brand Within Diet SSD)</a:t>
              </a:r>
            </a:p>
            <a:p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2" name="TableLegends">
            <a:extLst>
              <a:ext uri="{FF2B5EF4-FFF2-40B4-BE49-F238E27FC236}">
                <a16:creationId xmlns:a16="http://schemas.microsoft.com/office/drawing/2014/main" id="{E566EB0C-8C68-418E-84C7-436E033C0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Slide Number Placeholder 4">
            <a:extLst>
              <a:ext uri="{FF2B5EF4-FFF2-40B4-BE49-F238E27FC236}">
                <a16:creationId xmlns:a16="http://schemas.microsoft.com/office/drawing/2014/main" id="{D3E70C6B-91C0-40E3-B20D-72F0965E20D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Footer Placeholder 2">
            <a:extLst>
              <a:ext uri="{FF2B5EF4-FFF2-40B4-BE49-F238E27FC236}">
                <a16:creationId xmlns:a16="http://schemas.microsoft.com/office/drawing/2014/main" id="{0D3DC732-4EAB-4684-9051-5516A9FF6F5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EA797-FD81-457C-AE2C-0C5ECF1599E7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1250DE2-CF31-40A2-8BD7-CB8DFA6A9E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8EE81D-6D2B-4D6C-A4CF-8EB3244DA937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2A6B69D-B492-4A27-9957-5D5690CF951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D1F0996D-5BDD-4651-A9E8-D7857BD0F2C4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7326BC6-FBF2-4783-9B97-AB2359265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44AD6376-2DE3-4429-86B8-E042A74714B1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1" name="TPandFilters">
            <a:extLst>
              <a:ext uri="{FF2B5EF4-FFF2-40B4-BE49-F238E27FC236}">
                <a16:creationId xmlns:a16="http://schemas.microsoft.com/office/drawing/2014/main" id="{8F434395-78FE-4825-8264-D6348F52EB89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1942A1-7925-4908-9ED3-1AC905FF098A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tatTestAgainst">
            <a:extLst>
              <a:ext uri="{FF2B5EF4-FFF2-40B4-BE49-F238E27FC236}">
                <a16:creationId xmlns:a16="http://schemas.microsoft.com/office/drawing/2014/main" id="{74C01008-B42C-4FEC-907D-0AD84232CB8A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8B261E6-E992-4961-ADD2-90453B8E8F8D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DD0337-4F1E-442F-8FEB-7FCDFE6E581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C10BAD63-5621-4AAE-8F97-6A96A703D8F9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6502CD2-592C-4927-82D4-66376408E96B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8" name="benchmarkGroup">
            <a:extLst>
              <a:ext uri="{FF2B5EF4-FFF2-40B4-BE49-F238E27FC236}">
                <a16:creationId xmlns:a16="http://schemas.microsoft.com/office/drawing/2014/main" id="{91089CEE-1FC1-47E7-B9E9-C21CC3C0A42F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9" name="benchmark">
              <a:extLst>
                <a:ext uri="{FF2B5EF4-FFF2-40B4-BE49-F238E27FC236}">
                  <a16:creationId xmlns:a16="http://schemas.microsoft.com/office/drawing/2014/main" id="{4C25F649-DAC0-4920-91DB-D9461A9BA6CF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F35739-F5F1-4582-9B24-A1CCBDF4910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1" name="Slide Number Placeholder 5">
            <a:extLst>
              <a:ext uri="{FF2B5EF4-FFF2-40B4-BE49-F238E27FC236}">
                <a16:creationId xmlns:a16="http://schemas.microsoft.com/office/drawing/2014/main" id="{F0123108-1E21-4728-8593-F037BA55410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DCC6F5D7-96B4-4E39-A231-ACF0B848918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093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sz="4000" u="none" dirty="0">
                <a:latin typeface="Franklin Gothic Book" panose="020B0503020102020204" pitchFamily="34" charset="0"/>
              </a:rPr>
              <a:t> Report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Frequency Profile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A0A50-62F7-4CC7-9C1D-9C05808D736D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EDD7F7-D05F-4C14-8FAF-FA5E57670986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199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8" name="TotalGB_Chart"/>
          <p:cNvGraphicFramePr/>
          <p:nvPr>
            <p:extLst>
              <p:ext uri="{D42A27DB-BD31-4B8C-83A1-F6EECF244321}">
                <p14:modId xmlns:p14="http://schemas.microsoft.com/office/powerpoint/2010/main" val="2347980749"/>
              </p:ext>
            </p:extLst>
          </p:nvPr>
        </p:nvGraphicFramePr>
        <p:xfrm>
          <a:off x="238125" y="1339267"/>
          <a:ext cx="11829184" cy="445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main_h"/>
          <p:cNvSpPr txBox="1"/>
          <p:nvPr/>
        </p:nvSpPr>
        <p:spPr>
          <a:xfrm>
            <a:off x="221419" y="121489"/>
            <a:ext cx="44812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||</a:t>
            </a:r>
          </a:p>
        </p:txBody>
      </p:sp>
      <p:grpSp>
        <p:nvGrpSpPr>
          <p:cNvPr id="2" name="Header1"/>
          <p:cNvGrpSpPr/>
          <p:nvPr/>
        </p:nvGrpSpPr>
        <p:grpSpPr>
          <a:xfrm>
            <a:off x="273933" y="761525"/>
            <a:ext cx="11643158" cy="522861"/>
            <a:chOff x="273933" y="761525"/>
            <a:chExt cx="11643158" cy="522861"/>
          </a:xfrm>
        </p:grpSpPr>
        <p:sp>
          <p:nvSpPr>
            <p:cNvPr id="26" name="Header"/>
            <p:cNvSpPr txBox="1"/>
            <p:nvPr/>
          </p:nvSpPr>
          <p:spPr>
            <a:xfrm>
              <a:off x="784465" y="766556"/>
              <a:ext cx="11112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Shoppers Frequency (Total Shoppers Base)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scription"/>
            <p:cNvSpPr txBox="1"/>
            <p:nvPr/>
          </p:nvSpPr>
          <p:spPr>
            <a:xfrm>
              <a:off x="664145" y="1070813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 Total Shoppers Are Also ??? Shoppers To ??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3" y="761525"/>
              <a:ext cx="444053" cy="425928"/>
            </a:xfrm>
            <a:prstGeom prst="rect">
              <a:avLst/>
            </a:prstGeom>
            <a:noFill/>
          </p:spPr>
        </p:pic>
      </p:grp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7A75F83-3667-4353-A020-2A3F620DFE9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3881E-9E93-4FEB-AEEF-4B5BFB11EC34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57B33E-B2E4-4662-B44D-6F90232F8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91D94-56B2-427A-8133-76F46A79359C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E12BDD-2C68-490D-AAEF-746EE7D46C9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D5BA9C7-4D9D-40A1-8CBC-0443A1DBB3D0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387281-EC95-446A-97C7-91B68D203E5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133BDDF-2B04-4167-B52C-ACAEDBAE179D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35" name="TPandFilters">
            <a:extLst>
              <a:ext uri="{FF2B5EF4-FFF2-40B4-BE49-F238E27FC236}">
                <a16:creationId xmlns:a16="http://schemas.microsoft.com/office/drawing/2014/main" id="{6C4F59F8-AA49-451D-91B4-BA8C9D704D7B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36B326-0E2D-45C4-A760-D5E453EF2C6C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tatTestAgainst">
            <a:extLst>
              <a:ext uri="{FF2B5EF4-FFF2-40B4-BE49-F238E27FC236}">
                <a16:creationId xmlns:a16="http://schemas.microsoft.com/office/drawing/2014/main" id="{C3E28441-AB20-4AF7-950F-9D1C9EED5105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A9BBA50-D2CD-4608-9F42-DADFEA144915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593997-0604-4845-8B21-E8652E00514C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7A6797B3-AD7F-46D6-B4FA-CA07AE96528B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8B401B-D5CD-41BB-9586-EBA812270E3D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" name="benchmarkGroup"/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42" name="benchmark">
              <a:extLst>
                <a:ext uri="{FF2B5EF4-FFF2-40B4-BE49-F238E27FC236}">
                  <a16:creationId xmlns:a16="http://schemas.microsoft.com/office/drawing/2014/main" id="{E71DA431-B9E1-424A-8FCE-C7144E006A14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5D7B6D0-9407-4D0C-B491-124697BE9934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FDD8F444-62A6-4C24-BE6F-E43B9FB2D15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0AE995C-4D32-4921-89A4-CD2EF425B1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graphicFrame>
        <p:nvGraphicFramePr>
          <p:cNvPr id="68" name="TableLegends">
            <a:extLst>
              <a:ext uri="{FF2B5EF4-FFF2-40B4-BE49-F238E27FC236}">
                <a16:creationId xmlns:a16="http://schemas.microsoft.com/office/drawing/2014/main" id="{E2B5B275-E27B-4546-9C34-F129D6D3A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08661"/>
              </p:ext>
            </p:extLst>
          </p:nvPr>
        </p:nvGraphicFramePr>
        <p:xfrm>
          <a:off x="0" y="595225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9BE44A78-EBC7-4A25-91EB-4E2A9CC976D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" y="5100618"/>
            <a:ext cx="1141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01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9" name="main_h"/>
          <p:cNvSpPr txBox="1"/>
          <p:nvPr/>
        </p:nvSpPr>
        <p:spPr>
          <a:xfrm>
            <a:off x="221418" y="123092"/>
            <a:ext cx="8713574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||</a:t>
            </a:r>
          </a:p>
        </p:txBody>
      </p:sp>
      <p:grpSp>
        <p:nvGrpSpPr>
          <p:cNvPr id="2" name="Header1"/>
          <p:cNvGrpSpPr/>
          <p:nvPr/>
        </p:nvGrpSpPr>
        <p:grpSpPr>
          <a:xfrm>
            <a:off x="273933" y="761525"/>
            <a:ext cx="11647014" cy="522861"/>
            <a:chOff x="273933" y="761525"/>
            <a:chExt cx="11647014" cy="522861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6556"/>
              <a:ext cx="11123230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Shopper Frequency (||)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scription"/>
            <p:cNvSpPr txBox="1"/>
            <p:nvPr/>
          </p:nvSpPr>
          <p:spPr>
            <a:xfrm>
              <a:off x="664145" y="1070813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?? || Shoppers To ?? Are Also ??? Shoppers To ??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3" y="761525"/>
              <a:ext cx="444053" cy="425928"/>
            </a:xfrm>
            <a:prstGeom prst="rect">
              <a:avLst/>
            </a:prstGeom>
            <a:noFill/>
          </p:spPr>
        </p:pic>
      </p:grpSp>
      <p:graphicFrame>
        <p:nvGraphicFramePr>
          <p:cNvPr id="32" name="MGB_Chart">
            <a:extLst>
              <a:ext uri="{FF2B5EF4-FFF2-40B4-BE49-F238E27FC236}">
                <a16:creationId xmlns:a16="http://schemas.microsoft.com/office/drawing/2014/main" id="{C78EE258-1397-4C65-899D-85D6E08C0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89633"/>
              </p:ext>
            </p:extLst>
          </p:nvPr>
        </p:nvGraphicFramePr>
        <p:xfrm>
          <a:off x="296499" y="1289064"/>
          <a:ext cx="11829184" cy="4494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1" name="TableLegends">
            <a:extLst>
              <a:ext uri="{FF2B5EF4-FFF2-40B4-BE49-F238E27FC236}">
                <a16:creationId xmlns:a16="http://schemas.microsoft.com/office/drawing/2014/main" id="{59EC9460-F5C9-4037-8F92-EA20613A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65C81317-B891-492F-A915-60137C4427F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0513EFA7-90AF-43DB-A439-064711C4121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EE05B-BB09-4A30-8B93-B7B460896648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059A30C-952D-44DA-9914-33DFF8D32B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041A50-D56D-4F32-A384-9F15AE3A4571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A79718F-669E-43C5-9919-79CB487BDB7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7CAD7B3C-DAD8-4CEA-A32A-EA51F9E1E0BF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B60D4A8-D5A2-431D-B0F9-76CA60A2C779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9E416E4B-CA4D-4D38-8FB6-40458D0BD74E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D28DEED0-F6B3-4C19-905D-55C5CF632A77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EE93BD5-F6B2-4935-BDD1-80AE5DA8C3E2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id="{3F76C408-4FF9-4DA0-8C26-2E5642EEC431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C07A759D-790D-4735-9D57-8F763D9C26D4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1ED05E-F072-4CAE-9B07-A1194AD2B9D9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F4964C88-3B61-4E45-AB67-96FC9B65B58B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3CD51BF-2561-4818-AA46-FCD34C687F92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id="{52467B77-111B-417F-B9AB-4C38DB8876EB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id="{9BB3F501-C5D3-4FA4-86F0-FFD288CB9332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A34F9E3-D063-4C1E-986B-927F06CEC24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91F9CF91-F7FA-48B6-AB48-171434B86C0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1DBCAB0-537F-4102-90D0-90619902B8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4078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Shoppers Demographics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49991-5A3C-4BC7-BF01-9153E6ACCADA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470F1E-7764-4ADC-ACF2-0526D3C167A4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095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graphicFrame>
        <p:nvGraphicFramePr>
          <p:cNvPr id="63" name="Gender_Chart"/>
          <p:cNvGraphicFramePr/>
          <p:nvPr>
            <p:extLst>
              <p:ext uri="{D42A27DB-BD31-4B8C-83A1-F6EECF244321}">
                <p14:modId xmlns:p14="http://schemas.microsoft.com/office/powerpoint/2010/main" val="2632086946"/>
              </p:ext>
            </p:extLst>
          </p:nvPr>
        </p:nvGraphicFramePr>
        <p:xfrm>
          <a:off x="238125" y="1273007"/>
          <a:ext cx="5882986" cy="1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Race-Ethnicity_Chart"/>
          <p:cNvGraphicFramePr/>
          <p:nvPr>
            <p:extLst>
              <p:ext uri="{D42A27DB-BD31-4B8C-83A1-F6EECF244321}">
                <p14:modId xmlns:p14="http://schemas.microsoft.com/office/powerpoint/2010/main" val="681460481"/>
              </p:ext>
            </p:extLst>
          </p:nvPr>
        </p:nvGraphicFramePr>
        <p:xfrm>
          <a:off x="238125" y="3900249"/>
          <a:ext cx="5901092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ccupation_Chart"/>
          <p:cNvGraphicFramePr/>
          <p:nvPr>
            <p:extLst>
              <p:ext uri="{D42A27DB-BD31-4B8C-83A1-F6EECF244321}">
                <p14:modId xmlns:p14="http://schemas.microsoft.com/office/powerpoint/2010/main" val="3295638261"/>
              </p:ext>
            </p:extLst>
          </p:nvPr>
        </p:nvGraphicFramePr>
        <p:xfrm>
          <a:off x="6229589" y="3953259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Age_Chart"/>
          <p:cNvGraphicFramePr/>
          <p:nvPr>
            <p:extLst>
              <p:ext uri="{D42A27DB-BD31-4B8C-83A1-F6EECF244321}">
                <p14:modId xmlns:p14="http://schemas.microsoft.com/office/powerpoint/2010/main" val="1962054162"/>
              </p:ext>
            </p:extLst>
          </p:nvPr>
        </p:nvGraphicFramePr>
        <p:xfrm>
          <a:off x="6229589" y="1299013"/>
          <a:ext cx="5882986" cy="188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8163960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||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330613" y="764116"/>
            <a:ext cx="5660612" cy="520270"/>
            <a:chOff x="330613" y="764116"/>
            <a:chExt cx="5660612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Gender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13" y="818249"/>
              <a:ext cx="402812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</a:t>
              </a: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352911" y="740457"/>
            <a:ext cx="5656797" cy="543929"/>
            <a:chOff x="6352911" y="740457"/>
            <a:chExt cx="5656797" cy="54392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Age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1" y="740457"/>
              <a:ext cx="362211" cy="362211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 Year Old</a:t>
              </a: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422683" y="3379778"/>
            <a:ext cx="5634318" cy="571609"/>
            <a:chOff x="422683" y="3379778"/>
            <a:chExt cx="5634318" cy="571609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Race/ Ethnicity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-4000"/>
                      </a14:imgEffect>
                      <a14:imgEffect>
                        <a14:brightnessContrast bright="-7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83" y="3379778"/>
              <a:ext cx="310332" cy="37726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</a:t>
              </a:r>
            </a:p>
          </p:txBody>
        </p:sp>
      </p:grpSp>
      <p:grpSp>
        <p:nvGrpSpPr>
          <p:cNvPr id="7" name="Header4"/>
          <p:cNvGrpSpPr/>
          <p:nvPr/>
        </p:nvGrpSpPr>
        <p:grpSpPr>
          <a:xfrm>
            <a:off x="6350843" y="3386421"/>
            <a:ext cx="5710134" cy="564966"/>
            <a:chOff x="6350843" y="3386421"/>
            <a:chExt cx="5710134" cy="564966"/>
          </a:xfrm>
        </p:grpSpPr>
        <p:sp>
          <p:nvSpPr>
            <p:cNvPr id="43" name="Description"/>
            <p:cNvSpPr txBox="1"/>
            <p:nvPr/>
          </p:nvSpPr>
          <p:spPr>
            <a:xfrm>
              <a:off x="6705604" y="3737814"/>
              <a:ext cx="51932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From ???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 descr="A picture containing weapon, brass knucks, window, bicycle&#10;&#10;Description generated with high confidence">
              <a:extLst>
                <a:ext uri="{FF2B5EF4-FFF2-40B4-BE49-F238E27FC236}">
                  <a16:creationId xmlns:a16="http://schemas.microsoft.com/office/drawing/2014/main" id="{3E6250FF-6CEA-489A-B187-3A39FEAA3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843" y="3386421"/>
              <a:ext cx="411292" cy="377268"/>
            </a:xfrm>
            <a:prstGeom prst="rect">
              <a:avLst/>
            </a:prstGeom>
          </p:spPr>
        </p:pic>
      </p:grpSp>
      <p:graphicFrame>
        <p:nvGraphicFramePr>
          <p:cNvPr id="85" name="TableLegends">
            <a:extLst>
              <a:ext uri="{FF2B5EF4-FFF2-40B4-BE49-F238E27FC236}">
                <a16:creationId xmlns:a16="http://schemas.microsoft.com/office/drawing/2014/main" id="{6AD34AD6-1E0C-4FE1-85C4-9274D1231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id="{86A37F40-E996-4F1C-957F-8D4031BB8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16085"/>
            <a:ext cx="5364000" cy="20898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642752C-EB59-47B2-B188-9014CD10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5433915"/>
            <a:ext cx="5462890" cy="212840"/>
          </a:xfrm>
          <a:prstGeom prst="rect">
            <a:avLst/>
          </a:prstGeom>
        </p:spPr>
      </p:pic>
      <p:sp>
        <p:nvSpPr>
          <p:cNvPr id="87" name="Slide Number Placeholder 4">
            <a:extLst>
              <a:ext uri="{FF2B5EF4-FFF2-40B4-BE49-F238E27FC236}">
                <a16:creationId xmlns:a16="http://schemas.microsoft.com/office/drawing/2014/main" id="{9967BAA4-7620-420C-813C-F8336349591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Footer Placeholder 2">
            <a:extLst>
              <a:ext uri="{FF2B5EF4-FFF2-40B4-BE49-F238E27FC236}">
                <a16:creationId xmlns:a16="http://schemas.microsoft.com/office/drawing/2014/main" id="{24CB9644-FF47-4CFE-839F-E8CA929D7A4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A1D52F-A06A-43FD-A49A-925DB49E7E31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05E6580-16B8-4B2D-8D84-CF217244866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810995E-A762-4D3F-9BF7-02A26699D5EE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F391AD5-951A-4183-98A0-AB0D502B0A58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3" name="Footer Placeholder 4">
            <a:extLst>
              <a:ext uri="{FF2B5EF4-FFF2-40B4-BE49-F238E27FC236}">
                <a16:creationId xmlns:a16="http://schemas.microsoft.com/office/drawing/2014/main" id="{CE48FB7E-EBA8-4793-BBD3-4AF852912A15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3886604-224F-47C5-AA77-68CCE6B7EE7A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ABF41C4D-3578-4BFB-B3B8-3DFA2C893453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6" name="TPandFilters">
            <a:extLst>
              <a:ext uri="{FF2B5EF4-FFF2-40B4-BE49-F238E27FC236}">
                <a16:creationId xmlns:a16="http://schemas.microsoft.com/office/drawing/2014/main" id="{DAE1D4EC-F5CD-4EBD-BAC5-0492FD455652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FE3BF1-7662-48C6-9F30-D20DA1F43F19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tatTestAgainst">
            <a:extLst>
              <a:ext uri="{FF2B5EF4-FFF2-40B4-BE49-F238E27FC236}">
                <a16:creationId xmlns:a16="http://schemas.microsoft.com/office/drawing/2014/main" id="{EB7F5C38-A57A-48CB-82B5-9DB016B3F397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A50B346-9CDB-49FC-8B5C-149558B5F501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BC3F964-0719-45E2-80E0-74C96A16F763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7108D1EC-1177-4E45-AB85-020EA24CBCC5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B8D5F4B-9627-48E7-BC64-5C7AEDF98700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3" name="benchmarkGroup">
            <a:extLst>
              <a:ext uri="{FF2B5EF4-FFF2-40B4-BE49-F238E27FC236}">
                <a16:creationId xmlns:a16="http://schemas.microsoft.com/office/drawing/2014/main" id="{898A6E90-F621-4DC6-B539-625AA3BD8DF9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104" name="benchmark">
              <a:extLst>
                <a:ext uri="{FF2B5EF4-FFF2-40B4-BE49-F238E27FC236}">
                  <a16:creationId xmlns:a16="http://schemas.microsoft.com/office/drawing/2014/main" id="{B297FF07-7E0E-4CD2-9061-7C8002DD51E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4C72176-3B51-49B6-ABCC-D3D5B080CBE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6" name="Slide Number Placeholder 5">
            <a:extLst>
              <a:ext uri="{FF2B5EF4-FFF2-40B4-BE49-F238E27FC236}">
                <a16:creationId xmlns:a16="http://schemas.microsoft.com/office/drawing/2014/main" id="{58B45332-7697-4AC6-945E-A6855FAFD21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E66F999C-22B3-49CB-ADE7-AF86C72937B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07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65307"/>
            <a:ext cx="5445575" cy="201334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30" y="137538"/>
            <a:ext cx="7981158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||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62" name="Socioeconomic_Level_Chart"/>
          <p:cNvGraphicFramePr/>
          <p:nvPr>
            <p:extLst>
              <p:ext uri="{D42A27DB-BD31-4B8C-83A1-F6EECF244321}">
                <p14:modId xmlns:p14="http://schemas.microsoft.com/office/powerpoint/2010/main" val="544797143"/>
              </p:ext>
            </p:extLst>
          </p:nvPr>
        </p:nvGraphicFramePr>
        <p:xfrm>
          <a:off x="238125" y="1263094"/>
          <a:ext cx="5901092" cy="4573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HH_Income_Chart"/>
          <p:cNvGraphicFramePr/>
          <p:nvPr>
            <p:extLst>
              <p:ext uri="{D42A27DB-BD31-4B8C-83A1-F6EECF244321}">
                <p14:modId xmlns:p14="http://schemas.microsoft.com/office/powerpoint/2010/main" val="2177890834"/>
              </p:ext>
            </p:extLst>
          </p:nvPr>
        </p:nvGraphicFramePr>
        <p:xfrm>
          <a:off x="6244401" y="1289605"/>
          <a:ext cx="5882986" cy="186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5" name="HH_Size_Chart"/>
          <p:cNvGraphicFramePr/>
          <p:nvPr>
            <p:extLst>
              <p:ext uri="{D42A27DB-BD31-4B8C-83A1-F6EECF244321}">
                <p14:modId xmlns:p14="http://schemas.microsoft.com/office/powerpoint/2010/main" val="1527779253"/>
              </p:ext>
            </p:extLst>
          </p:nvPr>
        </p:nvGraphicFramePr>
        <p:xfrm>
          <a:off x="6229589" y="3928994"/>
          <a:ext cx="5882986" cy="188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45718" y="764116"/>
            <a:ext cx="5645507" cy="520270"/>
            <a:chOff x="345718" y="764116"/>
            <a:chExt cx="5645507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Socioeconomic Level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18" y="818249"/>
              <a:ext cx="372601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</a:t>
              </a:r>
            </a:p>
          </p:txBody>
        </p:sp>
      </p:grpSp>
      <p:grpSp>
        <p:nvGrpSpPr>
          <p:cNvPr id="4" name="Header2"/>
          <p:cNvGrpSpPr/>
          <p:nvPr/>
        </p:nvGrpSpPr>
        <p:grpSpPr>
          <a:xfrm>
            <a:off x="6335036" y="744663"/>
            <a:ext cx="5674672" cy="539723"/>
            <a:chOff x="6335036" y="744663"/>
            <a:chExt cx="5674672" cy="53972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036" y="744663"/>
              <a:ext cx="411520" cy="345677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Income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Have HH Income ??? </a:t>
              </a:r>
            </a:p>
          </p:txBody>
        </p:sp>
      </p:grpSp>
      <p:grpSp>
        <p:nvGrpSpPr>
          <p:cNvPr id="5" name="Header3"/>
          <p:cNvGrpSpPr/>
          <p:nvPr/>
        </p:nvGrpSpPr>
        <p:grpSpPr>
          <a:xfrm>
            <a:off x="6328786" y="3387850"/>
            <a:ext cx="5732191" cy="563537"/>
            <a:chOff x="6328786" y="3387850"/>
            <a:chExt cx="5732191" cy="563537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Size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786" y="3387850"/>
              <a:ext cx="359926" cy="34567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5604" y="3737814"/>
              <a:ext cx="51932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 Members</a:t>
              </a:r>
            </a:p>
          </p:txBody>
        </p:sp>
      </p:grpSp>
      <p:graphicFrame>
        <p:nvGraphicFramePr>
          <p:cNvPr id="77" name="TableLegends">
            <a:extLst>
              <a:ext uri="{FF2B5EF4-FFF2-40B4-BE49-F238E27FC236}">
                <a16:creationId xmlns:a16="http://schemas.microsoft.com/office/drawing/2014/main" id="{EC870670-4947-483F-AFAE-1A6FE7AAD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6" name="Picture 75">
            <a:extLst>
              <a:ext uri="{FF2B5EF4-FFF2-40B4-BE49-F238E27FC236}">
                <a16:creationId xmlns:a16="http://schemas.microsoft.com/office/drawing/2014/main" id="{5D36BDD4-9B01-4D18-89D8-5A5A6AD10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1" y="5380907"/>
            <a:ext cx="5428744" cy="2115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5A10AF-D384-4EC9-AABD-7E8E24D5830A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15" y="5392422"/>
            <a:ext cx="5400000" cy="207455"/>
          </a:xfrm>
          <a:prstGeom prst="rect">
            <a:avLst/>
          </a:prstGeom>
        </p:spPr>
      </p:pic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24B10F9B-F56B-4AE3-9AD5-C7C47F550CC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id="{8A0892A6-32F3-4989-9B64-04F5C387388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71FD79-17AF-42E4-BF87-7D062909297C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91C1473-8C31-4A48-89E6-62937B7638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DEBC6D-86CB-487D-8C02-5DA3AD19B615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B6E4991-B327-48F1-BA44-E085A5B561F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4" name="Footer Placeholder 4">
            <a:extLst>
              <a:ext uri="{FF2B5EF4-FFF2-40B4-BE49-F238E27FC236}">
                <a16:creationId xmlns:a16="http://schemas.microsoft.com/office/drawing/2014/main" id="{0DDB00A7-1577-4E64-A549-1C209528E819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5164CB1-75FE-464C-9B63-ED3303B36D7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972A4825-3799-4608-A259-62655E813141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7" name="TPandFilters">
            <a:extLst>
              <a:ext uri="{FF2B5EF4-FFF2-40B4-BE49-F238E27FC236}">
                <a16:creationId xmlns:a16="http://schemas.microsoft.com/office/drawing/2014/main" id="{E338F77D-4200-47A0-996A-A23A5280FC4D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9AD26A-5BC8-464E-9376-C15590D885ED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tatTestAgainst">
            <a:extLst>
              <a:ext uri="{FF2B5EF4-FFF2-40B4-BE49-F238E27FC236}">
                <a16:creationId xmlns:a16="http://schemas.microsoft.com/office/drawing/2014/main" id="{3E7924C8-FED7-415C-BA1B-C6771EC09169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88A1C6D5-B868-4FE7-BD1D-CE02EBADEACF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41AA9C9-6C27-4E12-93C1-928142865A15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6E92F8B-496B-43FE-A0AC-D3CB7755ADA0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F4A338F-7C1D-458E-95E0-9674026DB3CF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4" name="benchmarkGroup">
            <a:extLst>
              <a:ext uri="{FF2B5EF4-FFF2-40B4-BE49-F238E27FC236}">
                <a16:creationId xmlns:a16="http://schemas.microsoft.com/office/drawing/2014/main" id="{3C048389-932C-4BB6-BECF-62571820877A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95" name="benchmark">
              <a:extLst>
                <a:ext uri="{FF2B5EF4-FFF2-40B4-BE49-F238E27FC236}">
                  <a16:creationId xmlns:a16="http://schemas.microsoft.com/office/drawing/2014/main" id="{53C8ABF4-4E58-404A-9C4F-B434ACB2C00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649EE8B-52A6-4042-AF6F-DF3926DE019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E60046CC-0587-4105-AD18-6C729EB06C0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5618F29-5D5E-4ED2-8261-B5AA7EC9DDA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81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Attitudinal_Segmentation_Chart">
            <a:extLst>
              <a:ext uri="{FF2B5EF4-FFF2-40B4-BE49-F238E27FC236}">
                <a16:creationId xmlns:a16="http://schemas.microsoft.com/office/drawing/2014/main" id="{49EF0565-E42A-4B11-B776-0C050A28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010197"/>
              </p:ext>
            </p:extLst>
          </p:nvPr>
        </p:nvGraphicFramePr>
        <p:xfrm>
          <a:off x="176580" y="4010828"/>
          <a:ext cx="11861820" cy="1780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6" name="Picture 7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" y="2729941"/>
            <a:ext cx="5377913" cy="207455"/>
          </a:xfrm>
          <a:prstGeom prst="rect">
            <a:avLst/>
          </a:prstGeom>
        </p:spPr>
      </p:pic>
      <p:graphicFrame>
        <p:nvGraphicFramePr>
          <p:cNvPr id="84" name="Marital_Status_Chart"/>
          <p:cNvGraphicFramePr/>
          <p:nvPr>
            <p:extLst>
              <p:ext uri="{D42A27DB-BD31-4B8C-83A1-F6EECF244321}">
                <p14:modId xmlns:p14="http://schemas.microsoft.com/office/powerpoint/2010/main" val="3139592761"/>
              </p:ext>
            </p:extLst>
          </p:nvPr>
        </p:nvGraphicFramePr>
        <p:xfrm>
          <a:off x="381739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3240814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79651" y="691404"/>
            <a:ext cx="5711574" cy="592982"/>
            <a:chOff x="279651" y="691404"/>
            <a:chExt cx="5711574" cy="59298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Marital Status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1" y="691404"/>
              <a:ext cx="450142" cy="432321"/>
            </a:xfrm>
            <a:prstGeom prst="rect">
              <a:avLst/>
            </a:prstGeom>
          </p:spPr>
        </p:pic>
        <p:sp>
          <p:nvSpPr>
            <p:cNvPr id="40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</a:t>
              </a: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329722" y="709090"/>
            <a:ext cx="5680455" cy="575296"/>
            <a:chOff x="6329722" y="709090"/>
            <a:chExt cx="5680455" cy="575296"/>
          </a:xfrm>
        </p:grpSpPr>
        <p:sp>
          <p:nvSpPr>
            <p:cNvPr id="29" name="Header"/>
            <p:cNvSpPr txBox="1"/>
            <p:nvPr/>
          </p:nvSpPr>
          <p:spPr>
            <a:xfrm>
              <a:off x="6850800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Parental Identification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65152" y="1102670"/>
              <a:ext cx="515937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22" y="709090"/>
              <a:ext cx="408586" cy="392409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?% Of || Shoppers To ?? Are ???</a:t>
              </a: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316131" y="3352013"/>
            <a:ext cx="11599344" cy="599374"/>
            <a:chOff x="316131" y="3352013"/>
            <a:chExt cx="11599344" cy="599374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der"/>
            <p:cNvSpPr txBox="1"/>
            <p:nvPr/>
          </p:nvSpPr>
          <p:spPr>
            <a:xfrm>
              <a:off x="799200" y="3430800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Attitudinal Segmentation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31" y="3352013"/>
              <a:ext cx="463114" cy="463114"/>
            </a:xfrm>
            <a:prstGeom prst="rect">
              <a:avLst/>
            </a:prstGeom>
          </p:spPr>
        </p:pic>
        <p:sp>
          <p:nvSpPr>
            <p:cNvPr id="42" name="Description"/>
            <p:cNvSpPr txBox="1"/>
            <p:nvPr/>
          </p:nvSpPr>
          <p:spPr>
            <a:xfrm>
              <a:off x="662543" y="3737814"/>
              <a:ext cx="11043754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?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% Of || Shoppers To ??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Are ???</a:t>
              </a:r>
            </a:p>
          </p:txBody>
        </p:sp>
      </p:grpSp>
      <p:sp>
        <p:nvSpPr>
          <p:cNvPr id="36" name="main_h"/>
          <p:cNvSpPr txBox="1"/>
          <p:nvPr/>
        </p:nvSpPr>
        <p:spPr>
          <a:xfrm>
            <a:off x="169330" y="137538"/>
            <a:ext cx="7458305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||</a:t>
            </a:r>
          </a:p>
        </p:txBody>
      </p:sp>
      <p:graphicFrame>
        <p:nvGraphicFramePr>
          <p:cNvPr id="33" name="Parental_Identification_Chart">
            <a:extLst>
              <a:ext uri="{FF2B5EF4-FFF2-40B4-BE49-F238E27FC236}">
                <a16:creationId xmlns:a16="http://schemas.microsoft.com/office/drawing/2014/main" id="{B41CBAB7-04C5-4180-9DBB-94C2741B4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256228"/>
              </p:ext>
            </p:extLst>
          </p:nvPr>
        </p:nvGraphicFramePr>
        <p:xfrm>
          <a:off x="6103924" y="1344683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4" name="TableLegends">
            <a:extLst>
              <a:ext uri="{FF2B5EF4-FFF2-40B4-BE49-F238E27FC236}">
                <a16:creationId xmlns:a16="http://schemas.microsoft.com/office/drawing/2014/main" id="{2AE9EA6A-F9FE-468F-AC67-8B8A218BB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Retailers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 (Sample Size)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E7CA6A92-CB07-48A3-9959-57089C983D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00" y="2741988"/>
            <a:ext cx="5400000" cy="2074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345142A-1EF3-4665-8BBE-B72E9223DB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4" y="5485188"/>
            <a:ext cx="11763079" cy="213247"/>
          </a:xfrm>
          <a:prstGeom prst="rect">
            <a:avLst/>
          </a:prstGeom>
        </p:spPr>
      </p:pic>
      <p:sp>
        <p:nvSpPr>
          <p:cNvPr id="66" name="Slide Number Placeholder 4">
            <a:extLst>
              <a:ext uri="{FF2B5EF4-FFF2-40B4-BE49-F238E27FC236}">
                <a16:creationId xmlns:a16="http://schemas.microsoft.com/office/drawing/2014/main" id="{A1AF5331-3B76-4836-B0E0-CEA92F3DE24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629A8977-E9C9-47D5-8D06-669D80091A8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541518-4781-4899-8DFD-5E65B8A7FCEB}"/>
              </a:ext>
            </a:extLst>
          </p:cNvPr>
          <p:cNvSpPr txBox="1"/>
          <p:nvPr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1866EFE-2FBB-48F0-B7D0-8C099833DBC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6E46CD-4220-4F64-B2F8-BA03DFE92CD3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E60A0DE-7C79-4379-B3DC-94A6127A797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04A187B3-B3CC-456A-BECD-950A7BE59D1B}"/>
              </a:ext>
            </a:extLst>
          </p:cNvPr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8B2F1DC-44AB-4F03-90C7-36DFE51E11E6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9" y="6446957"/>
            <a:ext cx="1777114" cy="403861"/>
          </a:xfrm>
          <a:prstGeom prst="rect">
            <a:avLst/>
          </a:prstGeom>
        </p:spPr>
      </p:pic>
      <p:sp>
        <p:nvSpPr>
          <p:cNvPr id="74" name="Text Placeholder 6">
            <a:extLst>
              <a:ext uri="{FF2B5EF4-FFF2-40B4-BE49-F238E27FC236}">
                <a16:creationId xmlns:a16="http://schemas.microsoft.com/office/drawing/2014/main" id="{F257335D-10CD-49E3-9B92-CF22E1299219}"/>
              </a:ext>
            </a:extLst>
          </p:cNvPr>
          <p:cNvSpPr txBox="1"/>
          <p:nvPr/>
        </p:nvSpPr>
        <p:spPr>
          <a:xfrm>
            <a:off x="602970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5" name="TPandFilters">
            <a:extLst>
              <a:ext uri="{FF2B5EF4-FFF2-40B4-BE49-F238E27FC236}">
                <a16:creationId xmlns:a16="http://schemas.microsoft.com/office/drawing/2014/main" id="{C5D12CCA-9598-4D59-A81D-59AC965D1ED7}"/>
              </a:ext>
            </a:extLst>
          </p:cNvPr>
          <p:cNvSpPr txBox="1"/>
          <p:nvPr/>
        </p:nvSpPr>
        <p:spPr>
          <a:xfrm>
            <a:off x="608908" y="6334489"/>
            <a:ext cx="485997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4673E5-5B94-43BD-BC14-55E76B8908F6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tatTestAgainst">
            <a:extLst>
              <a:ext uri="{FF2B5EF4-FFF2-40B4-BE49-F238E27FC236}">
                <a16:creationId xmlns:a16="http://schemas.microsoft.com/office/drawing/2014/main" id="{08B0BC01-8696-4AC5-BF1E-5CE9F57F45A1}"/>
              </a:ext>
            </a:extLst>
          </p:cNvPr>
          <p:cNvSpPr txBox="1"/>
          <p:nvPr/>
        </p:nvSpPr>
        <p:spPr>
          <a:xfrm>
            <a:off x="7063325" y="6333770"/>
            <a:ext cx="468532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45BFD7E2-C1FE-4AD0-831F-F357ED01AAD0}"/>
              </a:ext>
            </a:extLst>
          </p:cNvPr>
          <p:cNvSpPr txBox="1"/>
          <p:nvPr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CE2A004-958C-4D81-BE2A-6D2F1556E2D2}"/>
              </a:ext>
            </a:extLst>
          </p:cNvPr>
          <p:cNvSpPr/>
          <p:nvPr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7F7B9D84-AEC8-4331-AD3C-F14C6319D3DD}"/>
              </a:ext>
            </a:extLst>
          </p:cNvPr>
          <p:cNvSpPr txBox="1"/>
          <p:nvPr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9F1B78D-F544-495E-96F3-F502BAFD3F39}"/>
              </a:ext>
            </a:extLst>
          </p:cNvPr>
          <p:cNvSpPr/>
          <p:nvPr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6" name="benchmarkGroup">
            <a:extLst>
              <a:ext uri="{FF2B5EF4-FFF2-40B4-BE49-F238E27FC236}">
                <a16:creationId xmlns:a16="http://schemas.microsoft.com/office/drawing/2014/main" id="{B5F7ED74-12E0-40E1-B015-E004DED6BA95}"/>
              </a:ext>
            </a:extLst>
          </p:cNvPr>
          <p:cNvGrpSpPr/>
          <p:nvPr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87" name="benchmark">
              <a:extLst>
                <a:ext uri="{FF2B5EF4-FFF2-40B4-BE49-F238E27FC236}">
                  <a16:creationId xmlns:a16="http://schemas.microsoft.com/office/drawing/2014/main" id="{9269599D-8292-43D6-9F23-0E3BCF40F034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4F9547D-428A-42F0-9E58-CC2EC85A4D0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2DC5D141-33F8-4FC3-92B9-49B1B7B6955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405902E-9D09-417A-AD8A-3823C940066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93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19520</TotalTime>
  <Words>3268</Words>
  <Application>Microsoft Office PowerPoint</Application>
  <PresentationFormat>Widescreen</PresentationFormat>
  <Paragraphs>823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(Body)</vt:lpstr>
      <vt:lpstr>Calibri</vt:lpstr>
      <vt:lpstr>Calibri Light</vt:lpstr>
      <vt:lpstr>Franklin Gothic Book</vt:lpstr>
      <vt:lpstr>Office Theme</vt:lpstr>
      <vt:lpstr>Supermarket/Grocery, ALDI, Whole Foods Base - Shoppers (Monthly +), Filters - None Time Period – 2017  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Harshavardhan Reddy KV</cp:lastModifiedBy>
  <cp:revision>2121</cp:revision>
  <dcterms:created xsi:type="dcterms:W3CDTF">2017-02-17T10:10:41Z</dcterms:created>
  <dcterms:modified xsi:type="dcterms:W3CDTF">2019-12-17T06:52:06Z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a3e0c0a4-91de-419b-8e3e-e6cc3780c1e2</vt:lpwstr>
  </property>
  <property fmtid="{D5CDD505-2E9C-101B-9397-08002B2CF9AE}" pid="5" name="FILEOWNER">
    <vt:lpwstr>AQ</vt:lpwstr>
  </property>
  <property fmtid="{D5CDD505-2E9C-101B-9397-08002B2CF9AE}" pid="6" name="IPPCLASS">
    <vt:i4>1</vt:i4>
  </property>
  <property fmtid="{D5CDD505-2E9C-101B-9397-08002B2CF9AE}" pid="7" name="MACHINEID">
    <vt:lpwstr>O46130-0608</vt:lpwstr>
  </property>
  <property fmtid="{D5CDD505-2E9C-101B-9397-08002B2CF9AE}" pid="8" name="MODFILEGUID">
    <vt:lpwstr>acc96e8c-50f6-4755-b7a5-3626f441774d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