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3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4.xml" ContentType="application/vnd.openxmlformats-officedocument.presentationml.notesSlide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notesSlides/notesSlide5.xml" ContentType="application/vnd.openxmlformats-officedocument.presentationml.notesSlide+xml"/>
  <Override PartName="/ppt/charts/chart24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6.xml" ContentType="application/vnd.openxmlformats-officedocument.presentationml.notesSlide+xml"/>
  <Override PartName="/ppt/charts/chart25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7.xml" ContentType="application/vnd.openxmlformats-officedocument.presentationml.notesSlide+xml"/>
  <Override PartName="/ppt/charts/chart26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7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8.xml" ContentType="application/vnd.openxmlformats-officedocument.drawingml.chart+xml"/>
  <Override PartName="/ppt/notesSlides/notesSlide8.xml" ContentType="application/vnd.openxmlformats-officedocument.presentationml.notesSlide+xml"/>
  <Override PartName="/ppt/charts/chart29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9.xml" ContentType="application/vnd.openxmlformats-officedocument.presentationml.notesSlide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32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notesSlides/notesSlide10.xml" ContentType="application/vnd.openxmlformats-officedocument.presentationml.notesSlide+xml"/>
  <Override PartName="/ppt/charts/chart33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11.xml" ContentType="application/vnd.openxmlformats-officedocument.presentationml.notesSlide+xml"/>
  <Override PartName="/ppt/charts/chart34.xml" ContentType="application/vnd.openxmlformats-officedocument.drawingml.chart+xml"/>
  <Override PartName="/ppt/notesSlides/notesSlide12.xml" ContentType="application/vnd.openxmlformats-officedocument.presentationml.notesSlide+xml"/>
  <Override PartName="/ppt/charts/chart35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9"/>
  </p:notesMasterIdLst>
  <p:sldIdLst>
    <p:sldId id="454" r:id="rId2"/>
    <p:sldId id="484" r:id="rId3"/>
    <p:sldId id="485" r:id="rId4"/>
    <p:sldId id="462" r:id="rId5"/>
    <p:sldId id="483" r:id="rId6"/>
    <p:sldId id="465" r:id="rId7"/>
    <p:sldId id="468" r:id="rId8"/>
    <p:sldId id="471" r:id="rId9"/>
    <p:sldId id="474" r:id="rId10"/>
    <p:sldId id="477" r:id="rId11"/>
    <p:sldId id="480" r:id="rId12"/>
    <p:sldId id="455" r:id="rId13"/>
    <p:sldId id="456" r:id="rId14"/>
    <p:sldId id="729" r:id="rId15"/>
    <p:sldId id="726" r:id="rId16"/>
    <p:sldId id="722" r:id="rId17"/>
    <p:sldId id="730" r:id="rId18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yank Chandra" initials="MC" lastIdx="2" clrIdx="0">
    <p:extLst>
      <p:ext uri="{19B8F6BF-5375-455C-9EA6-DF929625EA0E}">
        <p15:presenceInfo xmlns:p15="http://schemas.microsoft.com/office/powerpoint/2012/main" userId="S::mayank.c@aqinsights.com::12b23b31-86a0-4c68-858f-7f58d011f8e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D8A3"/>
    <a:srgbClr val="C2DCF2"/>
    <a:srgbClr val="F4C1C1"/>
    <a:srgbClr val="B6BDC1"/>
    <a:srgbClr val="DADEE0"/>
    <a:srgbClr val="95B9E5"/>
    <a:srgbClr val="FCB095"/>
    <a:srgbClr val="D9D9D9"/>
    <a:srgbClr val="FCA586"/>
    <a:srgbClr val="DB13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5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3.xlsx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4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095194765572"/>
          <c:y val="4.3579372950423002E-2"/>
          <c:w val="0.77000197731544995"/>
          <c:h val="0.9564206270495769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5875">
              <a:solidFill>
                <a:schemeClr val="bg1"/>
              </a:solidFill>
            </a:ln>
            <a:effectLst>
              <a:outerShdw blurRad="38100" sx="102000" sy="102000" algn="ctr" rotWithShape="0">
                <a:prstClr val="black">
                  <a:alpha val="14000"/>
                </a:prstClr>
              </a:outerShdw>
            </a:effectLst>
          </c:spPr>
          <c:dPt>
            <c:idx val="0"/>
            <c:bubble3D val="0"/>
            <c:spPr>
              <a:solidFill>
                <a:srgbClr val="404040"/>
              </a:solidFill>
              <a:ln w="15875">
                <a:solidFill>
                  <a:schemeClr val="bg1"/>
                </a:solidFill>
              </a:ln>
              <a:effectLst>
                <a:outerShdw blurRad="38100" sx="102000" sy="102000" algn="ctr" rotWithShape="0">
                  <a:prstClr val="black">
                    <a:alpha val="14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16C4-DC4C-89CC-E90D2701FD9D}"/>
              </c:ext>
            </c:extLst>
          </c:dPt>
          <c:dPt>
            <c:idx val="1"/>
            <c:bubble3D val="0"/>
            <c:spPr>
              <a:solidFill>
                <a:srgbClr val="E7E7E7"/>
              </a:solidFill>
              <a:ln w="15875">
                <a:solidFill>
                  <a:schemeClr val="bg1"/>
                </a:solidFill>
              </a:ln>
              <a:effectLst>
                <a:outerShdw blurRad="38100" sx="102000" sy="102000" algn="ctr" rotWithShape="0">
                  <a:prstClr val="black">
                    <a:alpha val="14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6C4-DC4C-89CC-E90D2701FD9D}"/>
              </c:ext>
            </c:extLst>
          </c:dPt>
          <c:dLbls>
            <c:dLbl>
              <c:idx val="0"/>
              <c:layout>
                <c:manualLayout>
                  <c:x val="-2.24566437585688E-2"/>
                  <c:y val="0.27597470754263698"/>
                </c:manualLayout>
              </c:layout>
              <c:tx>
                <c:rich>
                  <a:bodyPr/>
                  <a:lstStyle/>
                  <a:p>
                    <a:fld id="{CABA23BB-C06E-5F4B-AE05-8F2AE5AD51ED}" type="VALUE">
                      <a:rPr lang="en-US" sz="1400" b="1" smtClean="0"/>
                      <a:pPr/>
                      <a:t>[VALUE]</a:t>
                    </a:fld>
                    <a:endParaRPr lang="en-US" sz="1400" b="1" baseline="0" dirty="0"/>
                  </a:p>
                  <a:p>
                    <a:r>
                      <a:rPr lang="en-US" sz="1050" baseline="0" dirty="0"/>
                      <a:t>(+0.2</a:t>
                    </a:r>
                    <a:r>
                      <a:rPr lang="en-US" sz="1050" dirty="0"/>
                      <a:t>)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82517217266924503"/>
                      <c:h val="0.4740523528611049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6C4-DC4C-89CC-E90D2701FD9D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6C4-DC4C-89CC-E90D2701FD9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noFill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0.02</c:v>
                </c:pt>
                <c:pt idx="1">
                  <c:v>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C4-DC4C-89CC-E90D2701FD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Franklin Gothic Book" panose="020B0503020102020204" pitchFamily="34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095194765572"/>
          <c:y val="4.3579372950423002E-2"/>
          <c:w val="0.77000197731544995"/>
          <c:h val="0.9564206270495769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5875">
              <a:solidFill>
                <a:schemeClr val="bg1"/>
              </a:solidFill>
            </a:ln>
            <a:effectLst>
              <a:outerShdw blurRad="38100" sx="102000" sy="102000" algn="ctr" rotWithShape="0">
                <a:prstClr val="black">
                  <a:alpha val="14000"/>
                </a:prstClr>
              </a:outerShdw>
            </a:effectLst>
          </c:spPr>
          <c:dPt>
            <c:idx val="0"/>
            <c:bubble3D val="0"/>
            <c:spPr>
              <a:solidFill>
                <a:srgbClr val="FFC000"/>
              </a:solidFill>
              <a:ln w="15875">
                <a:solidFill>
                  <a:schemeClr val="bg1"/>
                </a:solidFill>
              </a:ln>
              <a:effectLst>
                <a:outerShdw blurRad="38100" sx="102000" sy="102000" algn="ctr" rotWithShape="0">
                  <a:prstClr val="black">
                    <a:alpha val="14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16C4-DC4C-89CC-E90D2701FD9D}"/>
              </c:ext>
            </c:extLst>
          </c:dPt>
          <c:dPt>
            <c:idx val="1"/>
            <c:bubble3D val="0"/>
            <c:spPr>
              <a:solidFill>
                <a:srgbClr val="E7E7E7"/>
              </a:solidFill>
              <a:ln w="15875">
                <a:solidFill>
                  <a:schemeClr val="bg1"/>
                </a:solidFill>
              </a:ln>
              <a:effectLst>
                <a:outerShdw blurRad="38100" sx="102000" sy="102000" algn="ctr" rotWithShape="0">
                  <a:prstClr val="black">
                    <a:alpha val="14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6C4-DC4C-89CC-E90D2701FD9D}"/>
              </c:ext>
            </c:extLst>
          </c:dPt>
          <c:dLbls>
            <c:dLbl>
              <c:idx val="0"/>
              <c:layout>
                <c:manualLayout>
                  <c:x val="-8.6808757678459483E-2"/>
                  <c:y val="0.27597511754875381"/>
                </c:manualLayout>
              </c:layout>
              <c:tx>
                <c:rich>
                  <a:bodyPr/>
                  <a:lstStyle/>
                  <a:p>
                    <a:r>
                      <a:rPr lang="en-US" sz="1400" b="1" dirty="0"/>
                      <a:t>10%</a:t>
                    </a:r>
                    <a:endParaRPr lang="en-US" sz="1400" b="1" baseline="0" dirty="0"/>
                  </a:p>
                  <a:p>
                    <a:r>
                      <a:rPr lang="en-US" sz="1050" baseline="0" dirty="0"/>
                      <a:t>(+0.4</a:t>
                    </a:r>
                    <a:r>
                      <a:rPr lang="en-US" sz="1050" dirty="0"/>
                      <a:t>)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78840026001439101"/>
                      <c:h val="0.47405235286110498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2-16C4-DC4C-89CC-E90D2701FD9D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6C4-DC4C-89CC-E90D2701FD9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noFill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0.1</c:v>
                </c:pt>
                <c:pt idx="1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C4-DC4C-89CC-E90D2701FD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Franklin Gothic Book" panose="020B0503020102020204" pitchFamily="34" charset="0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095194765572"/>
          <c:y val="4.3579372950423002E-2"/>
          <c:w val="0.77000197731544995"/>
          <c:h val="0.9564206270495769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5875">
              <a:solidFill>
                <a:schemeClr val="bg1"/>
              </a:solidFill>
            </a:ln>
            <a:effectLst>
              <a:outerShdw blurRad="38100" sx="102000" sy="102000" algn="ctr" rotWithShape="0">
                <a:prstClr val="black">
                  <a:alpha val="14000"/>
                </a:prstClr>
              </a:outerShdw>
            </a:effectLst>
          </c:spPr>
          <c:dPt>
            <c:idx val="0"/>
            <c:bubble3D val="0"/>
            <c:spPr>
              <a:solidFill>
                <a:srgbClr val="D1D105"/>
              </a:solidFill>
              <a:ln w="15875">
                <a:solidFill>
                  <a:schemeClr val="bg1"/>
                </a:solidFill>
              </a:ln>
              <a:effectLst>
                <a:outerShdw blurRad="38100" sx="102000" sy="102000" algn="ctr" rotWithShape="0">
                  <a:prstClr val="black">
                    <a:alpha val="14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16C4-DC4C-89CC-E90D2701FD9D}"/>
              </c:ext>
            </c:extLst>
          </c:dPt>
          <c:dPt>
            <c:idx val="1"/>
            <c:bubble3D val="0"/>
            <c:spPr>
              <a:solidFill>
                <a:srgbClr val="E7E7E7"/>
              </a:solidFill>
              <a:ln w="15875">
                <a:solidFill>
                  <a:schemeClr val="bg1"/>
                </a:solidFill>
              </a:ln>
              <a:effectLst>
                <a:outerShdw blurRad="38100" sx="102000" sy="102000" algn="ctr" rotWithShape="0">
                  <a:prstClr val="black">
                    <a:alpha val="14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6C4-DC4C-89CC-E90D2701FD9D}"/>
              </c:ext>
            </c:extLst>
          </c:dPt>
          <c:dLbls>
            <c:dLbl>
              <c:idx val="0"/>
              <c:layout>
                <c:manualLayout>
                  <c:x val="-8.2212178112753095E-2"/>
                  <c:y val="0.27597470754263698"/>
                </c:manualLayout>
              </c:layout>
              <c:tx>
                <c:rich>
                  <a:bodyPr/>
                  <a:lstStyle/>
                  <a:p>
                    <a:fld id="{CABA23BB-C06E-5F4B-AE05-8F2AE5AD51ED}" type="VALUE">
                      <a:rPr lang="en-US" sz="1400" b="1" smtClean="0"/>
                      <a:pPr/>
                      <a:t>[VALUE]</a:t>
                    </a:fld>
                    <a:endParaRPr lang="en-US" sz="1400" b="1" baseline="0" dirty="0"/>
                  </a:p>
                  <a:p>
                    <a:r>
                      <a:rPr lang="en-US" sz="1050" baseline="0" dirty="0"/>
                      <a:t>(-0.1</a:t>
                    </a:r>
                    <a:r>
                      <a:rPr lang="en-US" sz="1050" dirty="0"/>
                      <a:t>)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76082005874935399"/>
                      <c:h val="0.4740523528611049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6C4-DC4C-89CC-E90D2701FD9D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6C4-DC4C-89CC-E90D2701FD9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0.14000000000000001</c:v>
                </c:pt>
                <c:pt idx="1">
                  <c:v>0.86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C4-DC4C-89CC-E90D2701FD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Franklin Gothic Book" panose="020B0503020102020204" pitchFamily="34" charset="0"/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095194765572"/>
          <c:y val="4.3579372950423002E-2"/>
          <c:w val="0.77000197731544995"/>
          <c:h val="0.9564206270495769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5875">
              <a:solidFill>
                <a:schemeClr val="bg1"/>
              </a:solidFill>
            </a:ln>
            <a:effectLst>
              <a:outerShdw blurRad="38100" sx="102000" sy="102000" algn="ctr" rotWithShape="0">
                <a:prstClr val="black">
                  <a:alpha val="14000"/>
                </a:prstClr>
              </a:outerShdw>
            </a:effectLst>
          </c:spPr>
          <c:dPt>
            <c:idx val="0"/>
            <c:bubble3D val="0"/>
            <c:spPr>
              <a:solidFill>
                <a:srgbClr val="C00000"/>
              </a:solidFill>
              <a:ln w="15875">
                <a:solidFill>
                  <a:schemeClr val="bg1"/>
                </a:solidFill>
              </a:ln>
              <a:effectLst>
                <a:outerShdw blurRad="38100" sx="102000" sy="102000" algn="ctr" rotWithShape="0">
                  <a:prstClr val="black">
                    <a:alpha val="14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E9F-E641-8440-9AB9DC9E10FC}"/>
              </c:ext>
            </c:extLst>
          </c:dPt>
          <c:dPt>
            <c:idx val="1"/>
            <c:bubble3D val="0"/>
            <c:spPr>
              <a:solidFill>
                <a:srgbClr val="E7E7E7"/>
              </a:solidFill>
              <a:ln w="15875">
                <a:solidFill>
                  <a:schemeClr val="bg1"/>
                </a:solidFill>
              </a:ln>
              <a:effectLst>
                <a:outerShdw blurRad="38100" sx="102000" sy="102000" algn="ctr" rotWithShape="0">
                  <a:prstClr val="black">
                    <a:alpha val="14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E9F-E641-8440-9AB9DC9E10FC}"/>
              </c:ext>
            </c:extLst>
          </c:dPt>
          <c:dLbls>
            <c:dLbl>
              <c:idx val="0"/>
              <c:layout>
                <c:manualLayout>
                  <c:x val="-3.1649802889981801E-2"/>
                  <c:y val="0.27597470754263698"/>
                </c:manualLayout>
              </c:layout>
              <c:tx>
                <c:rich>
                  <a:bodyPr/>
                  <a:lstStyle/>
                  <a:p>
                    <a:r>
                      <a:rPr lang="en-US" sz="1400" b="1" dirty="0">
                        <a:solidFill>
                          <a:srgbClr val="C71717"/>
                        </a:solidFill>
                      </a:rPr>
                      <a:t>5%</a:t>
                    </a:r>
                    <a:endParaRPr lang="en-US" sz="1400" b="1" baseline="0" dirty="0">
                      <a:solidFill>
                        <a:srgbClr val="C71717"/>
                      </a:solidFill>
                    </a:endParaRPr>
                  </a:p>
                  <a:p>
                    <a:r>
                      <a:rPr lang="en-US" sz="1050" baseline="0" dirty="0"/>
                      <a:t>(-</a:t>
                    </a:r>
                    <a:r>
                      <a:rPr lang="en-US" sz="1050" dirty="0"/>
                      <a:t>1.0)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78839953614359304"/>
                      <c:h val="0.47405235286110498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EE9F-E641-8440-9AB9DC9E10F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E9F-E641-8440-9AB9DC9E10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noFill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0.05</c:v>
                </c:pt>
                <c:pt idx="1">
                  <c:v>0.95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9F-E641-8440-9AB9DC9E1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Franklin Gothic Book" panose="020B0503020102020204" pitchFamily="34" charset="0"/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095194765572"/>
          <c:y val="4.3579372950423002E-2"/>
          <c:w val="0.77000197731544995"/>
          <c:h val="0.9564206270495769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5875">
              <a:solidFill>
                <a:schemeClr val="bg1"/>
              </a:solidFill>
            </a:ln>
            <a:effectLst>
              <a:outerShdw blurRad="38100" sx="102000" sy="102000" algn="ctr" rotWithShape="0">
                <a:prstClr val="black">
                  <a:alpha val="14000"/>
                </a:prstClr>
              </a:outerShdw>
            </a:effectLst>
          </c:spPr>
          <c:dPt>
            <c:idx val="0"/>
            <c:bubble3D val="0"/>
            <c:spPr>
              <a:solidFill>
                <a:srgbClr val="E84518"/>
              </a:solidFill>
              <a:ln w="15875">
                <a:solidFill>
                  <a:schemeClr val="bg1"/>
                </a:solidFill>
              </a:ln>
              <a:effectLst>
                <a:outerShdw blurRad="38100" sx="102000" sy="102000" algn="ctr" rotWithShape="0">
                  <a:prstClr val="black">
                    <a:alpha val="14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C1B-B048-AC61-2BBC2C617D6E}"/>
              </c:ext>
            </c:extLst>
          </c:dPt>
          <c:dPt>
            <c:idx val="1"/>
            <c:bubble3D val="0"/>
            <c:spPr>
              <a:solidFill>
                <a:srgbClr val="E7E7E7"/>
              </a:solidFill>
              <a:ln w="15875">
                <a:solidFill>
                  <a:schemeClr val="bg1"/>
                </a:solidFill>
              </a:ln>
              <a:effectLst>
                <a:outerShdw blurRad="38100" sx="102000" sy="102000" algn="ctr" rotWithShape="0">
                  <a:prstClr val="black">
                    <a:alpha val="14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C1B-B048-AC61-2BBC2C617D6E}"/>
              </c:ext>
            </c:extLst>
          </c:dPt>
          <c:dLbls>
            <c:dLbl>
              <c:idx val="0"/>
              <c:layout>
                <c:manualLayout>
                  <c:x val="-8.01093334452921E-2"/>
                  <c:y val="0.29680301830103301"/>
                </c:manualLayout>
              </c:layout>
              <c:tx>
                <c:rich>
                  <a:bodyPr rot="0" spcFirstLastPara="1" vertOverflow="ellipsis" vert="horz" wrap="square" anchor="ctr" anchorCtr="0"/>
                  <a:lstStyle/>
                  <a:p>
                    <a:pPr algn="ctr"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Franklin Gothic Book" panose="020B0503020102020204" pitchFamily="34" charset="0"/>
                        <a:ea typeface="+mn-ea"/>
                        <a:cs typeface="+mn-cs"/>
                      </a:defRPr>
                    </a:pPr>
                    <a:r>
                      <a:rPr lang="en-US" sz="1400" b="1" baseline="0" dirty="0"/>
                      <a:t>7%</a:t>
                    </a:r>
                  </a:p>
                  <a:p>
                    <a:pPr algn="ctr">
                      <a:defRPr/>
                    </a:pPr>
                    <a:r>
                      <a:rPr lang="en-US" sz="1050" baseline="0" dirty="0"/>
                      <a:t>(+0.3</a:t>
                    </a:r>
                    <a:r>
                      <a:rPr lang="en-US" sz="1050" dirty="0"/>
                      <a:t>)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ctr"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78341134247630395"/>
                      <c:h val="0.47405235286110498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5C1B-B048-AC61-2BBC2C617D6E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C1B-B048-AC61-2BBC2C617D6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noFill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7.0000000000000007E-2</c:v>
                </c:pt>
                <c:pt idx="1">
                  <c:v>0.92999999999999994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C1B-B048-AC61-2BBC2C617D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Franklin Gothic Book" panose="020B0503020102020204" pitchFamily="34" charset="0"/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095194765572"/>
          <c:y val="4.3579372950423002E-2"/>
          <c:w val="0.77000197731544995"/>
          <c:h val="0.9564206270495769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5875">
              <a:solidFill>
                <a:schemeClr val="bg1"/>
              </a:solidFill>
            </a:ln>
            <a:effectLst>
              <a:outerShdw blurRad="38100" sx="102000" sy="102000" algn="ctr" rotWithShape="0">
                <a:prstClr val="black">
                  <a:alpha val="14000"/>
                </a:prstClr>
              </a:outerShdw>
            </a:effectLst>
          </c:spPr>
          <c:dPt>
            <c:idx val="0"/>
            <c:bubble3D val="0"/>
            <c:spPr>
              <a:solidFill>
                <a:srgbClr val="4EB9D2"/>
              </a:solidFill>
              <a:ln w="15875">
                <a:solidFill>
                  <a:schemeClr val="bg1"/>
                </a:solidFill>
              </a:ln>
              <a:effectLst>
                <a:outerShdw blurRad="38100" sx="102000" sy="102000" algn="ctr" rotWithShape="0">
                  <a:prstClr val="black">
                    <a:alpha val="14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16C4-DC4C-89CC-E90D2701FD9D}"/>
              </c:ext>
            </c:extLst>
          </c:dPt>
          <c:dPt>
            <c:idx val="1"/>
            <c:bubble3D val="0"/>
            <c:spPr>
              <a:solidFill>
                <a:srgbClr val="E7E7E7"/>
              </a:solidFill>
              <a:ln w="15875">
                <a:solidFill>
                  <a:schemeClr val="bg1"/>
                </a:solidFill>
              </a:ln>
              <a:effectLst>
                <a:outerShdw blurRad="38100" sx="102000" sy="102000" algn="ctr" rotWithShape="0">
                  <a:prstClr val="black">
                    <a:alpha val="14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6C4-DC4C-89CC-E90D2701FD9D}"/>
              </c:ext>
            </c:extLst>
          </c:dPt>
          <c:dLbls>
            <c:dLbl>
              <c:idx val="0"/>
              <c:layout>
                <c:manualLayout>
                  <c:x val="-2.7053223324275299E-2"/>
                  <c:y val="0.27597470754263698"/>
                </c:manualLayout>
              </c:layout>
              <c:tx>
                <c:rich>
                  <a:bodyPr/>
                  <a:lstStyle/>
                  <a:p>
                    <a:fld id="{CABA23BB-C06E-5F4B-AE05-8F2AE5AD51ED}" type="VALUE">
                      <a:rPr lang="en-US" sz="1400" b="1" smtClean="0"/>
                      <a:pPr/>
                      <a:t>[VALUE]</a:t>
                    </a:fld>
                    <a:endParaRPr lang="en-US" sz="1400" b="1" baseline="0" dirty="0"/>
                  </a:p>
                  <a:p>
                    <a:r>
                      <a:rPr lang="en-US" sz="1050" baseline="0" dirty="0"/>
                      <a:t>(-0.3</a:t>
                    </a:r>
                    <a:r>
                      <a:rPr lang="en-US" sz="1050" dirty="0"/>
                      <a:t>)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724047422223702"/>
                      <c:h val="0.4740523528611049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6C4-DC4C-89CC-E90D2701FD9D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6C4-DC4C-89CC-E90D2701FD9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noFill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0.04</c:v>
                </c:pt>
                <c:pt idx="1">
                  <c:v>0.96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C4-DC4C-89CC-E90D2701FD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Franklin Gothic Book" panose="020B0503020102020204" pitchFamily="34" charset="0"/>
        </a:defRPr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DB134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A5A-4342-BEA8-9BE311041C69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62-4015-991B-4B3072C58C0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62-4015-991B-4B3072C58C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364694928"/>
        <c:axId val="363559736"/>
      </c:barChart>
      <c:catAx>
        <c:axId val="3646949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63559736"/>
        <c:crosses val="autoZero"/>
        <c:auto val="1"/>
        <c:lblAlgn val="ctr"/>
        <c:lblOffset val="100"/>
        <c:noMultiLvlLbl val="0"/>
      </c:catAx>
      <c:valAx>
        <c:axId val="36355973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64694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993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04-46DE-BD91-72BF67B958F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04-46DE-BD91-72BF67B958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364692576"/>
        <c:axId val="363560520"/>
      </c:barChart>
      <c:catAx>
        <c:axId val="3646925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63560520"/>
        <c:crosses val="autoZero"/>
        <c:auto val="1"/>
        <c:lblAlgn val="ctr"/>
        <c:lblOffset val="100"/>
        <c:noMultiLvlLbl val="0"/>
      </c:catAx>
      <c:valAx>
        <c:axId val="36356052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64692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0710164731721"/>
          <c:y val="3.3578976916436402E-2"/>
          <c:w val="0.75857967053655695"/>
          <c:h val="0.93451910753534595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 z 4-12</c:v>
                </c:pt>
              </c:strCache>
            </c:strRef>
          </c:tx>
          <c:spPr>
            <a:solidFill>
              <a:srgbClr val="C01D02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This occasion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7.0000000000000007E-2</c:v>
                </c:pt>
              </c:numCache>
            </c:numRef>
          </c:val>
          <c:extLst xmlns:mc="http://schemas.openxmlformats.org/markup-compatibility/2006" xmlns:c14="http://schemas.microsoft.com/office/drawing/2007/8/2/chart" xmlns:c16="http://schemas.microsoft.com/office/drawing/2014/chart">
            <c:ext xmlns:c16="http://schemas.microsoft.com/office/drawing/2014/chart" uri="{C3380CC4-5D6E-409C-BE32-E72D297353CC}">
              <c16:uniqueId val="{00000000-F971-452C-BAFD-92D0F189566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gen z 13-21</c:v>
                </c:pt>
              </c:strCache>
            </c:strRef>
          </c:tx>
          <c:spPr>
            <a:solidFill>
              <a:srgbClr val="E94517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This occasion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0.12</c:v>
                </c:pt>
              </c:numCache>
            </c:numRef>
          </c:val>
          <c:extLst xmlns:mc="http://schemas.openxmlformats.org/markup-compatibility/2006" xmlns:c14="http://schemas.microsoft.com/office/drawing/2007/8/2/chart" xmlns:c16="http://schemas.microsoft.com/office/drawing/2014/chart">
            <c:ext xmlns:c16="http://schemas.microsoft.com/office/drawing/2014/chart" uri="{C3380CC4-5D6E-409C-BE32-E72D297353CC}">
              <c16:uniqueId val="{00000001-F971-452C-BAFD-92D0F189566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mill</c:v>
                </c:pt>
              </c:strCache>
            </c:strRef>
          </c:tx>
          <c:spPr>
            <a:solidFill>
              <a:srgbClr val="FF660F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This occasion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0.37</c:v>
                </c:pt>
              </c:numCache>
            </c:numRef>
          </c:val>
          <c:extLst xmlns:mc="http://schemas.openxmlformats.org/markup-compatibility/2006" xmlns:c14="http://schemas.microsoft.com/office/drawing/2007/8/2/chart" xmlns:c16="http://schemas.microsoft.com/office/drawing/2014/chart">
            <c:ext xmlns:c16="http://schemas.microsoft.com/office/drawing/2014/chart" uri="{C3380CC4-5D6E-409C-BE32-E72D297353CC}">
              <c16:uniqueId val="{00000002-F971-452C-BAFD-92D0F189566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gen x</c:v>
                </c:pt>
              </c:strCache>
            </c:strRef>
          </c:tx>
          <c:spPr>
            <a:solidFill>
              <a:srgbClr val="FF9932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This occasion</c:v>
                </c:pt>
              </c:strCache>
            </c:strRef>
          </c:cat>
          <c:val>
            <c:numRef>
              <c:f>Sheet1!$E$2</c:f>
              <c:numCache>
                <c:formatCode>0%</c:formatCode>
                <c:ptCount val="1"/>
                <c:pt idx="0">
                  <c:v>0.23</c:v>
                </c:pt>
              </c:numCache>
            </c:numRef>
          </c:val>
          <c:extLst xmlns:mc="http://schemas.openxmlformats.org/markup-compatibility/2006" xmlns:c14="http://schemas.microsoft.com/office/drawing/2007/8/2/chart" xmlns:c16="http://schemas.microsoft.com/office/drawing/2014/chart">
            <c:ext xmlns:c16="http://schemas.microsoft.com/office/drawing/2014/chart" uri="{C3380CC4-5D6E-409C-BE32-E72D297353CC}">
              <c16:uniqueId val="{00000003-F971-452C-BAFD-92D0F189566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boomer</c:v>
                </c:pt>
              </c:strCache>
            </c:strRef>
          </c:tx>
          <c:spPr>
            <a:solidFill>
              <a:srgbClr val="FFC024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This occasion</c:v>
                </c:pt>
              </c:strCache>
            </c:strRef>
          </c:cat>
          <c:val>
            <c:numRef>
              <c:f>Sheet1!$F$2</c:f>
              <c:numCache>
                <c:formatCode>0%</c:formatCode>
                <c:ptCount val="1"/>
                <c:pt idx="0">
                  <c:v>0.22</c:v>
                </c:pt>
              </c:numCache>
            </c:numRef>
          </c:val>
          <c:extLst xmlns:mc="http://schemas.openxmlformats.org/markup-compatibility/2006" xmlns:c14="http://schemas.microsoft.com/office/drawing/2007/8/2/chart" xmlns:c16="http://schemas.microsoft.com/office/drawing/2014/chart">
            <c:ext xmlns:c16="http://schemas.microsoft.com/office/drawing/2014/chart" uri="{C3380CC4-5D6E-409C-BE32-E72D297353CC}">
              <c16:uniqueId val="{00000004-F971-452C-BAFD-92D0F189566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8"/>
        <c:overlap val="100"/>
        <c:axId val="363561304"/>
        <c:axId val="357047104"/>
      </c:barChart>
      <c:catAx>
        <c:axId val="363561304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357047104"/>
        <c:crosses val="autoZero"/>
        <c:auto val="1"/>
        <c:lblAlgn val="ctr"/>
        <c:lblOffset val="100"/>
        <c:noMultiLvlLbl val="0"/>
      </c:catAx>
      <c:valAx>
        <c:axId val="357047104"/>
        <c:scaling>
          <c:orientation val="maxMin"/>
        </c:scaling>
        <c:delete val="1"/>
        <c:axPos val="l"/>
        <c:numFmt formatCode="0%" sourceLinked="1"/>
        <c:majorTickMark val="out"/>
        <c:minorTickMark val="none"/>
        <c:tickLblPos val="nextTo"/>
        <c:crossAx val="363561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610822669973397E-3"/>
          <c:y val="3.1927494113099399E-2"/>
          <c:w val="0.97690117143422395"/>
          <c:h val="0.93247166514550694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DC2347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DC234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99B-43CC-9AE6-10B459FD4606}"/>
              </c:ext>
            </c:extLst>
          </c:dPt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9B-43CC-9AE6-10B459FD46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DDDDDD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DDDDD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99B-43CC-9AE6-10B459FD4606}"/>
              </c:ext>
            </c:extLst>
          </c:dPt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0.41000000000000003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99B-43CC-9AE6-10B459FD460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100"/>
        <c:axId val="365054752"/>
        <c:axId val="365055144"/>
      </c:barChart>
      <c:catAx>
        <c:axId val="3650547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65055144"/>
        <c:crosses val="autoZero"/>
        <c:auto val="1"/>
        <c:lblAlgn val="ctr"/>
        <c:lblOffset val="100"/>
        <c:noMultiLvlLbl val="0"/>
      </c:catAx>
      <c:valAx>
        <c:axId val="365055144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365054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610822669973397E-3"/>
          <c:y val="3.1927494113099399E-2"/>
          <c:w val="0.97690117143422395"/>
          <c:h val="0.93247166514550694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993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993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7EF-4463-BD78-F24C0302FB7C}"/>
              </c:ext>
            </c:extLst>
          </c:dPt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EF-4463-BD78-F24C0302FB7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DDDDDD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DDDDD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17EF-4463-BD78-F24C0302FB7C}"/>
              </c:ext>
            </c:extLst>
          </c:dPt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7EF-4463-BD78-F24C0302FB7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100"/>
        <c:axId val="365055928"/>
        <c:axId val="366077824"/>
      </c:barChart>
      <c:catAx>
        <c:axId val="3650559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66077824"/>
        <c:crosses val="autoZero"/>
        <c:auto val="1"/>
        <c:lblAlgn val="ctr"/>
        <c:lblOffset val="100"/>
        <c:noMultiLvlLbl val="0"/>
      </c:catAx>
      <c:valAx>
        <c:axId val="366077824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365055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095194765572"/>
          <c:y val="4.3579372950423002E-2"/>
          <c:w val="0.77000197731544995"/>
          <c:h val="0.9564206270495769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5875">
              <a:solidFill>
                <a:schemeClr val="bg1"/>
              </a:solidFill>
            </a:ln>
            <a:effectLst>
              <a:outerShdw blurRad="38100" sx="102000" sy="102000" algn="ctr" rotWithShape="0">
                <a:prstClr val="black">
                  <a:alpha val="14000"/>
                </a:prstClr>
              </a:outerShdw>
            </a:effectLst>
          </c:spPr>
          <c:dPt>
            <c:idx val="0"/>
            <c:bubble3D val="0"/>
            <c:spPr>
              <a:solidFill>
                <a:srgbClr val="002D4C"/>
              </a:solidFill>
              <a:ln w="15875">
                <a:solidFill>
                  <a:schemeClr val="bg1"/>
                </a:solidFill>
              </a:ln>
              <a:effectLst>
                <a:outerShdw blurRad="38100" sx="102000" sy="102000" algn="ctr" rotWithShape="0">
                  <a:prstClr val="black">
                    <a:alpha val="14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16C4-DC4C-89CC-E90D2701FD9D}"/>
              </c:ext>
            </c:extLst>
          </c:dPt>
          <c:dPt>
            <c:idx val="1"/>
            <c:bubble3D val="0"/>
            <c:spPr>
              <a:solidFill>
                <a:srgbClr val="E7E7E7"/>
              </a:solidFill>
              <a:ln w="15875">
                <a:solidFill>
                  <a:schemeClr val="bg1"/>
                </a:solidFill>
              </a:ln>
              <a:effectLst>
                <a:outerShdw blurRad="38100" sx="102000" sy="102000" algn="ctr" rotWithShape="0">
                  <a:prstClr val="black">
                    <a:alpha val="14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6C4-DC4C-89CC-E90D2701FD9D}"/>
              </c:ext>
            </c:extLst>
          </c:dPt>
          <c:dLbls>
            <c:dLbl>
              <c:idx val="0"/>
              <c:layout>
                <c:manualLayout>
                  <c:x val="-1.3263484627155901E-2"/>
                  <c:y val="0.27597470754263698"/>
                </c:manualLayout>
              </c:layout>
              <c:tx>
                <c:rich>
                  <a:bodyPr/>
                  <a:lstStyle/>
                  <a:p>
                    <a:fld id="{CABA23BB-C06E-5F4B-AE05-8F2AE5AD51ED}" type="VALUE">
                      <a:rPr lang="en-US" sz="1400" b="1" smtClean="0"/>
                      <a:pPr/>
                      <a:t>[VALUE]</a:t>
                    </a:fld>
                    <a:endParaRPr lang="en-US" sz="1400" b="1" baseline="0" dirty="0"/>
                  </a:p>
                  <a:p>
                    <a:r>
                      <a:rPr lang="en-US" sz="1050" baseline="0" dirty="0"/>
                      <a:t>(+0.2)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78839953614359304"/>
                      <c:h val="0.4740523528611049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6C4-DC4C-89CC-E90D2701FD9D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6C4-DC4C-89CC-E90D2701FD9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noFill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0.05</c:v>
                </c:pt>
                <c:pt idx="1">
                  <c:v>0.95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C4-DC4C-89CC-E90D2701FD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Franklin Gothic Book" panose="020B0503020102020204" pitchFamily="34" charset="0"/>
        </a:defRPr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610822669973397E-3"/>
          <c:y val="3.1927494113099399E-2"/>
          <c:w val="0.97690117143422395"/>
          <c:h val="0.93247166514550694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660F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660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BE3-429F-A66E-0ABA9D8B9219}"/>
              </c:ext>
            </c:extLst>
          </c:dPt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E3-429F-A66E-0ABA9D8B921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DDDDD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BE3-429F-A66E-0ABA9D8B9219}"/>
              </c:ext>
            </c:extLst>
          </c:dPt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BE3-429F-A66E-0ABA9D8B921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100"/>
        <c:axId val="366078608"/>
        <c:axId val="366079000"/>
      </c:barChart>
      <c:catAx>
        <c:axId val="3660786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66079000"/>
        <c:crosses val="autoZero"/>
        <c:auto val="1"/>
        <c:lblAlgn val="ctr"/>
        <c:lblOffset val="100"/>
        <c:noMultiLvlLbl val="0"/>
      </c:catAx>
      <c:valAx>
        <c:axId val="36607900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366078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095194765572"/>
          <c:y val="4.3579372950423002E-2"/>
          <c:w val="0.77000197731544995"/>
          <c:h val="0.9564206270495769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5875">
              <a:solidFill>
                <a:schemeClr val="bg1"/>
              </a:solidFill>
            </a:ln>
            <a:effectLst>
              <a:outerShdw blurRad="38100" sx="102000" sy="102000" algn="ctr" rotWithShape="0">
                <a:prstClr val="black">
                  <a:alpha val="14000"/>
                </a:prstClr>
              </a:outerShdw>
            </a:effectLst>
          </c:spPr>
          <c:dPt>
            <c:idx val="0"/>
            <c:bubble3D val="0"/>
            <c:spPr>
              <a:solidFill>
                <a:srgbClr val="E84518"/>
              </a:solidFill>
              <a:ln w="15875">
                <a:solidFill>
                  <a:schemeClr val="bg1"/>
                </a:solidFill>
              </a:ln>
              <a:effectLst>
                <a:outerShdw blurRad="38100" sx="102000" sy="102000" algn="ctr" rotWithShape="0">
                  <a:prstClr val="black">
                    <a:alpha val="14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9DE-514F-AF49-B400DAC56B7C}"/>
              </c:ext>
            </c:extLst>
          </c:dPt>
          <c:dPt>
            <c:idx val="1"/>
            <c:bubble3D val="0"/>
            <c:spPr>
              <a:noFill/>
              <a:ln w="158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9DE-514F-AF49-B400DAC56B7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0.02</c:v>
                </c:pt>
                <c:pt idx="1">
                  <c:v>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9DE-514F-AF49-B400DAC56B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3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095194765572"/>
          <c:y val="4.3579372950423002E-2"/>
          <c:w val="0.77000197731544995"/>
          <c:h val="0.9564206270495769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5875">
              <a:solidFill>
                <a:schemeClr val="bg1"/>
              </a:solidFill>
            </a:ln>
            <a:effectLst>
              <a:outerShdw blurRad="38100" sx="102000" sy="102000" algn="ctr" rotWithShape="0">
                <a:prstClr val="black">
                  <a:alpha val="14000"/>
                </a:prstClr>
              </a:outerShdw>
            </a:effectLst>
          </c:spPr>
          <c:dPt>
            <c:idx val="0"/>
            <c:bubble3D val="0"/>
            <c:spPr>
              <a:solidFill>
                <a:srgbClr val="FF6600"/>
              </a:solidFill>
              <a:ln w="15875">
                <a:solidFill>
                  <a:schemeClr val="bg1"/>
                </a:solidFill>
              </a:ln>
              <a:effectLst>
                <a:outerShdw blurRad="38100" sx="102000" sy="102000" algn="ctr" rotWithShape="0">
                  <a:prstClr val="black">
                    <a:alpha val="14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9DE-514F-AF49-B400DAC56B7C}"/>
              </c:ext>
            </c:extLst>
          </c:dPt>
          <c:dPt>
            <c:idx val="1"/>
            <c:bubble3D val="0"/>
            <c:spPr>
              <a:noFill/>
              <a:ln w="158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9DE-514F-AF49-B400DAC56B7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0.11</c:v>
                </c:pt>
                <c:pt idx="1">
                  <c:v>0.89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9DE-514F-AF49-B400DAC56B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3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095194765572"/>
          <c:y val="4.3579372950423002E-2"/>
          <c:w val="0.77000197731544995"/>
          <c:h val="0.9564206270495769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5875">
              <a:solidFill>
                <a:schemeClr val="bg1"/>
              </a:solidFill>
            </a:ln>
            <a:effectLst>
              <a:outerShdw blurRad="38100" sx="102000" sy="102000" algn="ctr" rotWithShape="0">
                <a:prstClr val="black">
                  <a:alpha val="14000"/>
                </a:prstClr>
              </a:outerShdw>
            </a:effectLst>
          </c:spPr>
          <c:dPt>
            <c:idx val="0"/>
            <c:bubble3D val="0"/>
            <c:spPr>
              <a:solidFill>
                <a:srgbClr val="FF9933"/>
              </a:solidFill>
              <a:ln w="15875">
                <a:solidFill>
                  <a:schemeClr val="bg1"/>
                </a:solidFill>
              </a:ln>
              <a:effectLst>
                <a:outerShdw blurRad="38100" sx="102000" sy="102000" algn="ctr" rotWithShape="0">
                  <a:prstClr val="black">
                    <a:alpha val="14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9DE-514F-AF49-B400DAC56B7C}"/>
              </c:ext>
            </c:extLst>
          </c:dPt>
          <c:dPt>
            <c:idx val="1"/>
            <c:bubble3D val="0"/>
            <c:spPr>
              <a:noFill/>
              <a:ln w="158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9DE-514F-AF49-B400DAC56B7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0.87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9DE-514F-AF49-B400DAC56B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3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482390697286717E-3"/>
          <c:y val="3.4302682053266469E-2"/>
          <c:w val="0.99175171404999796"/>
          <c:h val="0.9563759812675659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485-B745-8B29-4CF5505CB146}"/>
              </c:ext>
            </c:extLst>
          </c:dPt>
          <c:dPt>
            <c:idx val="1"/>
            <c:invertIfNegative val="0"/>
            <c:bubble3D val="0"/>
            <c:spPr>
              <a:solidFill>
                <a:srgbClr val="E8451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485-B745-8B29-4CF5505CB146}"/>
              </c:ext>
            </c:extLst>
          </c:dPt>
          <c:dPt>
            <c:idx val="2"/>
            <c:invertIfNegative val="0"/>
            <c:bubble3D val="0"/>
            <c:spPr>
              <a:solidFill>
                <a:srgbClr val="FF66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5485-B745-8B29-4CF5505CB146}"/>
              </c:ext>
            </c:extLst>
          </c:dPt>
          <c:dPt>
            <c:idx val="3"/>
            <c:invertIfNegative val="0"/>
            <c:bubble3D val="0"/>
            <c:spPr>
              <a:solidFill>
                <a:srgbClr val="FF993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485-B745-8B29-4CF5505CB146}"/>
              </c:ext>
            </c:extLst>
          </c:dPt>
          <c:dPt>
            <c:idx val="4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5485-B745-8B29-4CF5505CB146}"/>
              </c:ext>
            </c:extLst>
          </c:dPt>
          <c:cat>
            <c:strRef>
              <c:f>Sheet1!$A$2:$A$6</c:f>
              <c:strCache>
                <c:ptCount val="5"/>
                <c:pt idx="0">
                  <c:v>Home</c:v>
                </c:pt>
                <c:pt idx="1">
                  <c:v>Work/School</c:v>
                </c:pt>
                <c:pt idx="2">
                  <c:v>On the Go</c:v>
                </c:pt>
                <c:pt idx="3">
                  <c:v>Food Service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0.68</c:v>
                </c:pt>
                <c:pt idx="1">
                  <c:v>0.16</c:v>
                </c:pt>
                <c:pt idx="2">
                  <c:v>0.05</c:v>
                </c:pt>
                <c:pt idx="3">
                  <c:v>0.03</c:v>
                </c:pt>
                <c:pt idx="4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29-4DB1-B464-AA616AFBA2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2"/>
        <c:axId val="365487224"/>
        <c:axId val="365487616"/>
      </c:barChart>
      <c:catAx>
        <c:axId val="365487224"/>
        <c:scaling>
          <c:orientation val="maxMin"/>
        </c:scaling>
        <c:delete val="1"/>
        <c:axPos val="l"/>
        <c:numFmt formatCode="General" sourceLinked="1"/>
        <c:majorTickMark val="out"/>
        <c:minorTickMark val="none"/>
        <c:tickLblPos val="nextTo"/>
        <c:crossAx val="365487616"/>
        <c:crosses val="autoZero"/>
        <c:auto val="1"/>
        <c:lblAlgn val="ctr"/>
        <c:lblOffset val="100"/>
        <c:noMultiLvlLbl val="0"/>
      </c:catAx>
      <c:valAx>
        <c:axId val="365487616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36548722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481500040456398E-3"/>
          <c:y val="0"/>
          <c:w val="0.99175188393531699"/>
          <c:h val="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Ocassion</c:v>
                </c:pt>
              </c:strCache>
            </c:strRef>
          </c:tx>
          <c:spPr>
            <a:solidFill>
              <a:srgbClr val="DA2348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Meal Time</c:v>
                </c:pt>
                <c:pt idx="1">
                  <c:v>Pleasure</c:v>
                </c:pt>
                <c:pt idx="2">
                  <c:v>Social</c:v>
                </c:pt>
                <c:pt idx="3">
                  <c:v>Convenience</c:v>
                </c:pt>
                <c:pt idx="4">
                  <c:v>Nourishment</c:v>
                </c:pt>
                <c:pt idx="5">
                  <c:v>Grazing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0.19</c:v>
                </c:pt>
                <c:pt idx="1">
                  <c:v>0.32</c:v>
                </c:pt>
                <c:pt idx="2">
                  <c:v>0.05</c:v>
                </c:pt>
                <c:pt idx="3">
                  <c:v>0.49</c:v>
                </c:pt>
                <c:pt idx="4">
                  <c:v>0.31</c:v>
                </c:pt>
                <c:pt idx="5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DB-4255-AD01-37B8D7B01F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errBars>
            <c:errBarType val="minus"/>
            <c:errValType val="percentage"/>
            <c:noEndCap val="1"/>
            <c:val val="100"/>
            <c:spPr>
              <a:noFill/>
              <a:ln w="25400" cap="flat" cmpd="sng" algn="ctr">
                <a:solidFill>
                  <a:srgbClr val="BFBFC0"/>
                </a:solidFill>
                <a:round/>
              </a:ln>
              <a:effectLst/>
            </c:spPr>
          </c:errBars>
          <c:cat>
            <c:strRef>
              <c:f>Sheet1!$A$2:$A$7</c:f>
              <c:strCache>
                <c:ptCount val="6"/>
                <c:pt idx="0">
                  <c:v>Meal Time</c:v>
                </c:pt>
                <c:pt idx="1">
                  <c:v>Pleasure</c:v>
                </c:pt>
                <c:pt idx="2">
                  <c:v>Social</c:v>
                </c:pt>
                <c:pt idx="3">
                  <c:v>Convenience</c:v>
                </c:pt>
                <c:pt idx="4">
                  <c:v>Nourishment</c:v>
                </c:pt>
                <c:pt idx="5">
                  <c:v>Grazing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0.49</c:v>
                </c:pt>
                <c:pt idx="1">
                  <c:v>0.28999999999999998</c:v>
                </c:pt>
                <c:pt idx="2">
                  <c:v>0.09</c:v>
                </c:pt>
                <c:pt idx="3">
                  <c:v>0.36</c:v>
                </c:pt>
                <c:pt idx="4">
                  <c:v>0.24</c:v>
                </c:pt>
                <c:pt idx="5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DB-4255-AD01-37B8D7B01F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100"/>
        <c:axId val="368429464"/>
        <c:axId val="368429856"/>
      </c:barChart>
      <c:catAx>
        <c:axId val="368429464"/>
        <c:scaling>
          <c:orientation val="maxMin"/>
        </c:scaling>
        <c:delete val="1"/>
        <c:axPos val="l"/>
        <c:numFmt formatCode="General" sourceLinked="1"/>
        <c:majorTickMark val="out"/>
        <c:minorTickMark val="none"/>
        <c:tickLblPos val="nextTo"/>
        <c:crossAx val="368429856"/>
        <c:crosses val="autoZero"/>
        <c:auto val="1"/>
        <c:lblAlgn val="ctr"/>
        <c:lblOffset val="100"/>
        <c:noMultiLvlLbl val="0"/>
      </c:catAx>
      <c:valAx>
        <c:axId val="368429856"/>
        <c:scaling>
          <c:orientation val="minMax"/>
        </c:scaling>
        <c:delete val="1"/>
        <c:axPos val="t"/>
        <c:numFmt formatCode="0%" sourceLinked="1"/>
        <c:majorTickMark val="out"/>
        <c:minorTickMark val="none"/>
        <c:tickLblPos val="nextTo"/>
        <c:crossAx val="368429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4.6874997116449491E-3"/>
          <c:w val="0.99687499999999996"/>
          <c:h val="0.990625000576710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4E5-4A7B-9336-6CEA6A9C9663}"/>
              </c:ext>
            </c:extLst>
          </c:dPt>
          <c:dPt>
            <c:idx val="1"/>
            <c:invertIfNegative val="0"/>
            <c:bubble3D val="0"/>
            <c:spPr>
              <a:solidFill>
                <a:srgbClr val="E8451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4E5-4A7B-9336-6CEA6A9C9663}"/>
              </c:ext>
            </c:extLst>
          </c:dPt>
          <c:dPt>
            <c:idx val="2"/>
            <c:invertIfNegative val="0"/>
            <c:bubble3D val="0"/>
            <c:spPr>
              <a:solidFill>
                <a:srgbClr val="FF66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4E5-4A7B-9336-6CEA6A9C9663}"/>
              </c:ext>
            </c:extLst>
          </c:dPt>
          <c:dPt>
            <c:idx val="3"/>
            <c:invertIfNegative val="0"/>
            <c:bubble3D val="0"/>
            <c:spPr>
              <a:solidFill>
                <a:srgbClr val="FF993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4E5-4A7B-9336-6CEA6A9C9663}"/>
              </c:ext>
            </c:extLst>
          </c:dPt>
          <c:dPt>
            <c:idx val="4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4E5-4A7B-9336-6CEA6A9C9663}"/>
              </c:ext>
            </c:extLst>
          </c:dPt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0.22</c:v>
                </c:pt>
                <c:pt idx="1">
                  <c:v>0.17</c:v>
                </c:pt>
                <c:pt idx="2">
                  <c:v>0.15</c:v>
                </c:pt>
                <c:pt idx="3">
                  <c:v>0.11</c:v>
                </c:pt>
                <c:pt idx="4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4E5-4A7B-9336-6CEA6A9C96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E7E7E7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0.78</c:v>
                </c:pt>
                <c:pt idx="1">
                  <c:v>0.83</c:v>
                </c:pt>
                <c:pt idx="2">
                  <c:v>0.85</c:v>
                </c:pt>
                <c:pt idx="3">
                  <c:v>0.89</c:v>
                </c:pt>
                <c:pt idx="4">
                  <c:v>0.89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64E5-4A7B-9336-6CEA6A9C96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63"/>
        <c:overlap val="100"/>
        <c:axId val="368430640"/>
        <c:axId val="367581520"/>
      </c:barChart>
      <c:catAx>
        <c:axId val="368430640"/>
        <c:scaling>
          <c:orientation val="maxMin"/>
        </c:scaling>
        <c:delete val="1"/>
        <c:axPos val="l"/>
        <c:numFmt formatCode="General" sourceLinked="1"/>
        <c:majorTickMark val="out"/>
        <c:minorTickMark val="none"/>
        <c:tickLblPos val="nextTo"/>
        <c:crossAx val="367581520"/>
        <c:crosses val="autoZero"/>
        <c:auto val="1"/>
        <c:lblAlgn val="ctr"/>
        <c:lblOffset val="100"/>
        <c:noMultiLvlLbl val="0"/>
      </c:catAx>
      <c:valAx>
        <c:axId val="367581520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368430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4.6874997116449491E-3"/>
          <c:w val="0.99687499999999996"/>
          <c:h val="0.990625000576710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AA4-46A5-910C-E76C3E665172}"/>
              </c:ext>
            </c:extLst>
          </c:dPt>
          <c:dPt>
            <c:idx val="1"/>
            <c:invertIfNegative val="0"/>
            <c:bubble3D val="0"/>
            <c:spPr>
              <a:solidFill>
                <a:srgbClr val="E8451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AA4-46A5-910C-E76C3E665172}"/>
              </c:ext>
            </c:extLst>
          </c:dPt>
          <c:dPt>
            <c:idx val="2"/>
            <c:invertIfNegative val="0"/>
            <c:bubble3D val="0"/>
            <c:spPr>
              <a:solidFill>
                <a:srgbClr val="FF66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AA4-46A5-910C-E76C3E665172}"/>
              </c:ext>
            </c:extLst>
          </c:dPt>
          <c:dPt>
            <c:idx val="3"/>
            <c:invertIfNegative val="0"/>
            <c:bubble3D val="0"/>
            <c:spPr>
              <a:solidFill>
                <a:srgbClr val="FF993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AA4-46A5-910C-E76C3E665172}"/>
              </c:ext>
            </c:extLst>
          </c:dPt>
          <c:dPt>
            <c:idx val="4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AA4-46A5-910C-E76C3E665172}"/>
              </c:ext>
            </c:extLst>
          </c:dPt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0.02</c:v>
                </c:pt>
                <c:pt idx="1">
                  <c:v>0.01</c:v>
                </c:pt>
                <c:pt idx="2">
                  <c:v>0.01</c:v>
                </c:pt>
                <c:pt idx="3">
                  <c:v>0.01</c:v>
                </c:pt>
                <c:pt idx="4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AA4-46A5-910C-E76C3E6651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E7E7E7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0.98</c:v>
                </c:pt>
                <c:pt idx="1">
                  <c:v>0.99</c:v>
                </c:pt>
                <c:pt idx="2">
                  <c:v>0.99</c:v>
                </c:pt>
                <c:pt idx="3">
                  <c:v>0.99</c:v>
                </c:pt>
                <c:pt idx="4">
                  <c:v>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AA4-46A5-910C-E76C3E6651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27"/>
        <c:overlap val="100"/>
        <c:axId val="367582304"/>
        <c:axId val="367582696"/>
      </c:barChart>
      <c:catAx>
        <c:axId val="367582304"/>
        <c:scaling>
          <c:orientation val="maxMin"/>
        </c:scaling>
        <c:delete val="1"/>
        <c:axPos val="l"/>
        <c:numFmt formatCode="General" sourceLinked="1"/>
        <c:majorTickMark val="out"/>
        <c:minorTickMark val="none"/>
        <c:tickLblPos val="nextTo"/>
        <c:crossAx val="367582696"/>
        <c:crosses val="autoZero"/>
        <c:auto val="1"/>
        <c:lblAlgn val="ctr"/>
        <c:lblOffset val="100"/>
        <c:noMultiLvlLbl val="0"/>
      </c:catAx>
      <c:valAx>
        <c:axId val="367582696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367582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85555844221533"/>
          <c:y val="6.2499749568255679E-2"/>
          <c:w val="0.72624778423316649"/>
          <c:h val="0.9040792039762264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1905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C00000"/>
              </a:solidFill>
              <a:ln w="12700">
                <a:solidFill>
                  <a:schemeClr val="bg1"/>
                </a:solidFill>
              </a:ln>
              <a:effectLst/>
            </c:spPr>
            <c:extLst xmlns:c16="http://schemas.microsoft.com/office/drawing/2014/chart" xmlns:c14="http://schemas.microsoft.com/office/drawing/2007/8/2/chart" xmlns:mc="http://schemas.openxmlformats.org/markup-compatibility/2006">
              <c:ext xmlns:c16="http://schemas.microsoft.com/office/drawing/2014/chart" uri="{C3380CC4-5D6E-409C-BE32-E72D297353CC}">
                <c16:uniqueId val="{00000001-19F1-4480-AA27-BDCDE3809789}"/>
              </c:ext>
            </c:extLst>
          </c:dPt>
          <c:dPt>
            <c:idx val="1"/>
            <c:bubble3D val="0"/>
            <c:spPr>
              <a:solidFill>
                <a:srgbClr val="E84518"/>
              </a:solidFill>
              <a:ln w="12700">
                <a:solidFill>
                  <a:schemeClr val="bg1"/>
                </a:solidFill>
              </a:ln>
              <a:effectLst/>
            </c:spPr>
            <c:extLst xmlns:c16="http://schemas.microsoft.com/office/drawing/2014/chart" xmlns:c14="http://schemas.microsoft.com/office/drawing/2007/8/2/chart" xmlns:mc="http://schemas.openxmlformats.org/markup-compatibility/2006">
              <c:ext xmlns:c16="http://schemas.microsoft.com/office/drawing/2014/chart" uri="{C3380CC4-5D6E-409C-BE32-E72D297353CC}">
                <c16:uniqueId val="{00000003-19F1-4480-AA27-BDCDE3809789}"/>
              </c:ext>
            </c:extLst>
          </c:dPt>
          <c:dPt>
            <c:idx val="2"/>
            <c:bubble3D val="0"/>
            <c:spPr>
              <a:noFill/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5-19F1-4480-AA27-BDCDE3809789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7-19F1-4480-AA27-BDCDE3809789}"/>
              </c:ext>
            </c:extLst>
          </c:dPt>
          <c:cat>
            <c:strRef>
              <c:f>Sheet1!$A$2:$A$5</c:f>
              <c:strCache>
                <c:ptCount val="4"/>
                <c:pt idx="0">
                  <c:v>Planned</c:v>
                </c:pt>
                <c:pt idx="1">
                  <c:v>Impulse</c:v>
                </c:pt>
                <c:pt idx="2">
                  <c:v>Planned</c:v>
                </c:pt>
                <c:pt idx="3">
                  <c:v>Impulse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0.51</c:v>
                </c:pt>
                <c:pt idx="1">
                  <c:v>0.49</c:v>
                </c:pt>
                <c:pt idx="2">
                  <c:v>0.51</c:v>
                </c:pt>
                <c:pt idx="3">
                  <c:v>0.49</c:v>
                </c:pt>
              </c:numCache>
            </c:numRef>
          </c:val>
          <c:extLst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8-19F1-4480-AA27-BDCDE38097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270"/>
        <c:holeSize val="69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481500040456398E-3"/>
          <c:y val="0"/>
          <c:w val="0.99175188393531699"/>
          <c:h val="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Ocassion</c:v>
                </c:pt>
              </c:strCache>
            </c:strRef>
          </c:tx>
          <c:spPr>
            <a:solidFill>
              <a:srgbClr val="DA2348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6"/>
                <c:pt idx="0">
                  <c:v>Meal Time</c:v>
                </c:pt>
                <c:pt idx="1">
                  <c:v>Pleasure</c:v>
                </c:pt>
                <c:pt idx="2">
                  <c:v>Social</c:v>
                </c:pt>
                <c:pt idx="3">
                  <c:v>Convenience</c:v>
                </c:pt>
                <c:pt idx="4">
                  <c:v>Nourishment</c:v>
                </c:pt>
                <c:pt idx="5">
                  <c:v>Grazing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0.192047</c:v>
                </c:pt>
                <c:pt idx="1">
                  <c:v>0.190994</c:v>
                </c:pt>
                <c:pt idx="2">
                  <c:v>9.6550999999999998E-2</c:v>
                </c:pt>
                <c:pt idx="3">
                  <c:v>8.5403999999999994E-2</c:v>
                </c:pt>
                <c:pt idx="4">
                  <c:v>7.3203000000000004E-2</c:v>
                </c:pt>
                <c:pt idx="5">
                  <c:v>6.7102999999999996E-2</c:v>
                </c:pt>
                <c:pt idx="6">
                  <c:v>6.1003000000000002E-2</c:v>
                </c:pt>
                <c:pt idx="7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B2-4CA7-8140-8C156B3A72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errBars>
            <c:errBarType val="minus"/>
            <c:errValType val="percentage"/>
            <c:noEndCap val="1"/>
            <c:val val="100"/>
            <c:spPr>
              <a:noFill/>
              <a:ln w="25400" cap="flat" cmpd="sng" algn="ctr">
                <a:solidFill>
                  <a:srgbClr val="BFBFC0"/>
                </a:solidFill>
                <a:round/>
              </a:ln>
              <a:effectLst/>
            </c:spPr>
          </c:errBars>
          <c:cat>
            <c:strRef>
              <c:f>Sheet1!$A$2:$A$9</c:f>
              <c:strCache>
                <c:ptCount val="6"/>
                <c:pt idx="0">
                  <c:v>Meal Time</c:v>
                </c:pt>
                <c:pt idx="1">
                  <c:v>Pleasure</c:v>
                </c:pt>
                <c:pt idx="2">
                  <c:v>Social</c:v>
                </c:pt>
                <c:pt idx="3">
                  <c:v>Convenience</c:v>
                </c:pt>
                <c:pt idx="4">
                  <c:v>Nourishment</c:v>
                </c:pt>
                <c:pt idx="5">
                  <c:v>Grazing</c:v>
                </c:pt>
              </c:strCache>
            </c:strRef>
          </c:cat>
          <c:val>
            <c:numRef>
              <c:f>Sheet1!$C$2:$C$9</c:f>
              <c:numCache>
                <c:formatCode>0%</c:formatCode>
                <c:ptCount val="8"/>
                <c:pt idx="0">
                  <c:v>0.29882399999999998</c:v>
                </c:pt>
                <c:pt idx="1">
                  <c:v>8.2685999999999996E-2</c:v>
                </c:pt>
                <c:pt idx="2">
                  <c:v>7.0075999999999999E-2</c:v>
                </c:pt>
                <c:pt idx="3">
                  <c:v>8.4600999999999996E-2</c:v>
                </c:pt>
                <c:pt idx="4">
                  <c:v>0.13481799999999999</c:v>
                </c:pt>
                <c:pt idx="5">
                  <c:v>4.1869000000000003E-2</c:v>
                </c:pt>
                <c:pt idx="6">
                  <c:v>4.5213999999999997E-2</c:v>
                </c:pt>
                <c:pt idx="7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B2-4CA7-8140-8C156B3A72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70"/>
        <c:overlap val="100"/>
        <c:axId val="367583088"/>
        <c:axId val="367583480"/>
      </c:barChart>
      <c:catAx>
        <c:axId val="367583088"/>
        <c:scaling>
          <c:orientation val="maxMin"/>
        </c:scaling>
        <c:delete val="1"/>
        <c:axPos val="l"/>
        <c:numFmt formatCode="General" sourceLinked="1"/>
        <c:majorTickMark val="out"/>
        <c:minorTickMark val="none"/>
        <c:tickLblPos val="nextTo"/>
        <c:crossAx val="367583480"/>
        <c:crosses val="autoZero"/>
        <c:auto val="1"/>
        <c:lblAlgn val="ctr"/>
        <c:lblOffset val="100"/>
        <c:noMultiLvlLbl val="0"/>
      </c:catAx>
      <c:valAx>
        <c:axId val="367583480"/>
        <c:scaling>
          <c:orientation val="minMax"/>
        </c:scaling>
        <c:delete val="1"/>
        <c:axPos val="t"/>
        <c:numFmt formatCode="0%" sourceLinked="1"/>
        <c:majorTickMark val="out"/>
        <c:minorTickMark val="none"/>
        <c:tickLblPos val="nextTo"/>
        <c:crossAx val="367583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095194765572"/>
          <c:y val="4.3579372950423002E-2"/>
          <c:w val="0.77000197731544995"/>
          <c:h val="0.9564206270495769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5875">
              <a:solidFill>
                <a:schemeClr val="bg1"/>
              </a:solidFill>
            </a:ln>
            <a:effectLst>
              <a:outerShdw blurRad="38100" sx="102000" sy="102000" algn="ctr" rotWithShape="0">
                <a:prstClr val="black">
                  <a:alpha val="14000"/>
                </a:prstClr>
              </a:outerShdw>
            </a:effectLst>
          </c:spPr>
          <c:dPt>
            <c:idx val="0"/>
            <c:bubble3D val="0"/>
            <c:spPr>
              <a:solidFill>
                <a:srgbClr val="005086"/>
              </a:solidFill>
              <a:ln w="15875">
                <a:solidFill>
                  <a:schemeClr val="bg1"/>
                </a:solidFill>
              </a:ln>
              <a:effectLst>
                <a:outerShdw blurRad="38100" sx="102000" sy="102000" algn="ctr" rotWithShape="0">
                  <a:prstClr val="black">
                    <a:alpha val="14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16C4-DC4C-89CC-E90D2701FD9D}"/>
              </c:ext>
            </c:extLst>
          </c:dPt>
          <c:dPt>
            <c:idx val="1"/>
            <c:bubble3D val="0"/>
            <c:spPr>
              <a:solidFill>
                <a:srgbClr val="E7E7E7"/>
              </a:solidFill>
              <a:ln w="15875">
                <a:solidFill>
                  <a:schemeClr val="bg1"/>
                </a:solidFill>
              </a:ln>
              <a:effectLst>
                <a:outerShdw blurRad="38100" sx="102000" sy="102000" algn="ctr" rotWithShape="0">
                  <a:prstClr val="black">
                    <a:alpha val="14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6C4-DC4C-89CC-E90D2701FD9D}"/>
              </c:ext>
            </c:extLst>
          </c:dPt>
          <c:dLbls>
            <c:dLbl>
              <c:idx val="0"/>
              <c:layout>
                <c:manualLayout>
                  <c:x val="-7.7615598547046541E-2"/>
                  <c:y val="0.27597511754875381"/>
                </c:manualLayout>
              </c:layout>
              <c:tx>
                <c:rich>
                  <a:bodyPr/>
                  <a:lstStyle/>
                  <a:p>
                    <a:fld id="{CABA23BB-C06E-5F4B-AE05-8F2AE5AD51ED}" type="VALUE">
                      <a:rPr lang="en-US" sz="1400" b="1" smtClean="0">
                        <a:solidFill>
                          <a:srgbClr val="308019"/>
                        </a:solidFill>
                      </a:rPr>
                      <a:pPr/>
                      <a:t>[VALUE]</a:t>
                    </a:fld>
                    <a:endParaRPr lang="en-US" sz="1400" b="1" baseline="0" dirty="0">
                      <a:solidFill>
                        <a:srgbClr val="308019"/>
                      </a:solidFill>
                    </a:endParaRPr>
                  </a:p>
                  <a:p>
                    <a:r>
                      <a:rPr lang="en-US" sz="1050" baseline="0" dirty="0"/>
                      <a:t>(-0.0</a:t>
                    </a:r>
                    <a:r>
                      <a:rPr lang="en-US" sz="1050" dirty="0"/>
                      <a:t>)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78840026001439101"/>
                      <c:h val="0.4740523528611049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6C4-DC4C-89CC-E90D2701FD9D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6C4-DC4C-89CC-E90D2701FD9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noFill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0.1</c:v>
                </c:pt>
                <c:pt idx="1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C4-DC4C-89CC-E90D2701FD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Franklin Gothic Book" panose="020B0503020102020204" pitchFamily="34" charset="0"/>
        </a:defRPr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85555844221533"/>
          <c:y val="6.2499749568255679E-2"/>
          <c:w val="0.72624778423316649"/>
          <c:h val="0.9040792039762264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C00000"/>
              </a:solidFill>
              <a:ln w="12700">
                <a:solidFill>
                  <a:schemeClr val="bg1"/>
                </a:solidFill>
              </a:ln>
              <a:effectLst/>
            </c:spPr>
            <c:extLst xmlns:c16="http://schemas.microsoft.com/office/drawing/2014/chart" xmlns:c14="http://schemas.microsoft.com/office/drawing/2007/8/2/chart" xmlns:mc="http://schemas.openxmlformats.org/markup-compatibility/2006">
              <c:ext xmlns:c16="http://schemas.microsoft.com/office/drawing/2014/chart" uri="{C3380CC4-5D6E-409C-BE32-E72D297353CC}">
                <c16:uniqueId val="{00000001-847A-43E5-9F10-EC103BE7D31E}"/>
              </c:ext>
            </c:extLst>
          </c:dPt>
          <c:dPt>
            <c:idx val="1"/>
            <c:bubble3D val="0"/>
            <c:spPr>
              <a:solidFill>
                <a:srgbClr val="E84518"/>
              </a:solidFill>
              <a:ln w="12700">
                <a:solidFill>
                  <a:schemeClr val="bg1"/>
                </a:solidFill>
              </a:ln>
              <a:effectLst/>
            </c:spPr>
            <c:extLst xmlns:c16="http://schemas.microsoft.com/office/drawing/2014/chart" xmlns:c14="http://schemas.microsoft.com/office/drawing/2007/8/2/chart" xmlns:mc="http://schemas.openxmlformats.org/markup-compatibility/2006">
              <c:ext xmlns:c16="http://schemas.microsoft.com/office/drawing/2014/chart" uri="{C3380CC4-5D6E-409C-BE32-E72D297353CC}">
                <c16:uniqueId val="{00000003-847A-43E5-9F10-EC103BE7D31E}"/>
              </c:ext>
            </c:extLst>
          </c:dPt>
          <c:cat>
            <c:strRef>
              <c:f>Sheet1!$A$2:$A$3</c:f>
              <c:strCache>
                <c:ptCount val="2"/>
                <c:pt idx="0">
                  <c:v>self</c:v>
                </c:pt>
                <c:pt idx="1">
                  <c:v>other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0.71</c:v>
                </c:pt>
                <c:pt idx="1">
                  <c:v>0.28999999999999998</c:v>
                </c:pt>
              </c:numCache>
            </c:numRef>
          </c:val>
          <c:extLst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4-847A-43E5-9F10-EC103BE7D3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2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3750409656622544E-3"/>
          <c:w val="0.99687499999999996"/>
          <c:h val="0.990625000576710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E79-44BB-8260-8BB93D84B108}"/>
              </c:ext>
            </c:extLst>
          </c:dPt>
          <c:dPt>
            <c:idx val="1"/>
            <c:invertIfNegative val="0"/>
            <c:bubble3D val="0"/>
            <c:spPr>
              <a:solidFill>
                <a:srgbClr val="E8451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E79-44BB-8260-8BB93D84B108}"/>
              </c:ext>
            </c:extLst>
          </c:dPt>
          <c:dPt>
            <c:idx val="2"/>
            <c:invertIfNegative val="0"/>
            <c:bubble3D val="0"/>
            <c:spPr>
              <a:solidFill>
                <a:srgbClr val="FF66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E79-44BB-8260-8BB93D84B108}"/>
              </c:ext>
            </c:extLst>
          </c:dPt>
          <c:dPt>
            <c:idx val="3"/>
            <c:invertIfNegative val="0"/>
            <c:bubble3D val="0"/>
            <c:spPr>
              <a:solidFill>
                <a:srgbClr val="FF993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E79-44BB-8260-8BB93D84B108}"/>
              </c:ext>
            </c:extLst>
          </c:dPt>
          <c:dPt>
            <c:idx val="4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E79-44BB-8260-8BB93D84B108}"/>
              </c:ext>
            </c:extLst>
          </c:dPt>
          <c:cat>
            <c:strRef>
              <c:f>Sheet1!$A$2:$A$10</c:f>
              <c:strCache>
                <c:ptCount val="9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0.59</c:v>
                </c:pt>
                <c:pt idx="1">
                  <c:v>0.1</c:v>
                </c:pt>
                <c:pt idx="2">
                  <c:v>0.06</c:v>
                </c:pt>
                <c:pt idx="3">
                  <c:v>0.05</c:v>
                </c:pt>
                <c:pt idx="4">
                  <c:v>0.05</c:v>
                </c:pt>
                <c:pt idx="5">
                  <c:v>0.04</c:v>
                </c:pt>
                <c:pt idx="6">
                  <c:v>0.02</c:v>
                </c:pt>
                <c:pt idx="7">
                  <c:v>0.01</c:v>
                </c:pt>
                <c:pt idx="8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E79-44BB-8260-8BB93D84B1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92"/>
        <c:axId val="367584656"/>
        <c:axId val="367585048"/>
      </c:barChart>
      <c:catAx>
        <c:axId val="367584656"/>
        <c:scaling>
          <c:orientation val="maxMin"/>
        </c:scaling>
        <c:delete val="1"/>
        <c:axPos val="l"/>
        <c:numFmt formatCode="General" sourceLinked="1"/>
        <c:majorTickMark val="out"/>
        <c:minorTickMark val="none"/>
        <c:tickLblPos val="nextTo"/>
        <c:crossAx val="367585048"/>
        <c:crosses val="autoZero"/>
        <c:auto val="1"/>
        <c:lblAlgn val="ctr"/>
        <c:lblOffset val="100"/>
        <c:noMultiLvlLbl val="0"/>
      </c:catAx>
      <c:valAx>
        <c:axId val="367585048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367584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latin typeface="Franklin Gothic Book" panose="020B0503020102020204" pitchFamily="34" charset="0"/>
        </a:defRPr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4.6874997116449491E-3"/>
          <c:w val="0.99034543938615649"/>
          <c:h val="0.9953125833930862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CC1-468C-8DB8-CC0016AEA5AE}"/>
              </c:ext>
            </c:extLst>
          </c:dPt>
          <c:dPt>
            <c:idx val="1"/>
            <c:invertIfNegative val="0"/>
            <c:bubble3D val="0"/>
            <c:spPr>
              <a:solidFill>
                <a:srgbClr val="E8451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CC1-468C-8DB8-CC0016AEA5AE}"/>
              </c:ext>
            </c:extLst>
          </c:dPt>
          <c:dPt>
            <c:idx val="2"/>
            <c:invertIfNegative val="0"/>
            <c:bubble3D val="0"/>
            <c:spPr>
              <a:solidFill>
                <a:srgbClr val="FF66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CC1-468C-8DB8-CC0016AEA5AE}"/>
              </c:ext>
            </c:extLst>
          </c:dPt>
          <c:dPt>
            <c:idx val="3"/>
            <c:invertIfNegative val="0"/>
            <c:bubble3D val="0"/>
            <c:spPr>
              <a:solidFill>
                <a:srgbClr val="FF993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CC1-468C-8DB8-CC0016AEA5AE}"/>
              </c:ext>
            </c:extLst>
          </c:dPt>
          <c:dPt>
            <c:idx val="4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CC1-468C-8DB8-CC0016AEA5AE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0.22</c:v>
                </c:pt>
                <c:pt idx="1">
                  <c:v>0.33</c:v>
                </c:pt>
                <c:pt idx="2">
                  <c:v>0.37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CC1-468C-8DB8-CC0016AEA5A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axId val="368957528"/>
        <c:axId val="368957920"/>
      </c:barChart>
      <c:catAx>
        <c:axId val="368957528"/>
        <c:scaling>
          <c:orientation val="maxMin"/>
        </c:scaling>
        <c:delete val="1"/>
        <c:axPos val="l"/>
        <c:numFmt formatCode="General" sourceLinked="1"/>
        <c:majorTickMark val="out"/>
        <c:minorTickMark val="none"/>
        <c:tickLblPos val="nextTo"/>
        <c:crossAx val="368957920"/>
        <c:crosses val="autoZero"/>
        <c:auto val="1"/>
        <c:lblAlgn val="ctr"/>
        <c:lblOffset val="100"/>
        <c:noMultiLvlLbl val="0"/>
      </c:catAx>
      <c:valAx>
        <c:axId val="368957920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368957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latin typeface="Franklin Gothic Book" panose="020B0503020102020204" pitchFamily="34" charset="0"/>
        </a:defRPr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481500040456398E-3"/>
          <c:y val="0"/>
          <c:w val="0.99175188393531699"/>
          <c:h val="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Occasion</c:v>
                </c:pt>
              </c:strCache>
            </c:strRef>
          </c:tx>
          <c:spPr>
            <a:solidFill>
              <a:srgbClr val="DA2348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0.12</c:v>
                </c:pt>
                <c:pt idx="1">
                  <c:v>0.35</c:v>
                </c:pt>
                <c:pt idx="2">
                  <c:v>0.1</c:v>
                </c:pt>
                <c:pt idx="3">
                  <c:v>0.08</c:v>
                </c:pt>
                <c:pt idx="4">
                  <c:v>0.09</c:v>
                </c:pt>
                <c:pt idx="5">
                  <c:v>0.09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5F-442D-9E50-9BF030FAA0E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errBars>
            <c:errBarType val="minus"/>
            <c:errValType val="percentage"/>
            <c:noEndCap val="1"/>
            <c:val val="100"/>
            <c:spPr>
              <a:noFill/>
              <a:ln w="25400" cap="flat" cmpd="sng" algn="ctr">
                <a:solidFill>
                  <a:srgbClr val="BFBFC0"/>
                </a:solidFill>
                <a:round/>
              </a:ln>
              <a:effectLst/>
            </c:spPr>
          </c:errBars>
          <c:cat>
            <c:strRef>
              <c:f>Sheet1!$A$2:$A$10</c:f>
              <c:strCache>
                <c:ptCount val="9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0.17</c:v>
                </c:pt>
                <c:pt idx="1">
                  <c:v>0.39</c:v>
                </c:pt>
                <c:pt idx="2">
                  <c:v>0.06</c:v>
                </c:pt>
                <c:pt idx="3">
                  <c:v>0.12</c:v>
                </c:pt>
                <c:pt idx="4">
                  <c:v>0.06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5F-442D-9E50-9BF030FAA0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0"/>
        <c:overlap val="100"/>
        <c:axId val="367059792"/>
        <c:axId val="367060184"/>
      </c:barChart>
      <c:catAx>
        <c:axId val="367059792"/>
        <c:scaling>
          <c:orientation val="maxMin"/>
        </c:scaling>
        <c:delete val="1"/>
        <c:axPos val="l"/>
        <c:numFmt formatCode="General" sourceLinked="1"/>
        <c:majorTickMark val="out"/>
        <c:minorTickMark val="none"/>
        <c:tickLblPos val="nextTo"/>
        <c:crossAx val="367060184"/>
        <c:crosses val="autoZero"/>
        <c:auto val="1"/>
        <c:lblAlgn val="ctr"/>
        <c:lblOffset val="100"/>
        <c:noMultiLvlLbl val="0"/>
      </c:catAx>
      <c:valAx>
        <c:axId val="367060184"/>
        <c:scaling>
          <c:orientation val="minMax"/>
        </c:scaling>
        <c:delete val="1"/>
        <c:axPos val="t"/>
        <c:numFmt formatCode="0%" sourceLinked="1"/>
        <c:majorTickMark val="out"/>
        <c:minorTickMark val="none"/>
        <c:tickLblPos val="nextTo"/>
        <c:crossAx val="367059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027447000145912E-2"/>
          <c:y val="0"/>
          <c:w val="0.96594512462615967"/>
          <c:h val="0.63787550516782898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Midnight to just before 6:00 AM</c:v>
                </c:pt>
              </c:strCache>
            </c:strRef>
          </c:tx>
          <c:spPr>
            <a:ln>
              <a:solidFill>
                <a:srgbClr val="95B9E5"/>
              </a:solidFill>
            </a:ln>
          </c:spPr>
          <c:marker>
            <c:symbol val="circle"/>
            <c:size val="6"/>
            <c:spPr>
              <a:solidFill>
                <a:srgbClr val="95B9E5"/>
              </a:solidFill>
              <a:ln>
                <a:noFill/>
              </a:ln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</a:rPr>
                      <a:t>5%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0AAB-40F7-A555-CB190CA57B7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</a:rPr>
                      <a:t>6%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0AAB-40F7-A555-CB190CA57B7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</a:rPr>
                      <a:t>6%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0AAB-40F7-A555-CB190CA57B7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Q1 2019</c:v>
                </c:pt>
                <c:pt idx="1">
                  <c:v>Q2 2019</c:v>
                </c:pt>
                <c:pt idx="2">
                  <c:v>Q3 2019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5.28292652636125E-2</c:v>
                </c:pt>
                <c:pt idx="1">
                  <c:v>5.77467857921116E-2</c:v>
                </c:pt>
                <c:pt idx="2">
                  <c:v>5.5332568807339499E-2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AB-40F7-A555-CB190CA57B7F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6:00 AM to just before 10:00 AM</c:v>
                </c:pt>
              </c:strCache>
            </c:strRef>
          </c:tx>
          <c:spPr>
            <a:ln>
              <a:solidFill>
                <a:srgbClr val="F4C1C1"/>
              </a:solidFill>
            </a:ln>
          </c:spPr>
          <c:marker>
            <c:symbol val="circle"/>
            <c:size val="6"/>
            <c:spPr>
              <a:solidFill>
                <a:srgbClr val="F4C1C1"/>
              </a:solidFill>
              <a:ln>
                <a:noFill/>
              </a:ln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</a:rPr>
                      <a:t>20%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0AAB-40F7-A555-CB190CA57B7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</a:rPr>
                      <a:t>20%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0AAB-40F7-A555-CB190CA57B7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</a:rPr>
                      <a:t>20%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0AAB-40F7-A555-CB190CA57B7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Q1 2019</c:v>
                </c:pt>
                <c:pt idx="1">
                  <c:v>Q2 2019</c:v>
                </c:pt>
                <c:pt idx="2">
                  <c:v>Q3 2019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0.19869689703403701</c:v>
                </c:pt>
                <c:pt idx="1">
                  <c:v>0.200043582479843</c:v>
                </c:pt>
                <c:pt idx="2">
                  <c:v>0.19782110091743099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AAB-40F7-A555-CB190CA57B7F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10:00 AM to just before 2:00 PM</c:v>
                </c:pt>
              </c:strCache>
            </c:strRef>
          </c:tx>
          <c:spPr>
            <a:ln>
              <a:solidFill>
                <a:srgbClr val="B5D8A3"/>
              </a:solidFill>
            </a:ln>
          </c:spPr>
          <c:marker>
            <c:symbol val="circle"/>
            <c:size val="6"/>
            <c:spPr>
              <a:solidFill>
                <a:srgbClr val="B5D8A3"/>
              </a:solidFill>
              <a:ln>
                <a:noFill/>
              </a:ln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</a:rPr>
                      <a:t>24%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0AAB-40F7-A555-CB190CA57B7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</a:rPr>
                      <a:t>24%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0AAB-40F7-A555-CB190CA57B7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</a:rPr>
                      <a:t>24%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A-0AAB-40F7-A555-CB190CA57B7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Q1 2019</c:v>
                </c:pt>
                <c:pt idx="1">
                  <c:v>Q2 2019</c:v>
                </c:pt>
                <c:pt idx="2">
                  <c:v>Q3 2019</c:v>
                </c:pt>
              </c:strCache>
            </c:strRef>
          </c:cat>
          <c:val>
            <c:numRef>
              <c:f>Sheet1!$D$2:$D$4</c:f>
              <c:numCache>
                <c:formatCode>0%</c:formatCode>
                <c:ptCount val="3"/>
                <c:pt idx="0">
                  <c:v>0.243007387191534</c:v>
                </c:pt>
                <c:pt idx="1">
                  <c:v>0.24333551245732499</c:v>
                </c:pt>
                <c:pt idx="2">
                  <c:v>0.24462442660550501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0AAB-40F7-A555-CB190CA57B7F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2:00 PM to just before 5:00 PM</c:v>
                </c:pt>
              </c:strCache>
            </c:strRef>
          </c:tx>
          <c:spPr>
            <a:ln>
              <a:solidFill>
                <a:srgbClr val="B6BDC1"/>
              </a:solidFill>
            </a:ln>
          </c:spPr>
          <c:marker>
            <c:symbol val="circle"/>
            <c:size val="6"/>
            <c:spPr>
              <a:solidFill>
                <a:srgbClr val="B6BDC1"/>
              </a:solidFill>
              <a:ln>
                <a:solidFill>
                  <a:srgbClr val="B6BDC1"/>
                </a:solidFill>
              </a:ln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</a:rPr>
                      <a:t>15%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C-0AAB-40F7-A555-CB190CA57B7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</a:rPr>
                      <a:t>15%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D-0AAB-40F7-A555-CB190CA57B7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</a:rPr>
                      <a:t>15%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E-0AAB-40F7-A555-CB190CA57B7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Q1 2019</c:v>
                </c:pt>
                <c:pt idx="1">
                  <c:v>Q2 2019</c:v>
                </c:pt>
                <c:pt idx="2">
                  <c:v>Q3 2019</c:v>
                </c:pt>
              </c:strCache>
            </c:strRef>
          </c:cat>
          <c:val>
            <c:numRef>
              <c:f>Sheet1!$E$2:$E$4</c:f>
              <c:numCache>
                <c:formatCode>0%</c:formatCode>
                <c:ptCount val="3"/>
                <c:pt idx="0">
                  <c:v>0.14786128126865</c:v>
                </c:pt>
                <c:pt idx="1">
                  <c:v>0.145710757608775</c:v>
                </c:pt>
                <c:pt idx="2">
                  <c:v>0.14793577981651401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0AAB-40F7-A555-CB190CA57B7F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5:00 PM to just before 8:00 PM</c:v>
                </c:pt>
              </c:strCache>
            </c:strRef>
          </c:tx>
          <c:spPr>
            <a:ln>
              <a:solidFill>
                <a:srgbClr val="C2DCF2"/>
              </a:solidFill>
            </a:ln>
          </c:spPr>
          <c:marker>
            <c:symbol val="circle"/>
            <c:size val="6"/>
            <c:spPr>
              <a:solidFill>
                <a:srgbClr val="C2DCF2"/>
              </a:solidFill>
              <a:ln>
                <a:noFill/>
              </a:ln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</a:rPr>
                      <a:t>23%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0-0AAB-40F7-A555-CB190CA57B7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</a:rPr>
                      <a:t>22%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1-0AAB-40F7-A555-CB190CA57B7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</a:rPr>
                      <a:t>22%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2-0AAB-40F7-A555-CB190CA57B7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Q1 2019</c:v>
                </c:pt>
                <c:pt idx="1">
                  <c:v>Q2 2019</c:v>
                </c:pt>
                <c:pt idx="2">
                  <c:v>Q3 2019</c:v>
                </c:pt>
              </c:strCache>
            </c:strRef>
          </c:cat>
          <c:val>
            <c:numRef>
              <c:f>Sheet1!$F$2:$F$4</c:f>
              <c:numCache>
                <c:formatCode>0%</c:formatCode>
                <c:ptCount val="3"/>
                <c:pt idx="0">
                  <c:v>0.22639499484445799</c:v>
                </c:pt>
                <c:pt idx="1">
                  <c:v>0.217258662017869</c:v>
                </c:pt>
                <c:pt idx="2">
                  <c:v>0.220040137614679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0AAB-40F7-A555-CB190CA57B7F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8:00 PM to just before Midnight</c:v>
                </c:pt>
              </c:strCache>
            </c:strRef>
          </c:tx>
          <c:spPr>
            <a:ln>
              <a:solidFill>
                <a:srgbClr val="FCA586"/>
              </a:solidFill>
            </a:ln>
          </c:spPr>
          <c:marker>
            <c:symbol val="circle"/>
            <c:size val="6"/>
            <c:spPr>
              <a:solidFill>
                <a:srgbClr val="FCB095"/>
              </a:solidFill>
              <a:ln>
                <a:noFill/>
              </a:ln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</a:rPr>
                      <a:t>13%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4-0AAB-40F7-A555-CB190CA57B7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</a:rPr>
                      <a:t>14%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5-0AAB-40F7-A555-CB190CA57B7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</a:rPr>
                      <a:t>13%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6-0AAB-40F7-A555-CB190CA57B7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Q1 2019</c:v>
                </c:pt>
                <c:pt idx="1">
                  <c:v>Q2 2019</c:v>
                </c:pt>
                <c:pt idx="2">
                  <c:v>Q3 2019</c:v>
                </c:pt>
              </c:strCache>
            </c:strRef>
          </c:cat>
          <c:val>
            <c:numRef>
              <c:f>Sheet1!$G$2:$G$4</c:f>
              <c:numCache>
                <c:formatCode>0%</c:formatCode>
                <c:ptCount val="3"/>
                <c:pt idx="0">
                  <c:v>0.131210174398152</c:v>
                </c:pt>
                <c:pt idx="1">
                  <c:v>0.135904699644076</c:v>
                </c:pt>
                <c:pt idx="2">
                  <c:v>0.13424598623853201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0AAB-40F7-A555-CB190CA57B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6883664"/>
        <c:axId val="406884448"/>
      </c:lineChart>
      <c:catAx>
        <c:axId val="4068836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06884448"/>
        <c:crossesAt val="0"/>
        <c:auto val="0"/>
        <c:lblAlgn val="ctr"/>
        <c:lblOffset val="100"/>
        <c:noMultiLvlLbl val="0"/>
      </c:catAx>
      <c:valAx>
        <c:axId val="406884448"/>
        <c:scaling>
          <c:orientation val="minMax"/>
          <c:max val="1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406883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2328395864992079E-2"/>
          <c:y val="0.73125168778390759"/>
          <c:w val="0.96772682666778564"/>
          <c:h val="0.246964518210166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smtId="4294967295"/>
      </a:pPr>
      <a:endParaRPr lang="en-US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269519239664078E-3"/>
          <c:y val="0"/>
          <c:w val="0.97439712285995483"/>
          <c:h val="0.6760897925849096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Midnight to just before 6:00 AM</c:v>
                </c:pt>
              </c:strCache>
            </c:strRef>
          </c:tx>
          <c:spPr>
            <a:solidFill>
              <a:srgbClr val="95B9E5"/>
            </a:solidFill>
            <a:ln w="12700">
              <a:solidFill>
                <a:schemeClr val="bg1"/>
              </a:solidFill>
            </a:ln>
          </c:spPr>
          <c:invertIfNegative val="1"/>
          <c:dLbls>
            <c:dLbl>
              <c:idx val="0"/>
              <c:tx>
                <c:rich>
                  <a:bodyPr/>
                  <a:lstStyle/>
                  <a:p>
                    <a:pPr>
                      <a:defRPr sz="1100">
                        <a:solidFill>
                          <a:schemeClr val="tx1"/>
                        </a:solidFill>
                      </a:defRPr>
                    </a:pPr>
                    <a:r>
                      <a:rPr lang="en-US" sz="1100">
                        <a:solidFill>
                          <a:schemeClr val="tx1"/>
                        </a:solidFill>
                      </a:rPr>
                      <a:t>5%</a:t>
                    </a: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87F0-456D-B48F-F9607865CF0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pPr>
                      <a:defRPr sz="1100">
                        <a:solidFill>
                          <a:schemeClr val="tx1"/>
                        </a:solidFill>
                      </a:defRPr>
                    </a:pPr>
                    <a:r>
                      <a:rPr lang="en-US" sz="1100">
                        <a:solidFill>
                          <a:schemeClr val="tx1"/>
                        </a:solidFill>
                      </a:rPr>
                      <a:t>5%</a:t>
                    </a: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87F0-456D-B48F-F9607865CF0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pPr>
                      <a:defRPr sz="1100">
                        <a:solidFill>
                          <a:schemeClr val="tx1"/>
                        </a:solidFill>
                      </a:defRPr>
                    </a:pPr>
                    <a:r>
                      <a:rPr lang="en-US" sz="1100">
                        <a:solidFill>
                          <a:schemeClr val="tx1"/>
                        </a:solidFill>
                      </a:rPr>
                      <a:t>6%</a:t>
                    </a: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87F0-456D-B48F-F9607865CF0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pPr>
                      <a:defRPr sz="1100">
                        <a:solidFill>
                          <a:schemeClr val="tx1"/>
                        </a:solidFill>
                      </a:defRPr>
                    </a:pPr>
                    <a:r>
                      <a:rPr lang="en-US" sz="1100">
                        <a:solidFill>
                          <a:schemeClr val="tx1"/>
                        </a:solidFill>
                      </a:rPr>
                      <a:t>6%</a:t>
                    </a: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87F0-456D-B48F-F9607865CF0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00"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TOTAL</c:v>
                </c:pt>
                <c:pt idx="1">
                  <c:v>Q1 2019</c:v>
                </c:pt>
                <c:pt idx="2">
                  <c:v>Q2 2019</c:v>
                </c:pt>
                <c:pt idx="3">
                  <c:v>Q3 2019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5.4410515875917803E-2</c:v>
                </c:pt>
                <c:pt idx="1">
                  <c:v>5.28292652636125E-2</c:v>
                </c:pt>
                <c:pt idx="2">
                  <c:v>5.77467857921116E-2</c:v>
                </c:pt>
                <c:pt idx="3">
                  <c:v>5.5332568807339499E-2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>
                    <a:solidFill>
                      <a:schemeClr val="bg1"/>
                    </a:solidFill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4-87F0-456D-B48F-F9607865CF0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6:00 AM to just before 10:00 AM</c:v>
                </c:pt>
              </c:strCache>
            </c:strRef>
          </c:tx>
          <c:spPr>
            <a:solidFill>
              <a:srgbClr val="F4C1C1"/>
            </a:solidFill>
            <a:ln w="12700">
              <a:solidFill>
                <a:schemeClr val="bg1"/>
              </a:solidFill>
            </a:ln>
          </c:spPr>
          <c:invertIfNegative val="1"/>
          <c:dLbls>
            <c:dLbl>
              <c:idx val="0"/>
              <c:tx>
                <c:rich>
                  <a:bodyPr/>
                  <a:lstStyle/>
                  <a:p>
                    <a:pPr>
                      <a:defRPr sz="1100">
                        <a:solidFill>
                          <a:schemeClr val="tx1"/>
                        </a:solidFill>
                      </a:defRPr>
                    </a:pPr>
                    <a:r>
                      <a:rPr lang="en-US" sz="1100">
                        <a:solidFill>
                          <a:schemeClr val="tx1"/>
                        </a:solidFill>
                      </a:rPr>
                      <a:t>20%</a:t>
                    </a: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87F0-456D-B48F-F9607865CF0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pPr>
                      <a:defRPr sz="1100">
                        <a:solidFill>
                          <a:schemeClr val="tx1"/>
                        </a:solidFill>
                      </a:defRPr>
                    </a:pPr>
                    <a:r>
                      <a:rPr lang="en-US" sz="1100">
                        <a:solidFill>
                          <a:schemeClr val="tx1"/>
                        </a:solidFill>
                      </a:rPr>
                      <a:t>20%</a:t>
                    </a: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87F0-456D-B48F-F9607865CF0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pPr>
                      <a:defRPr sz="1100">
                        <a:solidFill>
                          <a:schemeClr val="tx1"/>
                        </a:solidFill>
                      </a:defRPr>
                    </a:pPr>
                    <a:r>
                      <a:rPr lang="en-US" sz="1100">
                        <a:solidFill>
                          <a:schemeClr val="tx1"/>
                        </a:solidFill>
                      </a:rPr>
                      <a:t>20%</a:t>
                    </a: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87F0-456D-B48F-F9607865CF0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pPr>
                      <a:defRPr sz="1100">
                        <a:solidFill>
                          <a:schemeClr val="tx1"/>
                        </a:solidFill>
                      </a:defRPr>
                    </a:pPr>
                    <a:r>
                      <a:rPr lang="en-US" sz="1100">
                        <a:solidFill>
                          <a:schemeClr val="tx1"/>
                        </a:solidFill>
                      </a:rPr>
                      <a:t>20%</a:t>
                    </a: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87F0-456D-B48F-F9607865CF0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00"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TOTAL</c:v>
                </c:pt>
                <c:pt idx="1">
                  <c:v>Q1 2019</c:v>
                </c:pt>
                <c:pt idx="2">
                  <c:v>Q2 2019</c:v>
                </c:pt>
                <c:pt idx="3">
                  <c:v>Q3 2019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0.198794286269149</c:v>
                </c:pt>
                <c:pt idx="1">
                  <c:v>0.19869689703403701</c:v>
                </c:pt>
                <c:pt idx="2">
                  <c:v>0.200043582479843</c:v>
                </c:pt>
                <c:pt idx="3">
                  <c:v>0.19782110091743099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>
                    <a:solidFill>
                      <a:schemeClr val="bg1"/>
                    </a:solidFill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9-87F0-456D-B48F-F9607865CF0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10:00 AM to just before 2:00 PM</c:v>
                </c:pt>
              </c:strCache>
            </c:strRef>
          </c:tx>
          <c:spPr>
            <a:solidFill>
              <a:srgbClr val="B5D8A3"/>
            </a:solidFill>
            <a:ln w="12700">
              <a:solidFill>
                <a:schemeClr val="bg1"/>
              </a:solidFill>
            </a:ln>
          </c:spPr>
          <c:invertIfNegative val="1"/>
          <c:dLbls>
            <c:dLbl>
              <c:idx val="0"/>
              <c:tx>
                <c:rich>
                  <a:bodyPr/>
                  <a:lstStyle/>
                  <a:p>
                    <a:pPr>
                      <a:defRPr sz="110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defRPr>
                    </a:pPr>
                    <a:r>
                      <a:rPr lang="en-US" sz="110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24%</a:t>
                    </a: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A-87F0-456D-B48F-F9607865CF0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pPr>
                      <a:defRPr sz="110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defRPr>
                    </a:pPr>
                    <a:r>
                      <a:rPr lang="en-US" sz="110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24%</a:t>
                    </a: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B-87F0-456D-B48F-F9607865CF0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pPr>
                      <a:defRPr sz="110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defRPr>
                    </a:pPr>
                    <a:r>
                      <a:rPr lang="en-US" sz="110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24%</a:t>
                    </a: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C-87F0-456D-B48F-F9607865CF0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pPr>
                      <a:defRPr sz="110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defRPr>
                    </a:pPr>
                    <a:r>
                      <a:rPr lang="en-US" sz="110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24%</a:t>
                    </a: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D-87F0-456D-B48F-F9607865CF0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00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TOTAL</c:v>
                </c:pt>
                <c:pt idx="1">
                  <c:v>Q1 2019</c:v>
                </c:pt>
                <c:pt idx="2">
                  <c:v>Q2 2019</c:v>
                </c:pt>
                <c:pt idx="3">
                  <c:v>Q3 2019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0.243424607421002</c:v>
                </c:pt>
                <c:pt idx="1">
                  <c:v>0.243007387191534</c:v>
                </c:pt>
                <c:pt idx="2">
                  <c:v>0.24333551245732499</c:v>
                </c:pt>
                <c:pt idx="3">
                  <c:v>0.24462442660550501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>
                    <a:solidFill>
                      <a:schemeClr val="bg1"/>
                    </a:solidFill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E-87F0-456D-B48F-F9607865CF0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2:00 PM to just before 5:00 PM</c:v>
                </c:pt>
              </c:strCache>
            </c:strRef>
          </c:tx>
          <c:spPr>
            <a:solidFill>
              <a:srgbClr val="B6BDC1"/>
            </a:solidFill>
            <a:ln w="12700">
              <a:solidFill>
                <a:schemeClr val="bg1"/>
              </a:solidFill>
            </a:ln>
          </c:spPr>
          <c:invertIfNegative val="1"/>
          <c:dLbls>
            <c:dLbl>
              <c:idx val="0"/>
              <c:tx>
                <c:rich>
                  <a:bodyPr/>
                  <a:lstStyle/>
                  <a:p>
                    <a:pPr>
                      <a:defRPr sz="105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defRPr>
                    </a:pPr>
                    <a:r>
                      <a:rPr lang="en-US" sz="105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15%</a:t>
                    </a: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F-87F0-456D-B48F-F9607865CF0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pPr>
                      <a:defRPr sz="105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defRPr>
                    </a:pPr>
                    <a:r>
                      <a:rPr lang="en-US" sz="105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15%</a:t>
                    </a: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0-87F0-456D-B48F-F9607865CF0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pPr>
                      <a:defRPr sz="105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defRPr>
                    </a:pPr>
                    <a:r>
                      <a:rPr lang="en-US" sz="105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15%</a:t>
                    </a: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1-87F0-456D-B48F-F9607865CF0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pPr>
                      <a:defRPr sz="105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defRPr>
                    </a:pPr>
                    <a:r>
                      <a:rPr lang="en-US" sz="105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15%</a:t>
                    </a: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2-87F0-456D-B48F-F9607865CF0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50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TOTAL</c:v>
                </c:pt>
                <c:pt idx="1">
                  <c:v>Q1 2019</c:v>
                </c:pt>
                <c:pt idx="2">
                  <c:v>Q2 2019</c:v>
                </c:pt>
                <c:pt idx="3">
                  <c:v>Q3 2019</c:v>
                </c:pt>
              </c:strCache>
            </c:strRef>
          </c:cat>
          <c:val>
            <c:numRef>
              <c:f>Sheet1!$E$2:$E$5</c:f>
              <c:numCache>
                <c:formatCode>0%</c:formatCode>
                <c:ptCount val="4"/>
                <c:pt idx="0">
                  <c:v>0.14742112443230199</c:v>
                </c:pt>
                <c:pt idx="1">
                  <c:v>0.14786128126865</c:v>
                </c:pt>
                <c:pt idx="2">
                  <c:v>0.145710757608775</c:v>
                </c:pt>
                <c:pt idx="3">
                  <c:v>0.14793577981651401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>
                    <a:solidFill>
                      <a:schemeClr val="bg1"/>
                    </a:solidFill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13-87F0-456D-B48F-F9607865CF0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5:00 PM to just before 8:00 PM</c:v>
                </c:pt>
              </c:strCache>
            </c:strRef>
          </c:tx>
          <c:spPr>
            <a:solidFill>
              <a:srgbClr val="C2DCF2"/>
            </a:solidFill>
            <a:ln w="12700">
              <a:solidFill>
                <a:schemeClr val="bg1"/>
              </a:solidFill>
            </a:ln>
          </c:spPr>
          <c:invertIfNegative val="1"/>
          <c:dLbls>
            <c:dLbl>
              <c:idx val="0"/>
              <c:tx>
                <c:rich>
                  <a:bodyPr/>
                  <a:lstStyle/>
                  <a:p>
                    <a:pPr>
                      <a:defRPr sz="105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defRPr>
                    </a:pPr>
                    <a:r>
                      <a:rPr lang="en-US" sz="105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22%</a:t>
                    </a: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4-87F0-456D-B48F-F9607865CF0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pPr>
                      <a:defRPr sz="105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defRPr>
                    </a:pPr>
                    <a:r>
                      <a:rPr lang="en-US" sz="105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23%</a:t>
                    </a: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5-87F0-456D-B48F-F9607865CF0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pPr>
                      <a:defRPr sz="105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defRPr>
                    </a:pPr>
                    <a:r>
                      <a:rPr lang="en-US" sz="105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22%</a:t>
                    </a: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6-87F0-456D-B48F-F9607865CF0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pPr>
                      <a:defRPr sz="105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defRPr>
                    </a:pPr>
                    <a:r>
                      <a:rPr lang="en-US" sz="105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22%</a:t>
                    </a: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7-87F0-456D-B48F-F9607865CF0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50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TOTAL</c:v>
                </c:pt>
                <c:pt idx="1">
                  <c:v>Q1 2019</c:v>
                </c:pt>
                <c:pt idx="2">
                  <c:v>Q2 2019</c:v>
                </c:pt>
                <c:pt idx="3">
                  <c:v>Q3 2019</c:v>
                </c:pt>
              </c:strCache>
            </c:strRef>
          </c:cat>
          <c:val>
            <c:numRef>
              <c:f>Sheet1!$F$2:$F$5</c:f>
              <c:numCache>
                <c:formatCode>0%</c:formatCode>
                <c:ptCount val="4"/>
                <c:pt idx="0">
                  <c:v>0.22309086878142401</c:v>
                </c:pt>
                <c:pt idx="1">
                  <c:v>0.22639499484445799</c:v>
                </c:pt>
                <c:pt idx="2">
                  <c:v>0.217258662017869</c:v>
                </c:pt>
                <c:pt idx="3">
                  <c:v>0.220040137614679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>
                    <a:solidFill>
                      <a:schemeClr val="bg1"/>
                    </a:solidFill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18-87F0-456D-B48F-F9607865CF0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8:00 PM to just before Midnight</c:v>
                </c:pt>
              </c:strCache>
            </c:strRef>
          </c:tx>
          <c:spPr>
            <a:solidFill>
              <a:srgbClr val="FCA586"/>
            </a:solidFill>
            <a:ln w="12700">
              <a:solidFill>
                <a:schemeClr val="bg1"/>
              </a:solidFill>
            </a:ln>
          </c:spPr>
          <c:invertIfNegative val="1"/>
          <c:dLbls>
            <c:dLbl>
              <c:idx val="0"/>
              <c:tx>
                <c:rich>
                  <a:bodyPr/>
                  <a:lstStyle/>
                  <a:p>
                    <a:pPr>
                      <a:defRPr sz="105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defRPr>
                    </a:pPr>
                    <a:r>
                      <a:rPr lang="en-US" sz="105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13%</a:t>
                    </a: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9-87F0-456D-B48F-F9607865CF0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pPr>
                      <a:defRPr sz="105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defRPr>
                    </a:pPr>
                    <a:r>
                      <a:rPr lang="en-US" sz="105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13%</a:t>
                    </a: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A-87F0-456D-B48F-F9607865CF0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pPr>
                      <a:defRPr sz="105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defRPr>
                    </a:pPr>
                    <a:r>
                      <a:rPr lang="en-US" sz="105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14%</a:t>
                    </a: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B-87F0-456D-B48F-F9607865CF0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pPr>
                      <a:defRPr sz="105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defRPr>
                    </a:pPr>
                    <a:r>
                      <a:rPr lang="en-US" sz="105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13%</a:t>
                    </a: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C-87F0-456D-B48F-F9607865CF0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50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TOTAL</c:v>
                </c:pt>
                <c:pt idx="1">
                  <c:v>Q1 2019</c:v>
                </c:pt>
                <c:pt idx="2">
                  <c:v>Q2 2019</c:v>
                </c:pt>
                <c:pt idx="3">
                  <c:v>Q3 2019</c:v>
                </c:pt>
              </c:strCache>
            </c:strRef>
          </c:cat>
          <c:val>
            <c:numRef>
              <c:f>Sheet1!$G$2:$G$5</c:f>
              <c:numCache>
                <c:formatCode>0%</c:formatCode>
                <c:ptCount val="4"/>
                <c:pt idx="0">
                  <c:v>0.13285859722017301</c:v>
                </c:pt>
                <c:pt idx="1">
                  <c:v>0.131210174398152</c:v>
                </c:pt>
                <c:pt idx="2">
                  <c:v>0.135904699644076</c:v>
                </c:pt>
                <c:pt idx="3">
                  <c:v>0.13424598623853201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>
                    <a:solidFill>
                      <a:schemeClr val="bg1"/>
                    </a:solidFill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1D-87F0-456D-B48F-F9607865CF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28"/>
        <c:overlap val="100"/>
        <c:axId val="305785440"/>
        <c:axId val="305785832"/>
      </c:barChart>
      <c:catAx>
        <c:axId val="305785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 smtId="4294967295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305785832"/>
        <c:crosses val="autoZero"/>
        <c:auto val="0"/>
        <c:lblAlgn val="ctr"/>
        <c:lblOffset val="100"/>
        <c:noMultiLvlLbl val="0"/>
      </c:catAx>
      <c:valAx>
        <c:axId val="305785832"/>
        <c:scaling>
          <c:orientation val="minMax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05785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3316224568381441E-2"/>
          <c:y val="0.75000226422791605"/>
          <c:w val="0.89999998259181424"/>
          <c:h val="0.227493279180877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 smtId="4294967295">
              <a:solidFill>
                <a:schemeClr val="tx1"/>
              </a:solidFill>
              <a:latin typeface="Franklin Gothic Book" panose="020B05030201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095194765572"/>
          <c:y val="4.3579372950423002E-2"/>
          <c:w val="0.77000197731544995"/>
          <c:h val="0.9564206270495769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5875">
              <a:solidFill>
                <a:schemeClr val="bg1"/>
              </a:solidFill>
            </a:ln>
            <a:effectLst>
              <a:outerShdw blurRad="38100" sx="102000" sy="102000" algn="ctr" rotWithShape="0">
                <a:prstClr val="black">
                  <a:alpha val="14000"/>
                </a:prstClr>
              </a:outerShdw>
            </a:effectLst>
          </c:spPr>
          <c:dPt>
            <c:idx val="0"/>
            <c:bubble3D val="0"/>
            <c:spPr>
              <a:solidFill>
                <a:srgbClr val="3558EB"/>
              </a:solidFill>
              <a:ln w="15875">
                <a:solidFill>
                  <a:schemeClr val="bg1"/>
                </a:solidFill>
              </a:ln>
              <a:effectLst>
                <a:outerShdw blurRad="38100" sx="102000" sy="102000" algn="ctr" rotWithShape="0">
                  <a:prstClr val="black">
                    <a:alpha val="14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16C4-DC4C-89CC-E90D2701FD9D}"/>
              </c:ext>
            </c:extLst>
          </c:dPt>
          <c:dPt>
            <c:idx val="1"/>
            <c:bubble3D val="0"/>
            <c:spPr>
              <a:solidFill>
                <a:srgbClr val="E7E7E7"/>
              </a:solidFill>
              <a:ln w="15875">
                <a:solidFill>
                  <a:schemeClr val="bg1"/>
                </a:solidFill>
              </a:ln>
              <a:effectLst>
                <a:outerShdw blurRad="38100" sx="102000" sy="102000" algn="ctr" rotWithShape="0">
                  <a:prstClr val="black">
                    <a:alpha val="14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6C4-DC4C-89CC-E90D2701FD9D}"/>
              </c:ext>
            </c:extLst>
          </c:dPt>
          <c:dLbls>
            <c:dLbl>
              <c:idx val="0"/>
              <c:layout>
                <c:manualLayout>
                  <c:x val="-5.00361211528077E-2"/>
                  <c:y val="0.27597470754263698"/>
                </c:manualLayout>
              </c:layout>
              <c:tx>
                <c:rich>
                  <a:bodyPr/>
                  <a:lstStyle/>
                  <a:p>
                    <a:fld id="{CABA23BB-C06E-5F4B-AE05-8F2AE5AD51ED}" type="VALUE">
                      <a:rPr lang="en-US" sz="1400" b="1" smtClean="0">
                        <a:solidFill>
                          <a:srgbClr val="308019"/>
                        </a:solidFill>
                      </a:rPr>
                      <a:pPr/>
                      <a:t>[VALUE]</a:t>
                    </a:fld>
                    <a:endParaRPr lang="en-US" sz="1400" b="1" baseline="0" dirty="0">
                      <a:solidFill>
                        <a:srgbClr val="308019"/>
                      </a:solidFill>
                    </a:endParaRPr>
                  </a:p>
                  <a:p>
                    <a:r>
                      <a:rPr lang="en-US" sz="1050" baseline="0" dirty="0"/>
                      <a:t>(+0.0</a:t>
                    </a:r>
                    <a:r>
                      <a:rPr lang="en-US" sz="1050" dirty="0"/>
                      <a:t>)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78839953614359304"/>
                      <c:h val="0.4740523528611049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6C4-DC4C-89CC-E90D2701FD9D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6C4-DC4C-89CC-E90D2701FD9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noFill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0.06</c:v>
                </c:pt>
                <c:pt idx="1">
                  <c:v>0.94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C4-DC4C-89CC-E90D2701FD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Franklin Gothic Book" panose="020B0503020102020204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095194765572"/>
          <c:y val="4.3579372950423002E-2"/>
          <c:w val="0.77000197731544995"/>
          <c:h val="0.9564206270495769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5875">
              <a:solidFill>
                <a:schemeClr val="bg1"/>
              </a:solidFill>
            </a:ln>
            <a:effectLst>
              <a:outerShdw blurRad="38100" sx="102000" sy="102000" algn="ctr" rotWithShape="0">
                <a:prstClr val="black">
                  <a:alpha val="14000"/>
                </a:prstClr>
              </a:outerShdw>
            </a:effectLst>
          </c:spPr>
          <c:dPt>
            <c:idx val="0"/>
            <c:bubble3D val="0"/>
            <c:spPr>
              <a:solidFill>
                <a:srgbClr val="4D8DD3"/>
              </a:solidFill>
              <a:ln w="15875">
                <a:solidFill>
                  <a:schemeClr val="bg1"/>
                </a:solidFill>
              </a:ln>
              <a:effectLst>
                <a:outerShdw blurRad="38100" sx="102000" sy="102000" algn="ctr" rotWithShape="0">
                  <a:prstClr val="black">
                    <a:alpha val="14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16C4-DC4C-89CC-E90D2701FD9D}"/>
              </c:ext>
            </c:extLst>
          </c:dPt>
          <c:dPt>
            <c:idx val="1"/>
            <c:bubble3D val="0"/>
            <c:spPr>
              <a:solidFill>
                <a:srgbClr val="E7E7E7"/>
              </a:solidFill>
              <a:ln w="15875">
                <a:solidFill>
                  <a:schemeClr val="bg1"/>
                </a:solidFill>
              </a:ln>
              <a:effectLst>
                <a:outerShdw blurRad="38100" sx="102000" sy="102000" algn="ctr" rotWithShape="0">
                  <a:prstClr val="black">
                    <a:alpha val="14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6C4-DC4C-89CC-E90D2701FD9D}"/>
              </c:ext>
            </c:extLst>
          </c:dPt>
          <c:dLbls>
            <c:dLbl>
              <c:idx val="0"/>
              <c:layout>
                <c:manualLayout>
                  <c:x val="-9.1405337244165968E-2"/>
                  <c:y val="0.29680342830715034"/>
                </c:manualLayout>
              </c:layout>
              <c:tx>
                <c:rich>
                  <a:bodyPr/>
                  <a:lstStyle/>
                  <a:p>
                    <a:fld id="{CABA23BB-C06E-5F4B-AE05-8F2AE5AD51ED}" type="VALUE">
                      <a:rPr lang="en-US" sz="1400" b="1" smtClean="0"/>
                      <a:pPr/>
                      <a:t>[VALUE]</a:t>
                    </a:fld>
                    <a:endParaRPr lang="en-US" sz="1400" b="1" baseline="0" dirty="0"/>
                  </a:p>
                  <a:p>
                    <a:r>
                      <a:rPr lang="en-US" sz="1050" baseline="0" dirty="0"/>
                      <a:t>(+0.8</a:t>
                    </a:r>
                    <a:r>
                      <a:rPr lang="en-US" sz="1050" dirty="0"/>
                      <a:t>)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77920637701217998"/>
                      <c:h val="0.4740523528611049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6C4-DC4C-89CC-E90D2701FD9D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6C4-DC4C-89CC-E90D2701FD9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noFill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0.15</c:v>
                </c:pt>
                <c:pt idx="1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C4-DC4C-89CC-E90D2701FD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Franklin Gothic Book" panose="020B0503020102020204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095194765572"/>
          <c:y val="4.3579372950423002E-2"/>
          <c:w val="0.77000197731544995"/>
          <c:h val="0.9564206270495769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5875">
              <a:solidFill>
                <a:schemeClr val="bg1"/>
              </a:solidFill>
            </a:ln>
            <a:effectLst>
              <a:outerShdw blurRad="38100" sx="102000" sy="102000" algn="ctr" rotWithShape="0">
                <a:prstClr val="black">
                  <a:alpha val="14000"/>
                </a:prstClr>
              </a:outerShdw>
            </a:effectLst>
          </c:spPr>
          <c:dPt>
            <c:idx val="0"/>
            <c:bubble3D val="0"/>
            <c:spPr>
              <a:solidFill>
                <a:srgbClr val="BFBFBF"/>
              </a:solidFill>
              <a:ln w="15875">
                <a:solidFill>
                  <a:schemeClr val="bg1"/>
                </a:solidFill>
              </a:ln>
              <a:effectLst>
                <a:outerShdw blurRad="38100" sx="102000" sy="102000" algn="ctr" rotWithShape="0">
                  <a:prstClr val="black">
                    <a:alpha val="14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E9F-E641-8440-9AB9DC9E10FC}"/>
              </c:ext>
            </c:extLst>
          </c:dPt>
          <c:dPt>
            <c:idx val="1"/>
            <c:bubble3D val="0"/>
            <c:spPr>
              <a:solidFill>
                <a:srgbClr val="E7E7E7"/>
              </a:solidFill>
              <a:ln w="15875">
                <a:solidFill>
                  <a:schemeClr val="bg1"/>
                </a:solidFill>
              </a:ln>
              <a:effectLst>
                <a:outerShdw blurRad="38100" sx="102000" sy="102000" algn="ctr" rotWithShape="0">
                  <a:prstClr val="black">
                    <a:alpha val="14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E9F-E641-8440-9AB9DC9E10FC}"/>
              </c:ext>
            </c:extLst>
          </c:dPt>
          <c:dLbls>
            <c:dLbl>
              <c:idx val="0"/>
              <c:layout>
                <c:manualLayout>
                  <c:x val="-7.7615598547046596E-2"/>
                  <c:y val="0.27597470754263698"/>
                </c:manualLayout>
              </c:layout>
              <c:tx>
                <c:rich>
                  <a:bodyPr/>
                  <a:lstStyle/>
                  <a:p>
                    <a:fld id="{CABA23BB-C06E-5F4B-AE05-8F2AE5AD51ED}" type="VALUE">
                      <a:rPr lang="en-US" sz="1400" b="1" smtClean="0"/>
                      <a:pPr/>
                      <a:t>[VALUE]</a:t>
                    </a:fld>
                    <a:endParaRPr lang="en-US" sz="1400" b="1" baseline="0" dirty="0"/>
                  </a:p>
                  <a:p>
                    <a:r>
                      <a:rPr lang="en-US" sz="1050" baseline="0" dirty="0"/>
                      <a:t>(+0.3</a:t>
                    </a:r>
                    <a:r>
                      <a:rPr lang="en-US" sz="1050" dirty="0"/>
                      <a:t>)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78839953614359304"/>
                      <c:h val="0.4740523528611049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E9F-E641-8440-9AB9DC9E10F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E9F-E641-8440-9AB9DC9E10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noFill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7.0000000000000007E-2</c:v>
                </c:pt>
                <c:pt idx="1">
                  <c:v>0.92999999999999994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9F-E641-8440-9AB9DC9E1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Franklin Gothic Book" panose="020B0503020102020204" pitchFamily="3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095194765572"/>
          <c:y val="4.3579372950423002E-2"/>
          <c:w val="0.77000197731544995"/>
          <c:h val="0.9564206270495769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5875">
              <a:solidFill>
                <a:schemeClr val="bg1"/>
              </a:solidFill>
            </a:ln>
            <a:effectLst>
              <a:outerShdw blurRad="38100" sx="102000" sy="102000" algn="ctr" rotWithShape="0">
                <a:prstClr val="black">
                  <a:alpha val="14000"/>
                </a:prstClr>
              </a:outerShdw>
            </a:effectLst>
          </c:spPr>
          <c:dPt>
            <c:idx val="0"/>
            <c:bubble3D val="0"/>
            <c:spPr>
              <a:solidFill>
                <a:srgbClr val="7F7F7F"/>
              </a:solidFill>
              <a:ln w="15875">
                <a:solidFill>
                  <a:schemeClr val="bg1"/>
                </a:solidFill>
              </a:ln>
              <a:effectLst>
                <a:outerShdw blurRad="38100" sx="102000" sy="102000" algn="ctr" rotWithShape="0">
                  <a:prstClr val="black">
                    <a:alpha val="14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C1B-B048-AC61-2BBC2C617D6E}"/>
              </c:ext>
            </c:extLst>
          </c:dPt>
          <c:dPt>
            <c:idx val="1"/>
            <c:bubble3D val="0"/>
            <c:spPr>
              <a:solidFill>
                <a:srgbClr val="E7E7E7"/>
              </a:solidFill>
              <a:ln w="15875">
                <a:solidFill>
                  <a:schemeClr val="bg1"/>
                </a:solidFill>
              </a:ln>
              <a:effectLst>
                <a:outerShdw blurRad="38100" sx="102000" sy="102000" algn="ctr" rotWithShape="0">
                  <a:prstClr val="black">
                    <a:alpha val="14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C1B-B048-AC61-2BBC2C617D6E}"/>
              </c:ext>
            </c:extLst>
          </c:dPt>
          <c:dLbls>
            <c:dLbl>
              <c:idx val="0"/>
              <c:layout>
                <c:manualLayout>
                  <c:x val="-4.33370588550391E-2"/>
                  <c:y val="0.29680301830103301"/>
                </c:manualLayout>
              </c:layout>
              <c:tx>
                <c:rich>
                  <a:bodyPr rot="0" spcFirstLastPara="1" vertOverflow="ellipsis" vert="horz" wrap="square" anchor="ctr" anchorCtr="0"/>
                  <a:lstStyle/>
                  <a:p>
                    <a:pPr algn="ctr"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Franklin Gothic Book" panose="020B0503020102020204" pitchFamily="34" charset="0"/>
                        <a:ea typeface="+mn-ea"/>
                        <a:cs typeface="+mn-cs"/>
                      </a:defRPr>
                    </a:pPr>
                    <a:r>
                      <a:rPr lang="en-US" sz="1400" b="1" baseline="0" dirty="0"/>
                      <a:t>5%</a:t>
                    </a:r>
                  </a:p>
                  <a:p>
                    <a:pPr algn="ctr">
                      <a:defRPr/>
                    </a:pPr>
                    <a:r>
                      <a:rPr lang="en-US" sz="1050" baseline="0" dirty="0"/>
                      <a:t>(+0.3</a:t>
                    </a:r>
                    <a:r>
                      <a:rPr lang="en-US" sz="1050" dirty="0"/>
                      <a:t>)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ctr"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78341134247630395"/>
                      <c:h val="0.47405235286110498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5C1B-B048-AC61-2BBC2C617D6E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C1B-B048-AC61-2BBC2C617D6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noFill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0.04</c:v>
                </c:pt>
                <c:pt idx="1">
                  <c:v>0.96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C1B-B048-AC61-2BBC2C617D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Franklin Gothic Book" panose="020B0503020102020204" pitchFamily="3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095194765572"/>
          <c:y val="4.3579372950423002E-2"/>
          <c:w val="0.77000197731544995"/>
          <c:h val="0.9564206270495769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5875">
              <a:solidFill>
                <a:schemeClr val="bg1"/>
              </a:solidFill>
            </a:ln>
            <a:effectLst>
              <a:outerShdw blurRad="38100" sx="102000" sy="102000" algn="ctr" rotWithShape="0">
                <a:prstClr val="black">
                  <a:alpha val="14000"/>
                </a:prstClr>
              </a:outerShdw>
            </a:effectLst>
          </c:spPr>
          <c:dPt>
            <c:idx val="0"/>
            <c:bubble3D val="0"/>
            <c:spPr>
              <a:solidFill>
                <a:srgbClr val="FF6600"/>
              </a:solidFill>
              <a:ln w="15875">
                <a:solidFill>
                  <a:schemeClr val="bg1"/>
                </a:solidFill>
              </a:ln>
              <a:effectLst>
                <a:outerShdw blurRad="38100" sx="102000" sy="102000" algn="ctr" rotWithShape="0">
                  <a:prstClr val="black">
                    <a:alpha val="14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16C4-DC4C-89CC-E90D2701FD9D}"/>
              </c:ext>
            </c:extLst>
          </c:dPt>
          <c:dPt>
            <c:idx val="1"/>
            <c:bubble3D val="0"/>
            <c:spPr>
              <a:solidFill>
                <a:srgbClr val="E7E7E7"/>
              </a:solidFill>
              <a:ln w="15875">
                <a:solidFill>
                  <a:schemeClr val="bg1"/>
                </a:solidFill>
              </a:ln>
              <a:effectLst>
                <a:outerShdw blurRad="38100" sx="102000" sy="102000" algn="ctr" rotWithShape="0">
                  <a:prstClr val="black">
                    <a:alpha val="14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6C4-DC4C-89CC-E90D2701FD9D}"/>
              </c:ext>
            </c:extLst>
          </c:dPt>
          <c:dLbls>
            <c:dLbl>
              <c:idx val="0"/>
              <c:layout>
                <c:manualLayout>
                  <c:x val="-7.7615598547046541E-2"/>
                  <c:y val="0.28638927292795208"/>
                </c:manualLayout>
              </c:layout>
              <c:tx>
                <c:rich>
                  <a:bodyPr/>
                  <a:lstStyle/>
                  <a:p>
                    <a:r>
                      <a:rPr lang="en-US" sz="1400" b="1" dirty="0">
                        <a:solidFill>
                          <a:schemeClr val="tx1"/>
                        </a:solidFill>
                      </a:rPr>
                      <a:t>12%</a:t>
                    </a:r>
                    <a:endParaRPr lang="en-US" sz="1400" b="1" baseline="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sz="1050" baseline="0" dirty="0"/>
                      <a:t>(-0.5)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82517217266924503"/>
                      <c:h val="0.47405235286110498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2-16C4-DC4C-89CC-E90D2701FD9D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6C4-DC4C-89CC-E90D2701FD9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noFill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0.12</c:v>
                </c:pt>
                <c:pt idx="1">
                  <c:v>0.88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C4-DC4C-89CC-E90D2701FD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Franklin Gothic Book" panose="020B0503020102020204" pitchFamily="34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095194765572"/>
          <c:y val="4.3579372950423002E-2"/>
          <c:w val="0.77000197731544995"/>
          <c:h val="0.9564206270495769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5875">
              <a:solidFill>
                <a:schemeClr val="bg1"/>
              </a:solidFill>
            </a:ln>
            <a:effectLst>
              <a:outerShdw blurRad="38100" sx="102000" sy="102000" algn="ctr" rotWithShape="0">
                <a:prstClr val="black">
                  <a:alpha val="14000"/>
                </a:prstClr>
              </a:outerShdw>
            </a:effectLst>
          </c:spPr>
          <c:dPt>
            <c:idx val="0"/>
            <c:bubble3D val="0"/>
            <c:spPr>
              <a:solidFill>
                <a:srgbClr val="FF9933"/>
              </a:solidFill>
              <a:ln w="15875">
                <a:solidFill>
                  <a:schemeClr val="bg1"/>
                </a:solidFill>
              </a:ln>
              <a:effectLst>
                <a:outerShdw blurRad="38100" sx="102000" sy="102000" algn="ctr" rotWithShape="0">
                  <a:prstClr val="black">
                    <a:alpha val="14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16C4-DC4C-89CC-E90D2701FD9D}"/>
              </c:ext>
            </c:extLst>
          </c:dPt>
          <c:dPt>
            <c:idx val="1"/>
            <c:bubble3D val="0"/>
            <c:spPr>
              <a:solidFill>
                <a:srgbClr val="E7E7E7"/>
              </a:solidFill>
              <a:ln w="15875">
                <a:solidFill>
                  <a:schemeClr val="bg1"/>
                </a:solidFill>
              </a:ln>
              <a:effectLst>
                <a:outerShdw blurRad="38100" sx="102000" sy="102000" algn="ctr" rotWithShape="0">
                  <a:prstClr val="black">
                    <a:alpha val="14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6C4-DC4C-89CC-E90D2701FD9D}"/>
              </c:ext>
            </c:extLst>
          </c:dPt>
          <c:dLbls>
            <c:dLbl>
              <c:idx val="0"/>
              <c:layout>
                <c:manualLayout>
                  <c:x val="-1.3263484627155901E-2"/>
                  <c:y val="0.27597470754263698"/>
                </c:manualLayout>
              </c:layout>
              <c:tx>
                <c:rich>
                  <a:bodyPr/>
                  <a:lstStyle/>
                  <a:p>
                    <a:r>
                      <a:rPr lang="en-US" sz="1400" b="1" dirty="0">
                        <a:solidFill>
                          <a:srgbClr val="C71717"/>
                        </a:solidFill>
                      </a:rPr>
                      <a:t>1%</a:t>
                    </a:r>
                    <a:endParaRPr lang="en-US" sz="1400" b="1" baseline="0" dirty="0">
                      <a:solidFill>
                        <a:srgbClr val="C71717"/>
                      </a:solidFill>
                    </a:endParaRPr>
                  </a:p>
                  <a:p>
                    <a:r>
                      <a:rPr lang="en-US" sz="1050" b="0" i="0" u="none" strike="noStrike" kern="1200" baseline="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Franklin Gothic Book" panose="020B0503020102020204" pitchFamily="34" charset="0"/>
                      </a:rPr>
                      <a:t>(-0.5)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78839953614359304"/>
                      <c:h val="0.47405235286110498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2-16C4-DC4C-89CC-E90D2701FD9D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6C4-DC4C-89CC-E90D2701FD9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noFill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0.01</c:v>
                </c:pt>
                <c:pt idx="1">
                  <c:v>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C4-DC4C-89CC-E90D2701FD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Franklin Gothic Book" panose="020B05030201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08BA9-A7FD-429A-BD78-9573E7190BBD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91B7C-1AEC-498D-AC22-4BFE029E1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465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200" b="1" u="sng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Shopper Mission Statements :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80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Healthy Replenishment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a nutritious and healthy food with a specific health benefit or ingredient that I always like to have in stock at home.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Routine Replenishment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food that I always like to have in stock at home.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Grab &amp; Go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food right away, while on the go.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 Enjoyment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food that the whole family would eat. A food that I know my kids will eat and I can share with others.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Spontaneous Buying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hadn’t planned to buy this item when I started shopping but while shopping for other food saw something to try.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Spontaneous Deal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:Saw this item on special offer / promotion and found such a good deal I decided to buy some.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Planned Deal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a product that I knew was on special offer/deal/sale.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Treat/Reward for Me or my family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an item as a treat/ reward. Something that is indulgent and would cheer me/my family up.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 Activity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an item that could be used for a specific activity (e.g., hike/biking, before/after/during exercise, etc.).</a:t>
            </a:r>
            <a:r>
              <a:rPr lang="en-IN"/>
              <a:t> </a:t>
            </a:r>
            <a:endParaRPr lang="en-US"/>
          </a:p>
          <a:p>
            <a:endParaRPr lang="en-US"/>
          </a:p>
          <a:p>
            <a:r>
              <a:rPr lang="en-US" b="1" u="sng"/>
              <a:t>Activity Statements:</a:t>
            </a:r>
          </a:p>
          <a:p>
            <a:endParaRPr lang="en-US"/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Getting ready for a day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Thinking about things I need to get done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Watching TV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Watching a movie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Reading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Preparing a meal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Commuting/traveling by car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Commuting/traveling by public transport/other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Walking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Catching up on/reading email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Browsing the internet/Social networking (e.g., Facebook, Twitter)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Talking/texting on the phone with others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Working/studying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Taking a break from work/studying 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Relaxing/doing nothing/hanging out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Doing housework/cleaning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Catching up on the news (watching, reading, listening)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Socializing or talking with others, in person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Playing sports/working out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sports or physical activity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sports or physical activity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a casual gathering with friends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a celebration/party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Listening to music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Shopping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Running errands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 labor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Getting kids ready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Gaming (playing video/online games)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en-US"/>
              <a:t>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751E77-7B73-4490-B29F-A3FDABDDF3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957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200" b="1" u="sng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Shopper Mission Statements :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80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Healthy Replenishment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a nutritious and healthy food with a specific health benefit or ingredient that I always like to have in stock at home.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Routine Replenishment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food that I always like to have in stock at home.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Grab &amp; Go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food right away, while on the go.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 Enjoyment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food that the whole family would eat. A food that I know my kids will eat and I can share with others.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Spontaneous Buying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hadn’t planned to buy this item when I started shopping but while shopping for other food saw something to try.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Spontaneous Deal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:Saw this item on special offer / promotion and found such a good deal I decided to buy some.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Planned Deal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a product that I knew was on special offer/deal/sale.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Treat/Reward for Me or my family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an item as a treat/ reward. Something that is indulgent and would cheer me/my family up.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 Activity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an item that could be used for a specific activity (e.g., hike/biking, before/after/during exercise, etc.).</a:t>
            </a:r>
            <a:r>
              <a:rPr lang="en-IN"/>
              <a:t> </a:t>
            </a:r>
            <a:endParaRPr lang="en-US"/>
          </a:p>
          <a:p>
            <a:endParaRPr lang="en-US"/>
          </a:p>
          <a:p>
            <a:r>
              <a:rPr lang="en-US" b="1" u="sng"/>
              <a:t>Activity Statements:</a:t>
            </a:r>
          </a:p>
          <a:p>
            <a:endParaRPr lang="en-US"/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Getting ready for a day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Thinking about things I need to get done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Watching TV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Watching a movie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Reading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Preparing a meal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Commuting/traveling by car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Commuting/traveling by public transport/other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Walking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Catching up on/reading email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Browsing the internet/Social networking (e.g., Facebook, Twitter)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Talking/texting on the phone with others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Working/studying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Taking a break from work/studying 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Relaxing/doing nothing/hanging out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Doing housework/cleaning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Catching up on the news (watching, reading, listening)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Socializing or talking with others, in person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Playing sports/working out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sports or physical activity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sports or physical activity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a casual gathering with friends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a celebration/party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Listening to music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Shopping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Running errands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 labor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Getting kids ready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Gaming (playing video/online games)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en-US"/>
              <a:t>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751E77-7B73-4490-B29F-A3FDABDDF3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992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1200">
                <a:latin typeface="Corbel" panose="020B0503020204020204" pitchFamily="34" charset="0"/>
              </a:rPr>
              <a:t>Selection Summary : COLUMN: Time Period || ROW: 5Ws || TIME PERIOD: Quarter: Q1 2019, Q2 2019, Q3 2019 || MARKETS: North America: US || 5Ws: Row: When: Daypart: Midnight to just before 6:00 AM, 6:00 AM to just before 10:00 AM, 10:00 AM to just before 2:00 PM, 2:00 PM to just before 5:00 PM, 5:00 PM to just before 8:00 PM, 8:00 PM to just before Midnight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751E77-7B73-4490-B29F-A3FDABDDF3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394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1200">
                <a:latin typeface="Corbel" panose="020B0503020204020204" pitchFamily="34" charset="0"/>
              </a:rPr>
              <a:t>Selection Summary : COLUMN: Time Period || ROW: 5Ws || TIME PERIOD: Quarter: Q1 2019, Q2 2019, Q3 2019 || MARKETS: North America: US || 5Ws: Row: When: Daypart: Midnight to just before 6:00 AM, 6:00 AM to just before 10:00 AM, 10:00 AM to just before 2:00 PM, 2:00 PM to just before 5:00 PM, 5:00 PM to just before 8:00 PM, 8:00 PM to just before Midnight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751E77-7B73-4490-B29F-A3FDABDDF3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992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u="sn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751E77-7B73-4490-B29F-A3FDABDDF3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6941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u="sn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751E77-7B73-4490-B29F-A3FDABDDF3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6941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u="sn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751E77-7B73-4490-B29F-A3FDABDDF3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6941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u="sn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751E77-7B73-4490-B29F-A3FDABDDF3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6941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200" b="1" u="sng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Shopper Mission Statements :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80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Healthy Replenishment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a nutritious and healthy food with a specific health benefit or ingredient that I always like to have in stock at home.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Routine Replenishment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food that I always like to have in stock at home.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Grab &amp; Go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food right away, while on the go.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 Enjoyment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food that the whole family would eat. A food that I know my kids will eat and I can share with others.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Spontaneous Buying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hadn’t planned to buy this item when I started shopping but while shopping for other food saw something to try.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Spontaneous Deal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:Saw this item on special offer / promotion and found such a good deal I decided to buy some.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Planned Deal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a product that I knew was on special offer/deal/sale.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Treat/Reward for Me or my family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an item as a treat/ reward. Something that is indulgent and would cheer me/my family up.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 Activity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an item that could be used for a specific activity (e.g., hike/biking, before/after/during exercise, etc.).</a:t>
            </a:r>
            <a:r>
              <a:rPr lang="en-IN"/>
              <a:t> </a:t>
            </a:r>
            <a:endParaRPr lang="en-US"/>
          </a:p>
          <a:p>
            <a:endParaRPr lang="en-US"/>
          </a:p>
          <a:p>
            <a:r>
              <a:rPr lang="en-US" b="1" u="sng"/>
              <a:t>Activity Statements:</a:t>
            </a:r>
          </a:p>
          <a:p>
            <a:endParaRPr lang="en-US"/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Getting ready for a day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Thinking about things I need to get done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Watching TV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Watching a movie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Reading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Preparing a meal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Commuting/traveling by car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Commuting/traveling by public transport/other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Walking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Catching up on/reading email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Browsing the internet/Social networking (e.g., Facebook, Twitter)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Talking/texting on the phone with others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Working/studying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Taking a break from work/studying 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Relaxing/doing nothing/hanging out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Doing housework/cleaning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Catching up on the news (watching, reading, listening)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Socializing or talking with others, in person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Playing sports/working out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sports or physical activity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sports or physical activity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a casual gathering with friends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a celebration/party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Listening to music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Shopping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Running errands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 labor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Getting kids ready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Gaming (playing video/online games)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en-US"/>
              <a:t>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751E77-7B73-4490-B29F-A3FDABDDF3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992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200" b="1" u="sng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Shopper Mission Statements :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80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Healthy Replenishment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a nutritious and healthy food with a specific health benefit or ingredient that I always like to have in stock at home.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Routine Replenishment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food that I always like to have in stock at home.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Grab &amp; Go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food right away, while on the go.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 Enjoyment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food that the whole family would eat. A food that I know my kids will eat and I can share with others.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Spontaneous Buying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hadn’t planned to buy this item when I started shopping but while shopping for other food saw something to try.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Spontaneous Deal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:Saw this item on special offer / promotion and found such a good deal I decided to buy some.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Planned Deal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a product that I knew was on special offer/deal/sale.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Treat/Reward for Me or my family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an item as a treat/ reward. Something that is indulgent and would cheer me/my family up.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 Activity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an item that could be used for a specific activity (e.g., hike/biking, before/after/during exercise, etc.).</a:t>
            </a:r>
            <a:r>
              <a:rPr lang="en-IN"/>
              <a:t> </a:t>
            </a:r>
            <a:endParaRPr lang="en-US"/>
          </a:p>
          <a:p>
            <a:endParaRPr lang="en-US"/>
          </a:p>
          <a:p>
            <a:r>
              <a:rPr lang="en-US" b="1" u="sng"/>
              <a:t>Activity Statements:</a:t>
            </a:r>
          </a:p>
          <a:p>
            <a:endParaRPr lang="en-US"/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Getting ready for a day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Thinking about things I need to get done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Watching TV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Watching a movie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Reading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Preparing a meal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Commuting/traveling by car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Commuting/traveling by public transport/other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Walking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Catching up on/reading email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Browsing the internet/Social networking (e.g., Facebook, Twitter)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Talking/texting on the phone with others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Working/studying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Taking a break from work/studying 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Relaxing/doing nothing/hanging out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Doing housework/cleaning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Catching up on the news (watching, reading, listening)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Socializing or talking with others, in person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Playing sports/working out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sports or physical activity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sports or physical activity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a casual gathering with friends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a celebration/party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Listening to music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Shopping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Running errands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 labor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Getting kids ready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Gaming (playing video/online games)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en-US"/>
              <a:t>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751E77-7B73-4490-B29F-A3FDABDDF3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992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200" b="1" u="sng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Shopper Mission Statements :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80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Healthy Replenishment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a nutritious and healthy food with a specific health benefit or ingredient that I always like to have in stock at home.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Routine Replenishment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food that I always like to have in stock at home.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Grab &amp; Go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food right away, while on the go.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 Enjoyment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food that the whole family would eat. A food that I know my kids will eat and I can share with others.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Spontaneous Buying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hadn’t planned to buy this item when I started shopping but while shopping for other food saw something to try.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Spontaneous Deal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:Saw this item on special offer / promotion and found such a good deal I decided to buy some.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Planned Deal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a product that I knew was on special offer/deal/sale.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Treat/Reward for Me or my family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an item as a treat/ reward. Something that is indulgent and would cheer me/my family up.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 Activity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an item that could be used for a specific activity (e.g., hike/biking, before/after/during exercise, etc.).</a:t>
            </a:r>
            <a:r>
              <a:rPr lang="en-IN"/>
              <a:t> </a:t>
            </a:r>
            <a:endParaRPr lang="en-US"/>
          </a:p>
          <a:p>
            <a:endParaRPr lang="en-US"/>
          </a:p>
          <a:p>
            <a:r>
              <a:rPr lang="en-US" b="1" u="sng"/>
              <a:t>Activity Statements:</a:t>
            </a:r>
          </a:p>
          <a:p>
            <a:endParaRPr lang="en-US"/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Getting ready for a day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Thinking about things I need to get done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Watching TV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Watching a movie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Reading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Preparing a meal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Commuting/traveling by car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Commuting/traveling by public transport/other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Walking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Catching up on/reading email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Browsing the internet/Social networking (e.g., Facebook, Twitter)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Talking/texting on the phone with others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Working/studying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Taking a break from work/studying 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Relaxing/doing nothing/hanging out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Doing housework/cleaning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Catching up on the news (watching, reading, listening)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Socializing or talking with others, in person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Playing sports/working out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sports or physical activity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sports or physical activity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a casual gathering with friends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a celebration/party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Listening to music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Shopping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Running errands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 labor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Getting kids ready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Gaming (playing video/online games)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en-US"/>
              <a:t>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751E77-7B73-4490-B29F-A3FDABDDF3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992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200" b="1" u="sng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Shopper Mission Statements :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80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Healthy Replenishment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a nutritious and healthy food with a specific health benefit or ingredient that I always like to have in stock at home.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Routine Replenishment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food that I always like to have in stock at home.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Grab &amp; Go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food right away, while on the go.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 Enjoyment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food that the whole family would eat. A food that I know my kids will eat and I can share with others.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Spontaneous Buying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hadn’t planned to buy this item when I started shopping but while shopping for other food saw something to try.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Spontaneous Deal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:Saw this item on special offer / promotion and found such a good deal I decided to buy some.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Planned Deal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a product that I knew was on special offer/deal/sale.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Treat/Reward for Me or my family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an item as a treat/ reward. Something that is indulgent and would cheer me/my family up.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 Activity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an item that could be used for a specific activity (e.g., hike/biking, before/after/during exercise, etc.).</a:t>
            </a:r>
            <a:r>
              <a:rPr lang="en-IN"/>
              <a:t> </a:t>
            </a:r>
            <a:endParaRPr lang="en-US"/>
          </a:p>
          <a:p>
            <a:endParaRPr lang="en-US"/>
          </a:p>
          <a:p>
            <a:r>
              <a:rPr lang="en-US" b="1" u="sng"/>
              <a:t>Activity Statements:</a:t>
            </a:r>
          </a:p>
          <a:p>
            <a:endParaRPr lang="en-US"/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Getting ready for a day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Thinking about things I need to get done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Watching TV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Watching a movie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Reading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Preparing a meal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Commuting/traveling by car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Commuting/traveling by public transport/other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Walking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Catching up on/reading email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Browsing the internet/Social networking (e.g., Facebook, Twitter)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Talking/texting on the phone with others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Working/studying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Taking a break from work/studying 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Relaxing/doing nothing/hanging out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Doing housework/cleaning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Catching up on the news (watching, reading, listening)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Socializing or talking with others, in person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Playing sports/working out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sports or physical activity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sports or physical activity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a casual gathering with friends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a celebration/party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Listening to music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Shopping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Running errands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 labor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Getting kids ready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Gaming (playing video/online games)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en-US"/>
              <a:t>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751E77-7B73-4490-B29F-A3FDABDDF3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992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200" b="1" u="sng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Shopper Mission Statements :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80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Healthy Replenishment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a nutritious and healthy food with a specific health benefit or ingredient that I always like to have in stock at home.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Routine Replenishment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food that I always like to have in stock at home.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Grab &amp; Go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food right away, while on the go.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 Enjoyment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food that the whole family would eat. A food that I know my kids will eat and I can share with others.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Spontaneous Buying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hadn’t planned to buy this item when I started shopping but while shopping for other food saw something to try.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Spontaneous Deal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:Saw this item on special offer / promotion and found such a good deal I decided to buy some.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Planned Deal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a product that I knew was on special offer/deal/sale.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Treat/Reward for Me or my family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an item as a treat/ reward. Something that is indulgent and would cheer me/my family up.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 Activity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an item that could be used for a specific activity (e.g., hike/biking, before/after/during exercise, etc.).</a:t>
            </a:r>
            <a:r>
              <a:rPr lang="en-IN"/>
              <a:t> </a:t>
            </a:r>
            <a:endParaRPr lang="en-US"/>
          </a:p>
          <a:p>
            <a:endParaRPr lang="en-US"/>
          </a:p>
          <a:p>
            <a:r>
              <a:rPr lang="en-US" b="1" u="sng"/>
              <a:t>Activity Statements:</a:t>
            </a:r>
          </a:p>
          <a:p>
            <a:endParaRPr lang="en-US"/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Getting ready for a day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Thinking about things I need to get done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Watching TV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Watching a movie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Reading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Preparing a meal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Commuting/traveling by car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Commuting/traveling by public transport/other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Walking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Catching up on/reading email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Browsing the internet/Social networking (e.g., Facebook, Twitter)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Talking/texting on the phone with others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Working/studying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Taking a break from work/studying 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Relaxing/doing nothing/hanging out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Doing housework/cleaning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Catching up on the news (watching, reading, listening)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Socializing or talking with others, in person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Playing sports/working out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sports or physical activity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sports or physical activity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a casual gathering with friends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a celebration/party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Listening to music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Shopping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Running errands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 labor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Getting kids ready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Gaming (playing video/online games)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en-US"/>
              <a:t>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751E77-7B73-4490-B29F-A3FDABDDF3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992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200" b="1" u="sng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Shopper Mission Statements :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80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Healthy Replenishment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a nutritious and healthy food with a specific health benefit or ingredient that I always like to have in stock at home.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Routine Replenishment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food that I always like to have in stock at home.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Grab &amp; Go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food right away, while on the go.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 Enjoyment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food that the whole family would eat. A food that I know my kids will eat and I can share with others.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Spontaneous Buying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hadn’t planned to buy this item when I started shopping but while shopping for other food saw something to try.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Spontaneous Deal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:Saw this item on special offer / promotion and found such a good deal I decided to buy some.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Planned Deal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a product that I knew was on special offer/deal/sale.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Treat/Reward for Me or my family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an item as a treat/ reward. Something that is indulgent and would cheer me/my family up.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 Activity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an item that could be used for a specific activity (e.g., hike/biking, before/after/during exercise, etc.).</a:t>
            </a:r>
            <a:r>
              <a:rPr lang="en-IN"/>
              <a:t> </a:t>
            </a:r>
            <a:endParaRPr lang="en-US"/>
          </a:p>
          <a:p>
            <a:endParaRPr lang="en-US"/>
          </a:p>
          <a:p>
            <a:r>
              <a:rPr lang="en-US" b="1" u="sng"/>
              <a:t>Activity Statements:</a:t>
            </a:r>
          </a:p>
          <a:p>
            <a:endParaRPr lang="en-US"/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Getting ready for a day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Thinking about things I need to get done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Watching TV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Watching a movie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Reading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Preparing a meal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Commuting/traveling by car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Commuting/traveling by public transport/other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Walking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Catching up on/reading email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Browsing the internet/Social networking (e.g., Facebook, Twitter)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Talking/texting on the phone with others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Working/studying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Taking a break from work/studying 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Relaxing/doing nothing/hanging out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Doing housework/cleaning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Catching up on the news (watching, reading, listening)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Socializing or talking with others, in person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Playing sports/working out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sports or physical activity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sports or physical activity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a casual gathering with friends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a celebration/party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Listening to music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Shopping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Running errands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 labor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Getting kids ready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Gaming (playing video/online games)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en-US"/>
              <a:t>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751E77-7B73-4490-B29F-A3FDABDDF3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992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200" b="1" u="sng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Shopper Mission Statements :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80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Healthy Replenishment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a nutritious and healthy food with a specific health benefit or ingredient that I always like to have in stock at home.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Routine Replenishment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food that I always like to have in stock at home.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Grab &amp; Go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food right away, while on the go.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 Enjoyment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food that the whole family would eat. A food that I know my kids will eat and I can share with others.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Spontaneous Buying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hadn’t planned to buy this item when I started shopping but while shopping for other food saw something to try.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Spontaneous Deal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:Saw this item on special offer / promotion and found such a good deal I decided to buy some.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Planned Deal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a product that I knew was on special offer/deal/sale.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Treat/Reward for Me or my family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an item as a treat/ reward. Something that is indulgent and would cheer me/my family up.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 Activity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an item that could be used for a specific activity (e.g., hike/biking, before/after/during exercise, etc.).</a:t>
            </a:r>
            <a:r>
              <a:rPr lang="en-IN"/>
              <a:t> </a:t>
            </a:r>
            <a:endParaRPr lang="en-US"/>
          </a:p>
          <a:p>
            <a:endParaRPr lang="en-US"/>
          </a:p>
          <a:p>
            <a:r>
              <a:rPr lang="en-US" b="1" u="sng"/>
              <a:t>Activity Statements:</a:t>
            </a:r>
          </a:p>
          <a:p>
            <a:endParaRPr lang="en-US"/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Getting ready for a day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Thinking about things I need to get done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Watching TV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Watching a movie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Reading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Preparing a meal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Commuting/traveling by car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Commuting/traveling by public transport/other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Walking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Catching up on/reading email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Browsing the internet/Social networking (e.g., Facebook, Twitter)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Talking/texting on the phone with others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Working/studying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Taking a break from work/studying 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Relaxing/doing nothing/hanging out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Doing housework/cleaning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Catching up on the news (watching, reading, listening)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Socializing or talking with others, in person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Playing sports/working out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sports or physical activity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sports or physical activity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a casual gathering with friends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a celebration/party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Listening to music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Shopping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Running errands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 labor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Getting kids ready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Gaming (playing video/online games)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en-US"/>
              <a:t>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751E77-7B73-4490-B29F-A3FDABDDF3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992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200" b="1" u="sng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Shopper Mission Statements :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80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Healthy Replenishment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a nutritious and healthy food with a specific health benefit or ingredient that I always like to have in stock at home.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Routine Replenishment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food that I always like to have in stock at home.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Grab &amp; Go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food right away, while on the go.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 Enjoyment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food that the whole family would eat. A food that I know my kids will eat and I can share with others.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Spontaneous Buying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hadn’t planned to buy this item when I started shopping but while shopping for other food saw something to try.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Spontaneous Deal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:Saw this item on special offer / promotion and found such a good deal I decided to buy some.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Planned Deal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a product that I knew was on special offer/deal/sale.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Treat/Reward for Me or my family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an item as a treat/ reward. Something that is indulgent and would cheer me/my family up.</a:t>
            </a:r>
            <a:r>
              <a:rPr lang="en-IN"/>
              <a:t> </a:t>
            </a:r>
          </a:p>
          <a:p>
            <a:r>
              <a:rPr lang="en-I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 Activity</a:t>
            </a:r>
            <a:r>
              <a:rPr lang="en-IN"/>
              <a:t> :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an item that could be used for a specific activity (e.g., hike/biking, before/after/during exercise, etc.).</a:t>
            </a:r>
            <a:r>
              <a:rPr lang="en-IN"/>
              <a:t> </a:t>
            </a:r>
            <a:endParaRPr lang="en-US"/>
          </a:p>
          <a:p>
            <a:endParaRPr lang="en-US"/>
          </a:p>
          <a:p>
            <a:r>
              <a:rPr lang="en-US" b="1" u="sng"/>
              <a:t>Activity Statements:</a:t>
            </a:r>
          </a:p>
          <a:p>
            <a:endParaRPr lang="en-US"/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Getting ready for a day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Thinking about things I need to get done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Watching TV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Watching a movie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Reading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Preparing a meal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Commuting/traveling by car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Commuting/traveling by public transport/other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Walking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Catching up on/reading email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Browsing the internet/Social networking (e.g., Facebook, Twitter)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Talking/texting on the phone with others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Working/studying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Taking a break from work/studying 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Relaxing/doing nothing/hanging out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Doing housework/cleaning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Catching up on the news (watching, reading, listening)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Socializing or talking with others, in person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Playing sports/working out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sports or physical activity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sports or physical activity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a casual gathering with friends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a celebration/party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Listening to music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Shopping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Running errands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 labor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Getting kids ready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Gaming (playing video/online games) </a:t>
            </a:r>
            <a:r>
              <a:rPr lang="en-US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en-US"/>
              <a:t>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751E77-7B73-4490-B29F-A3FDABDDF3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992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A39-FE7E-4B33-9419-C9BB65BD8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11174"/>
      </p:ext>
    </p:extLst>
  </p:cSld>
  <p:clrMapOvr>
    <a:masterClrMapping/>
  </p:clrMapOvr>
  <p:transition/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A39-FE7E-4B33-9419-C9BB65BD8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42292"/>
      </p:ext>
    </p:extLst>
  </p:cSld>
  <p:clrMapOvr>
    <a:masterClrMapping/>
  </p:clrMapOvr>
  <p:transition/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A39-FE7E-4B33-9419-C9BB65BD8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95026"/>
      </p:ext>
    </p:extLst>
  </p:cSld>
  <p:clrMapOvr>
    <a:masterClrMapping/>
  </p:clrMapOvr>
  <p:transition/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2"/>
            <a:ext cx="12192528" cy="6855263"/>
          </a:xfrm>
          <a:prstGeom prst="rect">
            <a:avLst/>
          </a:prstGeom>
          <a:solidFill>
            <a:srgbClr val="DB1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+mn-lt"/>
            </a:endParaRPr>
          </a:p>
        </p:txBody>
      </p:sp>
      <p:grpSp>
        <p:nvGrpSpPr>
          <p:cNvPr id="4" name="Group 3"/>
          <p:cNvGrpSpPr/>
          <p:nvPr userDrawn="1"/>
        </p:nvGrpSpPr>
        <p:grpSpPr>
          <a:xfrm rot="5400000">
            <a:off x="6812698" y="1018570"/>
            <a:ext cx="6139714" cy="4097219"/>
            <a:chOff x="0" y="6488755"/>
            <a:chExt cx="3604717" cy="369245"/>
          </a:xfrm>
        </p:grpSpPr>
        <p:sp>
          <p:nvSpPr>
            <p:cNvPr id="19" name="Rectangle 18"/>
            <p:cNvSpPr/>
            <p:nvPr userDrawn="1"/>
          </p:nvSpPr>
          <p:spPr>
            <a:xfrm>
              <a:off x="0" y="6488755"/>
              <a:ext cx="3604716" cy="3692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Isosceles Triangle 19"/>
            <p:cNvSpPr/>
            <p:nvPr userDrawn="1"/>
          </p:nvSpPr>
          <p:spPr>
            <a:xfrm rot="16200000">
              <a:off x="3263520" y="6515062"/>
              <a:ext cx="367503" cy="314890"/>
            </a:xfrm>
            <a:prstGeom prst="triangle">
              <a:avLst/>
            </a:prstGeom>
            <a:solidFill>
              <a:srgbClr val="DB13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237" y="2779078"/>
            <a:ext cx="7087711" cy="822960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237" y="3602038"/>
            <a:ext cx="7087711" cy="82296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3" name="Picture 4" descr="Image result for kelloggs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8055" y="188793"/>
            <a:ext cx="898988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0673" y="6532933"/>
            <a:ext cx="444063" cy="275677"/>
          </a:xfrm>
          <a:prstGeom prst="rect">
            <a:avLst/>
          </a:prstGeom>
        </p:spPr>
        <p:txBody>
          <a:bodyPr anchor="ctr"/>
          <a:lstStyle>
            <a:lvl1pPr algn="ctr">
              <a:defRPr sz="525">
                <a:solidFill>
                  <a:schemeClr val="bg1"/>
                </a:solidFill>
                <a:latin typeface="+mn-lt"/>
              </a:defRPr>
            </a:lvl1pPr>
          </a:lstStyle>
          <a:p>
            <a:fld id="{A26DCA39-FE7E-4B33-9419-C9BB65BD88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8068057" y="817563"/>
            <a:ext cx="3642617" cy="441325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2"/>
                </a:solidFill>
              </a:defRPr>
            </a:lvl1pPr>
            <a:lvl2pPr marL="342900" indent="0">
              <a:buNone/>
              <a:defRPr sz="900">
                <a:solidFill>
                  <a:schemeClr val="tx2"/>
                </a:solidFill>
              </a:defRPr>
            </a:lvl2pPr>
            <a:lvl3pPr marL="685800" indent="0">
              <a:buNone/>
              <a:defRPr sz="825">
                <a:solidFill>
                  <a:schemeClr val="tx2"/>
                </a:solidFill>
              </a:defRPr>
            </a:lvl3pPr>
            <a:lvl4pPr marL="1028700" indent="0">
              <a:buNone/>
              <a:defRPr sz="788">
                <a:solidFill>
                  <a:schemeClr val="tx2"/>
                </a:solidFill>
              </a:defRPr>
            </a:lvl4pPr>
            <a:lvl5pPr marL="1371600" indent="0">
              <a:buNone/>
              <a:defRPr sz="788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950783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0673" y="6532933"/>
            <a:ext cx="444063" cy="275677"/>
          </a:xfrm>
          <a:prstGeom prst="rect">
            <a:avLst/>
          </a:prstGeom>
        </p:spPr>
        <p:txBody>
          <a:bodyPr anchor="ctr"/>
          <a:lstStyle>
            <a:lvl1pPr algn="ctr">
              <a:defRPr sz="525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A26DCA39-FE7E-4B33-9419-C9BB65BD8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0242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A39-FE7E-4B33-9419-C9BB65BD8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89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A39-FE7E-4B33-9419-C9BB65BD8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29384"/>
      </p:ext>
    </p:extLst>
  </p:cSld>
  <p:clrMapOvr>
    <a:masterClrMapping/>
  </p:clrMapOvr>
  <p:transition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A39-FE7E-4B33-9419-C9BB65BD8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1073"/>
      </p:ext>
    </p:extLst>
  </p:cSld>
  <p:clrMapOvr>
    <a:masterClrMapping/>
  </p:clrMapOvr>
  <p:transition/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3/8/2021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A39-FE7E-4B33-9419-C9BB65BD8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41745"/>
      </p:ext>
    </p:extLst>
  </p:cSld>
  <p:clrMapOvr>
    <a:masterClrMapping/>
  </p:clrMapOvr>
  <p:transition/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3/8/2021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A39-FE7E-4B33-9419-C9BB65BD8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97724"/>
      </p:ext>
    </p:extLst>
  </p:cSld>
  <p:clrMapOvr>
    <a:masterClrMapping/>
  </p:clrMapOvr>
  <p:transition/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3/8/2021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A39-FE7E-4B33-9419-C9BB65BD8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07833"/>
      </p:ext>
    </p:extLst>
  </p:cSld>
  <p:clrMapOvr>
    <a:masterClrMapping/>
  </p:clrMapOvr>
  <p:transition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A39-FE7E-4B33-9419-C9BB65BD8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87363"/>
      </p:ext>
    </p:extLst>
  </p:cSld>
  <p:clrMapOvr>
    <a:masterClrMapping/>
  </p:clrMapOvr>
  <p:transition/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A39-FE7E-4B33-9419-C9BB65BD8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89386"/>
      </p:ext>
    </p:extLst>
  </p:cSld>
  <p:clrMapOvr>
    <a:masterClrMapping/>
  </p:clrMapOvr>
  <p:transition/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DCA39-FE7E-4B33-9419-C9BB65BD88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375E67-4770-4316-8269-DEB06027B2CB}"/>
              </a:ext>
            </a:extLst>
          </p:cNvPr>
          <p:cNvSpPr/>
          <p:nvPr userDrawn="1"/>
        </p:nvSpPr>
        <p:spPr>
          <a:xfrm>
            <a:off x="1" y="6488757"/>
            <a:ext cx="3604716" cy="3692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4" descr="Image result for kelloggs logo">
            <a:extLst>
              <a:ext uri="{FF2B5EF4-FFF2-40B4-BE49-F238E27FC236}">
                <a16:creationId xmlns:a16="http://schemas.microsoft.com/office/drawing/2014/main" id="{DDB7012F-C9AA-4CAE-9F25-E572575FDC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655" y="6521707"/>
            <a:ext cx="898988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C4BE8953-A65E-41BB-A81E-6FA58BC97B2B}"/>
              </a:ext>
            </a:extLst>
          </p:cNvPr>
          <p:cNvSpPr/>
          <p:nvPr userDrawn="1"/>
        </p:nvSpPr>
        <p:spPr>
          <a:xfrm rot="16200000">
            <a:off x="3315472" y="6567014"/>
            <a:ext cx="365760" cy="21272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BCBFF7-EE3A-4AE3-A000-49385223AC99}"/>
              </a:ext>
            </a:extLst>
          </p:cNvPr>
          <p:cNvGrpSpPr/>
          <p:nvPr userDrawn="1"/>
        </p:nvGrpSpPr>
        <p:grpSpPr>
          <a:xfrm>
            <a:off x="9884465" y="6580734"/>
            <a:ext cx="488937" cy="187227"/>
            <a:chOff x="9858336" y="6580732"/>
            <a:chExt cx="488937" cy="187227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887710EC-7C58-4FE5-8E90-D4C264BA858E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9843721" y="6599694"/>
              <a:ext cx="182880" cy="153649"/>
            </a:xfrm>
            <a:prstGeom prst="triangle">
              <a:avLst/>
            </a:prstGeom>
            <a:solidFill>
              <a:srgbClr val="DB134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ABFFE73C-A6B9-4024-A586-95DE20EF2C34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9958188" y="6595347"/>
              <a:ext cx="182880" cy="153649"/>
            </a:xfrm>
            <a:prstGeom prst="triangle">
              <a:avLst/>
            </a:prstGeom>
            <a:solidFill>
              <a:srgbClr val="DB134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F6C3C7A-03F4-4ECF-BAF8-2E9703C7A29F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10072953" y="6595347"/>
              <a:ext cx="182880" cy="153649"/>
            </a:xfrm>
            <a:prstGeom prst="triangle">
              <a:avLst/>
            </a:prstGeom>
            <a:solidFill>
              <a:srgbClr val="DB134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0D8F0C8-DAF6-4B35-9B9C-EBCF31DD3ADB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10179009" y="6595347"/>
              <a:ext cx="182880" cy="153649"/>
            </a:xfrm>
            <a:prstGeom prst="triangle">
              <a:avLst/>
            </a:prstGeom>
            <a:solidFill>
              <a:srgbClr val="DB134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23D2819-5FF4-44A4-9F5B-59F9DC7E827E}"/>
              </a:ext>
            </a:extLst>
          </p:cNvPr>
          <p:cNvSpPr txBox="1"/>
          <p:nvPr userDrawn="1"/>
        </p:nvSpPr>
        <p:spPr>
          <a:xfrm>
            <a:off x="10318343" y="6531038"/>
            <a:ext cx="1476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DB1348"/>
                </a:solidFill>
                <a:latin typeface="+mj-lt"/>
              </a:rPr>
              <a:t>DEPLOY</a:t>
            </a:r>
            <a:r>
              <a:rPr lang="en-US" sz="900" baseline="0">
                <a:solidFill>
                  <a:srgbClr val="DB1348"/>
                </a:solidFill>
                <a:latin typeface="+mj-lt"/>
              </a:rPr>
              <a:t> FOR GROWTH</a:t>
            </a:r>
            <a:endParaRPr lang="en-US" sz="900">
              <a:solidFill>
                <a:srgbClr val="DB134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520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transition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0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10" Type="http://schemas.openxmlformats.org/officeDocument/2006/relationships/chart" Target="../charts/chart32.xml"/><Relationship Id="rId4" Type="http://schemas.openxmlformats.org/officeDocument/2006/relationships/image" Target="../media/image5.png"/><Relationship Id="rId9" Type="http://schemas.openxmlformats.org/officeDocument/2006/relationships/chart" Target="../charts/chart3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4.png"/><Relationship Id="rId7" Type="http://schemas.openxmlformats.org/officeDocument/2006/relationships/chart" Target="../charts/chart3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3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13" Type="http://schemas.openxmlformats.org/officeDocument/2006/relationships/chart" Target="../charts/chart7.xml"/><Relationship Id="rId18" Type="http://schemas.openxmlformats.org/officeDocument/2006/relationships/chart" Target="../charts/chart10.xml"/><Relationship Id="rId3" Type="http://schemas.openxmlformats.org/officeDocument/2006/relationships/image" Target="../media/image3.png"/><Relationship Id="rId21" Type="http://schemas.openxmlformats.org/officeDocument/2006/relationships/chart" Target="../charts/chart13.xml"/><Relationship Id="rId7" Type="http://schemas.openxmlformats.org/officeDocument/2006/relationships/chart" Target="../charts/chart1.xml"/><Relationship Id="rId12" Type="http://schemas.openxmlformats.org/officeDocument/2006/relationships/chart" Target="../charts/chart6.xml"/><Relationship Id="rId17" Type="http://schemas.openxmlformats.org/officeDocument/2006/relationships/chart" Target="../charts/chart9.xml"/><Relationship Id="rId2" Type="http://schemas.openxmlformats.org/officeDocument/2006/relationships/notesSlide" Target="../notesSlides/notesSlide1.xml"/><Relationship Id="rId16" Type="http://schemas.openxmlformats.org/officeDocument/2006/relationships/chart" Target="../charts/chart8.xml"/><Relationship Id="rId20" Type="http://schemas.openxmlformats.org/officeDocument/2006/relationships/chart" Target="../charts/chart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chart" Target="../charts/chart5.xml"/><Relationship Id="rId5" Type="http://schemas.openxmlformats.org/officeDocument/2006/relationships/image" Target="../media/image5.png"/><Relationship Id="rId15" Type="http://schemas.openxmlformats.org/officeDocument/2006/relationships/image" Target="../media/image8.png"/><Relationship Id="rId23" Type="http://schemas.openxmlformats.org/officeDocument/2006/relationships/image" Target="../media/image9.emf"/><Relationship Id="rId10" Type="http://schemas.openxmlformats.org/officeDocument/2006/relationships/chart" Target="../charts/chart4.xml"/><Relationship Id="rId19" Type="http://schemas.openxmlformats.org/officeDocument/2006/relationships/chart" Target="../charts/chart11.xml"/><Relationship Id="rId4" Type="http://schemas.openxmlformats.org/officeDocument/2006/relationships/image" Target="../media/image4.png"/><Relationship Id="rId9" Type="http://schemas.openxmlformats.org/officeDocument/2006/relationships/chart" Target="../charts/chart3.xml"/><Relationship Id="rId14" Type="http://schemas.openxmlformats.org/officeDocument/2006/relationships/image" Target="../media/image7.png"/><Relationship Id="rId22" Type="http://schemas.openxmlformats.org/officeDocument/2006/relationships/chart" Target="../charts/char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7.xml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0.xml"/><Relationship Id="rId3" Type="http://schemas.openxmlformats.org/officeDocument/2006/relationships/image" Target="../media/image4.png"/><Relationship Id="rId7" Type="http://schemas.openxmlformats.org/officeDocument/2006/relationships/chart" Target="../charts/chart1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18.xml"/><Relationship Id="rId5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chart" Target="../charts/chart2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emf"/><Relationship Id="rId5" Type="http://schemas.openxmlformats.org/officeDocument/2006/relationships/image" Target="../media/image3.png"/><Relationship Id="rId10" Type="http://schemas.openxmlformats.org/officeDocument/2006/relationships/chart" Target="../charts/chart23.xml"/><Relationship Id="rId4" Type="http://schemas.openxmlformats.org/officeDocument/2006/relationships/image" Target="../media/image5.png"/><Relationship Id="rId9" Type="http://schemas.openxmlformats.org/officeDocument/2006/relationships/chart" Target="../charts/char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24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25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7.xml"/><Relationship Id="rId3" Type="http://schemas.openxmlformats.org/officeDocument/2006/relationships/image" Target="../media/image4.png"/><Relationship Id="rId7" Type="http://schemas.openxmlformats.org/officeDocument/2006/relationships/chart" Target="../charts/chart2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9.emf"/><Relationship Id="rId5" Type="http://schemas.openxmlformats.org/officeDocument/2006/relationships/image" Target="../media/image3.png"/><Relationship Id="rId10" Type="http://schemas.openxmlformats.org/officeDocument/2006/relationships/chart" Target="../charts/chart28.xml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29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geNumber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/>
            <a:fld id="{A26DCA39-FE7E-4B33-9419-C9BB65BD885E}" type="slidenum">
              <a:rPr lang="en-US" sz="1000">
                <a:solidFill>
                  <a:prstClr val="white"/>
                </a:solidFill>
                <a:latin typeface="Arial"/>
              </a:rPr>
              <a:pPr defTabSz="685800"/>
              <a:t>1</a:t>
            </a:fld>
            <a:endParaRPr lang="en-US" sz="1000">
              <a:solidFill>
                <a:prstClr val="white"/>
              </a:solidFill>
              <a:latin typeface="Arial"/>
            </a:endParaRPr>
          </a:p>
        </p:txBody>
      </p:sp>
      <p:sp>
        <p:nvSpPr>
          <p:cNvPr id="7" name="DashboardName"/>
          <p:cNvSpPr txBox="1"/>
          <p:nvPr/>
        </p:nvSpPr>
        <p:spPr>
          <a:xfrm>
            <a:off x="369507" y="3261017"/>
            <a:ext cx="5660236" cy="159516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lnSpc>
                <a:spcPct val="100000"/>
              </a:lnSpc>
              <a:spcBef>
                <a:spcPct val="0"/>
              </a:spcBef>
            </a:pPr>
            <a:r>
              <a:rPr lang="en-US" sz="4000" dirty="0">
                <a:solidFill>
                  <a:prstClr val="white"/>
                </a:solidFill>
                <a:latin typeface="Franklin Gothic Medium Cond"/>
              </a:rPr>
              <a:t>TEST</a:t>
            </a:r>
          </a:p>
        </p:txBody>
      </p:sp>
      <p:sp>
        <p:nvSpPr>
          <p:cNvPr id="9" name="CreatedBy"/>
          <p:cNvSpPr txBox="1"/>
          <p:nvPr/>
        </p:nvSpPr>
        <p:spPr>
          <a:xfrm>
            <a:off x="356525" y="5063129"/>
            <a:ext cx="2073196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/>
            <a:r>
              <a:rPr lang="en-US" sz="1600" b="1" dirty="0">
                <a:solidFill>
                  <a:prstClr val="white"/>
                </a:solidFill>
                <a:latin typeface="Franklin Gothic Book" panose="020B0503020102020204" pitchFamily="34" charset="0"/>
              </a:rPr>
              <a:t>Created By:</a:t>
            </a:r>
            <a:r>
              <a:rPr lang="en-US" sz="1600" dirty="0">
                <a:solidFill>
                  <a:prstClr val="white"/>
                </a:solidFill>
                <a:latin typeface="Franklin Gothic Book" panose="020B0503020102020204" pitchFamily="34" charset="0"/>
              </a:rPr>
              <a:t> Mayank C</a:t>
            </a:r>
          </a:p>
        </p:txBody>
      </p:sp>
      <p:sp>
        <p:nvSpPr>
          <p:cNvPr id="8" name="Date">
            <a:extLst>
              <a:ext uri="{FF2B5EF4-FFF2-40B4-BE49-F238E27FC236}">
                <a16:creationId xmlns:a16="http://schemas.microsoft.com/office/drawing/2014/main" id="{1F71F641-8BAB-4533-9C9F-9F3164676C9F}"/>
              </a:ext>
            </a:extLst>
          </p:cNvPr>
          <p:cNvSpPr txBox="1"/>
          <p:nvPr/>
        </p:nvSpPr>
        <p:spPr>
          <a:xfrm>
            <a:off x="356528" y="5363211"/>
            <a:ext cx="142757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/>
            <a:r>
              <a:rPr lang="en-US" sz="1200" b="1" dirty="0">
                <a:solidFill>
                  <a:prstClr val="white"/>
                </a:solidFill>
                <a:latin typeface="Franklin Gothic Book" panose="020B0503020102020204" pitchFamily="34" charset="0"/>
              </a:rPr>
              <a:t>Date:</a:t>
            </a:r>
            <a:r>
              <a:rPr lang="en-US" sz="1200" dirty="0">
                <a:solidFill>
                  <a:prstClr val="white"/>
                </a:solidFill>
                <a:latin typeface="Franklin Gothic Book" panose="020B0503020102020204" pitchFamily="34" charset="0"/>
              </a:rPr>
              <a:t> 02/04/2020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8FF91FF-8C3C-4662-A161-DB4532489FBD}"/>
              </a:ext>
            </a:extLst>
          </p:cNvPr>
          <p:cNvSpPr txBox="1"/>
          <p:nvPr/>
        </p:nvSpPr>
        <p:spPr>
          <a:xfrm>
            <a:off x="257637" y="1578704"/>
            <a:ext cx="6799722" cy="18954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3600" b="1" dirty="0">
                <a:latin typeface="Franklin Gothic Book" panose="020B0503020102020204" pitchFamily="34" charset="0"/>
              </a:rPr>
              <a:t>LANDMARK OCCASION VISUALIZER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206E03-2E2D-4942-956E-465346CDF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029" r="13962"/>
          <a:stretch>
            <a:fillRect/>
          </a:stretch>
        </p:blipFill>
        <p:spPr>
          <a:xfrm>
            <a:off x="7829168" y="717819"/>
            <a:ext cx="4105656" cy="408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0724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31637C1-BD27-BD42-966A-450BC1F3D80E}"/>
              </a:ext>
            </a:extLst>
          </p:cNvPr>
          <p:cNvSpPr/>
          <p:nvPr/>
        </p:nvSpPr>
        <p:spPr>
          <a:xfrm>
            <a:off x="229355" y="1130465"/>
            <a:ext cx="11733291" cy="51124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 descr="A picture containing knife&#10;&#10;Description automatically generated">
            <a:extLst>
              <a:ext uri="{FF2B5EF4-FFF2-40B4-BE49-F238E27FC236}">
                <a16:creationId xmlns:a16="http://schemas.microsoft.com/office/drawing/2014/main" id="{9A653E17-41FB-CC4B-A815-A52AB2C85E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84" y="1150841"/>
            <a:ext cx="326697" cy="34586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93D3A28-2D19-614B-83E8-B954B60BF4AE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53" y="1496701"/>
            <a:ext cx="11736000" cy="11430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86274F07-D092-7D4B-8B27-BBBD462ABD53}"/>
              </a:ext>
            </a:extLst>
          </p:cNvPr>
          <p:cNvSpPr/>
          <p:nvPr/>
        </p:nvSpPr>
        <p:spPr>
          <a:xfrm>
            <a:off x="842891" y="1157505"/>
            <a:ext cx="1019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en-US" sz="1400" b="1" dirty="0">
                <a:latin typeface="Franklin Gothic Book" panose="020B0503020102020204" pitchFamily="34" charset="0"/>
              </a:rPr>
              <a:t>PURCHASE</a:t>
            </a:r>
          </a:p>
        </p:txBody>
      </p:sp>
      <p:sp>
        <p:nvSpPr>
          <p:cNvPr id="5" name="WidgetName"/>
          <p:cNvSpPr>
            <a:spLocks noGrp="1"/>
          </p:cNvSpPr>
          <p:nvPr>
            <p:ph type="title"/>
          </p:nvPr>
        </p:nvSpPr>
        <p:spPr>
          <a:xfrm>
            <a:off x="145774" y="241462"/>
            <a:ext cx="12046226" cy="41195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DB1348"/>
                </a:solidFill>
                <a:latin typeface="Franklin Gothic Book" panose="020B0503020102020204" pitchFamily="34" charset="0"/>
              </a:rPr>
              <a:t>PURCHASE (AFTERNOON SNACK) - BRAZIL</a:t>
            </a:r>
          </a:p>
        </p:txBody>
      </p:sp>
      <p:sp>
        <p:nvSpPr>
          <p:cNvPr id="4" name="PageNumber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>
              <a:defRPr/>
            </a:pPr>
            <a:fld id="{9A2E49EC-7882-4EE4-9D8E-F652309004D2}" type="slidenum">
              <a:rPr lang="en-US" sz="100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pPr defTabSz="685800">
                <a:defRPr/>
              </a:pPr>
              <a:t>10</a:t>
            </a:fld>
            <a:endParaRPr lang="en-US" sz="100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  <p:sp>
        <p:nvSpPr>
          <p:cNvPr id="3" name="SelectionSummary">
            <a:extLst>
              <a:ext uri="{FF2B5EF4-FFF2-40B4-BE49-F238E27FC236}">
                <a16:creationId xmlns:a16="http://schemas.microsoft.com/office/drawing/2014/main" id="{32EA3BAB-C1C0-4E4A-B91F-DD8EAB59DC1D}"/>
              </a:ext>
            </a:extLst>
          </p:cNvPr>
          <p:cNvSpPr txBox="1"/>
          <p:nvPr/>
        </p:nvSpPr>
        <p:spPr>
          <a:xfrm>
            <a:off x="145774" y="632758"/>
            <a:ext cx="12058273" cy="2745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1200" dirty="0">
                <a:latin typeface="Franklin Gothic Book" panose="020B0503020102020204" pitchFamily="34" charset="0"/>
              </a:rPr>
              <a:t>TIME PERIOD: Quarter: Q2 2019 || MARKETS: Latin America: Brazil || OCCASION: Afternoon Snack || BENCHMARK: Previous Period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BB9E18-E465-4F4D-BAC6-D6B422463D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7061"/>
            <a:ext cx="3627434" cy="40812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4680051-1B48-4917-957E-F5796E32DF0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963" y="1103561"/>
            <a:ext cx="415819" cy="4158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BC5D139-2414-4F92-9D35-4DFA159D3782}"/>
              </a:ext>
            </a:extLst>
          </p:cNvPr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15102" y="3724524"/>
            <a:ext cx="4565233" cy="9466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A4D8AE5-B232-4D81-B547-93ACC7594F3C}"/>
              </a:ext>
            </a:extLst>
          </p:cNvPr>
          <p:cNvSpPr/>
          <p:nvPr/>
        </p:nvSpPr>
        <p:spPr>
          <a:xfrm>
            <a:off x="732175" y="1644779"/>
            <a:ext cx="10519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Franklin Gothic Medium" panose="020B0603020102020204" pitchFamily="34" charset="0"/>
              </a:rPr>
              <a:t>Purchaser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107715E-EA5E-4CAD-A2D7-6B8B995FC9F4}"/>
              </a:ext>
            </a:extLst>
          </p:cNvPr>
          <p:cNvCxnSpPr/>
          <p:nvPr/>
        </p:nvCxnSpPr>
        <p:spPr>
          <a:xfrm>
            <a:off x="1182997" y="1911145"/>
            <a:ext cx="15027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PurchaserChart">
            <a:extLst>
              <a:ext uri="{FF2B5EF4-FFF2-40B4-BE49-F238E27FC236}">
                <a16:creationId xmlns:a16="http://schemas.microsoft.com/office/drawing/2014/main" id="{4CD39F8A-26FA-4CC8-BF73-D1D2B8EA0E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4124358"/>
              </p:ext>
            </p:extLst>
          </p:nvPr>
        </p:nvGraphicFramePr>
        <p:xfrm>
          <a:off x="226647" y="2423947"/>
          <a:ext cx="2107041" cy="2235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6" name="PurchaserTitle">
            <a:extLst>
              <a:ext uri="{FF2B5EF4-FFF2-40B4-BE49-F238E27FC236}">
                <a16:creationId xmlns:a16="http://schemas.microsoft.com/office/drawing/2014/main" id="{DA274160-EE7E-4C44-BB8C-1E7DF597F252}"/>
              </a:ext>
            </a:extLst>
          </p:cNvPr>
          <p:cNvSpPr/>
          <p:nvPr/>
        </p:nvSpPr>
        <p:spPr>
          <a:xfrm>
            <a:off x="551659" y="4453377"/>
            <a:ext cx="1234232" cy="77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latin typeface="Franklin Gothic Book" panose="020B0503020102020204" pitchFamily="34" charset="0"/>
              </a:rPr>
              <a:t>Self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latin typeface="Franklin Gothic Book" panose="020B0503020102020204" pitchFamily="34" charset="0"/>
              </a:rPr>
              <a:t>Other</a:t>
            </a:r>
            <a:endParaRPr lang="en-US" sz="900" dirty="0">
              <a:latin typeface="Franklin Gothic Book" panose="020B0503020102020204" pitchFamily="34" charset="0"/>
            </a:endParaRPr>
          </a:p>
        </p:txBody>
      </p:sp>
      <p:sp>
        <p:nvSpPr>
          <p:cNvPr id="27" name="PurchaserValue">
            <a:extLst>
              <a:ext uri="{FF2B5EF4-FFF2-40B4-BE49-F238E27FC236}">
                <a16:creationId xmlns:a16="http://schemas.microsoft.com/office/drawing/2014/main" id="{30D5C76E-BA36-4F7B-B8AC-A7C2E30E7BCD}"/>
              </a:ext>
            </a:extLst>
          </p:cNvPr>
          <p:cNvSpPr/>
          <p:nvPr/>
        </p:nvSpPr>
        <p:spPr>
          <a:xfrm>
            <a:off x="1217487" y="4397208"/>
            <a:ext cx="966846" cy="830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050" dirty="0">
                <a:solidFill>
                  <a:srgbClr val="C71717"/>
                </a:solidFill>
                <a:latin typeface="Franklin Gothic Book" panose="020B0503020102020204" pitchFamily="34" charset="0"/>
              </a:rPr>
              <a:t>71% </a:t>
            </a:r>
            <a:r>
              <a:rPr lang="en-US" sz="1000" dirty="0">
                <a:latin typeface="Franklin Gothic Book" panose="020B0503020102020204" pitchFamily="34" charset="0"/>
              </a:rPr>
              <a:t>(-1.6)</a:t>
            </a:r>
          </a:p>
          <a:p>
            <a:pPr>
              <a:lnSpc>
                <a:spcPct val="250000"/>
              </a:lnSpc>
            </a:pPr>
            <a:r>
              <a:rPr lang="en-US" sz="1050" dirty="0">
                <a:solidFill>
                  <a:srgbClr val="308019"/>
                </a:solidFill>
                <a:latin typeface="Franklin Gothic Book" panose="020B0503020102020204" pitchFamily="34" charset="0"/>
              </a:rPr>
              <a:t>29% </a:t>
            </a:r>
            <a:r>
              <a:rPr lang="en-US" sz="1000" dirty="0">
                <a:latin typeface="Franklin Gothic Book" panose="020B0503020102020204" pitchFamily="34" charset="0"/>
              </a:rPr>
              <a:t>(+1.8)</a:t>
            </a:r>
            <a:endParaRPr lang="en-US" sz="1050" dirty="0">
              <a:latin typeface="Franklin Gothic Book" panose="020B050302010202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9ED507-98FA-467B-9024-3D4C7EE656BA}"/>
              </a:ext>
            </a:extLst>
          </p:cNvPr>
          <p:cNvCxnSpPr/>
          <p:nvPr/>
        </p:nvCxnSpPr>
        <p:spPr>
          <a:xfrm>
            <a:off x="551659" y="4632480"/>
            <a:ext cx="0" cy="14726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6501AB-2002-4C72-94FA-7CA97726FE8A}"/>
              </a:ext>
            </a:extLst>
          </p:cNvPr>
          <p:cNvCxnSpPr>
            <a:cxnSpLocks/>
          </p:cNvCxnSpPr>
          <p:nvPr/>
        </p:nvCxnSpPr>
        <p:spPr>
          <a:xfrm>
            <a:off x="551659" y="5031480"/>
            <a:ext cx="0" cy="147266"/>
          </a:xfrm>
          <a:prstGeom prst="line">
            <a:avLst/>
          </a:prstGeom>
          <a:ln w="28575">
            <a:solidFill>
              <a:srgbClr val="E845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818A56D-B04E-4F73-BBB4-75877A88625E}"/>
              </a:ext>
            </a:extLst>
          </p:cNvPr>
          <p:cNvSpPr/>
          <p:nvPr/>
        </p:nvSpPr>
        <p:spPr>
          <a:xfrm>
            <a:off x="720901" y="2994815"/>
            <a:ext cx="1156320" cy="1156320"/>
          </a:xfrm>
          <a:prstGeom prst="ellipse">
            <a:avLst/>
          </a:prstGeom>
          <a:solidFill>
            <a:srgbClr val="FFFFFF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1EC13D0-382B-4170-A83E-4025D0B9A116}"/>
              </a:ext>
            </a:extLst>
          </p:cNvPr>
          <p:cNvSpPr/>
          <p:nvPr/>
        </p:nvSpPr>
        <p:spPr>
          <a:xfrm>
            <a:off x="894061" y="3167975"/>
            <a:ext cx="810000" cy="8100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1524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6D2D6E3-5B42-421F-9B84-9CA552EF6311}"/>
              </a:ext>
            </a:extLst>
          </p:cNvPr>
          <p:cNvSpPr/>
          <p:nvPr/>
        </p:nvSpPr>
        <p:spPr>
          <a:xfrm>
            <a:off x="1119061" y="3392975"/>
            <a:ext cx="360000" cy="360000"/>
          </a:xfrm>
          <a:prstGeom prst="ellipse">
            <a:avLst/>
          </a:prstGeom>
          <a:solidFill>
            <a:schemeClr val="bg1">
              <a:lumMod val="65000"/>
              <a:alpha val="2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EFA7BE-F7B0-452F-8EEE-42F0F32FAB82}"/>
              </a:ext>
            </a:extLst>
          </p:cNvPr>
          <p:cNvSpPr/>
          <p:nvPr/>
        </p:nvSpPr>
        <p:spPr>
          <a:xfrm>
            <a:off x="4756227" y="1644779"/>
            <a:ext cx="10519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Franklin Gothic Medium" panose="020B0603020102020204" pitchFamily="34" charset="0"/>
              </a:rPr>
              <a:t>Channels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D80149-2E10-4616-9982-6ABDF164ECDE}"/>
              </a:ext>
            </a:extLst>
          </p:cNvPr>
          <p:cNvCxnSpPr/>
          <p:nvPr/>
        </p:nvCxnSpPr>
        <p:spPr>
          <a:xfrm>
            <a:off x="5207049" y="1911145"/>
            <a:ext cx="15027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ChannelChart">
            <a:extLst>
              <a:ext uri="{FF2B5EF4-FFF2-40B4-BE49-F238E27FC236}">
                <a16:creationId xmlns:a16="http://schemas.microsoft.com/office/drawing/2014/main" id="{9BC06EF6-EE70-4BB0-9E65-5201AD6252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5608460"/>
              </p:ext>
            </p:extLst>
          </p:nvPr>
        </p:nvGraphicFramePr>
        <p:xfrm>
          <a:off x="5070860" y="2143585"/>
          <a:ext cx="2290060" cy="3814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pic>
        <p:nvPicPr>
          <p:cNvPr id="37" name="Picture 36">
            <a:extLst>
              <a:ext uri="{FF2B5EF4-FFF2-40B4-BE49-F238E27FC236}">
                <a16:creationId xmlns:a16="http://schemas.microsoft.com/office/drawing/2014/main" id="{C04A4D44-8854-486E-B924-400EFED8E773}"/>
              </a:ext>
            </a:extLst>
          </p:cNvPr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6007851" y="3724524"/>
            <a:ext cx="4565233" cy="9466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C49DA19-21CC-4FAE-B525-F2D778E9123D}"/>
              </a:ext>
            </a:extLst>
          </p:cNvPr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6256" y="3284229"/>
            <a:ext cx="3456000" cy="9349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94C4E2A-823B-419E-A9AD-B455BFE02E53}"/>
              </a:ext>
            </a:extLst>
          </p:cNvPr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3098414" y="4194571"/>
            <a:ext cx="3828905" cy="94661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CDF7CD57-6CDA-47B0-A839-64E9C8B6A9FC}"/>
              </a:ext>
            </a:extLst>
          </p:cNvPr>
          <p:cNvSpPr/>
          <p:nvPr/>
        </p:nvSpPr>
        <p:spPr>
          <a:xfrm>
            <a:off x="9658884" y="1644779"/>
            <a:ext cx="12945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Franklin Gothic Medium" panose="020B0603020102020204" pitchFamily="34" charset="0"/>
              </a:rPr>
              <a:t>Package Type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19E3A4A-A9AA-4CCB-9142-CE8652B018A2}"/>
              </a:ext>
            </a:extLst>
          </p:cNvPr>
          <p:cNvCxnSpPr/>
          <p:nvPr/>
        </p:nvCxnSpPr>
        <p:spPr>
          <a:xfrm>
            <a:off x="10199217" y="1911145"/>
            <a:ext cx="15027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EC0A0A90-837B-4608-8C7F-3C499640FEB6}"/>
              </a:ext>
            </a:extLst>
          </p:cNvPr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6256" y="4568420"/>
            <a:ext cx="3456000" cy="93494"/>
          </a:xfrm>
          <a:prstGeom prst="rect">
            <a:avLst/>
          </a:prstGeom>
        </p:spPr>
      </p:pic>
      <p:sp>
        <p:nvSpPr>
          <p:cNvPr id="44" name="PackageTypeTitle1">
            <a:extLst>
              <a:ext uri="{FF2B5EF4-FFF2-40B4-BE49-F238E27FC236}">
                <a16:creationId xmlns:a16="http://schemas.microsoft.com/office/drawing/2014/main" id="{B847992A-FFB4-44C4-BE05-50796679BECF}"/>
              </a:ext>
            </a:extLst>
          </p:cNvPr>
          <p:cNvSpPr/>
          <p:nvPr/>
        </p:nvSpPr>
        <p:spPr>
          <a:xfrm>
            <a:off x="8505720" y="2551991"/>
            <a:ext cx="125945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Franklin Gothic Book" panose="020B0503020102020204" pitchFamily="34" charset="0"/>
              </a:rPr>
              <a:t>Individual Portion</a:t>
            </a:r>
          </a:p>
        </p:txBody>
      </p:sp>
      <p:sp>
        <p:nvSpPr>
          <p:cNvPr id="45" name="PackageTypeTitle2">
            <a:extLst>
              <a:ext uri="{FF2B5EF4-FFF2-40B4-BE49-F238E27FC236}">
                <a16:creationId xmlns:a16="http://schemas.microsoft.com/office/drawing/2014/main" id="{199A0827-C750-4034-9235-C265688B2883}"/>
              </a:ext>
            </a:extLst>
          </p:cNvPr>
          <p:cNvSpPr/>
          <p:nvPr/>
        </p:nvSpPr>
        <p:spPr>
          <a:xfrm>
            <a:off x="8505720" y="3822505"/>
            <a:ext cx="127438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Franklin Gothic Book" panose="020B0503020102020204" pitchFamily="34" charset="0"/>
              </a:rPr>
              <a:t>Individual Portion</a:t>
            </a:r>
          </a:p>
        </p:txBody>
      </p:sp>
      <p:sp>
        <p:nvSpPr>
          <p:cNvPr id="46" name="PackageTypeTitle3">
            <a:extLst>
              <a:ext uri="{FF2B5EF4-FFF2-40B4-BE49-F238E27FC236}">
                <a16:creationId xmlns:a16="http://schemas.microsoft.com/office/drawing/2014/main" id="{4A22E151-17FB-4E27-9B7C-92A01FAF033A}"/>
              </a:ext>
            </a:extLst>
          </p:cNvPr>
          <p:cNvSpPr/>
          <p:nvPr/>
        </p:nvSpPr>
        <p:spPr>
          <a:xfrm>
            <a:off x="8505720" y="5128978"/>
            <a:ext cx="127374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Franklin Gothic Book" panose="020B0503020102020204" pitchFamily="34" charset="0"/>
              </a:rPr>
              <a:t>Individual Portion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609F485-C53C-409D-A8B0-DE892AF0A780}"/>
              </a:ext>
            </a:extLst>
          </p:cNvPr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407525" y="2640677"/>
            <a:ext cx="809961" cy="9466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3C6C833-2FB6-492F-98F3-6759F7E489CF}"/>
              </a:ext>
            </a:extLst>
          </p:cNvPr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407525" y="3923592"/>
            <a:ext cx="809961" cy="9466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CBFC72E-435D-49A1-982E-29B7458F952C}"/>
              </a:ext>
            </a:extLst>
          </p:cNvPr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407525" y="5206506"/>
            <a:ext cx="809961" cy="94661"/>
          </a:xfrm>
          <a:prstGeom prst="rect">
            <a:avLst/>
          </a:prstGeom>
        </p:spPr>
      </p:pic>
      <p:graphicFrame>
        <p:nvGraphicFramePr>
          <p:cNvPr id="50" name="PackageTypeChart">
            <a:extLst>
              <a:ext uri="{FF2B5EF4-FFF2-40B4-BE49-F238E27FC236}">
                <a16:creationId xmlns:a16="http://schemas.microsoft.com/office/drawing/2014/main" id="{6FF7257F-D3FE-46C2-8826-BF3208624E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6463644"/>
              </p:ext>
            </p:extLst>
          </p:nvPr>
        </p:nvGraphicFramePr>
        <p:xfrm>
          <a:off x="9862454" y="2007406"/>
          <a:ext cx="862550" cy="3896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51" name="PackageTypeValue1">
            <a:extLst>
              <a:ext uri="{FF2B5EF4-FFF2-40B4-BE49-F238E27FC236}">
                <a16:creationId xmlns:a16="http://schemas.microsoft.com/office/drawing/2014/main" id="{DAF57159-264D-43DE-9F91-4F7EEACE5F58}"/>
              </a:ext>
            </a:extLst>
          </p:cNvPr>
          <p:cNvSpPr/>
          <p:nvPr/>
        </p:nvSpPr>
        <p:spPr>
          <a:xfrm>
            <a:off x="10667108" y="2506095"/>
            <a:ext cx="1192338" cy="297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80"/>
              </a:lnSpc>
            </a:pPr>
            <a:r>
              <a:rPr lang="en-US" sz="1200" dirty="0">
                <a:latin typeface="Franklin Gothic Book" panose="020B0503020102020204" pitchFamily="34" charset="0"/>
              </a:rPr>
              <a:t>22% </a:t>
            </a:r>
            <a:r>
              <a:rPr lang="en-US" sz="1100" dirty="0">
                <a:latin typeface="Franklin Gothic Book" panose="020B0503020102020204" pitchFamily="34" charset="0"/>
              </a:rPr>
              <a:t>(+1.6)</a:t>
            </a:r>
          </a:p>
        </p:txBody>
      </p:sp>
      <p:sp>
        <p:nvSpPr>
          <p:cNvPr id="52" name="PackageTypeValue2">
            <a:extLst>
              <a:ext uri="{FF2B5EF4-FFF2-40B4-BE49-F238E27FC236}">
                <a16:creationId xmlns:a16="http://schemas.microsoft.com/office/drawing/2014/main" id="{D28B6EFE-EE44-4696-A873-F425E9F9D2BA}"/>
              </a:ext>
            </a:extLst>
          </p:cNvPr>
          <p:cNvSpPr/>
          <p:nvPr/>
        </p:nvSpPr>
        <p:spPr>
          <a:xfrm>
            <a:off x="10659113" y="3822355"/>
            <a:ext cx="1160032" cy="297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80"/>
              </a:lnSpc>
            </a:pPr>
            <a:r>
              <a:rPr lang="en-US" sz="1200" dirty="0">
                <a:latin typeface="Franklin Gothic Book" panose="020B0503020102020204" pitchFamily="34" charset="0"/>
              </a:rPr>
              <a:t>33%</a:t>
            </a:r>
            <a:r>
              <a:rPr lang="en-US" sz="1100" dirty="0">
                <a:latin typeface="Franklin Gothic Book" panose="020B0503020102020204" pitchFamily="34" charset="0"/>
              </a:rPr>
              <a:t> (+6.6)</a:t>
            </a:r>
          </a:p>
        </p:txBody>
      </p:sp>
      <p:sp>
        <p:nvSpPr>
          <p:cNvPr id="53" name="PackageTypeValue3">
            <a:extLst>
              <a:ext uri="{FF2B5EF4-FFF2-40B4-BE49-F238E27FC236}">
                <a16:creationId xmlns:a16="http://schemas.microsoft.com/office/drawing/2014/main" id="{220E9259-A349-4546-819C-F3AB725CA9EE}"/>
              </a:ext>
            </a:extLst>
          </p:cNvPr>
          <p:cNvSpPr/>
          <p:nvPr/>
        </p:nvSpPr>
        <p:spPr>
          <a:xfrm>
            <a:off x="10684229" y="5084848"/>
            <a:ext cx="1096111" cy="297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80"/>
              </a:lnSpc>
            </a:pPr>
            <a:r>
              <a:rPr lang="en-US" sz="1200" dirty="0">
                <a:latin typeface="Franklin Gothic Book" panose="020B0503020102020204" pitchFamily="34" charset="0"/>
              </a:rPr>
              <a:t>37% </a:t>
            </a:r>
            <a:r>
              <a:rPr lang="en-US" sz="1100" dirty="0">
                <a:latin typeface="Franklin Gothic Book" panose="020B0503020102020204" pitchFamily="34" charset="0"/>
              </a:rPr>
              <a:t>(+2.4)</a:t>
            </a:r>
          </a:p>
        </p:txBody>
      </p:sp>
      <p:sp>
        <p:nvSpPr>
          <p:cNvPr id="58" name="ChannelValue">
            <a:extLst>
              <a:ext uri="{FF2B5EF4-FFF2-40B4-BE49-F238E27FC236}">
                <a16:creationId xmlns:a16="http://schemas.microsoft.com/office/drawing/2014/main" id="{18B7230F-D227-4D49-BF6F-DE043AF6DD85}"/>
              </a:ext>
            </a:extLst>
          </p:cNvPr>
          <p:cNvSpPr/>
          <p:nvPr/>
        </p:nvSpPr>
        <p:spPr>
          <a:xfrm>
            <a:off x="7269004" y="2073237"/>
            <a:ext cx="964946" cy="3827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50000"/>
              </a:lnSpc>
            </a:pPr>
            <a:r>
              <a:rPr lang="en-US" sz="1100" dirty="0">
                <a:latin typeface="Franklin Gothic Book" panose="020B0503020102020204" pitchFamily="34" charset="0"/>
              </a:rPr>
              <a:t>59% </a:t>
            </a:r>
            <a:r>
              <a:rPr lang="en-US" sz="900" dirty="0">
                <a:latin typeface="Franklin Gothic Book" panose="020B0503020102020204" pitchFamily="34" charset="0"/>
              </a:rPr>
              <a:t>(+1.2)</a:t>
            </a:r>
          </a:p>
          <a:p>
            <a:pPr algn="r">
              <a:lnSpc>
                <a:spcPct val="250000"/>
              </a:lnSpc>
            </a:pPr>
            <a:r>
              <a:rPr lang="en-US" sz="1100" dirty="0">
                <a:latin typeface="Franklin Gothic Book" panose="020B0503020102020204" pitchFamily="34" charset="0"/>
              </a:rPr>
              <a:t>10% </a:t>
            </a:r>
            <a:r>
              <a:rPr lang="en-US" sz="900" dirty="0">
                <a:latin typeface="Franklin Gothic Book" panose="020B0503020102020204" pitchFamily="34" charset="0"/>
              </a:rPr>
              <a:t>(+1.2)</a:t>
            </a:r>
          </a:p>
          <a:p>
            <a:pPr algn="r">
              <a:lnSpc>
                <a:spcPct val="250000"/>
              </a:lnSpc>
            </a:pPr>
            <a:r>
              <a:rPr lang="en-US" sz="1100" dirty="0">
                <a:latin typeface="Franklin Gothic Book" panose="020B0503020102020204" pitchFamily="34" charset="0"/>
              </a:rPr>
              <a:t>6% </a:t>
            </a:r>
            <a:r>
              <a:rPr lang="en-US" sz="900" dirty="0">
                <a:latin typeface="Franklin Gothic Book" panose="020B0503020102020204" pitchFamily="34" charset="0"/>
              </a:rPr>
              <a:t>(+1.2)</a:t>
            </a:r>
          </a:p>
          <a:p>
            <a:pPr algn="r">
              <a:lnSpc>
                <a:spcPct val="250000"/>
              </a:lnSpc>
            </a:pPr>
            <a:r>
              <a:rPr lang="en-US" sz="1100" dirty="0">
                <a:latin typeface="Franklin Gothic Book" panose="020B0503020102020204" pitchFamily="34" charset="0"/>
              </a:rPr>
              <a:t>5% </a:t>
            </a:r>
            <a:r>
              <a:rPr lang="en-US" sz="900" dirty="0">
                <a:latin typeface="Franklin Gothic Book" panose="020B0503020102020204" pitchFamily="34" charset="0"/>
              </a:rPr>
              <a:t>(+1.2)</a:t>
            </a:r>
          </a:p>
          <a:p>
            <a:pPr algn="r">
              <a:lnSpc>
                <a:spcPct val="250000"/>
              </a:lnSpc>
            </a:pPr>
            <a:r>
              <a:rPr lang="en-US" sz="1100" dirty="0">
                <a:latin typeface="Franklin Gothic Book" panose="020B0503020102020204" pitchFamily="34" charset="0"/>
              </a:rPr>
              <a:t>5% </a:t>
            </a:r>
            <a:r>
              <a:rPr lang="en-US" sz="900" dirty="0">
                <a:latin typeface="Franklin Gothic Book" panose="020B0503020102020204" pitchFamily="34" charset="0"/>
              </a:rPr>
              <a:t>(+1.2)</a:t>
            </a:r>
          </a:p>
          <a:p>
            <a:pPr algn="r">
              <a:lnSpc>
                <a:spcPct val="250000"/>
              </a:lnSpc>
            </a:pPr>
            <a:r>
              <a:rPr lang="en-US" sz="1100" dirty="0">
                <a:latin typeface="Franklin Gothic Book" panose="020B0503020102020204" pitchFamily="34" charset="0"/>
              </a:rPr>
              <a:t>4% </a:t>
            </a:r>
            <a:r>
              <a:rPr lang="en-US" sz="900" dirty="0">
                <a:latin typeface="Franklin Gothic Book" panose="020B0503020102020204" pitchFamily="34" charset="0"/>
              </a:rPr>
              <a:t>(-1.2)</a:t>
            </a:r>
            <a:r>
              <a:rPr lang="en-US" sz="1100" dirty="0">
                <a:latin typeface="Franklin Gothic Book" panose="020B0503020102020204" pitchFamily="34" charset="0"/>
              </a:rPr>
              <a:t> </a:t>
            </a:r>
          </a:p>
          <a:p>
            <a:pPr algn="r">
              <a:lnSpc>
                <a:spcPct val="250000"/>
              </a:lnSpc>
            </a:pPr>
            <a:r>
              <a:rPr lang="en-US" sz="1100" dirty="0">
                <a:latin typeface="Franklin Gothic Book" panose="020B0503020102020204" pitchFamily="34" charset="0"/>
              </a:rPr>
              <a:t>2% </a:t>
            </a:r>
            <a:r>
              <a:rPr lang="en-US" sz="900" dirty="0">
                <a:latin typeface="Franklin Gothic Book" panose="020B0503020102020204" pitchFamily="34" charset="0"/>
              </a:rPr>
              <a:t>(+1.2)</a:t>
            </a:r>
            <a:endParaRPr lang="en-US" sz="1100" dirty="0">
              <a:latin typeface="Franklin Gothic Book" panose="020B0503020102020204" pitchFamily="34" charset="0"/>
            </a:endParaRPr>
          </a:p>
          <a:p>
            <a:pPr algn="r">
              <a:lnSpc>
                <a:spcPct val="250000"/>
              </a:lnSpc>
            </a:pPr>
            <a:r>
              <a:rPr lang="en-US" sz="1100" dirty="0">
                <a:latin typeface="Franklin Gothic Book" panose="020B0503020102020204" pitchFamily="34" charset="0"/>
              </a:rPr>
              <a:t>1% </a:t>
            </a:r>
            <a:r>
              <a:rPr lang="en-US" sz="900" dirty="0">
                <a:latin typeface="Franklin Gothic Book" panose="020B0503020102020204" pitchFamily="34" charset="0"/>
              </a:rPr>
              <a:t>(+1.2)</a:t>
            </a:r>
            <a:endParaRPr lang="en-US" sz="1100" dirty="0">
              <a:latin typeface="Franklin Gothic Book" panose="020B0503020102020204" pitchFamily="34" charset="0"/>
            </a:endParaRPr>
          </a:p>
          <a:p>
            <a:pPr algn="r">
              <a:lnSpc>
                <a:spcPct val="250000"/>
              </a:lnSpc>
            </a:pPr>
            <a:r>
              <a:rPr lang="en-US" sz="1100" dirty="0">
                <a:latin typeface="Franklin Gothic Book" panose="020B0503020102020204" pitchFamily="34" charset="0"/>
              </a:rPr>
              <a:t>1% </a:t>
            </a:r>
            <a:r>
              <a:rPr lang="en-US" sz="900" dirty="0">
                <a:latin typeface="Franklin Gothic Book" panose="020B0503020102020204" pitchFamily="34" charset="0"/>
              </a:rPr>
              <a:t>(+1.2)</a:t>
            </a:r>
            <a:endParaRPr lang="en-US" sz="1100" dirty="0">
              <a:latin typeface="Franklin Gothic Book" panose="020B0503020102020204" pitchFamily="34" charset="0"/>
            </a:endParaRPr>
          </a:p>
        </p:txBody>
      </p:sp>
      <p:sp>
        <p:nvSpPr>
          <p:cNvPr id="2" name="ChannelTitle1">
            <a:extLst>
              <a:ext uri="{FF2B5EF4-FFF2-40B4-BE49-F238E27FC236}">
                <a16:creationId xmlns:a16="http://schemas.microsoft.com/office/drawing/2014/main" id="{C7BD13FD-CF62-46CF-85A6-F336A20CD5C5}"/>
              </a:ext>
            </a:extLst>
          </p:cNvPr>
          <p:cNvSpPr txBox="1"/>
          <p:nvPr/>
        </p:nvSpPr>
        <p:spPr>
          <a:xfrm>
            <a:off x="2272137" y="2255529"/>
            <a:ext cx="2788060" cy="264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Franklin Gothic Book" panose="020B0503020102020204" pitchFamily="34" charset="0"/>
              </a:rPr>
              <a:t>Grocery Store/Supermarket/ Hypermarket</a:t>
            </a:r>
          </a:p>
        </p:txBody>
      </p:sp>
      <p:sp>
        <p:nvSpPr>
          <p:cNvPr id="6" name="ChannelTitle2">
            <a:extLst>
              <a:ext uri="{FF2B5EF4-FFF2-40B4-BE49-F238E27FC236}">
                <a16:creationId xmlns:a16="http://schemas.microsoft.com/office/drawing/2014/main" id="{054FCAF3-0624-4CF5-8F8B-2BCAEBADB473}"/>
              </a:ext>
            </a:extLst>
          </p:cNvPr>
          <p:cNvSpPr txBox="1"/>
          <p:nvPr/>
        </p:nvSpPr>
        <p:spPr>
          <a:xfrm>
            <a:off x="2332163" y="2668408"/>
            <a:ext cx="2728034" cy="271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Franklin Gothic Book" panose="020B0503020102020204" pitchFamily="34" charset="0"/>
              </a:rPr>
              <a:t>Discount </a:t>
            </a:r>
          </a:p>
        </p:txBody>
      </p:sp>
      <p:sp>
        <p:nvSpPr>
          <p:cNvPr id="7" name="ChannelTitle3">
            <a:extLst>
              <a:ext uri="{FF2B5EF4-FFF2-40B4-BE49-F238E27FC236}">
                <a16:creationId xmlns:a16="http://schemas.microsoft.com/office/drawing/2014/main" id="{BB2EE61A-8651-4E49-8C9E-D778D50EF112}"/>
              </a:ext>
            </a:extLst>
          </p:cNvPr>
          <p:cNvSpPr txBox="1"/>
          <p:nvPr/>
        </p:nvSpPr>
        <p:spPr>
          <a:xfrm>
            <a:off x="2332163" y="3088078"/>
            <a:ext cx="2735990" cy="271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Franklin Gothic Book" panose="020B0503020102020204" pitchFamily="34" charset="0"/>
              </a:rPr>
              <a:t>Super Store/Mass Merchandise</a:t>
            </a:r>
          </a:p>
        </p:txBody>
      </p:sp>
      <p:sp>
        <p:nvSpPr>
          <p:cNvPr id="8" name="ChannelTitle4">
            <a:extLst>
              <a:ext uri="{FF2B5EF4-FFF2-40B4-BE49-F238E27FC236}">
                <a16:creationId xmlns:a16="http://schemas.microsoft.com/office/drawing/2014/main" id="{854109C9-40D9-45EF-9A58-30D52117244F}"/>
              </a:ext>
            </a:extLst>
          </p:cNvPr>
          <p:cNvSpPr txBox="1"/>
          <p:nvPr/>
        </p:nvSpPr>
        <p:spPr>
          <a:xfrm>
            <a:off x="2350697" y="3508826"/>
            <a:ext cx="2709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Franklin Gothic Book" panose="020B0503020102020204" pitchFamily="34" charset="0"/>
              </a:rPr>
              <a:t>Club/Warehouse</a:t>
            </a:r>
          </a:p>
        </p:txBody>
      </p:sp>
      <p:sp>
        <p:nvSpPr>
          <p:cNvPr id="64" name="ChannelTitle6">
            <a:extLst>
              <a:ext uri="{FF2B5EF4-FFF2-40B4-BE49-F238E27FC236}">
                <a16:creationId xmlns:a16="http://schemas.microsoft.com/office/drawing/2014/main" id="{43958252-48DE-4C3B-8DD2-90DF2C66A9DD}"/>
              </a:ext>
            </a:extLst>
          </p:cNvPr>
          <p:cNvSpPr txBox="1"/>
          <p:nvPr/>
        </p:nvSpPr>
        <p:spPr>
          <a:xfrm>
            <a:off x="2332164" y="4339892"/>
            <a:ext cx="27111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Franklin Gothic Book" panose="020B0503020102020204" pitchFamily="34" charset="0"/>
              </a:rPr>
              <a:t>Markets</a:t>
            </a:r>
          </a:p>
        </p:txBody>
      </p:sp>
      <p:sp>
        <p:nvSpPr>
          <p:cNvPr id="65" name="ChannelTitle7">
            <a:extLst>
              <a:ext uri="{FF2B5EF4-FFF2-40B4-BE49-F238E27FC236}">
                <a16:creationId xmlns:a16="http://schemas.microsoft.com/office/drawing/2014/main" id="{842CA3C4-0A36-4C30-81C5-5200759D54BD}"/>
              </a:ext>
            </a:extLst>
          </p:cNvPr>
          <p:cNvSpPr txBox="1"/>
          <p:nvPr/>
        </p:nvSpPr>
        <p:spPr>
          <a:xfrm>
            <a:off x="2350697" y="4769598"/>
            <a:ext cx="26925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Franklin Gothic Book" panose="020B0503020102020204" pitchFamily="34" charset="0"/>
              </a:rPr>
              <a:t>Dollar Stores</a:t>
            </a:r>
          </a:p>
        </p:txBody>
      </p:sp>
      <p:sp>
        <p:nvSpPr>
          <p:cNvPr id="66" name="ChannelTitle8">
            <a:extLst>
              <a:ext uri="{FF2B5EF4-FFF2-40B4-BE49-F238E27FC236}">
                <a16:creationId xmlns:a16="http://schemas.microsoft.com/office/drawing/2014/main" id="{C4A4E19D-5422-4309-B93C-6EF6C8FEB0CD}"/>
              </a:ext>
            </a:extLst>
          </p:cNvPr>
          <p:cNvSpPr txBox="1"/>
          <p:nvPr/>
        </p:nvSpPr>
        <p:spPr>
          <a:xfrm>
            <a:off x="2350697" y="5199300"/>
            <a:ext cx="26925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Franklin Gothic Book" panose="020B0503020102020204" pitchFamily="34" charset="0"/>
              </a:rPr>
              <a:t>Online</a:t>
            </a:r>
          </a:p>
        </p:txBody>
      </p:sp>
      <p:sp>
        <p:nvSpPr>
          <p:cNvPr id="67" name="ChannelTitle9">
            <a:extLst>
              <a:ext uri="{FF2B5EF4-FFF2-40B4-BE49-F238E27FC236}">
                <a16:creationId xmlns:a16="http://schemas.microsoft.com/office/drawing/2014/main" id="{EAA6965E-9131-485F-9FCD-E9AA8A8AA5B1}"/>
              </a:ext>
            </a:extLst>
          </p:cNvPr>
          <p:cNvSpPr txBox="1"/>
          <p:nvPr/>
        </p:nvSpPr>
        <p:spPr>
          <a:xfrm>
            <a:off x="2332165" y="5614940"/>
            <a:ext cx="2711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Franklin Gothic Book" panose="020B0503020102020204" pitchFamily="34" charset="0"/>
              </a:rPr>
              <a:t>Convenience/Gas</a:t>
            </a:r>
          </a:p>
        </p:txBody>
      </p:sp>
      <p:sp>
        <p:nvSpPr>
          <p:cNvPr id="68" name="ChannelTitle5">
            <a:extLst>
              <a:ext uri="{FF2B5EF4-FFF2-40B4-BE49-F238E27FC236}">
                <a16:creationId xmlns:a16="http://schemas.microsoft.com/office/drawing/2014/main" id="{5D3AA432-9D79-4071-9B8B-4D88E528EB86}"/>
              </a:ext>
            </a:extLst>
          </p:cNvPr>
          <p:cNvSpPr txBox="1"/>
          <p:nvPr/>
        </p:nvSpPr>
        <p:spPr>
          <a:xfrm>
            <a:off x="2332163" y="3924032"/>
            <a:ext cx="2727997" cy="271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Franklin Gothic Book" panose="020B0503020102020204" pitchFamily="34" charset="0"/>
              </a:rPr>
              <a:t>Food Service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F380218-359C-4126-83EE-DCEE8DB97079}"/>
              </a:ext>
            </a:extLst>
          </p:cNvPr>
          <p:cNvGrpSpPr/>
          <p:nvPr/>
        </p:nvGrpSpPr>
        <p:grpSpPr>
          <a:xfrm>
            <a:off x="3627434" y="6490760"/>
            <a:ext cx="6410390" cy="338554"/>
            <a:chOff x="3627434" y="6456593"/>
            <a:chExt cx="6152670" cy="33855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BCF56E2-3D2F-4B1F-B695-9450AB046530}"/>
                </a:ext>
              </a:extLst>
            </p:cNvPr>
            <p:cNvSpPr txBox="1"/>
            <p:nvPr/>
          </p:nvSpPr>
          <p:spPr>
            <a:xfrm>
              <a:off x="3627434" y="6456593"/>
              <a:ext cx="6152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8900"/>
              <a:r>
                <a:rPr 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ranklin Gothic Book" panose="020B0503020102020204" pitchFamily="34" charset="0"/>
                </a:rPr>
                <a:t>Source</a:t>
              </a: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ranklin Gothic Book" panose="020B0503020102020204" pitchFamily="34" charset="0"/>
                </a:rPr>
                <a:t>: Project Landmark || Number Indicates : Occasion|Item %(Change PP Vs Benchmark) || Significance Vs Total Column@ 95 CL :    High                                           Low || NA- Data not available || Low Base Sample : LS&lt;150,    150-250</a:t>
              </a:r>
            </a:p>
          </p:txBody>
        </p:sp>
        <p:sp>
          <p:nvSpPr>
            <p:cNvPr id="71" name="Flowchart: Connector 70">
              <a:extLst>
                <a:ext uri="{FF2B5EF4-FFF2-40B4-BE49-F238E27FC236}">
                  <a16:creationId xmlns:a16="http://schemas.microsoft.com/office/drawing/2014/main" id="{0BD9675D-0F33-45BA-B227-03FE02308199}"/>
                </a:ext>
              </a:extLst>
            </p:cNvPr>
            <p:cNvSpPr/>
            <p:nvPr/>
          </p:nvSpPr>
          <p:spPr>
            <a:xfrm flipV="1">
              <a:off x="6358248" y="6658579"/>
              <a:ext cx="45719" cy="45719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2" name="Flowchart: Connector 71">
              <a:extLst>
                <a:ext uri="{FF2B5EF4-FFF2-40B4-BE49-F238E27FC236}">
                  <a16:creationId xmlns:a16="http://schemas.microsoft.com/office/drawing/2014/main" id="{377CC3E6-FFA7-40FB-8048-3EB3C3EE7C6C}"/>
                </a:ext>
              </a:extLst>
            </p:cNvPr>
            <p:cNvSpPr/>
            <p:nvPr/>
          </p:nvSpPr>
          <p:spPr>
            <a:xfrm>
              <a:off x="9313928" y="6548173"/>
              <a:ext cx="46065" cy="3638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Flowchart: Connector 5">
              <a:extLst>
                <a:ext uri="{FF2B5EF4-FFF2-40B4-BE49-F238E27FC236}">
                  <a16:creationId xmlns:a16="http://schemas.microsoft.com/office/drawing/2014/main" id="{4ADE1DEF-37E6-4FBF-8194-BF40E7F8CE36}"/>
                </a:ext>
              </a:extLst>
            </p:cNvPr>
            <p:cNvSpPr/>
            <p:nvPr/>
          </p:nvSpPr>
          <p:spPr>
            <a:xfrm>
              <a:off x="3722425" y="6670771"/>
              <a:ext cx="46065" cy="36381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4555540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11EB4B6-C6AF-714A-AEDA-9C47F49C2301}"/>
              </a:ext>
            </a:extLst>
          </p:cNvPr>
          <p:cNvSpPr/>
          <p:nvPr/>
        </p:nvSpPr>
        <p:spPr>
          <a:xfrm>
            <a:off x="229355" y="1130465"/>
            <a:ext cx="11733291" cy="51124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A picture containing knife&#10;&#10;Description automatically generated">
            <a:extLst>
              <a:ext uri="{FF2B5EF4-FFF2-40B4-BE49-F238E27FC236}">
                <a16:creationId xmlns:a16="http://schemas.microsoft.com/office/drawing/2014/main" id="{AEE6856B-EDBA-F04B-B71D-4EDCD8AE5C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84" y="1150841"/>
            <a:ext cx="326697" cy="34586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7EFEDA3-0F4E-1243-994F-C0ECC2896CFB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53" y="1496701"/>
            <a:ext cx="11736000" cy="1143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9ED4FFD-8152-9647-B88F-D966788743FD}"/>
              </a:ext>
            </a:extLst>
          </p:cNvPr>
          <p:cNvSpPr/>
          <p:nvPr/>
        </p:nvSpPr>
        <p:spPr>
          <a:xfrm>
            <a:off x="842891" y="1157505"/>
            <a:ext cx="16450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en-US" sz="1400" b="1" dirty="0">
                <a:latin typeface="Franklin Gothic Book" panose="020B0503020102020204" pitchFamily="34" charset="0"/>
              </a:rPr>
              <a:t>SHOPPER MISSION</a:t>
            </a:r>
          </a:p>
        </p:txBody>
      </p:sp>
      <p:sp>
        <p:nvSpPr>
          <p:cNvPr id="5" name="WidgetName"/>
          <p:cNvSpPr>
            <a:spLocks noGrp="1"/>
          </p:cNvSpPr>
          <p:nvPr>
            <p:ph type="title"/>
          </p:nvPr>
        </p:nvSpPr>
        <p:spPr>
          <a:xfrm>
            <a:off x="145774" y="241462"/>
            <a:ext cx="12046226" cy="41195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DB1348"/>
                </a:solidFill>
                <a:latin typeface="Franklin Gothic Book" panose="020B0503020102020204" pitchFamily="34" charset="0"/>
              </a:rPr>
              <a:t>SHOPPER MISSION (AFTERNOON SNACK) - BRAZIL</a:t>
            </a:r>
          </a:p>
        </p:txBody>
      </p:sp>
      <p:sp>
        <p:nvSpPr>
          <p:cNvPr id="4" name="PageNumber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>
              <a:defRPr/>
            </a:pPr>
            <a:fld id="{931F47B3-C10A-4FDA-B14B-DAACAF9A84DD}" type="slidenum">
              <a:rPr lang="en-US" sz="100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pPr defTabSz="685800">
                <a:defRPr/>
              </a:pPr>
              <a:t>11</a:t>
            </a:fld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  <p:sp>
        <p:nvSpPr>
          <p:cNvPr id="3" name="SelectionSummary">
            <a:extLst>
              <a:ext uri="{FF2B5EF4-FFF2-40B4-BE49-F238E27FC236}">
                <a16:creationId xmlns:a16="http://schemas.microsoft.com/office/drawing/2014/main" id="{32EA3BAB-C1C0-4E4A-B91F-DD8EAB59DC1D}"/>
              </a:ext>
            </a:extLst>
          </p:cNvPr>
          <p:cNvSpPr txBox="1"/>
          <p:nvPr/>
        </p:nvSpPr>
        <p:spPr>
          <a:xfrm>
            <a:off x="145774" y="632758"/>
            <a:ext cx="12058273" cy="2745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1200" dirty="0">
                <a:latin typeface="Franklin Gothic Book" panose="020B0503020102020204" pitchFamily="34" charset="0"/>
              </a:rPr>
              <a:t>TIME PERIOD: Quarter: Q2 2019 || MARKETS: Latin America: Brazil || OCCASION: Afternoon Snack || BENCHMARK: Previous Period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BB9E18-E465-4F4D-BAC6-D6B422463D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7061"/>
            <a:ext cx="3627434" cy="408127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36566A61-D681-4A8B-B1F5-7FC2421EE860}"/>
              </a:ext>
            </a:extLst>
          </p:cNvPr>
          <p:cNvSpPr/>
          <p:nvPr/>
        </p:nvSpPr>
        <p:spPr>
          <a:xfrm>
            <a:off x="8690885" y="421207"/>
            <a:ext cx="535400" cy="817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22" name="TotalOccasionTable">
            <a:extLst>
              <a:ext uri="{FF2B5EF4-FFF2-40B4-BE49-F238E27FC236}">
                <a16:creationId xmlns:a16="http://schemas.microsoft.com/office/drawing/2014/main" id="{856B598F-A4DC-4848-985D-E6B853B28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371716"/>
              </p:ext>
            </p:extLst>
          </p:nvPr>
        </p:nvGraphicFramePr>
        <p:xfrm>
          <a:off x="510742" y="1928124"/>
          <a:ext cx="11199931" cy="421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9292">
                  <a:extLst>
                    <a:ext uri="{9D8B030D-6E8A-4147-A177-3AD203B41FA5}">
                      <a16:colId xmlns:a16="http://schemas.microsoft.com/office/drawing/2014/main" val="3649294196"/>
                    </a:ext>
                  </a:extLst>
                </a:gridCol>
                <a:gridCol w="5503719">
                  <a:extLst>
                    <a:ext uri="{9D8B030D-6E8A-4147-A177-3AD203B41FA5}">
                      <a16:colId xmlns:a16="http://schemas.microsoft.com/office/drawing/2014/main" val="740104206"/>
                    </a:ext>
                  </a:extLst>
                </a:gridCol>
                <a:gridCol w="1448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8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Routine Replenishment</a:t>
                      </a:r>
                    </a:p>
                  </a:txBody>
                  <a:tcPr marL="36000" marR="108000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2%</a:t>
                      </a:r>
                    </a:p>
                  </a:txBody>
                  <a:tcPr marL="9525" marR="9525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3%</a:t>
                      </a:r>
                    </a:p>
                  </a:txBody>
                  <a:tcPr marL="9525" marR="9525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90541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Family Enjoyment</a:t>
                      </a:r>
                    </a:p>
                  </a:txBody>
                  <a:tcPr marL="36000" marR="108000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6%</a:t>
                      </a:r>
                    </a:p>
                  </a:txBody>
                  <a:tcPr marL="9525" marR="9525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7%</a:t>
                      </a:r>
                    </a:p>
                  </a:txBody>
                  <a:tcPr marL="9525" marR="9525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6299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Treat/Reward for Me or my family</a:t>
                      </a:r>
                    </a:p>
                  </a:txBody>
                  <a:tcPr marL="36000" marR="108000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7%</a:t>
                      </a:r>
                    </a:p>
                  </a:txBody>
                  <a:tcPr marL="9525" marR="9525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8%</a:t>
                      </a:r>
                    </a:p>
                  </a:txBody>
                  <a:tcPr marL="9525" marR="9525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44699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Spontaneous Buying</a:t>
                      </a:r>
                    </a:p>
                  </a:txBody>
                  <a:tcPr marL="36000" marR="108000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6%</a:t>
                      </a:r>
                    </a:p>
                  </a:txBody>
                  <a:tcPr marL="9525" marR="9525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9%</a:t>
                      </a:r>
                    </a:p>
                  </a:txBody>
                  <a:tcPr marL="9525" marR="9525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18952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Healthy Replenishment</a:t>
                      </a:r>
                    </a:p>
                  </a:txBody>
                  <a:tcPr marL="36000" marR="108000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6%</a:t>
                      </a:r>
                    </a:p>
                  </a:txBody>
                  <a:tcPr marL="9525" marR="9525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9%</a:t>
                      </a:r>
                    </a:p>
                  </a:txBody>
                  <a:tcPr marL="9525" marR="9525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61294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Spontaneous Deal</a:t>
                      </a:r>
                    </a:p>
                  </a:txBody>
                  <a:tcPr marL="36000" marR="108000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12%</a:t>
                      </a:r>
                    </a:p>
                  </a:txBody>
                  <a:tcPr marL="9525" marR="9525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8%</a:t>
                      </a:r>
                    </a:p>
                  </a:txBody>
                  <a:tcPr marL="9525" marR="9525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46321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Specific Activity</a:t>
                      </a:r>
                    </a:p>
                  </a:txBody>
                  <a:tcPr marL="36000" marR="108000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6%</a:t>
                      </a:r>
                    </a:p>
                  </a:txBody>
                  <a:tcPr marL="9525" marR="9525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10%</a:t>
                      </a:r>
                    </a:p>
                  </a:txBody>
                  <a:tcPr marL="9525" marR="9525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235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Grab &amp; Go</a:t>
                      </a:r>
                    </a:p>
                  </a:txBody>
                  <a:tcPr marL="36000" marR="108000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39%</a:t>
                      </a:r>
                    </a:p>
                  </a:txBody>
                  <a:tcPr marL="9525" marR="9525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35%</a:t>
                      </a:r>
                    </a:p>
                  </a:txBody>
                  <a:tcPr marL="9525" marR="9525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35730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Planned Deal</a:t>
                      </a:r>
                    </a:p>
                  </a:txBody>
                  <a:tcPr marL="36000" marR="108000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17%</a:t>
                      </a:r>
                    </a:p>
                  </a:txBody>
                  <a:tcPr marL="9525" marR="9525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12%</a:t>
                      </a:r>
                    </a:p>
                  </a:txBody>
                  <a:tcPr marL="9525" marR="9525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570199"/>
                  </a:ext>
                </a:extLst>
              </a:tr>
            </a:tbl>
          </a:graphicData>
        </a:graphic>
      </p:graphicFrame>
      <p:pic>
        <p:nvPicPr>
          <p:cNvPr id="23" name="Shadow1">
            <a:extLst>
              <a:ext uri="{FF2B5EF4-FFF2-40B4-BE49-F238E27FC236}">
                <a16:creationId xmlns:a16="http://schemas.microsoft.com/office/drawing/2014/main" id="{1284A82C-99AD-43C8-9461-D9C33840F1A9}"/>
              </a:ext>
            </a:extLst>
          </p:cNvPr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099824" y="3984163"/>
            <a:ext cx="4212000" cy="72000"/>
          </a:xfrm>
          <a:prstGeom prst="rect">
            <a:avLst/>
          </a:prstGeom>
        </p:spPr>
      </p:pic>
      <p:pic>
        <p:nvPicPr>
          <p:cNvPr id="30" name="Shadow2">
            <a:extLst>
              <a:ext uri="{FF2B5EF4-FFF2-40B4-BE49-F238E27FC236}">
                <a16:creationId xmlns:a16="http://schemas.microsoft.com/office/drawing/2014/main" id="{C260729A-D3C3-4E72-994D-EE9128AF3B23}"/>
              </a:ext>
            </a:extLst>
          </p:cNvPr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6436961" y="3908125"/>
            <a:ext cx="4248000" cy="72000"/>
          </a:xfrm>
          <a:prstGeom prst="rect">
            <a:avLst/>
          </a:prstGeom>
        </p:spPr>
      </p:pic>
      <p:graphicFrame>
        <p:nvGraphicFramePr>
          <p:cNvPr id="31" name="TotalOccasionChart">
            <a:extLst>
              <a:ext uri="{FF2B5EF4-FFF2-40B4-BE49-F238E27FC236}">
                <a16:creationId xmlns:a16="http://schemas.microsoft.com/office/drawing/2014/main" id="{67DC0AE5-EFA9-4E35-AE3E-9E60883B25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8592611"/>
              </p:ext>
            </p:extLst>
          </p:nvPr>
        </p:nvGraphicFramePr>
        <p:xfrm>
          <a:off x="3204282" y="1956861"/>
          <a:ext cx="5392679" cy="4207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2" name="Rectangle 41">
            <a:extLst>
              <a:ext uri="{FF2B5EF4-FFF2-40B4-BE49-F238E27FC236}">
                <a16:creationId xmlns:a16="http://schemas.microsoft.com/office/drawing/2014/main" id="{FEABC9F9-46B3-134A-B9A8-DA27A9A8F887}"/>
              </a:ext>
            </a:extLst>
          </p:cNvPr>
          <p:cNvSpPr/>
          <p:nvPr/>
        </p:nvSpPr>
        <p:spPr>
          <a:xfrm>
            <a:off x="8939251" y="1627361"/>
            <a:ext cx="12170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1200" dirty="0">
                <a:latin typeface="Franklin Gothic Book" panose="020B0503020102020204" pitchFamily="34" charset="0"/>
              </a:rPr>
              <a:t>This  Occasion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277D40E-F82B-F548-8F51-384991CD96E0}"/>
              </a:ext>
            </a:extLst>
          </p:cNvPr>
          <p:cNvSpPr/>
          <p:nvPr/>
        </p:nvSpPr>
        <p:spPr>
          <a:xfrm>
            <a:off x="8820178" y="1704978"/>
            <a:ext cx="114300" cy="114300"/>
          </a:xfrm>
          <a:prstGeom prst="ellipse">
            <a:avLst/>
          </a:prstGeom>
          <a:solidFill>
            <a:srgbClr val="DA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44C81F-7127-8A46-9A53-081FA956404D}"/>
              </a:ext>
            </a:extLst>
          </p:cNvPr>
          <p:cNvSpPr/>
          <p:nvPr/>
        </p:nvSpPr>
        <p:spPr>
          <a:xfrm>
            <a:off x="10421818" y="1627361"/>
            <a:ext cx="14390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en-US" sz="1200" dirty="0">
                <a:latin typeface="Franklin Gothic Book" panose="020B0503020102020204" pitchFamily="34" charset="0"/>
              </a:rPr>
              <a:t>Total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478E3EB-DF51-DA4D-8F72-6D22269C4598}"/>
              </a:ext>
            </a:extLst>
          </p:cNvPr>
          <p:cNvSpPr/>
          <p:nvPr/>
        </p:nvSpPr>
        <p:spPr>
          <a:xfrm>
            <a:off x="10781241" y="1704978"/>
            <a:ext cx="114300" cy="114300"/>
          </a:xfrm>
          <a:prstGeom prst="ellipse">
            <a:avLst/>
          </a:prstGeom>
          <a:solidFill>
            <a:srgbClr val="BEB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Shadow3">
            <a:extLst>
              <a:ext uri="{FF2B5EF4-FFF2-40B4-BE49-F238E27FC236}">
                <a16:creationId xmlns:a16="http://schemas.microsoft.com/office/drawing/2014/main" id="{DAE958A8-96B0-BB46-92E2-265B85D8C5A0}"/>
              </a:ext>
            </a:extLst>
          </p:cNvPr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083803" y="3908125"/>
            <a:ext cx="4248000" cy="72000"/>
          </a:xfrm>
          <a:prstGeom prst="rect">
            <a:avLst/>
          </a:prstGeom>
        </p:spPr>
      </p:pic>
      <p:sp>
        <p:nvSpPr>
          <p:cNvPr id="49" name="Isosceles Triangle 204">
            <a:extLst>
              <a:ext uri="{FF2B5EF4-FFF2-40B4-BE49-F238E27FC236}">
                <a16:creationId xmlns:a16="http://schemas.microsoft.com/office/drawing/2014/main" id="{FFB2A4CE-6DE0-9D40-B00B-D7C261C83BA7}"/>
              </a:ext>
            </a:extLst>
          </p:cNvPr>
          <p:cNvSpPr/>
          <p:nvPr/>
        </p:nvSpPr>
        <p:spPr>
          <a:xfrm>
            <a:off x="11420835" y="421207"/>
            <a:ext cx="535400" cy="817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59729C-9875-2744-8617-7448E0CEED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602" y="1184393"/>
            <a:ext cx="254000" cy="254000"/>
          </a:xfrm>
          <a:prstGeom prst="rect">
            <a:avLst/>
          </a:prstGeom>
        </p:spPr>
      </p:pic>
      <p:sp>
        <p:nvSpPr>
          <p:cNvPr id="27" name="notAvailable">
            <a:extLst>
              <a:ext uri="{FF2B5EF4-FFF2-40B4-BE49-F238E27FC236}">
                <a16:creationId xmlns:a16="http://schemas.microsoft.com/office/drawing/2014/main" id="{4A64C775-DFB4-498A-8A49-2E56A798EE42}"/>
              </a:ext>
            </a:extLst>
          </p:cNvPr>
          <p:cNvSpPr txBox="1"/>
          <p:nvPr/>
        </p:nvSpPr>
        <p:spPr>
          <a:xfrm>
            <a:off x="246989" y="3532176"/>
            <a:ext cx="11733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Not Available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837F11B-B94B-431E-A4AF-33072B704B50}"/>
              </a:ext>
            </a:extLst>
          </p:cNvPr>
          <p:cNvGrpSpPr/>
          <p:nvPr/>
        </p:nvGrpSpPr>
        <p:grpSpPr>
          <a:xfrm>
            <a:off x="3627434" y="6490760"/>
            <a:ext cx="6410390" cy="338554"/>
            <a:chOff x="3627434" y="6456593"/>
            <a:chExt cx="6152670" cy="33855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DB9CFA2-0895-4711-8619-AEE0EB476FDE}"/>
                </a:ext>
              </a:extLst>
            </p:cNvPr>
            <p:cNvSpPr txBox="1"/>
            <p:nvPr/>
          </p:nvSpPr>
          <p:spPr>
            <a:xfrm>
              <a:off x="3627434" y="6456593"/>
              <a:ext cx="6152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8900"/>
              <a:r>
                <a:rPr 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ranklin Gothic Book" panose="020B0503020102020204" pitchFamily="34" charset="0"/>
                </a:rPr>
                <a:t>Source</a:t>
              </a: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ranklin Gothic Book" panose="020B0503020102020204" pitchFamily="34" charset="0"/>
                </a:rPr>
                <a:t>: Project Landmark || Number Indicates : Occasion|Item %(Change PP Vs Benchmark) || Significance Vs Total Column@ 95 CL :    High                                           Low || NA- Data not available || Low Base Sample : LS&lt;150,    150-250</a:t>
              </a:r>
            </a:p>
          </p:txBody>
        </p: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BC2EC49E-262D-43A1-BBB8-B0FECABCBEA9}"/>
                </a:ext>
              </a:extLst>
            </p:cNvPr>
            <p:cNvSpPr/>
            <p:nvPr/>
          </p:nvSpPr>
          <p:spPr>
            <a:xfrm flipV="1">
              <a:off x="6358248" y="6658579"/>
              <a:ext cx="45719" cy="45719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7" name="Flowchart: Connector 46">
              <a:extLst>
                <a:ext uri="{FF2B5EF4-FFF2-40B4-BE49-F238E27FC236}">
                  <a16:creationId xmlns:a16="http://schemas.microsoft.com/office/drawing/2014/main" id="{3C8F7699-7451-4F97-8421-B14D69816B50}"/>
                </a:ext>
              </a:extLst>
            </p:cNvPr>
            <p:cNvSpPr/>
            <p:nvPr/>
          </p:nvSpPr>
          <p:spPr>
            <a:xfrm>
              <a:off x="9313928" y="6548173"/>
              <a:ext cx="46065" cy="3638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Flowchart: Connector 5">
              <a:extLst>
                <a:ext uri="{FF2B5EF4-FFF2-40B4-BE49-F238E27FC236}">
                  <a16:creationId xmlns:a16="http://schemas.microsoft.com/office/drawing/2014/main" id="{43CA24B3-9338-4A80-8130-0E12D69CF08A}"/>
                </a:ext>
              </a:extLst>
            </p:cNvPr>
            <p:cNvSpPr/>
            <p:nvPr/>
          </p:nvSpPr>
          <p:spPr>
            <a:xfrm>
              <a:off x="3722425" y="6670771"/>
              <a:ext cx="46065" cy="36381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4555540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BA81DA4-FA27-4946-B462-B3119FF0763E}"/>
              </a:ext>
            </a:extLst>
          </p:cNvPr>
          <p:cNvSpPr/>
          <p:nvPr/>
        </p:nvSpPr>
        <p:spPr>
          <a:xfrm>
            <a:off x="229355" y="850021"/>
            <a:ext cx="11733291" cy="539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geNumber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>
              <a:defRPr/>
            </a:pPr>
            <a:fld id="{A26DCA39-FE7E-4B33-9419-C9BB65BD885E}" type="slidenum">
              <a:rPr lang="en-US" sz="100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pPr defTabSz="685800">
                <a:defRPr/>
              </a:pPr>
              <a:t>12</a:t>
            </a:fld>
            <a:endParaRPr lang="en-US" sz="100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19700F-AE50-4911-903A-505B807D3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56593"/>
            <a:ext cx="3627434" cy="414626"/>
          </a:xfrm>
          <a:prstGeom prst="rect">
            <a:avLst/>
          </a:prstGeom>
        </p:spPr>
      </p:pic>
      <p:graphicFrame>
        <p:nvGraphicFramePr>
          <p:cNvPr id="16" name="TrendChart">
            <a:extLst>
              <a:ext uri="{FF2B5EF4-FFF2-40B4-BE49-F238E27FC236}">
                <a16:creationId xmlns:a16="http://schemas.microsoft.com/office/drawing/2014/main" id="{DA505D8C-0020-414B-A6FA-45A5EC1A0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8632815"/>
              </p:ext>
            </p:extLst>
          </p:nvPr>
        </p:nvGraphicFramePr>
        <p:xfrm>
          <a:off x="457200" y="995882"/>
          <a:ext cx="11253473" cy="5139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WidgetName">
            <a:extLst>
              <a:ext uri="{FF2B5EF4-FFF2-40B4-BE49-F238E27FC236}">
                <a16:creationId xmlns:a16="http://schemas.microsoft.com/office/drawing/2014/main" id="{0EF7B01A-BC20-4C72-94FA-9B5C390DBCD5}"/>
              </a:ext>
            </a:extLst>
          </p:cNvPr>
          <p:cNvSpPr txBox="1">
            <a:spLocks/>
          </p:cNvSpPr>
          <p:nvPr/>
        </p:nvSpPr>
        <p:spPr>
          <a:xfrm>
            <a:off x="224589" y="259216"/>
            <a:ext cx="9896001" cy="3781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DB1348"/>
                </a:solidFill>
              </a:rPr>
              <a:t> </a:t>
            </a:r>
            <a:r>
              <a:rPr lang="en-US" sz="2400" dirty="0">
                <a:solidFill>
                  <a:srgbClr val="DB1348"/>
                </a:solidFill>
                <a:latin typeface="Franklin Gothic Book" panose="020B0503020102020204" pitchFamily="34" charset="0"/>
              </a:rPr>
              <a:t>5WS ACROSS TIME PERIOD –US_1</a:t>
            </a:r>
          </a:p>
        </p:txBody>
      </p:sp>
      <p:grpSp>
        <p:nvGrpSpPr>
          <p:cNvPr id="2" name="Footer">
            <a:extLst>
              <a:ext uri="{FF2B5EF4-FFF2-40B4-BE49-F238E27FC236}">
                <a16:creationId xmlns:a16="http://schemas.microsoft.com/office/drawing/2014/main" id="{45DA78EB-76E7-45D0-BE3F-FE35798C5B57}"/>
              </a:ext>
            </a:extLst>
          </p:cNvPr>
          <p:cNvGrpSpPr/>
          <p:nvPr/>
        </p:nvGrpSpPr>
        <p:grpSpPr>
          <a:xfrm>
            <a:off x="3627434" y="6446781"/>
            <a:ext cx="6152670" cy="348366"/>
            <a:chOff x="3627434" y="6446781"/>
            <a:chExt cx="6152670" cy="34836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89BE6-29BC-064D-AEAE-48887EF8E52C}"/>
                </a:ext>
              </a:extLst>
            </p:cNvPr>
            <p:cNvSpPr txBox="1"/>
            <p:nvPr/>
          </p:nvSpPr>
          <p:spPr>
            <a:xfrm>
              <a:off x="3627434" y="6456593"/>
              <a:ext cx="6152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8900"/>
              <a:r>
                <a:rPr 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ranklin Gothic Book" panose="020B0503020102020204" pitchFamily="34" charset="0"/>
                </a:rPr>
                <a:t>Source</a:t>
              </a: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ranklin Gothic Book" panose="020B0503020102020204" pitchFamily="34" charset="0"/>
                </a:rPr>
                <a:t>: Project Landmark || Number Indicates :                    |Change PP Vs Benchmark) || Significance Vs Total Column@ 95 CL :    High                                           Low || NA- Data not available || Low Base Sample : LS&lt;150,      150-250</a:t>
              </a:r>
            </a:p>
          </p:txBody>
        </p:sp>
        <p:sp>
          <p:nvSpPr>
            <p:cNvPr id="17" name="Flowchart: Connector 11">
              <a:extLst>
                <a:ext uri="{FF2B5EF4-FFF2-40B4-BE49-F238E27FC236}">
                  <a16:creationId xmlns:a16="http://schemas.microsoft.com/office/drawing/2014/main" id="{B9D4C1C0-9D1F-9D47-8C82-F26A5A66B886}"/>
                </a:ext>
              </a:extLst>
            </p:cNvPr>
            <p:cNvSpPr/>
            <p:nvPr/>
          </p:nvSpPr>
          <p:spPr>
            <a:xfrm flipV="1">
              <a:off x="6536161" y="6664810"/>
              <a:ext cx="45719" cy="45719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Flowchart: Connector 12">
              <a:extLst>
                <a:ext uri="{FF2B5EF4-FFF2-40B4-BE49-F238E27FC236}">
                  <a16:creationId xmlns:a16="http://schemas.microsoft.com/office/drawing/2014/main" id="{912E3951-A2C9-434F-82D5-580066CF5D8D}"/>
                </a:ext>
              </a:extLst>
            </p:cNvPr>
            <p:cNvSpPr/>
            <p:nvPr/>
          </p:nvSpPr>
          <p:spPr>
            <a:xfrm>
              <a:off x="9327590" y="6548173"/>
              <a:ext cx="46065" cy="3638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Flowchart: Connector 5">
              <a:extLst>
                <a:ext uri="{FF2B5EF4-FFF2-40B4-BE49-F238E27FC236}">
                  <a16:creationId xmlns:a16="http://schemas.microsoft.com/office/drawing/2014/main" id="{452062D0-1F9F-0942-B7B4-4B4AFCBE4335}"/>
                </a:ext>
              </a:extLst>
            </p:cNvPr>
            <p:cNvSpPr/>
            <p:nvPr/>
          </p:nvSpPr>
          <p:spPr>
            <a:xfrm>
              <a:off x="3745829" y="6670771"/>
              <a:ext cx="46065" cy="36381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PercentageType">
              <a:extLst>
                <a:ext uri="{FF2B5EF4-FFF2-40B4-BE49-F238E27FC236}">
                  <a16:creationId xmlns:a16="http://schemas.microsoft.com/office/drawing/2014/main" id="{3FA4AE0A-9E66-41F0-B9A6-DC43B02014EF}"/>
                </a:ext>
              </a:extLst>
            </p:cNvPr>
            <p:cNvSpPr txBox="1"/>
            <p:nvPr/>
          </p:nvSpPr>
          <p:spPr>
            <a:xfrm>
              <a:off x="5706532" y="6446781"/>
              <a:ext cx="67924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pPr algn="ctr"/>
              <a:r>
                <a:rPr lang="en-US" dirty="0">
                  <a:latin typeface="Franklin Gothic Book" panose="020B0503020102020204" pitchFamily="34" charset="0"/>
                </a:rPr>
                <a:t>Occasion 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766806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9B76F3E-D771-744A-963B-ADA583528E31}"/>
              </a:ext>
            </a:extLst>
          </p:cNvPr>
          <p:cNvSpPr/>
          <p:nvPr/>
        </p:nvSpPr>
        <p:spPr>
          <a:xfrm>
            <a:off x="229355" y="850021"/>
            <a:ext cx="11733291" cy="539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geNumber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>
              <a:defRPr/>
            </a:pPr>
            <a:fld id="{A26DCA39-FE7E-4B33-9419-C9BB65BD885E}" type="slidenum">
              <a:rPr lang="en-US" sz="100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pPr defTabSz="685800">
                <a:defRPr/>
              </a:pPr>
              <a:t>13</a:t>
            </a:fld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  <p:graphicFrame>
        <p:nvGraphicFramePr>
          <p:cNvPr id="73" name="StackChart">
            <a:extLst>
              <a:ext uri="{FF2B5EF4-FFF2-40B4-BE49-F238E27FC236}">
                <a16:creationId xmlns:a16="http://schemas.microsoft.com/office/drawing/2014/main" id="{A7E32E78-B2C1-4D4D-8347-3C74063A50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4112516"/>
              </p:ext>
            </p:extLst>
          </p:nvPr>
        </p:nvGraphicFramePr>
        <p:xfrm>
          <a:off x="371193" y="995882"/>
          <a:ext cx="11488848" cy="5078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654E76A-F3F8-4BF7-B48D-F34D05FE88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56593"/>
            <a:ext cx="3627434" cy="414626"/>
          </a:xfrm>
          <a:prstGeom prst="rect">
            <a:avLst/>
          </a:prstGeom>
        </p:spPr>
      </p:pic>
      <p:sp>
        <p:nvSpPr>
          <p:cNvPr id="14" name="WidgetName">
            <a:extLst>
              <a:ext uri="{FF2B5EF4-FFF2-40B4-BE49-F238E27FC236}">
                <a16:creationId xmlns:a16="http://schemas.microsoft.com/office/drawing/2014/main" id="{FCCD61C9-5AD5-41A8-83BC-606BFBBE2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89" y="259216"/>
            <a:ext cx="9896001" cy="378159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DB1348"/>
                </a:solidFill>
              </a:rPr>
              <a:t> </a:t>
            </a:r>
            <a:r>
              <a:rPr lang="en-US" sz="2400" dirty="0">
                <a:solidFill>
                  <a:srgbClr val="DB1348"/>
                </a:solidFill>
                <a:latin typeface="Franklin Gothic Book" panose="020B0503020102020204" pitchFamily="34" charset="0"/>
              </a:rPr>
              <a:t>5WS ACROSS TIME PERIOD -US</a:t>
            </a:r>
          </a:p>
        </p:txBody>
      </p:sp>
      <p:grpSp>
        <p:nvGrpSpPr>
          <p:cNvPr id="12" name="Footer">
            <a:extLst>
              <a:ext uri="{FF2B5EF4-FFF2-40B4-BE49-F238E27FC236}">
                <a16:creationId xmlns:a16="http://schemas.microsoft.com/office/drawing/2014/main" id="{D5F324D7-E812-490F-AD9C-B7BDB8E5D8CD}"/>
              </a:ext>
            </a:extLst>
          </p:cNvPr>
          <p:cNvGrpSpPr/>
          <p:nvPr/>
        </p:nvGrpSpPr>
        <p:grpSpPr>
          <a:xfrm>
            <a:off x="3627434" y="6446781"/>
            <a:ext cx="6152670" cy="348366"/>
            <a:chOff x="3627434" y="6446781"/>
            <a:chExt cx="6152670" cy="34836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697B90-F1D9-4894-9FA5-C9924EC70647}"/>
                </a:ext>
              </a:extLst>
            </p:cNvPr>
            <p:cNvSpPr txBox="1"/>
            <p:nvPr/>
          </p:nvSpPr>
          <p:spPr>
            <a:xfrm>
              <a:off x="3627434" y="6456593"/>
              <a:ext cx="6152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8900"/>
              <a:r>
                <a:rPr 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ranklin Gothic Book" panose="020B0503020102020204" pitchFamily="34" charset="0"/>
                </a:rPr>
                <a:t>Source</a:t>
              </a: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ranklin Gothic Book" panose="020B0503020102020204" pitchFamily="34" charset="0"/>
                </a:rPr>
                <a:t>: Project Landmark || Number Indicates :                    |Change PP Vs Benchmark) || Significance Vs Total Column@ 95 CL :    High                                           Low || NA- Data not available || Low Base Sample : LS&lt;150,      150-250</a:t>
              </a:r>
            </a:p>
          </p:txBody>
        </p:sp>
        <p:sp>
          <p:nvSpPr>
            <p:cNvPr id="19" name="Flowchart: Connector 11">
              <a:extLst>
                <a:ext uri="{FF2B5EF4-FFF2-40B4-BE49-F238E27FC236}">
                  <a16:creationId xmlns:a16="http://schemas.microsoft.com/office/drawing/2014/main" id="{00F02761-BB6E-4004-9693-94127CE34FAF}"/>
                </a:ext>
              </a:extLst>
            </p:cNvPr>
            <p:cNvSpPr/>
            <p:nvPr/>
          </p:nvSpPr>
          <p:spPr>
            <a:xfrm flipV="1">
              <a:off x="6536161" y="6664810"/>
              <a:ext cx="45719" cy="45719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Flowchart: Connector 12">
              <a:extLst>
                <a:ext uri="{FF2B5EF4-FFF2-40B4-BE49-F238E27FC236}">
                  <a16:creationId xmlns:a16="http://schemas.microsoft.com/office/drawing/2014/main" id="{75FB2A58-6D3D-4E7D-9FFB-DF7EBC0BA39E}"/>
                </a:ext>
              </a:extLst>
            </p:cNvPr>
            <p:cNvSpPr/>
            <p:nvPr/>
          </p:nvSpPr>
          <p:spPr>
            <a:xfrm>
              <a:off x="9327590" y="6548173"/>
              <a:ext cx="46065" cy="3638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Flowchart: Connector 5">
              <a:extLst>
                <a:ext uri="{FF2B5EF4-FFF2-40B4-BE49-F238E27FC236}">
                  <a16:creationId xmlns:a16="http://schemas.microsoft.com/office/drawing/2014/main" id="{2507F670-189B-4107-B572-12678FCA419E}"/>
                </a:ext>
              </a:extLst>
            </p:cNvPr>
            <p:cNvSpPr/>
            <p:nvPr/>
          </p:nvSpPr>
          <p:spPr>
            <a:xfrm>
              <a:off x="3745829" y="6670771"/>
              <a:ext cx="46065" cy="36381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PercentageType">
              <a:extLst>
                <a:ext uri="{FF2B5EF4-FFF2-40B4-BE49-F238E27FC236}">
                  <a16:creationId xmlns:a16="http://schemas.microsoft.com/office/drawing/2014/main" id="{8B42C2B5-9893-4FCB-89E8-6DB2EC13F2F7}"/>
                </a:ext>
              </a:extLst>
            </p:cNvPr>
            <p:cNvSpPr txBox="1"/>
            <p:nvPr/>
          </p:nvSpPr>
          <p:spPr>
            <a:xfrm>
              <a:off x="5706532" y="6446781"/>
              <a:ext cx="67924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pPr algn="ctr"/>
              <a:r>
                <a:rPr lang="en-US" dirty="0">
                  <a:latin typeface="Franklin Gothic Book" panose="020B0503020102020204" pitchFamily="34" charset="0"/>
                </a:rPr>
                <a:t>Occasion 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806827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geNumber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783">
              <a:defRPr/>
            </a:pPr>
            <a:fld id="{A26DCA39-FE7E-4B33-9419-C9BB65BD885E}" type="slidenum">
              <a:rPr lang="en-US" sz="100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pPr defTabSz="685783">
                <a:defRPr/>
              </a:pPr>
              <a:t>14</a:t>
            </a:fld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B04663-7CDA-45A6-BF8B-3C57C812B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13" y="6468797"/>
            <a:ext cx="3628864" cy="403271"/>
          </a:xfrm>
          <a:prstGeom prst="rect">
            <a:avLst/>
          </a:prstGeom>
        </p:spPr>
      </p:pic>
      <p:sp>
        <p:nvSpPr>
          <p:cNvPr id="22" name="SelectionSummary">
            <a:extLst>
              <a:ext uri="{FF2B5EF4-FFF2-40B4-BE49-F238E27FC236}">
                <a16:creationId xmlns:a16="http://schemas.microsoft.com/office/drawing/2014/main" id="{68B4E3CC-7268-4EF6-91D8-D82179829EDE}"/>
              </a:ext>
            </a:extLst>
          </p:cNvPr>
          <p:cNvSpPr txBox="1"/>
          <p:nvPr/>
        </p:nvSpPr>
        <p:spPr>
          <a:xfrm>
            <a:off x="0" y="469103"/>
            <a:ext cx="11929337" cy="2540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1051" dirty="0"/>
              <a:t>Selection Summary : </a:t>
            </a:r>
            <a:r>
              <a:rPr lang="en-US" sz="105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Period :  2020 |Markets : Mexico |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Category : </a:t>
            </a:r>
            <a:endParaRPr lang="en-US" sz="1100" dirty="0"/>
          </a:p>
        </p:txBody>
      </p:sp>
      <p:sp>
        <p:nvSpPr>
          <p:cNvPr id="33" name="WidgetName">
            <a:extLst>
              <a:ext uri="{FF2B5EF4-FFF2-40B4-BE49-F238E27FC236}">
                <a16:creationId xmlns:a16="http://schemas.microsoft.com/office/drawing/2014/main" id="{F5891114-9CB8-466D-970D-C908FDA73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445" y="89398"/>
            <a:ext cx="11842590" cy="411956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DB1348"/>
                </a:solidFill>
                <a:latin typeface="Franklin Gothic Medium" panose="020B0603020102020204" pitchFamily="34" charset="0"/>
              </a:rPr>
              <a:t>Kellogg’s Share of Occasion Performance Dashboard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7701AF-D65B-48D0-8FC4-B3B28F36D452}"/>
              </a:ext>
            </a:extLst>
          </p:cNvPr>
          <p:cNvGrpSpPr/>
          <p:nvPr/>
        </p:nvGrpSpPr>
        <p:grpSpPr>
          <a:xfrm>
            <a:off x="3564891" y="6513391"/>
            <a:ext cx="6292849" cy="338554"/>
            <a:chOff x="3625851" y="6513391"/>
            <a:chExt cx="6292849" cy="33855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1DB9B8-0BD7-474A-9868-51BA4B569C85}"/>
                </a:ext>
              </a:extLst>
            </p:cNvPr>
            <p:cNvSpPr txBox="1"/>
            <p:nvPr/>
          </p:nvSpPr>
          <p:spPr>
            <a:xfrm>
              <a:off x="3625851" y="6513391"/>
              <a:ext cx="62928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Source: Project Landmark || Strategic Postures displayed are Business Driven || Target @ 90% CL based on Strategic Postures || LS: Insufficient sample(&lt; 150) || Low Base Sample    150 -250</a:t>
              </a:r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1691B1FD-B30E-4284-9A1C-E2CB42150B37}"/>
                </a:ext>
              </a:extLst>
            </p:cNvPr>
            <p:cNvSpPr/>
            <p:nvPr/>
          </p:nvSpPr>
          <p:spPr>
            <a:xfrm>
              <a:off x="5175629" y="6724544"/>
              <a:ext cx="48044" cy="36381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5009934-F95A-4C20-A1C1-71D34A6B4A4B}"/>
              </a:ext>
            </a:extLst>
          </p:cNvPr>
          <p:cNvGraphicFramePr>
            <a:graphicFrameLocks noGrp="1"/>
          </p:cNvGraphicFramePr>
          <p:nvPr/>
        </p:nvGraphicFramePr>
        <p:xfrm>
          <a:off x="5433093" y="846901"/>
          <a:ext cx="6546685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524">
                  <a:extLst>
                    <a:ext uri="{9D8B030D-6E8A-4147-A177-3AD203B41FA5}">
                      <a16:colId xmlns:a16="http://schemas.microsoft.com/office/drawing/2014/main" val="983349565"/>
                    </a:ext>
                  </a:extLst>
                </a:gridCol>
                <a:gridCol w="1297524">
                  <a:extLst>
                    <a:ext uri="{9D8B030D-6E8A-4147-A177-3AD203B41FA5}">
                      <a16:colId xmlns:a16="http://schemas.microsoft.com/office/drawing/2014/main" val="4134036118"/>
                    </a:ext>
                  </a:extLst>
                </a:gridCol>
                <a:gridCol w="1392906">
                  <a:extLst>
                    <a:ext uri="{9D8B030D-6E8A-4147-A177-3AD203B41FA5}">
                      <a16:colId xmlns:a16="http://schemas.microsoft.com/office/drawing/2014/main" val="2068797701"/>
                    </a:ext>
                  </a:extLst>
                </a:gridCol>
                <a:gridCol w="1342017">
                  <a:extLst>
                    <a:ext uri="{9D8B030D-6E8A-4147-A177-3AD203B41FA5}">
                      <a16:colId xmlns:a16="http://schemas.microsoft.com/office/drawing/2014/main" val="470120981"/>
                    </a:ext>
                  </a:extLst>
                </a:gridCol>
                <a:gridCol w="1216714">
                  <a:extLst>
                    <a:ext uri="{9D8B030D-6E8A-4147-A177-3AD203B41FA5}">
                      <a16:colId xmlns:a16="http://schemas.microsoft.com/office/drawing/2014/main" val="1767098281"/>
                    </a:ext>
                  </a:extLst>
                </a:gridCol>
              </a:tblGrid>
              <a:tr h="179446"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Significantly Better</a:t>
                      </a:r>
                    </a:p>
                  </a:txBody>
                  <a:tcPr>
                    <a:lnL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Directionally Better</a:t>
                      </a:r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Directionally Worse</a:t>
                      </a:r>
                    </a:p>
                  </a:txBody>
                  <a:tcPr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Significant Worse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Flat</a:t>
                      </a:r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833857"/>
                  </a:ext>
                </a:extLst>
              </a:tr>
            </a:tbl>
          </a:graphicData>
        </a:graphic>
      </p:graphicFrame>
      <p:graphicFrame>
        <p:nvGraphicFramePr>
          <p:cNvPr id="11" name="TimePeriodHeaderTable">
            <a:extLst>
              <a:ext uri="{FF2B5EF4-FFF2-40B4-BE49-F238E27FC236}">
                <a16:creationId xmlns:a16="http://schemas.microsoft.com/office/drawing/2014/main" id="{82CC2619-5DD9-481E-80CC-31F898D91A76}"/>
              </a:ext>
            </a:extLst>
          </p:cNvPr>
          <p:cNvGraphicFramePr>
            <a:graphicFrameLocks noGrp="1"/>
          </p:cNvGraphicFramePr>
          <p:nvPr/>
        </p:nvGraphicFramePr>
        <p:xfrm>
          <a:off x="4203091" y="1168856"/>
          <a:ext cx="772624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8176">
                  <a:extLst>
                    <a:ext uri="{9D8B030D-6E8A-4147-A177-3AD203B41FA5}">
                      <a16:colId xmlns:a16="http://schemas.microsoft.com/office/drawing/2014/main" val="1950824745"/>
                    </a:ext>
                  </a:extLst>
                </a:gridCol>
                <a:gridCol w="3698069">
                  <a:extLst>
                    <a:ext uri="{9D8B030D-6E8A-4147-A177-3AD203B41FA5}">
                      <a16:colId xmlns:a16="http://schemas.microsoft.com/office/drawing/2014/main" val="1880352513"/>
                    </a:ext>
                  </a:extLst>
                </a:gridCol>
              </a:tblGrid>
              <a:tr h="2540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K.SHARE OF OCCASION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YTD Q1 2020</a:t>
                      </a:r>
                      <a:endParaRPr lang="en-IN" sz="1200" dirty="0"/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091082"/>
                  </a:ext>
                </a:extLst>
              </a:tr>
            </a:tbl>
          </a:graphicData>
        </a:graphic>
      </p:graphicFrame>
      <p:graphicFrame>
        <p:nvGraphicFramePr>
          <p:cNvPr id="14" name="DataTable">
            <a:extLst>
              <a:ext uri="{FF2B5EF4-FFF2-40B4-BE49-F238E27FC236}">
                <a16:creationId xmlns:a16="http://schemas.microsoft.com/office/drawing/2014/main" id="{F0DE734B-B0C3-4DFD-A3FD-28C1C2A7D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255435"/>
              </p:ext>
            </p:extLst>
          </p:nvPr>
        </p:nvGraphicFramePr>
        <p:xfrm>
          <a:off x="105816" y="1468040"/>
          <a:ext cx="11823520" cy="4927710"/>
        </p:xfrm>
        <a:graphic>
          <a:graphicData uri="http://schemas.openxmlformats.org/drawingml/2006/table">
            <a:tbl>
              <a:tblPr/>
              <a:tblGrid>
                <a:gridCol w="52655">
                  <a:extLst>
                    <a:ext uri="{9D8B030D-6E8A-4147-A177-3AD203B41FA5}">
                      <a16:colId xmlns:a16="http://schemas.microsoft.com/office/drawing/2014/main" val="309470362"/>
                    </a:ext>
                  </a:extLst>
                </a:gridCol>
                <a:gridCol w="2970910">
                  <a:extLst>
                    <a:ext uri="{9D8B030D-6E8A-4147-A177-3AD203B41FA5}">
                      <a16:colId xmlns:a16="http://schemas.microsoft.com/office/drawing/2014/main" val="3760263842"/>
                    </a:ext>
                  </a:extLst>
                </a:gridCol>
                <a:gridCol w="1826114">
                  <a:extLst>
                    <a:ext uri="{9D8B030D-6E8A-4147-A177-3AD203B41FA5}">
                      <a16:colId xmlns:a16="http://schemas.microsoft.com/office/drawing/2014/main" val="1753206859"/>
                    </a:ext>
                  </a:extLst>
                </a:gridCol>
                <a:gridCol w="2021828">
                  <a:extLst>
                    <a:ext uri="{9D8B030D-6E8A-4147-A177-3AD203B41FA5}">
                      <a16:colId xmlns:a16="http://schemas.microsoft.com/office/drawing/2014/main" val="4241365871"/>
                    </a:ext>
                  </a:extLst>
                </a:gridCol>
                <a:gridCol w="1963224">
                  <a:extLst>
                    <a:ext uri="{9D8B030D-6E8A-4147-A177-3AD203B41FA5}">
                      <a16:colId xmlns:a16="http://schemas.microsoft.com/office/drawing/2014/main" val="4061532482"/>
                    </a:ext>
                  </a:extLst>
                </a:gridCol>
                <a:gridCol w="1758111">
                  <a:extLst>
                    <a:ext uri="{9D8B030D-6E8A-4147-A177-3AD203B41FA5}">
                      <a16:colId xmlns:a16="http://schemas.microsoft.com/office/drawing/2014/main" val="3358734463"/>
                    </a:ext>
                  </a:extLst>
                </a:gridCol>
                <a:gridCol w="1230678">
                  <a:extLst>
                    <a:ext uri="{9D8B030D-6E8A-4147-A177-3AD203B41FA5}">
                      <a16:colId xmlns:a16="http://schemas.microsoft.com/office/drawing/2014/main" val="3402818338"/>
                    </a:ext>
                  </a:extLst>
                </a:gridCol>
              </a:tblGrid>
              <a:tr h="413040">
                <a:tc rowSpan="2">
                  <a:txBody>
                    <a:bodyPr/>
                    <a:lstStyle/>
                    <a:p>
                      <a:pPr algn="ctr" fontAlgn="ctr"/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2019</a:t>
                      </a:r>
                    </a:p>
                    <a:p>
                      <a:pPr algn="ctr"/>
                      <a:r>
                        <a:rPr lang="en-US" sz="1000" dirty="0"/>
                        <a:t>Benchmark</a:t>
                      </a:r>
                      <a:endParaRPr lang="en-IN" sz="1000" dirty="0"/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2020</a:t>
                      </a:r>
                    </a:p>
                    <a:p>
                      <a:pPr algn="ctr"/>
                      <a:r>
                        <a:rPr lang="en-US" sz="1000" dirty="0"/>
                        <a:t>Target (pts change)</a:t>
                      </a:r>
                      <a:endParaRPr lang="en-IN" sz="1000" dirty="0"/>
                    </a:p>
                  </a:txBody>
                  <a:tcPr marL="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 K. Share of </a:t>
                      </a:r>
                    </a:p>
                    <a:p>
                      <a:pPr algn="ctr"/>
                      <a:r>
                        <a:rPr lang="en-US" sz="1000" dirty="0"/>
                        <a:t> Occasion</a:t>
                      </a:r>
                      <a:endParaRPr lang="en-IN" sz="1000" dirty="0"/>
                    </a:p>
                  </a:txBody>
                  <a:tcPr marL="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 vs 2019</a:t>
                      </a:r>
                    </a:p>
                    <a:p>
                      <a:pPr algn="ctr"/>
                      <a:r>
                        <a:rPr lang="en-US" sz="1000" dirty="0"/>
                        <a:t> Benchmark</a:t>
                      </a:r>
                      <a:endParaRPr lang="en-IN" sz="1000" dirty="0"/>
                    </a:p>
                  </a:txBody>
                  <a:tcPr marL="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1906657"/>
                  </a:ext>
                </a:extLst>
              </a:tr>
              <a:tr h="3009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ALL OCCASIONS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STRATEGIC POSTURES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35.5%(4%)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31.2%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742089"/>
                  </a:ext>
                </a:extLst>
              </a:tr>
              <a:tr h="300978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EARLY MORNING BITE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fontAlgn="b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Maintain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29.8%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29.8%(0%)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30.0%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601643"/>
                  </a:ext>
                </a:extLst>
              </a:tr>
              <a:tr h="300978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BREAKFAST FOR ONE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Strengthen Core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33.4%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36.4%(3%)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33.5%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287258"/>
                  </a:ext>
                </a:extLst>
              </a:tr>
              <a:tr h="300978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FAMILY BREAKFAST 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Take Share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30.2%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33.2%(3%)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29.8%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833255"/>
                  </a:ext>
                </a:extLst>
              </a:tr>
              <a:tr h="300978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BREAKFAST @ WORK / SCHOOL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Take Share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29.9%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38.9%(9%)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29.9%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968191"/>
                  </a:ext>
                </a:extLst>
              </a:tr>
              <a:tr h="300978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MID MORNING SNACK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Grow Relevance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31.6%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37.6%(6%)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081826"/>
                  </a:ext>
                </a:extLst>
              </a:tr>
              <a:tr h="300978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LUNCH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Grow Relevance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34.5%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40.5%(6%)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36.0%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1.5%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139142"/>
                  </a:ext>
                </a:extLst>
              </a:tr>
              <a:tr h="300978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LUNCH ALTERNATIVE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Grow Relevance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33.2%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39.2%(6%)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39.5%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6.2%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334150"/>
                  </a:ext>
                </a:extLst>
              </a:tr>
              <a:tr h="300978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AFTERNOON SNACK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Grow Relevance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24.8%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29.8%(5%)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25.2%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0.4%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47958"/>
                  </a:ext>
                </a:extLst>
              </a:tr>
              <a:tr h="300978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AFTER WORK / SCHOOL BITE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Deprioritize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998980"/>
                  </a:ext>
                </a:extLst>
              </a:tr>
              <a:tr h="300978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DINNER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Deprioritize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355134"/>
                  </a:ext>
                </a:extLst>
              </a:tr>
              <a:tr h="300978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DINNER ALTERNATIVE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Maintain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39.5%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39.5%(0%)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38.9%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-0.5%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64875"/>
                  </a:ext>
                </a:extLst>
              </a:tr>
              <a:tr h="300978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EVENING ME 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Maintain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36.5%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36.5%(0%)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40.2%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3.7%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26128"/>
                  </a:ext>
                </a:extLst>
              </a:tr>
              <a:tr h="300978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EVENING WE 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Deprioritize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044116"/>
                  </a:ext>
                </a:extLst>
              </a:tr>
              <a:tr h="300978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BEDTIME / LATE NIGHT SNACK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Strengthen Core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37.5%(5%)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782712"/>
                  </a:ext>
                </a:extLst>
              </a:tr>
            </a:tbl>
          </a:graphicData>
        </a:graphic>
      </p:graphicFrame>
      <p:pic>
        <p:nvPicPr>
          <p:cNvPr id="25" name="Picture 24">
            <a:extLst>
              <a:ext uri="{FF2B5EF4-FFF2-40B4-BE49-F238E27FC236}">
                <a16:creationId xmlns:a16="http://schemas.microsoft.com/office/drawing/2014/main" id="{FD6022C8-97F8-45CC-8EAA-37ED7D5975D5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395242" y="3751824"/>
            <a:ext cx="5169519" cy="4689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A9EF9E3-951B-452A-8935-558E1A614021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9390984" y="3737756"/>
            <a:ext cx="5169519" cy="4689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A4668A9-BEC1-4EAA-B097-0FB09D4BC3AE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370642" y="3751824"/>
            <a:ext cx="5169519" cy="4689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7B0C2BF-238E-4046-AC3A-26B4B40E1009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 flipV="1">
            <a:off x="-201578" y="3848999"/>
            <a:ext cx="4863804" cy="4571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6A0689C-264A-43F9-9045-47B26B6A63AE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 flipV="1">
            <a:off x="-2105591" y="4028187"/>
            <a:ext cx="4432757" cy="1183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D4291A-D182-4A21-A9B9-F35B7DE40A66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8126274" y="3952956"/>
            <a:ext cx="5169519" cy="468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4F2506-CD02-4EB8-9BD5-7C5D98FC3753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6357101" y="3986088"/>
            <a:ext cx="5169519" cy="4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4760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geNumber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783">
              <a:defRPr/>
            </a:pPr>
            <a:fld id="{A26DCA39-FE7E-4B33-9419-C9BB65BD885E}" type="slidenum">
              <a:rPr lang="en-US" sz="100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pPr defTabSz="685783">
                <a:defRPr/>
              </a:pPr>
              <a:t>15</a:t>
            </a:fld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B04663-7CDA-45A6-BF8B-3C57C812B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13" y="6468797"/>
            <a:ext cx="3628864" cy="403271"/>
          </a:xfrm>
          <a:prstGeom prst="rect">
            <a:avLst/>
          </a:prstGeom>
        </p:spPr>
      </p:pic>
      <p:sp>
        <p:nvSpPr>
          <p:cNvPr id="22" name="SelectionSummary">
            <a:extLst>
              <a:ext uri="{FF2B5EF4-FFF2-40B4-BE49-F238E27FC236}">
                <a16:creationId xmlns:a16="http://schemas.microsoft.com/office/drawing/2014/main" id="{68B4E3CC-7268-4EF6-91D8-D82179829EDE}"/>
              </a:ext>
            </a:extLst>
          </p:cNvPr>
          <p:cNvSpPr txBox="1"/>
          <p:nvPr/>
        </p:nvSpPr>
        <p:spPr>
          <a:xfrm>
            <a:off x="0" y="469103"/>
            <a:ext cx="11929337" cy="2540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1051" dirty="0"/>
              <a:t>Selection Summary : </a:t>
            </a:r>
            <a:r>
              <a:rPr lang="en-US" sz="105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Period :  2020 |Markets : Mexico |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Category : </a:t>
            </a:r>
            <a:endParaRPr lang="en-US" sz="1100" dirty="0"/>
          </a:p>
        </p:txBody>
      </p:sp>
      <p:sp>
        <p:nvSpPr>
          <p:cNvPr id="33" name="WidgetName">
            <a:extLst>
              <a:ext uri="{FF2B5EF4-FFF2-40B4-BE49-F238E27FC236}">
                <a16:creationId xmlns:a16="http://schemas.microsoft.com/office/drawing/2014/main" id="{F5891114-9CB8-466D-970D-C908FDA73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445" y="75543"/>
            <a:ext cx="11842590" cy="411956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DB1348"/>
                </a:solidFill>
                <a:latin typeface="Franklin Gothic Medium" panose="020B0603020102020204" pitchFamily="34" charset="0"/>
              </a:rPr>
              <a:t>Kellogg’s Share of Occasion Performance Dashboard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7701AF-D65B-48D0-8FC4-B3B28F36D452}"/>
              </a:ext>
            </a:extLst>
          </p:cNvPr>
          <p:cNvGrpSpPr/>
          <p:nvPr/>
        </p:nvGrpSpPr>
        <p:grpSpPr>
          <a:xfrm>
            <a:off x="3564891" y="6513391"/>
            <a:ext cx="6292849" cy="338554"/>
            <a:chOff x="3625851" y="6513391"/>
            <a:chExt cx="6292849" cy="33855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1DB9B8-0BD7-474A-9868-51BA4B569C85}"/>
                </a:ext>
              </a:extLst>
            </p:cNvPr>
            <p:cNvSpPr txBox="1"/>
            <p:nvPr/>
          </p:nvSpPr>
          <p:spPr>
            <a:xfrm>
              <a:off x="3625851" y="6513391"/>
              <a:ext cx="62928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Source: Project Landmark || Strategic Postures displayed are Business Driven || Target @ 90% CL based on Strategic Postures || LS: Insufficient sample(&lt; 150) || Low Base Sample    150 -250</a:t>
              </a:r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1691B1FD-B30E-4284-9A1C-E2CB42150B37}"/>
                </a:ext>
              </a:extLst>
            </p:cNvPr>
            <p:cNvSpPr/>
            <p:nvPr/>
          </p:nvSpPr>
          <p:spPr>
            <a:xfrm>
              <a:off x="5183249" y="6724544"/>
              <a:ext cx="48044" cy="36381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5009934-F95A-4C20-A1C1-71D34A6B4A4B}"/>
              </a:ext>
            </a:extLst>
          </p:cNvPr>
          <p:cNvGraphicFramePr>
            <a:graphicFrameLocks noGrp="1"/>
          </p:cNvGraphicFramePr>
          <p:nvPr/>
        </p:nvGraphicFramePr>
        <p:xfrm>
          <a:off x="5433093" y="846901"/>
          <a:ext cx="6546685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524">
                  <a:extLst>
                    <a:ext uri="{9D8B030D-6E8A-4147-A177-3AD203B41FA5}">
                      <a16:colId xmlns:a16="http://schemas.microsoft.com/office/drawing/2014/main" val="983349565"/>
                    </a:ext>
                  </a:extLst>
                </a:gridCol>
                <a:gridCol w="1297524">
                  <a:extLst>
                    <a:ext uri="{9D8B030D-6E8A-4147-A177-3AD203B41FA5}">
                      <a16:colId xmlns:a16="http://schemas.microsoft.com/office/drawing/2014/main" val="4134036118"/>
                    </a:ext>
                  </a:extLst>
                </a:gridCol>
                <a:gridCol w="1392906">
                  <a:extLst>
                    <a:ext uri="{9D8B030D-6E8A-4147-A177-3AD203B41FA5}">
                      <a16:colId xmlns:a16="http://schemas.microsoft.com/office/drawing/2014/main" val="2068797701"/>
                    </a:ext>
                  </a:extLst>
                </a:gridCol>
                <a:gridCol w="1342017">
                  <a:extLst>
                    <a:ext uri="{9D8B030D-6E8A-4147-A177-3AD203B41FA5}">
                      <a16:colId xmlns:a16="http://schemas.microsoft.com/office/drawing/2014/main" val="470120981"/>
                    </a:ext>
                  </a:extLst>
                </a:gridCol>
                <a:gridCol w="1216714">
                  <a:extLst>
                    <a:ext uri="{9D8B030D-6E8A-4147-A177-3AD203B41FA5}">
                      <a16:colId xmlns:a16="http://schemas.microsoft.com/office/drawing/2014/main" val="1767098281"/>
                    </a:ext>
                  </a:extLst>
                </a:gridCol>
              </a:tblGrid>
              <a:tr h="179446"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Significantly Better</a:t>
                      </a:r>
                    </a:p>
                  </a:txBody>
                  <a:tcPr>
                    <a:lnL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Directionally Better</a:t>
                      </a:r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Directionally Worse</a:t>
                      </a:r>
                    </a:p>
                  </a:txBody>
                  <a:tcPr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Significant Worse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Flat</a:t>
                      </a:r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833857"/>
                  </a:ext>
                </a:extLst>
              </a:tr>
            </a:tbl>
          </a:graphicData>
        </a:graphic>
      </p:graphicFrame>
      <p:graphicFrame>
        <p:nvGraphicFramePr>
          <p:cNvPr id="11" name="TimePeriodHeaderTable">
            <a:extLst>
              <a:ext uri="{FF2B5EF4-FFF2-40B4-BE49-F238E27FC236}">
                <a16:creationId xmlns:a16="http://schemas.microsoft.com/office/drawing/2014/main" id="{82CC2619-5DD9-481E-80CC-31F898D91A76}"/>
              </a:ext>
            </a:extLst>
          </p:cNvPr>
          <p:cNvGraphicFramePr>
            <a:graphicFrameLocks noGrp="1"/>
          </p:cNvGraphicFramePr>
          <p:nvPr/>
        </p:nvGraphicFramePr>
        <p:xfrm>
          <a:off x="4203092" y="1168856"/>
          <a:ext cx="777668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6821">
                  <a:extLst>
                    <a:ext uri="{9D8B030D-6E8A-4147-A177-3AD203B41FA5}">
                      <a16:colId xmlns:a16="http://schemas.microsoft.com/office/drawing/2014/main" val="1950824745"/>
                    </a:ext>
                  </a:extLst>
                </a:gridCol>
                <a:gridCol w="2239617">
                  <a:extLst>
                    <a:ext uri="{9D8B030D-6E8A-4147-A177-3AD203B41FA5}">
                      <a16:colId xmlns:a16="http://schemas.microsoft.com/office/drawing/2014/main" val="702240230"/>
                    </a:ext>
                  </a:extLst>
                </a:gridCol>
                <a:gridCol w="2650247">
                  <a:extLst>
                    <a:ext uri="{9D8B030D-6E8A-4147-A177-3AD203B41FA5}">
                      <a16:colId xmlns:a16="http://schemas.microsoft.com/office/drawing/2014/main" val="1880352513"/>
                    </a:ext>
                  </a:extLst>
                </a:gridCol>
              </a:tblGrid>
              <a:tr h="2540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K.SHARE OF OCCASION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YTD Q1 2020</a:t>
                      </a:r>
                      <a:endParaRPr lang="en-IN" sz="1200" dirty="0"/>
                    </a:p>
                  </a:txBody>
                  <a:tcPr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YTD Q2 2020</a:t>
                      </a:r>
                      <a:endParaRPr lang="en-IN" sz="1200" dirty="0"/>
                    </a:p>
                  </a:txBody>
                  <a:tcPr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091082"/>
                  </a:ext>
                </a:extLst>
              </a:tr>
            </a:tbl>
          </a:graphicData>
        </a:graphic>
      </p:graphicFrame>
      <p:graphicFrame>
        <p:nvGraphicFramePr>
          <p:cNvPr id="14" name="DataTable">
            <a:extLst>
              <a:ext uri="{FF2B5EF4-FFF2-40B4-BE49-F238E27FC236}">
                <a16:creationId xmlns:a16="http://schemas.microsoft.com/office/drawing/2014/main" id="{F0DE734B-B0C3-4DFD-A3FD-28C1C2A7D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504059"/>
              </p:ext>
            </p:extLst>
          </p:nvPr>
        </p:nvGraphicFramePr>
        <p:xfrm>
          <a:off x="105816" y="1468040"/>
          <a:ext cx="11846481" cy="4927710"/>
        </p:xfrm>
        <a:graphic>
          <a:graphicData uri="http://schemas.openxmlformats.org/drawingml/2006/table">
            <a:tbl>
              <a:tblPr/>
              <a:tblGrid>
                <a:gridCol w="44069">
                  <a:extLst>
                    <a:ext uri="{9D8B030D-6E8A-4147-A177-3AD203B41FA5}">
                      <a16:colId xmlns:a16="http://schemas.microsoft.com/office/drawing/2014/main" val="309470362"/>
                    </a:ext>
                  </a:extLst>
                </a:gridCol>
                <a:gridCol w="2486419">
                  <a:extLst>
                    <a:ext uri="{9D8B030D-6E8A-4147-A177-3AD203B41FA5}">
                      <a16:colId xmlns:a16="http://schemas.microsoft.com/office/drawing/2014/main" val="3760263842"/>
                    </a:ext>
                  </a:extLst>
                </a:gridCol>
                <a:gridCol w="1955209">
                  <a:extLst>
                    <a:ext uri="{9D8B030D-6E8A-4147-A177-3AD203B41FA5}">
                      <a16:colId xmlns:a16="http://schemas.microsoft.com/office/drawing/2014/main" val="1753206859"/>
                    </a:ext>
                  </a:extLst>
                </a:gridCol>
                <a:gridCol w="1427042">
                  <a:extLst>
                    <a:ext uri="{9D8B030D-6E8A-4147-A177-3AD203B41FA5}">
                      <a16:colId xmlns:a16="http://schemas.microsoft.com/office/drawing/2014/main" val="4241365871"/>
                    </a:ext>
                  </a:extLst>
                </a:gridCol>
                <a:gridCol w="1675679">
                  <a:extLst>
                    <a:ext uri="{9D8B030D-6E8A-4147-A177-3AD203B41FA5}">
                      <a16:colId xmlns:a16="http://schemas.microsoft.com/office/drawing/2014/main" val="4061532482"/>
                    </a:ext>
                  </a:extLst>
                </a:gridCol>
                <a:gridCol w="1325250">
                  <a:extLst>
                    <a:ext uri="{9D8B030D-6E8A-4147-A177-3AD203B41FA5}">
                      <a16:colId xmlns:a16="http://schemas.microsoft.com/office/drawing/2014/main" val="3358734463"/>
                    </a:ext>
                  </a:extLst>
                </a:gridCol>
                <a:gridCol w="1092616">
                  <a:extLst>
                    <a:ext uri="{9D8B030D-6E8A-4147-A177-3AD203B41FA5}">
                      <a16:colId xmlns:a16="http://schemas.microsoft.com/office/drawing/2014/main" val="3402818338"/>
                    </a:ext>
                  </a:extLst>
                </a:gridCol>
                <a:gridCol w="977604">
                  <a:extLst>
                    <a:ext uri="{9D8B030D-6E8A-4147-A177-3AD203B41FA5}">
                      <a16:colId xmlns:a16="http://schemas.microsoft.com/office/drawing/2014/main" val="582587247"/>
                    </a:ext>
                  </a:extLst>
                </a:gridCol>
                <a:gridCol w="862593">
                  <a:extLst>
                    <a:ext uri="{9D8B030D-6E8A-4147-A177-3AD203B41FA5}">
                      <a16:colId xmlns:a16="http://schemas.microsoft.com/office/drawing/2014/main" val="3745225745"/>
                    </a:ext>
                  </a:extLst>
                </a:gridCol>
              </a:tblGrid>
              <a:tr h="413040">
                <a:tc rowSpan="2">
                  <a:txBody>
                    <a:bodyPr/>
                    <a:lstStyle/>
                    <a:p>
                      <a:pPr algn="ctr" fontAlgn="ctr"/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2019</a:t>
                      </a:r>
                    </a:p>
                    <a:p>
                      <a:pPr algn="ctr"/>
                      <a:r>
                        <a:rPr lang="en-US" sz="1000" dirty="0"/>
                        <a:t>Benchmark</a:t>
                      </a:r>
                      <a:endParaRPr lang="en-IN" sz="1000" dirty="0"/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2020</a:t>
                      </a:r>
                    </a:p>
                    <a:p>
                      <a:pPr algn="ctr"/>
                      <a:r>
                        <a:rPr lang="en-US" sz="1000" dirty="0"/>
                        <a:t>Target (pts change)</a:t>
                      </a:r>
                      <a:endParaRPr lang="en-IN" sz="1000" dirty="0"/>
                    </a:p>
                  </a:txBody>
                  <a:tcPr marL="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 K. Share of </a:t>
                      </a:r>
                    </a:p>
                    <a:p>
                      <a:pPr algn="ctr"/>
                      <a:r>
                        <a:rPr lang="en-US" sz="1000" dirty="0"/>
                        <a:t> Occasion</a:t>
                      </a:r>
                      <a:endParaRPr lang="en-IN" sz="1000" dirty="0"/>
                    </a:p>
                  </a:txBody>
                  <a:tcPr marL="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 vs 2019</a:t>
                      </a:r>
                    </a:p>
                    <a:p>
                      <a:pPr algn="ctr"/>
                      <a:r>
                        <a:rPr lang="en-US" sz="1000" dirty="0"/>
                        <a:t> Benchmark</a:t>
                      </a:r>
                      <a:endParaRPr lang="en-IN" sz="1000" dirty="0"/>
                    </a:p>
                  </a:txBody>
                  <a:tcPr marL="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 K. Share of </a:t>
                      </a:r>
                    </a:p>
                    <a:p>
                      <a:pPr algn="ctr"/>
                      <a:r>
                        <a:rPr lang="en-US" sz="1000" dirty="0"/>
                        <a:t> Occasion</a:t>
                      </a:r>
                      <a:endParaRPr lang="en-IN" sz="1000" dirty="0"/>
                    </a:p>
                  </a:txBody>
                  <a:tcPr marL="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  vs 2019</a:t>
                      </a:r>
                    </a:p>
                    <a:p>
                      <a:pPr algn="ctr"/>
                      <a:r>
                        <a:rPr lang="en-US" sz="1000" dirty="0"/>
                        <a:t>  Benchmark</a:t>
                      </a:r>
                      <a:endParaRPr lang="en-IN" sz="1000" dirty="0"/>
                    </a:p>
                  </a:txBody>
                  <a:tcPr marL="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1906657"/>
                  </a:ext>
                </a:extLst>
              </a:tr>
              <a:tr h="3009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ALL OCCASIONS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STRATEGIC POSTURES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35.5%(4%)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31.2%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32.4%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742089"/>
                  </a:ext>
                </a:extLst>
              </a:tr>
              <a:tr h="300978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EARLY MORNING BITE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fontAlgn="b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Maintain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29.8%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29.8%(0%)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30.0%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29.3%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-0.6%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601643"/>
                  </a:ext>
                </a:extLst>
              </a:tr>
              <a:tr h="300978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BREAKFAST FOR ONE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Strengthen Core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33.4%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36.4%(3%)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33.5%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33.7%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287258"/>
                  </a:ext>
                </a:extLst>
              </a:tr>
              <a:tr h="300978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FAMILY BREAKFAST 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Take Share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30.2%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33.2%(3%)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29.8%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31.3%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833255"/>
                  </a:ext>
                </a:extLst>
              </a:tr>
              <a:tr h="300978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BREAKFAST @ WORK / SCHOOL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Take Share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29.9%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38.9%(9%)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29.9%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29.0%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-0.9%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968191"/>
                  </a:ext>
                </a:extLst>
              </a:tr>
              <a:tr h="300978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MID MORNING SNACK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Grow Relevance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31.6%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37.6%(6%)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33.4%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081826"/>
                  </a:ext>
                </a:extLst>
              </a:tr>
              <a:tr h="300978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LUNCH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Grow Relevance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34.5%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40.5%(6%)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36.0%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1.5%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34.5%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139142"/>
                  </a:ext>
                </a:extLst>
              </a:tr>
              <a:tr h="300978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LUNCH ALTERNATIVE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Grow Relevance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33.2%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39.2%(6%)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39.5%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6.2%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35.7%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2.5%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334150"/>
                  </a:ext>
                </a:extLst>
              </a:tr>
              <a:tr h="300978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AFTERNOON SNACK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Grow Relevance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24.8%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29.8%(5%)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25.2%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0.4%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27.3%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2.5%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47958"/>
                  </a:ext>
                </a:extLst>
              </a:tr>
              <a:tr h="300978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AFTER WORK / SCHOOL BITE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Deprioritize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998980"/>
                  </a:ext>
                </a:extLst>
              </a:tr>
              <a:tr h="300978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DINNER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Deprioritize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355134"/>
                  </a:ext>
                </a:extLst>
              </a:tr>
              <a:tr h="300978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DINNER ALTERNATIVE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Maintain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39.5%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39.5%(0%)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38.9%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-0.5%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40.9%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1.4%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64875"/>
                  </a:ext>
                </a:extLst>
              </a:tr>
              <a:tr h="300978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EVENING ME 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Maintain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36.5%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36.5%(0%)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40.2%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3.7%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34.0%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-2.6%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26128"/>
                  </a:ext>
                </a:extLst>
              </a:tr>
              <a:tr h="300978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EVENING WE 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Deprioritize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044116"/>
                  </a:ext>
                </a:extLst>
              </a:tr>
              <a:tr h="300978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BEDTIME / LATE NIGHT SNACK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Strengthen Core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37.5%(5%)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25.7%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782712"/>
                  </a:ext>
                </a:extLst>
              </a:tr>
            </a:tbl>
          </a:graphicData>
        </a:graphic>
      </p:graphicFrame>
      <p:pic>
        <p:nvPicPr>
          <p:cNvPr id="25" name="Picture 24">
            <a:extLst>
              <a:ext uri="{FF2B5EF4-FFF2-40B4-BE49-F238E27FC236}">
                <a16:creationId xmlns:a16="http://schemas.microsoft.com/office/drawing/2014/main" id="{FD6022C8-97F8-45CC-8EAA-37ED7D5975D5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5104510" y="3751987"/>
            <a:ext cx="5169519" cy="4689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D2ACC53-0008-44EA-A98B-A2F53D29082A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6437336" y="3765892"/>
            <a:ext cx="5169519" cy="4689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A9EF9E3-951B-452A-8935-558E1A614021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9390984" y="3737756"/>
            <a:ext cx="5169519" cy="4689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A4668A9-BEC1-4EAA-B097-0FB09D4BC3AE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999586" y="3751824"/>
            <a:ext cx="5169519" cy="4689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7B0C2BF-238E-4046-AC3A-26B4B40E1009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 flipV="1">
            <a:off x="-201578" y="3848999"/>
            <a:ext cx="4863804" cy="4571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98B1AB7-C3DD-410D-8E78-CE9FCD72DEAE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3444631" y="3939702"/>
            <a:ext cx="5169519" cy="4689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6A0689C-264A-43F9-9045-47B26B6A63AE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 flipV="1">
            <a:off x="-2105591" y="4028187"/>
            <a:ext cx="4432757" cy="1183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27CAD3-B062-4A6F-BC3F-FC78CE38D9F1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7529921" y="3952956"/>
            <a:ext cx="5169519" cy="46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D4291A-D182-4A21-A9B9-F35B7DE40A66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8510587" y="3966208"/>
            <a:ext cx="5169519" cy="4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6142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geNumber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783">
              <a:defRPr/>
            </a:pPr>
            <a:fld id="{A26DCA39-FE7E-4B33-9419-C9BB65BD885E}" type="slidenum">
              <a:rPr lang="en-US" sz="100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pPr defTabSz="685783">
                <a:defRPr/>
              </a:pPr>
              <a:t>16</a:t>
            </a:fld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B04663-7CDA-45A6-BF8B-3C57C812B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13" y="6468797"/>
            <a:ext cx="3628864" cy="403271"/>
          </a:xfrm>
          <a:prstGeom prst="rect">
            <a:avLst/>
          </a:prstGeom>
        </p:spPr>
      </p:pic>
      <p:sp>
        <p:nvSpPr>
          <p:cNvPr id="22" name="SelectionSummary">
            <a:extLst>
              <a:ext uri="{FF2B5EF4-FFF2-40B4-BE49-F238E27FC236}">
                <a16:creationId xmlns:a16="http://schemas.microsoft.com/office/drawing/2014/main" id="{68B4E3CC-7268-4EF6-91D8-D82179829EDE}"/>
              </a:ext>
            </a:extLst>
          </p:cNvPr>
          <p:cNvSpPr txBox="1"/>
          <p:nvPr/>
        </p:nvSpPr>
        <p:spPr>
          <a:xfrm>
            <a:off x="0" y="469103"/>
            <a:ext cx="11929337" cy="2540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1051" dirty="0"/>
              <a:t>Selection Summary : </a:t>
            </a:r>
            <a:r>
              <a:rPr lang="en-US" sz="105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Period :  2020 |Markets : Mexico |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Category : </a:t>
            </a:r>
            <a:endParaRPr lang="en-US" sz="1100" dirty="0"/>
          </a:p>
        </p:txBody>
      </p:sp>
      <p:sp>
        <p:nvSpPr>
          <p:cNvPr id="33" name="WidgetName">
            <a:extLst>
              <a:ext uri="{FF2B5EF4-FFF2-40B4-BE49-F238E27FC236}">
                <a16:creationId xmlns:a16="http://schemas.microsoft.com/office/drawing/2014/main" id="{F5891114-9CB8-466D-970D-C908FDA73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445" y="61688"/>
            <a:ext cx="11842590" cy="411956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DB1348"/>
                </a:solidFill>
                <a:latin typeface="Franklin Gothic Medium" panose="020B0603020102020204" pitchFamily="34" charset="0"/>
              </a:rPr>
              <a:t>Kellogg’s Share of Occasion Performance Dashboard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7701AF-D65B-48D0-8FC4-B3B28F36D452}"/>
              </a:ext>
            </a:extLst>
          </p:cNvPr>
          <p:cNvGrpSpPr/>
          <p:nvPr/>
        </p:nvGrpSpPr>
        <p:grpSpPr>
          <a:xfrm>
            <a:off x="3564891" y="6513391"/>
            <a:ext cx="6292849" cy="338554"/>
            <a:chOff x="3625851" y="6513391"/>
            <a:chExt cx="6292849" cy="33855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1DB9B8-0BD7-474A-9868-51BA4B569C85}"/>
                </a:ext>
              </a:extLst>
            </p:cNvPr>
            <p:cNvSpPr txBox="1"/>
            <p:nvPr/>
          </p:nvSpPr>
          <p:spPr>
            <a:xfrm>
              <a:off x="3625851" y="6513391"/>
              <a:ext cx="62928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Source: Project Landmark || Strategic Postures displayed are Business Driven || Target @ 90% CL based on Strategic Postures || LS: Insufficient sample(&lt; 150) || Low Base Sample    150 -250</a:t>
              </a:r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1691B1FD-B30E-4284-9A1C-E2CB42150B37}"/>
                </a:ext>
              </a:extLst>
            </p:cNvPr>
            <p:cNvSpPr/>
            <p:nvPr/>
          </p:nvSpPr>
          <p:spPr>
            <a:xfrm>
              <a:off x="5183249" y="6724544"/>
              <a:ext cx="48044" cy="36381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5009934-F95A-4C20-A1C1-71D34A6B4A4B}"/>
              </a:ext>
            </a:extLst>
          </p:cNvPr>
          <p:cNvGraphicFramePr>
            <a:graphicFrameLocks noGrp="1"/>
          </p:cNvGraphicFramePr>
          <p:nvPr/>
        </p:nvGraphicFramePr>
        <p:xfrm>
          <a:off x="5433093" y="846901"/>
          <a:ext cx="6546685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524">
                  <a:extLst>
                    <a:ext uri="{9D8B030D-6E8A-4147-A177-3AD203B41FA5}">
                      <a16:colId xmlns:a16="http://schemas.microsoft.com/office/drawing/2014/main" val="983349565"/>
                    </a:ext>
                  </a:extLst>
                </a:gridCol>
                <a:gridCol w="1297524">
                  <a:extLst>
                    <a:ext uri="{9D8B030D-6E8A-4147-A177-3AD203B41FA5}">
                      <a16:colId xmlns:a16="http://schemas.microsoft.com/office/drawing/2014/main" val="4134036118"/>
                    </a:ext>
                  </a:extLst>
                </a:gridCol>
                <a:gridCol w="1392906">
                  <a:extLst>
                    <a:ext uri="{9D8B030D-6E8A-4147-A177-3AD203B41FA5}">
                      <a16:colId xmlns:a16="http://schemas.microsoft.com/office/drawing/2014/main" val="2068797701"/>
                    </a:ext>
                  </a:extLst>
                </a:gridCol>
                <a:gridCol w="1342017">
                  <a:extLst>
                    <a:ext uri="{9D8B030D-6E8A-4147-A177-3AD203B41FA5}">
                      <a16:colId xmlns:a16="http://schemas.microsoft.com/office/drawing/2014/main" val="470120981"/>
                    </a:ext>
                  </a:extLst>
                </a:gridCol>
                <a:gridCol w="1216714">
                  <a:extLst>
                    <a:ext uri="{9D8B030D-6E8A-4147-A177-3AD203B41FA5}">
                      <a16:colId xmlns:a16="http://schemas.microsoft.com/office/drawing/2014/main" val="1767098281"/>
                    </a:ext>
                  </a:extLst>
                </a:gridCol>
              </a:tblGrid>
              <a:tr h="179446"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Significantly Better</a:t>
                      </a:r>
                    </a:p>
                  </a:txBody>
                  <a:tcPr>
                    <a:lnL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Directionally Better</a:t>
                      </a:r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Directionally Worse</a:t>
                      </a:r>
                    </a:p>
                  </a:txBody>
                  <a:tcPr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Significant Worse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Flat</a:t>
                      </a:r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833857"/>
                  </a:ext>
                </a:extLst>
              </a:tr>
            </a:tbl>
          </a:graphicData>
        </a:graphic>
      </p:graphicFrame>
      <p:graphicFrame>
        <p:nvGraphicFramePr>
          <p:cNvPr id="11" name="TimePeriodHeaderTable">
            <a:extLst>
              <a:ext uri="{FF2B5EF4-FFF2-40B4-BE49-F238E27FC236}">
                <a16:creationId xmlns:a16="http://schemas.microsoft.com/office/drawing/2014/main" id="{82CC2619-5DD9-481E-80CC-31F898D91A76}"/>
              </a:ext>
            </a:extLst>
          </p:cNvPr>
          <p:cNvGraphicFramePr>
            <a:graphicFrameLocks noGrp="1"/>
          </p:cNvGraphicFramePr>
          <p:nvPr/>
        </p:nvGraphicFramePr>
        <p:xfrm>
          <a:off x="3349545" y="1168856"/>
          <a:ext cx="837844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8788">
                  <a:extLst>
                    <a:ext uri="{9D8B030D-6E8A-4147-A177-3AD203B41FA5}">
                      <a16:colId xmlns:a16="http://schemas.microsoft.com/office/drawing/2014/main" val="1950824745"/>
                    </a:ext>
                  </a:extLst>
                </a:gridCol>
                <a:gridCol w="1878576">
                  <a:extLst>
                    <a:ext uri="{9D8B030D-6E8A-4147-A177-3AD203B41FA5}">
                      <a16:colId xmlns:a16="http://schemas.microsoft.com/office/drawing/2014/main" val="702240230"/>
                    </a:ext>
                  </a:extLst>
                </a:gridCol>
                <a:gridCol w="1991290">
                  <a:extLst>
                    <a:ext uri="{9D8B030D-6E8A-4147-A177-3AD203B41FA5}">
                      <a16:colId xmlns:a16="http://schemas.microsoft.com/office/drawing/2014/main" val="2856857987"/>
                    </a:ext>
                  </a:extLst>
                </a:gridCol>
                <a:gridCol w="1859791">
                  <a:extLst>
                    <a:ext uri="{9D8B030D-6E8A-4147-A177-3AD203B41FA5}">
                      <a16:colId xmlns:a16="http://schemas.microsoft.com/office/drawing/2014/main" val="1880352513"/>
                    </a:ext>
                  </a:extLst>
                </a:gridCol>
              </a:tblGrid>
              <a:tr h="2540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K.SHARE OF OCCASION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YTD Q1 2020</a:t>
                      </a:r>
                      <a:endParaRPr lang="en-IN" sz="1200" dirty="0"/>
                    </a:p>
                  </a:txBody>
                  <a:tcPr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YTD Q2 2020</a:t>
                      </a:r>
                      <a:endParaRPr lang="en-IN" sz="1200" dirty="0"/>
                    </a:p>
                  </a:txBody>
                  <a:tcPr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YTD Q3 2020</a:t>
                      </a:r>
                      <a:endParaRPr lang="en-IN" sz="1200" dirty="0"/>
                    </a:p>
                  </a:txBody>
                  <a:tcPr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091082"/>
                  </a:ext>
                </a:extLst>
              </a:tr>
            </a:tbl>
          </a:graphicData>
        </a:graphic>
      </p:graphicFrame>
      <p:graphicFrame>
        <p:nvGraphicFramePr>
          <p:cNvPr id="14" name="DataTable">
            <a:extLst>
              <a:ext uri="{FF2B5EF4-FFF2-40B4-BE49-F238E27FC236}">
                <a16:creationId xmlns:a16="http://schemas.microsoft.com/office/drawing/2014/main" id="{F0DE734B-B0C3-4DFD-A3FD-28C1C2A7D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388441"/>
              </p:ext>
            </p:extLst>
          </p:nvPr>
        </p:nvGraphicFramePr>
        <p:xfrm>
          <a:off x="105817" y="1468040"/>
          <a:ext cx="11823520" cy="4927710"/>
        </p:xfrm>
        <a:graphic>
          <a:graphicData uri="http://schemas.openxmlformats.org/drawingml/2006/table">
            <a:tbl>
              <a:tblPr/>
              <a:tblGrid>
                <a:gridCol w="37676">
                  <a:extLst>
                    <a:ext uri="{9D8B030D-6E8A-4147-A177-3AD203B41FA5}">
                      <a16:colId xmlns:a16="http://schemas.microsoft.com/office/drawing/2014/main" val="309470362"/>
                    </a:ext>
                  </a:extLst>
                </a:gridCol>
                <a:gridCol w="2282668">
                  <a:extLst>
                    <a:ext uri="{9D8B030D-6E8A-4147-A177-3AD203B41FA5}">
                      <a16:colId xmlns:a16="http://schemas.microsoft.com/office/drawing/2014/main" val="3760263842"/>
                    </a:ext>
                  </a:extLst>
                </a:gridCol>
                <a:gridCol w="1562743">
                  <a:extLst>
                    <a:ext uri="{9D8B030D-6E8A-4147-A177-3AD203B41FA5}">
                      <a16:colId xmlns:a16="http://schemas.microsoft.com/office/drawing/2014/main" val="1753206859"/>
                    </a:ext>
                  </a:extLst>
                </a:gridCol>
                <a:gridCol w="1171965">
                  <a:extLst>
                    <a:ext uri="{9D8B030D-6E8A-4147-A177-3AD203B41FA5}">
                      <a16:colId xmlns:a16="http://schemas.microsoft.com/office/drawing/2014/main" val="4241365871"/>
                    </a:ext>
                  </a:extLst>
                </a:gridCol>
                <a:gridCol w="1279688">
                  <a:extLst>
                    <a:ext uri="{9D8B030D-6E8A-4147-A177-3AD203B41FA5}">
                      <a16:colId xmlns:a16="http://schemas.microsoft.com/office/drawing/2014/main" val="4061532482"/>
                    </a:ext>
                  </a:extLst>
                </a:gridCol>
                <a:gridCol w="1046530">
                  <a:extLst>
                    <a:ext uri="{9D8B030D-6E8A-4147-A177-3AD203B41FA5}">
                      <a16:colId xmlns:a16="http://schemas.microsoft.com/office/drawing/2014/main" val="3358734463"/>
                    </a:ext>
                  </a:extLst>
                </a:gridCol>
                <a:gridCol w="910549">
                  <a:extLst>
                    <a:ext uri="{9D8B030D-6E8A-4147-A177-3AD203B41FA5}">
                      <a16:colId xmlns:a16="http://schemas.microsoft.com/office/drawing/2014/main" val="3402818338"/>
                    </a:ext>
                  </a:extLst>
                </a:gridCol>
                <a:gridCol w="890852">
                  <a:extLst>
                    <a:ext uri="{9D8B030D-6E8A-4147-A177-3AD203B41FA5}">
                      <a16:colId xmlns:a16="http://schemas.microsoft.com/office/drawing/2014/main" val="582587247"/>
                    </a:ext>
                  </a:extLst>
                </a:gridCol>
                <a:gridCol w="964530">
                  <a:extLst>
                    <a:ext uri="{9D8B030D-6E8A-4147-A177-3AD203B41FA5}">
                      <a16:colId xmlns:a16="http://schemas.microsoft.com/office/drawing/2014/main" val="3745225745"/>
                    </a:ext>
                  </a:extLst>
                </a:gridCol>
                <a:gridCol w="806189">
                  <a:extLst>
                    <a:ext uri="{9D8B030D-6E8A-4147-A177-3AD203B41FA5}">
                      <a16:colId xmlns:a16="http://schemas.microsoft.com/office/drawing/2014/main" val="3399650800"/>
                    </a:ext>
                  </a:extLst>
                </a:gridCol>
                <a:gridCol w="870130">
                  <a:extLst>
                    <a:ext uri="{9D8B030D-6E8A-4147-A177-3AD203B41FA5}">
                      <a16:colId xmlns:a16="http://schemas.microsoft.com/office/drawing/2014/main" val="3988802618"/>
                    </a:ext>
                  </a:extLst>
                </a:gridCol>
              </a:tblGrid>
              <a:tr h="413040">
                <a:tc rowSpan="2">
                  <a:txBody>
                    <a:bodyPr/>
                    <a:lstStyle/>
                    <a:p>
                      <a:pPr algn="ctr" fontAlgn="ctr"/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2019</a:t>
                      </a:r>
                    </a:p>
                    <a:p>
                      <a:pPr algn="ctr"/>
                      <a:r>
                        <a:rPr lang="en-US" sz="1000" dirty="0"/>
                        <a:t>Benchmark</a:t>
                      </a:r>
                      <a:endParaRPr lang="en-IN" sz="1000" dirty="0"/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2020</a:t>
                      </a:r>
                    </a:p>
                    <a:p>
                      <a:pPr algn="ctr"/>
                      <a:r>
                        <a:rPr lang="en-US" sz="1000" dirty="0"/>
                        <a:t>Target (pts change)</a:t>
                      </a:r>
                      <a:endParaRPr lang="en-IN" sz="1000" dirty="0"/>
                    </a:p>
                  </a:txBody>
                  <a:tcPr marL="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 K. Share of </a:t>
                      </a:r>
                    </a:p>
                    <a:p>
                      <a:pPr algn="ctr"/>
                      <a:r>
                        <a:rPr lang="en-US" sz="1000" dirty="0"/>
                        <a:t> Occasion</a:t>
                      </a:r>
                      <a:endParaRPr lang="en-IN" sz="1000" dirty="0"/>
                    </a:p>
                  </a:txBody>
                  <a:tcPr marL="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 vs 2019</a:t>
                      </a:r>
                    </a:p>
                    <a:p>
                      <a:pPr algn="ctr"/>
                      <a:r>
                        <a:rPr lang="en-US" sz="1000" dirty="0"/>
                        <a:t> Benchmark</a:t>
                      </a:r>
                      <a:endParaRPr lang="en-IN" sz="1000" dirty="0"/>
                    </a:p>
                  </a:txBody>
                  <a:tcPr marL="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 K. Share of </a:t>
                      </a:r>
                    </a:p>
                    <a:p>
                      <a:pPr algn="ctr"/>
                      <a:r>
                        <a:rPr lang="en-US" sz="1000" dirty="0"/>
                        <a:t> Occasion</a:t>
                      </a:r>
                      <a:endParaRPr lang="en-IN" sz="1000" dirty="0"/>
                    </a:p>
                  </a:txBody>
                  <a:tcPr marL="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  vs 2019</a:t>
                      </a:r>
                    </a:p>
                    <a:p>
                      <a:pPr algn="ctr"/>
                      <a:r>
                        <a:rPr lang="en-US" sz="1000" dirty="0"/>
                        <a:t>  Benchmark</a:t>
                      </a:r>
                      <a:endParaRPr lang="en-IN" sz="1000" dirty="0"/>
                    </a:p>
                  </a:txBody>
                  <a:tcPr marL="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 K. Share of </a:t>
                      </a:r>
                    </a:p>
                    <a:p>
                      <a:pPr algn="ctr"/>
                      <a:r>
                        <a:rPr lang="en-US" sz="1000" dirty="0"/>
                        <a:t> Occasion</a:t>
                      </a:r>
                      <a:endParaRPr lang="en-IN" sz="1000" dirty="0"/>
                    </a:p>
                  </a:txBody>
                  <a:tcPr marL="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 vs 2019</a:t>
                      </a:r>
                    </a:p>
                    <a:p>
                      <a:pPr algn="ctr"/>
                      <a:r>
                        <a:rPr lang="en-US" sz="1000" dirty="0"/>
                        <a:t> Benchmark</a:t>
                      </a:r>
                      <a:endParaRPr lang="en-IN" sz="1000" dirty="0"/>
                    </a:p>
                  </a:txBody>
                  <a:tcPr marL="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1906657"/>
                  </a:ext>
                </a:extLst>
              </a:tr>
              <a:tr h="3009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ALL OCCASIONS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STRATEGIC POSTURES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35.5%(4%)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31.2%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32.4%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32.9%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742089"/>
                  </a:ext>
                </a:extLst>
              </a:tr>
              <a:tr h="300978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EARLY MORNING BITE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fontAlgn="b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Maintain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29.8%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29.8%(0%)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30.0%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29.3%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-0.6%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29.4%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-0.5%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601643"/>
                  </a:ext>
                </a:extLst>
              </a:tr>
              <a:tr h="300978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BREAKFAST FOR ONE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Strengthen Core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33.4%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36.4%(3%)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33.5%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33.7%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35.1%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1.6%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287258"/>
                  </a:ext>
                </a:extLst>
              </a:tr>
              <a:tr h="300978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FAMILY BREAKFAST 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Take Share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30.2%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33.2%(3%)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29.8%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31.3%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833255"/>
                  </a:ext>
                </a:extLst>
              </a:tr>
              <a:tr h="300978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BREAKFAST @ WORK / SCHOOL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Take Share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29.9%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38.9%(9%)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29.9%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29.0%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-0.9%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29.5%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-0.4%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968191"/>
                  </a:ext>
                </a:extLst>
              </a:tr>
              <a:tr h="300978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MID MORNING SNACK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Grow Relevance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31.6%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37.6%(6%)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33.4%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34.2%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081826"/>
                  </a:ext>
                </a:extLst>
              </a:tr>
              <a:tr h="300978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LUNCH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Grow Relevance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34.5%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40.5%(6%)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36.0%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1.5%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34.5%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34.4%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-0.1%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139142"/>
                  </a:ext>
                </a:extLst>
              </a:tr>
              <a:tr h="300978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LUNCH ALTERNATIVE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Grow Relevance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33.2%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39.2%(6%)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39.5%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6.2%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35.7%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2.5%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35.5%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2.3%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334150"/>
                  </a:ext>
                </a:extLst>
              </a:tr>
              <a:tr h="300978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AFTERNOON SNACK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Grow Relevance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24.8%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29.8%(5%)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25.2%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0.4%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27.3%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2.5%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30.5%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5.7%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47958"/>
                  </a:ext>
                </a:extLst>
              </a:tr>
              <a:tr h="300978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AFTER WORK / SCHOOL BITE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Deprioritize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998980"/>
                  </a:ext>
                </a:extLst>
              </a:tr>
              <a:tr h="300978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DINNER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Deprioritize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355134"/>
                  </a:ext>
                </a:extLst>
              </a:tr>
              <a:tr h="300978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DINNER ALTERNATIVE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Maintain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39.5%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39.5%(0%)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38.9%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-0.5%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40.9%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1.4%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40.7%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1.2%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64875"/>
                  </a:ext>
                </a:extLst>
              </a:tr>
              <a:tr h="300978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EVENING ME 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Maintain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36.5%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36.5%(0%)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40.2%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3.7%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34.0%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-2.6%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35.5%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-1.1%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26128"/>
                  </a:ext>
                </a:extLst>
              </a:tr>
              <a:tr h="300978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EVENING WE 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Deprioritize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044116"/>
                  </a:ext>
                </a:extLst>
              </a:tr>
              <a:tr h="300978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BEDTIME / LATE NIGHT SNACK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Strengthen Core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37.5%(5%)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25.7%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782712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1371F599-C2DC-42A4-A46D-B52878B4C492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3877005" y="3754172"/>
            <a:ext cx="5169519" cy="468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D6022C8-97F8-45CC-8EAA-37ED7D5975D5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898826" y="3751824"/>
            <a:ext cx="5169519" cy="4689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ED2F1EA-C859-4859-86F1-7435BC92F242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6751478" y="3779960"/>
            <a:ext cx="5169519" cy="4689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A9EF9E3-951B-452A-8935-558E1A614021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9390984" y="3737756"/>
            <a:ext cx="5169519" cy="4689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A4668A9-BEC1-4EAA-B097-0FB09D4BC3AE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403239" y="3751824"/>
            <a:ext cx="5169519" cy="4689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7B0C2BF-238E-4046-AC3A-26B4B40E1009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 flipV="1">
            <a:off x="-413615" y="3848998"/>
            <a:ext cx="4863804" cy="4571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98B1AB7-C3DD-410D-8E78-CE9FCD72DEAE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580228" y="3906572"/>
            <a:ext cx="5169519" cy="4689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E77D83A-C3C5-4EC0-A06D-5968C6F0C09D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 flipV="1">
            <a:off x="7779891" y="3843853"/>
            <a:ext cx="4958503" cy="4571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CBBC73D-D8F1-4634-AC53-D054BF4926A0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 flipV="1">
            <a:off x="5911080" y="3839996"/>
            <a:ext cx="4967999" cy="4571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2EC99D9-E6CF-49B2-B6E3-E4AD2E931444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 flipV="1">
            <a:off x="8586598" y="3815717"/>
            <a:ext cx="4958503" cy="4571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6A0689C-264A-43F9-9045-47B26B6A63AE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 flipV="1">
            <a:off x="-2105591" y="4028187"/>
            <a:ext cx="4432757" cy="11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0086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geNumber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783">
              <a:defRPr/>
            </a:pPr>
            <a:fld id="{A26DCA39-FE7E-4B33-9419-C9BB65BD885E}" type="slidenum">
              <a:rPr lang="en-US" sz="100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pPr defTabSz="685783">
                <a:defRPr/>
              </a:pPr>
              <a:t>17</a:t>
            </a:fld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B04663-7CDA-45A6-BF8B-3C57C812B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13" y="6468797"/>
            <a:ext cx="3628864" cy="403271"/>
          </a:xfrm>
          <a:prstGeom prst="rect">
            <a:avLst/>
          </a:prstGeom>
        </p:spPr>
      </p:pic>
      <p:sp>
        <p:nvSpPr>
          <p:cNvPr id="22" name="SelectionSummary">
            <a:extLst>
              <a:ext uri="{FF2B5EF4-FFF2-40B4-BE49-F238E27FC236}">
                <a16:creationId xmlns:a16="http://schemas.microsoft.com/office/drawing/2014/main" id="{68B4E3CC-7268-4EF6-91D8-D82179829EDE}"/>
              </a:ext>
            </a:extLst>
          </p:cNvPr>
          <p:cNvSpPr txBox="1"/>
          <p:nvPr/>
        </p:nvSpPr>
        <p:spPr>
          <a:xfrm>
            <a:off x="0" y="469103"/>
            <a:ext cx="11929337" cy="2540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1051" dirty="0"/>
              <a:t>Selection Summary : </a:t>
            </a:r>
            <a:r>
              <a:rPr lang="en-US" sz="105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Period :  2020 |Markets : Mexico |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Category : </a:t>
            </a:r>
            <a:endParaRPr lang="en-US" sz="1100" dirty="0"/>
          </a:p>
        </p:txBody>
      </p:sp>
      <p:sp>
        <p:nvSpPr>
          <p:cNvPr id="33" name="WidgetName">
            <a:extLst>
              <a:ext uri="{FF2B5EF4-FFF2-40B4-BE49-F238E27FC236}">
                <a16:creationId xmlns:a16="http://schemas.microsoft.com/office/drawing/2014/main" id="{F5891114-9CB8-466D-970D-C908FDA73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445" y="75543"/>
            <a:ext cx="11842590" cy="411956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DB1348"/>
                </a:solidFill>
                <a:latin typeface="Franklin Gothic Medium" panose="020B0603020102020204" pitchFamily="34" charset="0"/>
              </a:rPr>
              <a:t>Kellogg’s Share of Occasion Performance Dashboard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7701AF-D65B-48D0-8FC4-B3B28F36D452}"/>
              </a:ext>
            </a:extLst>
          </p:cNvPr>
          <p:cNvGrpSpPr/>
          <p:nvPr/>
        </p:nvGrpSpPr>
        <p:grpSpPr>
          <a:xfrm>
            <a:off x="3564891" y="6513391"/>
            <a:ext cx="6292849" cy="338554"/>
            <a:chOff x="3625851" y="6513391"/>
            <a:chExt cx="6292849" cy="33855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1DB9B8-0BD7-474A-9868-51BA4B569C85}"/>
                </a:ext>
              </a:extLst>
            </p:cNvPr>
            <p:cNvSpPr txBox="1"/>
            <p:nvPr/>
          </p:nvSpPr>
          <p:spPr>
            <a:xfrm>
              <a:off x="3625851" y="6513391"/>
              <a:ext cx="62928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Source: Project Landmark || Strategic Postures displayed are Business Driven || Target @ 90% CL based on Strategic Postures || LS: Insufficient sample(&lt; 150) || Low Base Sample    150 -250</a:t>
              </a:r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1691B1FD-B30E-4284-9A1C-E2CB42150B37}"/>
                </a:ext>
              </a:extLst>
            </p:cNvPr>
            <p:cNvSpPr/>
            <p:nvPr/>
          </p:nvSpPr>
          <p:spPr>
            <a:xfrm>
              <a:off x="5175629" y="6732164"/>
              <a:ext cx="48044" cy="36381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5009934-F95A-4C20-A1C1-71D34A6B4A4B}"/>
              </a:ext>
            </a:extLst>
          </p:cNvPr>
          <p:cNvGraphicFramePr>
            <a:graphicFrameLocks noGrp="1"/>
          </p:cNvGraphicFramePr>
          <p:nvPr/>
        </p:nvGraphicFramePr>
        <p:xfrm>
          <a:off x="5433093" y="846901"/>
          <a:ext cx="6546685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524">
                  <a:extLst>
                    <a:ext uri="{9D8B030D-6E8A-4147-A177-3AD203B41FA5}">
                      <a16:colId xmlns:a16="http://schemas.microsoft.com/office/drawing/2014/main" val="983349565"/>
                    </a:ext>
                  </a:extLst>
                </a:gridCol>
                <a:gridCol w="1297524">
                  <a:extLst>
                    <a:ext uri="{9D8B030D-6E8A-4147-A177-3AD203B41FA5}">
                      <a16:colId xmlns:a16="http://schemas.microsoft.com/office/drawing/2014/main" val="4134036118"/>
                    </a:ext>
                  </a:extLst>
                </a:gridCol>
                <a:gridCol w="1392906">
                  <a:extLst>
                    <a:ext uri="{9D8B030D-6E8A-4147-A177-3AD203B41FA5}">
                      <a16:colId xmlns:a16="http://schemas.microsoft.com/office/drawing/2014/main" val="2068797701"/>
                    </a:ext>
                  </a:extLst>
                </a:gridCol>
                <a:gridCol w="1342017">
                  <a:extLst>
                    <a:ext uri="{9D8B030D-6E8A-4147-A177-3AD203B41FA5}">
                      <a16:colId xmlns:a16="http://schemas.microsoft.com/office/drawing/2014/main" val="470120981"/>
                    </a:ext>
                  </a:extLst>
                </a:gridCol>
                <a:gridCol w="1216714">
                  <a:extLst>
                    <a:ext uri="{9D8B030D-6E8A-4147-A177-3AD203B41FA5}">
                      <a16:colId xmlns:a16="http://schemas.microsoft.com/office/drawing/2014/main" val="1767098281"/>
                    </a:ext>
                  </a:extLst>
                </a:gridCol>
              </a:tblGrid>
              <a:tr h="179446"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Significantly Better</a:t>
                      </a:r>
                    </a:p>
                  </a:txBody>
                  <a:tcPr>
                    <a:lnL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Directionally Better</a:t>
                      </a:r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Directionally Worse</a:t>
                      </a:r>
                    </a:p>
                  </a:txBody>
                  <a:tcPr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Significant Worse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Flat</a:t>
                      </a:r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833857"/>
                  </a:ext>
                </a:extLst>
              </a:tr>
            </a:tbl>
          </a:graphicData>
        </a:graphic>
      </p:graphicFrame>
      <p:graphicFrame>
        <p:nvGraphicFramePr>
          <p:cNvPr id="11" name="TimePeriodHeaderTable">
            <a:extLst>
              <a:ext uri="{FF2B5EF4-FFF2-40B4-BE49-F238E27FC236}">
                <a16:creationId xmlns:a16="http://schemas.microsoft.com/office/drawing/2014/main" id="{82CC2619-5DD9-481E-80CC-31F898D91A76}"/>
              </a:ext>
            </a:extLst>
          </p:cNvPr>
          <p:cNvGraphicFramePr>
            <a:graphicFrameLocks noGrp="1"/>
          </p:cNvGraphicFramePr>
          <p:nvPr/>
        </p:nvGraphicFramePr>
        <p:xfrm>
          <a:off x="3601333" y="1168856"/>
          <a:ext cx="8306293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541">
                  <a:extLst>
                    <a:ext uri="{9D8B030D-6E8A-4147-A177-3AD203B41FA5}">
                      <a16:colId xmlns:a16="http://schemas.microsoft.com/office/drawing/2014/main" val="1950824745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702240230"/>
                    </a:ext>
                  </a:extLst>
                </a:gridCol>
                <a:gridCol w="1491175">
                  <a:extLst>
                    <a:ext uri="{9D8B030D-6E8A-4147-A177-3AD203B41FA5}">
                      <a16:colId xmlns:a16="http://schemas.microsoft.com/office/drawing/2014/main" val="2856857987"/>
                    </a:ext>
                  </a:extLst>
                </a:gridCol>
                <a:gridCol w="1392702">
                  <a:extLst>
                    <a:ext uri="{9D8B030D-6E8A-4147-A177-3AD203B41FA5}">
                      <a16:colId xmlns:a16="http://schemas.microsoft.com/office/drawing/2014/main" val="1880352513"/>
                    </a:ext>
                  </a:extLst>
                </a:gridCol>
                <a:gridCol w="2032106">
                  <a:extLst>
                    <a:ext uri="{9D8B030D-6E8A-4147-A177-3AD203B41FA5}">
                      <a16:colId xmlns:a16="http://schemas.microsoft.com/office/drawing/2014/main" val="2531506060"/>
                    </a:ext>
                  </a:extLst>
                </a:gridCol>
              </a:tblGrid>
              <a:tr h="2540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K.SHARE OF OCCASION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YTD Q1 2020</a:t>
                      </a:r>
                      <a:endParaRPr lang="en-IN" sz="1200" dirty="0"/>
                    </a:p>
                  </a:txBody>
                  <a:tcPr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YTD Q2 2020</a:t>
                      </a:r>
                      <a:endParaRPr lang="en-IN" sz="1200" dirty="0"/>
                    </a:p>
                  </a:txBody>
                  <a:tcPr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YTD Q3 2020</a:t>
                      </a:r>
                      <a:endParaRPr lang="en-IN" sz="1200" dirty="0"/>
                    </a:p>
                  </a:txBody>
                  <a:tcPr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YTD Q4 2020</a:t>
                      </a:r>
                      <a:endParaRPr lang="en-IN" sz="1200" dirty="0"/>
                    </a:p>
                  </a:txBody>
                  <a:tcPr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091082"/>
                  </a:ext>
                </a:extLst>
              </a:tr>
            </a:tbl>
          </a:graphicData>
        </a:graphic>
      </p:graphicFrame>
      <p:graphicFrame>
        <p:nvGraphicFramePr>
          <p:cNvPr id="14" name="DataTable">
            <a:extLst>
              <a:ext uri="{FF2B5EF4-FFF2-40B4-BE49-F238E27FC236}">
                <a16:creationId xmlns:a16="http://schemas.microsoft.com/office/drawing/2014/main" id="{F0DE734B-B0C3-4DFD-A3FD-28C1C2A7DEFE}"/>
              </a:ext>
            </a:extLst>
          </p:cNvPr>
          <p:cNvGraphicFramePr>
            <a:graphicFrameLocks noGrp="1"/>
          </p:cNvGraphicFramePr>
          <p:nvPr/>
        </p:nvGraphicFramePr>
        <p:xfrm>
          <a:off x="140677" y="1443172"/>
          <a:ext cx="11788661" cy="4927710"/>
        </p:xfrm>
        <a:graphic>
          <a:graphicData uri="http://schemas.openxmlformats.org/drawingml/2006/table">
            <a:tbl>
              <a:tblPr/>
              <a:tblGrid>
                <a:gridCol w="31065">
                  <a:extLst>
                    <a:ext uri="{9D8B030D-6E8A-4147-A177-3AD203B41FA5}">
                      <a16:colId xmlns:a16="http://schemas.microsoft.com/office/drawing/2014/main" val="309470362"/>
                    </a:ext>
                  </a:extLst>
                </a:gridCol>
                <a:gridCol w="1882141">
                  <a:extLst>
                    <a:ext uri="{9D8B030D-6E8A-4147-A177-3AD203B41FA5}">
                      <a16:colId xmlns:a16="http://schemas.microsoft.com/office/drawing/2014/main" val="3760263842"/>
                    </a:ext>
                  </a:extLst>
                </a:gridCol>
                <a:gridCol w="1519311">
                  <a:extLst>
                    <a:ext uri="{9D8B030D-6E8A-4147-A177-3AD203B41FA5}">
                      <a16:colId xmlns:a16="http://schemas.microsoft.com/office/drawing/2014/main" val="1753206859"/>
                    </a:ext>
                  </a:extLst>
                </a:gridCol>
                <a:gridCol w="892078">
                  <a:extLst>
                    <a:ext uri="{9D8B030D-6E8A-4147-A177-3AD203B41FA5}">
                      <a16:colId xmlns:a16="http://schemas.microsoft.com/office/drawing/2014/main" val="4241365871"/>
                    </a:ext>
                  </a:extLst>
                </a:gridCol>
                <a:gridCol w="1119602">
                  <a:extLst>
                    <a:ext uri="{9D8B030D-6E8A-4147-A177-3AD203B41FA5}">
                      <a16:colId xmlns:a16="http://schemas.microsoft.com/office/drawing/2014/main" val="4061532482"/>
                    </a:ext>
                  </a:extLst>
                </a:gridCol>
                <a:gridCol w="717452">
                  <a:extLst>
                    <a:ext uri="{9D8B030D-6E8A-4147-A177-3AD203B41FA5}">
                      <a16:colId xmlns:a16="http://schemas.microsoft.com/office/drawing/2014/main" val="3358734463"/>
                    </a:ext>
                  </a:extLst>
                </a:gridCol>
                <a:gridCol w="675249">
                  <a:extLst>
                    <a:ext uri="{9D8B030D-6E8A-4147-A177-3AD203B41FA5}">
                      <a16:colId xmlns:a16="http://schemas.microsoft.com/office/drawing/2014/main" val="3402818338"/>
                    </a:ext>
                  </a:extLst>
                </a:gridCol>
                <a:gridCol w="745588">
                  <a:extLst>
                    <a:ext uri="{9D8B030D-6E8A-4147-A177-3AD203B41FA5}">
                      <a16:colId xmlns:a16="http://schemas.microsoft.com/office/drawing/2014/main" val="582587247"/>
                    </a:ext>
                  </a:extLst>
                </a:gridCol>
                <a:gridCol w="809796">
                  <a:extLst>
                    <a:ext uri="{9D8B030D-6E8A-4147-A177-3AD203B41FA5}">
                      <a16:colId xmlns:a16="http://schemas.microsoft.com/office/drawing/2014/main" val="3745225745"/>
                    </a:ext>
                  </a:extLst>
                </a:gridCol>
                <a:gridCol w="639176">
                  <a:extLst>
                    <a:ext uri="{9D8B030D-6E8A-4147-A177-3AD203B41FA5}">
                      <a16:colId xmlns:a16="http://schemas.microsoft.com/office/drawing/2014/main" val="3399650800"/>
                    </a:ext>
                  </a:extLst>
                </a:gridCol>
                <a:gridCol w="717453">
                  <a:extLst>
                    <a:ext uri="{9D8B030D-6E8A-4147-A177-3AD203B41FA5}">
                      <a16:colId xmlns:a16="http://schemas.microsoft.com/office/drawing/2014/main" val="398880261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351034513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2133862534"/>
                    </a:ext>
                  </a:extLst>
                </a:gridCol>
                <a:gridCol w="675184">
                  <a:extLst>
                    <a:ext uri="{9D8B030D-6E8A-4147-A177-3AD203B41FA5}">
                      <a16:colId xmlns:a16="http://schemas.microsoft.com/office/drawing/2014/main" val="4090763138"/>
                    </a:ext>
                  </a:extLst>
                </a:gridCol>
              </a:tblGrid>
              <a:tr h="413040">
                <a:tc rowSpan="2">
                  <a:txBody>
                    <a:bodyPr/>
                    <a:lstStyle/>
                    <a:p>
                      <a:pPr algn="ctr" fontAlgn="ctr"/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2019</a:t>
                      </a:r>
                    </a:p>
                    <a:p>
                      <a:pPr algn="ctr"/>
                      <a:r>
                        <a:rPr lang="en-US" sz="1000" dirty="0"/>
                        <a:t>Benchmark</a:t>
                      </a:r>
                      <a:endParaRPr lang="en-IN" sz="1000" dirty="0"/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2020</a:t>
                      </a:r>
                    </a:p>
                    <a:p>
                      <a:pPr algn="ctr"/>
                      <a:r>
                        <a:rPr lang="en-US" sz="1000" dirty="0"/>
                        <a:t>Target (pts change)</a:t>
                      </a:r>
                      <a:endParaRPr lang="en-IN" sz="1000" dirty="0"/>
                    </a:p>
                  </a:txBody>
                  <a:tcPr marL="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 K. Share of </a:t>
                      </a:r>
                    </a:p>
                    <a:p>
                      <a:pPr algn="ctr"/>
                      <a:r>
                        <a:rPr lang="en-US" sz="1000" dirty="0"/>
                        <a:t> Occasion</a:t>
                      </a:r>
                      <a:endParaRPr lang="en-IN" sz="1000" dirty="0"/>
                    </a:p>
                  </a:txBody>
                  <a:tcPr marL="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 vs 2019</a:t>
                      </a:r>
                    </a:p>
                    <a:p>
                      <a:pPr algn="ctr"/>
                      <a:r>
                        <a:rPr lang="en-US" sz="1000" dirty="0"/>
                        <a:t> Benchmark</a:t>
                      </a:r>
                      <a:endParaRPr lang="en-IN" sz="1000" dirty="0"/>
                    </a:p>
                  </a:txBody>
                  <a:tcPr marL="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 K. Share of </a:t>
                      </a:r>
                    </a:p>
                    <a:p>
                      <a:pPr algn="ctr"/>
                      <a:r>
                        <a:rPr lang="en-US" sz="1000" dirty="0"/>
                        <a:t> Occasion</a:t>
                      </a:r>
                      <a:endParaRPr lang="en-IN" sz="1000" dirty="0"/>
                    </a:p>
                  </a:txBody>
                  <a:tcPr marL="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  vs 2019</a:t>
                      </a:r>
                    </a:p>
                    <a:p>
                      <a:pPr algn="ctr"/>
                      <a:r>
                        <a:rPr lang="en-US" sz="1000" dirty="0"/>
                        <a:t>  Benchmark</a:t>
                      </a:r>
                      <a:endParaRPr lang="en-IN" sz="1000" dirty="0"/>
                    </a:p>
                  </a:txBody>
                  <a:tcPr marL="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 K. Share of </a:t>
                      </a:r>
                    </a:p>
                    <a:p>
                      <a:pPr algn="ctr"/>
                      <a:r>
                        <a:rPr lang="en-US" sz="1000" dirty="0"/>
                        <a:t> Occasion</a:t>
                      </a:r>
                      <a:endParaRPr lang="en-IN" sz="1000" dirty="0"/>
                    </a:p>
                  </a:txBody>
                  <a:tcPr marL="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 vs 2019</a:t>
                      </a:r>
                    </a:p>
                    <a:p>
                      <a:pPr algn="ctr"/>
                      <a:r>
                        <a:rPr lang="en-US" sz="1000" dirty="0"/>
                        <a:t> Benchmark</a:t>
                      </a:r>
                      <a:endParaRPr lang="en-IN" sz="1000" dirty="0"/>
                    </a:p>
                  </a:txBody>
                  <a:tcPr marL="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 K. Share of </a:t>
                      </a:r>
                    </a:p>
                    <a:p>
                      <a:pPr algn="ctr"/>
                      <a:r>
                        <a:rPr lang="en-US" sz="1000" dirty="0"/>
                        <a:t> Occasion</a:t>
                      </a:r>
                      <a:endParaRPr lang="en-IN" sz="1000" dirty="0"/>
                    </a:p>
                  </a:txBody>
                  <a:tcPr marL="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 vs 2019</a:t>
                      </a:r>
                    </a:p>
                    <a:p>
                      <a:pPr algn="ctr"/>
                      <a:r>
                        <a:rPr lang="en-US" sz="1000" dirty="0"/>
                        <a:t> Benchmark</a:t>
                      </a:r>
                      <a:endParaRPr lang="en-IN" sz="1000" dirty="0"/>
                    </a:p>
                  </a:txBody>
                  <a:tcPr marL="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  vs 2020</a:t>
                      </a:r>
                    </a:p>
                    <a:p>
                      <a:pPr algn="ctr"/>
                      <a:r>
                        <a:rPr lang="en-US" sz="1000" dirty="0"/>
                        <a:t>  Benchmark</a:t>
                      </a:r>
                      <a:endParaRPr lang="en-IN" sz="1000" dirty="0"/>
                    </a:p>
                  </a:txBody>
                  <a:tcPr marL="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1906657"/>
                  </a:ext>
                </a:extLst>
              </a:tr>
              <a:tr h="3009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ALL OCCASIONS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STRATEGIC POSTURES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35.5%(4%)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31.2%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32.4%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32.9%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33.9%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742089"/>
                  </a:ext>
                </a:extLst>
              </a:tr>
              <a:tr h="300978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EARLY MORNING BITE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fontAlgn="b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Maintain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29.8%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29.8%(0%)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30.0%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29.3%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-0.6%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29.4%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-0.5%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29.5%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-0.4%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-0.4%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601643"/>
                  </a:ext>
                </a:extLst>
              </a:tr>
              <a:tr h="300978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BREAKFAST FOR ONE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Strengthen Core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33.4%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36.4%(3%)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33.5%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33.7%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35.1%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1.6%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36.8%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3.3%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0.3%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287258"/>
                  </a:ext>
                </a:extLst>
              </a:tr>
              <a:tr h="300978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FAMILY BREAKFAST 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Take Share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30.2%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33.2%(3%)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29.8%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31.3%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33.7%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833255"/>
                  </a:ext>
                </a:extLst>
              </a:tr>
              <a:tr h="300978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BREAKFAST @ WORK / SCHOOL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Take Share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29.9%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38.9%(9%)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29.9%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29.0%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-0.9%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29.5%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-0.4%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30.0%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-8.9%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968191"/>
                  </a:ext>
                </a:extLst>
              </a:tr>
              <a:tr h="300978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MID MORNING SNACK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Grow Relevance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31.6%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37.6%(6%)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33.4%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34.2%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35.0%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-2.6%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081826"/>
                  </a:ext>
                </a:extLst>
              </a:tr>
              <a:tr h="300978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LUNCH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Grow Relevance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34.5%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40.5%(6%)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36.0%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1.5%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34.5%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34.4%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-0.1%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34.3%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-0.2%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-6.2%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139142"/>
                  </a:ext>
                </a:extLst>
              </a:tr>
              <a:tr h="300978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LUNCH ALTERNATIVE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Grow Relevance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33.2%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39.2%(6%)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39.5%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6.2%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35.7%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2.5%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35.5%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2.3%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35.3%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2.1%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-3.9%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334150"/>
                  </a:ext>
                </a:extLst>
              </a:tr>
              <a:tr h="300978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AFTERNOON SNACK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Grow Relevance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24.8%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29.8%(5%)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25.2%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0.4%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27.3%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2.5%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30.5%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5.7%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30.7%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5.9%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47958"/>
                  </a:ext>
                </a:extLst>
              </a:tr>
              <a:tr h="300978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AFTER WORK / SCHOOL BITE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Deprioritize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998980"/>
                  </a:ext>
                </a:extLst>
              </a:tr>
              <a:tr h="300978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DINNER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Deprioritize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355134"/>
                  </a:ext>
                </a:extLst>
              </a:tr>
              <a:tr h="300978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DINNER ALTERNATIVE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Maintain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39.5%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39.5%(0%)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38.9%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-0.5%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40.9%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1.4%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40.7%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1.2%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40.4%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1.0%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64875"/>
                  </a:ext>
                </a:extLst>
              </a:tr>
              <a:tr h="300978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EVENING ME 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Maintain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36.5%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36.5%(0%)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40.2%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3.7%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34.0%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-2.6%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35.5%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-1.1%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37.0%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0.4%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0.4%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26128"/>
                  </a:ext>
                </a:extLst>
              </a:tr>
              <a:tr h="300978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EVENING WE 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Deprioritize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044116"/>
                  </a:ext>
                </a:extLst>
              </a:tr>
              <a:tr h="300978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219" marT="5219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BEDTIME / LATE NIGHT SNACK</a:t>
                      </a:r>
                    </a:p>
                  </a:txBody>
                  <a:tcPr marL="36000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Strengthen Core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37.5%(5%)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25.7%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30.5%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-1.2%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782712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1371F599-C2DC-42A4-A46D-B52878B4C492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3002360" y="3751824"/>
            <a:ext cx="5169519" cy="468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D6022C8-97F8-45CC-8EAA-37ED7D5975D5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395243" y="3751824"/>
            <a:ext cx="5169519" cy="4689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D2ACC53-0008-44EA-A98B-A2F53D29082A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5946999" y="3765892"/>
            <a:ext cx="5169519" cy="4689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ED2F1EA-C859-4859-86F1-7435BC92F242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7308069" y="3779960"/>
            <a:ext cx="5169519" cy="4689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A9EF9E3-951B-452A-8935-558E1A614021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9390984" y="3737756"/>
            <a:ext cx="5169519" cy="4689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A4668A9-BEC1-4EAA-B097-0FB09D4BC3AE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990325" y="3751824"/>
            <a:ext cx="5169519" cy="4689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7B0C2BF-238E-4046-AC3A-26B4B40E1009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 flipV="1">
            <a:off x="-506379" y="3848998"/>
            <a:ext cx="4863804" cy="4571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98B1AB7-C3DD-410D-8E78-CE9FCD72DEAE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877865" y="3906572"/>
            <a:ext cx="5169519" cy="4689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C2AFF8F-B680-4B76-A95A-ADE091BAFE38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 flipV="1">
            <a:off x="3813823" y="3801649"/>
            <a:ext cx="4958503" cy="4571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E77D83A-C3C5-4EC0-A06D-5968C6F0C09D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 flipV="1">
            <a:off x="5235475" y="3843853"/>
            <a:ext cx="4958503" cy="4571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CBBC73D-D8F1-4634-AC53-D054BF4926A0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 flipV="1">
            <a:off x="6679702" y="3839996"/>
            <a:ext cx="4967999" cy="4571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2EC99D9-E6CF-49B2-B6E3-E4AD2E931444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 flipV="1">
            <a:off x="8122772" y="3815717"/>
            <a:ext cx="4958503" cy="4571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E589D12-755B-41B6-8B6E-94BFFE29FC78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 flipV="1">
            <a:off x="8754029" y="3815717"/>
            <a:ext cx="4958503" cy="4571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6A0689C-264A-43F9-9045-47B26B6A63AE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 flipV="1">
            <a:off x="-2105591" y="4028187"/>
            <a:ext cx="4432757" cy="11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1889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09DFE92-C974-4143-AE61-0DA9EF395D44}"/>
              </a:ext>
            </a:extLst>
          </p:cNvPr>
          <p:cNvSpPr/>
          <p:nvPr/>
        </p:nvSpPr>
        <p:spPr>
          <a:xfrm>
            <a:off x="229355" y="1130465"/>
            <a:ext cx="11733291" cy="51124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WidgetName"/>
          <p:cNvSpPr>
            <a:spLocks noGrp="1"/>
          </p:cNvSpPr>
          <p:nvPr>
            <p:ph type="title"/>
          </p:nvPr>
        </p:nvSpPr>
        <p:spPr>
          <a:xfrm>
            <a:off x="145774" y="241462"/>
            <a:ext cx="12046226" cy="41195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DB1348"/>
                </a:solidFill>
                <a:latin typeface="Franklin Gothic Book" panose="020B0503020102020204" pitchFamily="34" charset="0"/>
              </a:rPr>
              <a:t>EATING OCCASION FRAMEWORK (AFTERNOON SNACK) - BRAZIL</a:t>
            </a:r>
          </a:p>
        </p:txBody>
      </p:sp>
      <p:sp>
        <p:nvSpPr>
          <p:cNvPr id="4" name="PageNumber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>
              <a:defRPr/>
            </a:pPr>
            <a:fld id="{FBFFF7ED-EE45-4D7F-B304-C0D1A06D31C3}" type="slidenum">
              <a:rPr lang="en-US" sz="100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pPr defTabSz="685800">
                <a:defRPr/>
              </a:pPr>
              <a:t>2</a:t>
            </a:fld>
            <a:endParaRPr lang="en-US" sz="100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  <p:sp>
        <p:nvSpPr>
          <p:cNvPr id="3" name="SelectionSummary">
            <a:extLst>
              <a:ext uri="{FF2B5EF4-FFF2-40B4-BE49-F238E27FC236}">
                <a16:creationId xmlns:a16="http://schemas.microsoft.com/office/drawing/2014/main" id="{32EA3BAB-C1C0-4E4A-B91F-DD8EAB59DC1D}"/>
              </a:ext>
            </a:extLst>
          </p:cNvPr>
          <p:cNvSpPr txBox="1"/>
          <p:nvPr/>
        </p:nvSpPr>
        <p:spPr>
          <a:xfrm>
            <a:off x="145774" y="632758"/>
            <a:ext cx="12058273" cy="2745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1200" dirty="0">
                <a:latin typeface="Franklin Gothic Book" panose="020B0503020102020204" pitchFamily="34" charset="0"/>
              </a:rPr>
              <a:t>TIME PERIOD: Quarter: Q2 2019 || MARKETS: Latin America: Brazil || OCCASION: Afternoon Snack || BENCHMARK: Previous Period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BB9E18-E465-4F4D-BAC6-D6B422463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7061"/>
            <a:ext cx="3627434" cy="408127"/>
          </a:xfrm>
          <a:prstGeom prst="rect">
            <a:avLst/>
          </a:prstGeom>
        </p:spPr>
      </p:pic>
      <p:pic>
        <p:nvPicPr>
          <p:cNvPr id="16" name="Picture 15" descr="A picture containing knife&#10;&#10;Description automatically generated">
            <a:extLst>
              <a:ext uri="{FF2B5EF4-FFF2-40B4-BE49-F238E27FC236}">
                <a16:creationId xmlns:a16="http://schemas.microsoft.com/office/drawing/2014/main" id="{257CA008-0639-7B41-B4FB-AD3AC4933A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84" y="1150841"/>
            <a:ext cx="326697" cy="3458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B43CBA-7F5D-D647-A8D8-20F14A43C5BE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53" y="1496701"/>
            <a:ext cx="11736000" cy="1143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B6A86EC-9E03-5C4C-BF0A-BA1724C488DE}"/>
              </a:ext>
            </a:extLst>
          </p:cNvPr>
          <p:cNvSpPr/>
          <p:nvPr/>
        </p:nvSpPr>
        <p:spPr>
          <a:xfrm>
            <a:off x="842891" y="1157505"/>
            <a:ext cx="26451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en-US" sz="1400" b="1" dirty="0">
                <a:latin typeface="Franklin Gothic Book" panose="020B0503020102020204" pitchFamily="34" charset="0"/>
              </a:rPr>
              <a:t>EATING OCCASION FRAMEWORK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437613-2242-F948-AFC7-06820DD3CED8}"/>
              </a:ext>
            </a:extLst>
          </p:cNvPr>
          <p:cNvGrpSpPr/>
          <p:nvPr/>
        </p:nvGrpSpPr>
        <p:grpSpPr>
          <a:xfrm>
            <a:off x="3627434" y="6490760"/>
            <a:ext cx="6410390" cy="338554"/>
            <a:chOff x="3627434" y="6456593"/>
            <a:chExt cx="6152670" cy="338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E75D1F-F2C5-4FCC-8423-07182C15C4CA}"/>
                </a:ext>
              </a:extLst>
            </p:cNvPr>
            <p:cNvSpPr txBox="1"/>
            <p:nvPr/>
          </p:nvSpPr>
          <p:spPr>
            <a:xfrm>
              <a:off x="3627434" y="6456593"/>
              <a:ext cx="6152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8900"/>
              <a:r>
                <a:rPr 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ranklin Gothic Book" panose="020B0503020102020204" pitchFamily="34" charset="0"/>
                </a:rPr>
                <a:t>Source</a:t>
              </a: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ranklin Gothic Book" panose="020B0503020102020204" pitchFamily="34" charset="0"/>
                </a:rPr>
                <a:t>: Project Landmark || Number Indicates : Occasion|Item %(Change PP Vs Benchmark) || Significance Vs Total Column@ 95 CL :    High                                           Low || NA- Data not available || Low Base Sample : LS&lt;150,    150-250</a:t>
              </a:r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FC4F000C-91DA-4455-9A4B-D1CCD866DF78}"/>
                </a:ext>
              </a:extLst>
            </p:cNvPr>
            <p:cNvSpPr/>
            <p:nvPr/>
          </p:nvSpPr>
          <p:spPr>
            <a:xfrm flipV="1">
              <a:off x="6358248" y="6658579"/>
              <a:ext cx="45719" cy="45719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AB48BF87-11C8-469D-8EF3-6AFADA2777D0}"/>
                </a:ext>
              </a:extLst>
            </p:cNvPr>
            <p:cNvSpPr/>
            <p:nvPr/>
          </p:nvSpPr>
          <p:spPr>
            <a:xfrm>
              <a:off x="9313928" y="6548173"/>
              <a:ext cx="46065" cy="3638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Flowchart: Connector 5">
              <a:extLst>
                <a:ext uri="{FF2B5EF4-FFF2-40B4-BE49-F238E27FC236}">
                  <a16:creationId xmlns:a16="http://schemas.microsoft.com/office/drawing/2014/main" id="{00584291-992F-9D49-A07A-52BB49070B9D}"/>
                </a:ext>
              </a:extLst>
            </p:cNvPr>
            <p:cNvSpPr/>
            <p:nvPr/>
          </p:nvSpPr>
          <p:spPr>
            <a:xfrm>
              <a:off x="3722425" y="6670771"/>
              <a:ext cx="46065" cy="36381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03" name="Picture 202">
            <a:extLst>
              <a:ext uri="{FF2B5EF4-FFF2-40B4-BE49-F238E27FC236}">
                <a16:creationId xmlns:a16="http://schemas.microsoft.com/office/drawing/2014/main" id="{A0144964-2D98-494C-841B-671B04F68AF6}"/>
              </a:ext>
            </a:extLst>
          </p:cNvPr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980146" y="3857312"/>
            <a:ext cx="4680000" cy="72000"/>
          </a:xfrm>
          <a:prstGeom prst="rect">
            <a:avLst/>
          </a:prstGeom>
        </p:spPr>
      </p:pic>
      <p:grpSp>
        <p:nvGrpSpPr>
          <p:cNvPr id="221" name="Group 220">
            <a:extLst>
              <a:ext uri="{FF2B5EF4-FFF2-40B4-BE49-F238E27FC236}">
                <a16:creationId xmlns:a16="http://schemas.microsoft.com/office/drawing/2014/main" id="{83C89DCA-3AAF-0642-BD58-0E16E8387AE8}"/>
              </a:ext>
            </a:extLst>
          </p:cNvPr>
          <p:cNvGrpSpPr/>
          <p:nvPr/>
        </p:nvGrpSpPr>
        <p:grpSpPr>
          <a:xfrm>
            <a:off x="1578182" y="2173575"/>
            <a:ext cx="2474108" cy="1048709"/>
            <a:chOff x="1667082" y="1623545"/>
            <a:chExt cx="2474108" cy="1048709"/>
          </a:xfrm>
        </p:grpSpPr>
        <p:sp>
          <p:nvSpPr>
            <p:cNvPr id="222" name="Arc 221">
              <a:extLst>
                <a:ext uri="{FF2B5EF4-FFF2-40B4-BE49-F238E27FC236}">
                  <a16:creationId xmlns:a16="http://schemas.microsoft.com/office/drawing/2014/main" id="{9BEAD706-1282-8246-BC48-5C8F67E2F793}"/>
                </a:ext>
              </a:extLst>
            </p:cNvPr>
            <p:cNvSpPr/>
            <p:nvPr/>
          </p:nvSpPr>
          <p:spPr>
            <a:xfrm>
              <a:off x="1667082" y="1623545"/>
              <a:ext cx="1055760" cy="1048709"/>
            </a:xfrm>
            <a:prstGeom prst="arc">
              <a:avLst>
                <a:gd name="adj1" fmla="val 20270979"/>
                <a:gd name="adj2" fmla="val 1385213"/>
              </a:avLst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Arc 222">
              <a:extLst>
                <a:ext uri="{FF2B5EF4-FFF2-40B4-BE49-F238E27FC236}">
                  <a16:creationId xmlns:a16="http://schemas.microsoft.com/office/drawing/2014/main" id="{60D844CD-5C02-6042-B884-0172F1A0F8A4}"/>
                </a:ext>
              </a:extLst>
            </p:cNvPr>
            <p:cNvSpPr/>
            <p:nvPr/>
          </p:nvSpPr>
          <p:spPr>
            <a:xfrm>
              <a:off x="3085430" y="1623545"/>
              <a:ext cx="1055760" cy="1048709"/>
            </a:xfrm>
            <a:prstGeom prst="arc">
              <a:avLst>
                <a:gd name="adj1" fmla="val 10392816"/>
                <a:gd name="adj2" fmla="val 11213866"/>
              </a:avLst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A3D9EB23-F7C3-0F4D-AF30-250C3E90F726}"/>
                </a:ext>
              </a:extLst>
            </p:cNvPr>
            <p:cNvCxnSpPr>
              <a:cxnSpLocks/>
            </p:cNvCxnSpPr>
            <p:nvPr/>
          </p:nvCxnSpPr>
          <p:spPr>
            <a:xfrm>
              <a:off x="2729192" y="2147899"/>
              <a:ext cx="360000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136E1077-DE93-6240-BDB0-A33637F97BF0}"/>
              </a:ext>
            </a:extLst>
          </p:cNvPr>
          <p:cNvGrpSpPr/>
          <p:nvPr/>
        </p:nvGrpSpPr>
        <p:grpSpPr>
          <a:xfrm>
            <a:off x="3074473" y="2173575"/>
            <a:ext cx="2474108" cy="1048709"/>
            <a:chOff x="1667082" y="1623545"/>
            <a:chExt cx="2474108" cy="1048709"/>
          </a:xfrm>
        </p:grpSpPr>
        <p:sp>
          <p:nvSpPr>
            <p:cNvPr id="232" name="Arc 231">
              <a:extLst>
                <a:ext uri="{FF2B5EF4-FFF2-40B4-BE49-F238E27FC236}">
                  <a16:creationId xmlns:a16="http://schemas.microsoft.com/office/drawing/2014/main" id="{2886B21B-64FA-C144-8809-FB40FC38F633}"/>
                </a:ext>
              </a:extLst>
            </p:cNvPr>
            <p:cNvSpPr/>
            <p:nvPr/>
          </p:nvSpPr>
          <p:spPr>
            <a:xfrm>
              <a:off x="1667082" y="1623545"/>
              <a:ext cx="1055760" cy="1048709"/>
            </a:xfrm>
            <a:prstGeom prst="arc">
              <a:avLst>
                <a:gd name="adj1" fmla="val 20270979"/>
                <a:gd name="adj2" fmla="val 1385213"/>
              </a:avLst>
            </a:prstGeom>
            <a:ln w="9525">
              <a:solidFill>
                <a:srgbClr val="E845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Arc 232">
              <a:extLst>
                <a:ext uri="{FF2B5EF4-FFF2-40B4-BE49-F238E27FC236}">
                  <a16:creationId xmlns:a16="http://schemas.microsoft.com/office/drawing/2014/main" id="{17709004-D2FB-AC46-BE60-40F29F64CBC3}"/>
                </a:ext>
              </a:extLst>
            </p:cNvPr>
            <p:cNvSpPr/>
            <p:nvPr/>
          </p:nvSpPr>
          <p:spPr>
            <a:xfrm>
              <a:off x="3085430" y="1623545"/>
              <a:ext cx="1055760" cy="1048709"/>
            </a:xfrm>
            <a:prstGeom prst="arc">
              <a:avLst>
                <a:gd name="adj1" fmla="val 10392816"/>
                <a:gd name="adj2" fmla="val 11213866"/>
              </a:avLst>
            </a:prstGeom>
            <a:ln w="9525">
              <a:solidFill>
                <a:srgbClr val="E845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77C59B2-4212-664E-A8B1-1AE0C6DEC69B}"/>
                </a:ext>
              </a:extLst>
            </p:cNvPr>
            <p:cNvCxnSpPr>
              <a:cxnSpLocks/>
            </p:cNvCxnSpPr>
            <p:nvPr/>
          </p:nvCxnSpPr>
          <p:spPr>
            <a:xfrm>
              <a:off x="2729192" y="2147899"/>
              <a:ext cx="360000" cy="0"/>
            </a:xfrm>
            <a:prstGeom prst="line">
              <a:avLst/>
            </a:prstGeom>
            <a:ln w="9525">
              <a:solidFill>
                <a:srgbClr val="E845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52C52E90-4DE8-E245-8915-6EA9A316B8C1}"/>
              </a:ext>
            </a:extLst>
          </p:cNvPr>
          <p:cNvGrpSpPr/>
          <p:nvPr/>
        </p:nvGrpSpPr>
        <p:grpSpPr>
          <a:xfrm>
            <a:off x="4570764" y="2173575"/>
            <a:ext cx="2474108" cy="1048709"/>
            <a:chOff x="1667082" y="1623545"/>
            <a:chExt cx="2474108" cy="1048709"/>
          </a:xfrm>
        </p:grpSpPr>
        <p:sp>
          <p:nvSpPr>
            <p:cNvPr id="236" name="Arc 235">
              <a:extLst>
                <a:ext uri="{FF2B5EF4-FFF2-40B4-BE49-F238E27FC236}">
                  <a16:creationId xmlns:a16="http://schemas.microsoft.com/office/drawing/2014/main" id="{3B07FFA2-FC35-AF46-92DC-1314B68FBA31}"/>
                </a:ext>
              </a:extLst>
            </p:cNvPr>
            <p:cNvSpPr/>
            <p:nvPr/>
          </p:nvSpPr>
          <p:spPr>
            <a:xfrm>
              <a:off x="1667082" y="1623545"/>
              <a:ext cx="1055760" cy="1048709"/>
            </a:xfrm>
            <a:prstGeom prst="arc">
              <a:avLst>
                <a:gd name="adj1" fmla="val 20270979"/>
                <a:gd name="adj2" fmla="val 1385213"/>
              </a:avLst>
            </a:prstGeom>
            <a:ln w="952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Arc 236">
              <a:extLst>
                <a:ext uri="{FF2B5EF4-FFF2-40B4-BE49-F238E27FC236}">
                  <a16:creationId xmlns:a16="http://schemas.microsoft.com/office/drawing/2014/main" id="{79126714-050A-3C42-B95D-D13E6B071678}"/>
                </a:ext>
              </a:extLst>
            </p:cNvPr>
            <p:cNvSpPr/>
            <p:nvPr/>
          </p:nvSpPr>
          <p:spPr>
            <a:xfrm>
              <a:off x="3085430" y="1623545"/>
              <a:ext cx="1055760" cy="1048709"/>
            </a:xfrm>
            <a:prstGeom prst="arc">
              <a:avLst>
                <a:gd name="adj1" fmla="val 10392816"/>
                <a:gd name="adj2" fmla="val 11213866"/>
              </a:avLst>
            </a:prstGeom>
            <a:ln w="952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67D47979-AD9E-A84B-A73E-20DEB6DEAC87}"/>
                </a:ext>
              </a:extLst>
            </p:cNvPr>
            <p:cNvCxnSpPr>
              <a:cxnSpLocks/>
            </p:cNvCxnSpPr>
            <p:nvPr/>
          </p:nvCxnSpPr>
          <p:spPr>
            <a:xfrm>
              <a:off x="2729192" y="2147899"/>
              <a:ext cx="360000" cy="0"/>
            </a:xfrm>
            <a:prstGeom prst="line">
              <a:avLst/>
            </a:prstGeom>
            <a:ln w="952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0C9EBCC9-6F31-7A4C-BD39-F9F937BC0383}"/>
              </a:ext>
            </a:extLst>
          </p:cNvPr>
          <p:cNvGrpSpPr/>
          <p:nvPr/>
        </p:nvGrpSpPr>
        <p:grpSpPr>
          <a:xfrm>
            <a:off x="6074612" y="2173575"/>
            <a:ext cx="2474108" cy="1048709"/>
            <a:chOff x="1667082" y="1623545"/>
            <a:chExt cx="2474108" cy="1048709"/>
          </a:xfrm>
        </p:grpSpPr>
        <p:sp>
          <p:nvSpPr>
            <p:cNvPr id="240" name="Arc 239">
              <a:extLst>
                <a:ext uri="{FF2B5EF4-FFF2-40B4-BE49-F238E27FC236}">
                  <a16:creationId xmlns:a16="http://schemas.microsoft.com/office/drawing/2014/main" id="{0F78C76C-5204-1F4E-AF73-95D6B538C913}"/>
                </a:ext>
              </a:extLst>
            </p:cNvPr>
            <p:cNvSpPr/>
            <p:nvPr/>
          </p:nvSpPr>
          <p:spPr>
            <a:xfrm>
              <a:off x="1667082" y="1623545"/>
              <a:ext cx="1055760" cy="1048709"/>
            </a:xfrm>
            <a:prstGeom prst="arc">
              <a:avLst>
                <a:gd name="adj1" fmla="val 20270979"/>
                <a:gd name="adj2" fmla="val 1385213"/>
              </a:avLst>
            </a:prstGeom>
            <a:ln w="952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Arc 240">
              <a:extLst>
                <a:ext uri="{FF2B5EF4-FFF2-40B4-BE49-F238E27FC236}">
                  <a16:creationId xmlns:a16="http://schemas.microsoft.com/office/drawing/2014/main" id="{8B679014-F23C-6047-9662-47C0D6305226}"/>
                </a:ext>
              </a:extLst>
            </p:cNvPr>
            <p:cNvSpPr/>
            <p:nvPr/>
          </p:nvSpPr>
          <p:spPr>
            <a:xfrm>
              <a:off x="3085430" y="1623545"/>
              <a:ext cx="1055760" cy="1048709"/>
            </a:xfrm>
            <a:prstGeom prst="arc">
              <a:avLst>
                <a:gd name="adj1" fmla="val 10392816"/>
                <a:gd name="adj2" fmla="val 11213866"/>
              </a:avLst>
            </a:prstGeom>
            <a:ln w="952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021F6FDD-2626-4346-991D-54650BC18E6D}"/>
                </a:ext>
              </a:extLst>
            </p:cNvPr>
            <p:cNvCxnSpPr>
              <a:cxnSpLocks/>
            </p:cNvCxnSpPr>
            <p:nvPr/>
          </p:nvCxnSpPr>
          <p:spPr>
            <a:xfrm>
              <a:off x="2729192" y="2147899"/>
              <a:ext cx="360000" cy="0"/>
            </a:xfrm>
            <a:prstGeom prst="line">
              <a:avLst/>
            </a:prstGeom>
            <a:ln w="952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039C8A43-806F-FC48-AAD8-1D9BFB9191C8}"/>
              </a:ext>
            </a:extLst>
          </p:cNvPr>
          <p:cNvGrpSpPr/>
          <p:nvPr/>
        </p:nvGrpSpPr>
        <p:grpSpPr>
          <a:xfrm>
            <a:off x="7578460" y="2173575"/>
            <a:ext cx="2474108" cy="1048709"/>
            <a:chOff x="1667082" y="1623545"/>
            <a:chExt cx="2474108" cy="1048709"/>
          </a:xfrm>
        </p:grpSpPr>
        <p:sp>
          <p:nvSpPr>
            <p:cNvPr id="244" name="Arc 243">
              <a:extLst>
                <a:ext uri="{FF2B5EF4-FFF2-40B4-BE49-F238E27FC236}">
                  <a16:creationId xmlns:a16="http://schemas.microsoft.com/office/drawing/2014/main" id="{485E168D-493F-0E40-9745-E00ABE0338E6}"/>
                </a:ext>
              </a:extLst>
            </p:cNvPr>
            <p:cNvSpPr/>
            <p:nvPr/>
          </p:nvSpPr>
          <p:spPr>
            <a:xfrm>
              <a:off x="1667082" y="1623545"/>
              <a:ext cx="1055760" cy="1048709"/>
            </a:xfrm>
            <a:prstGeom prst="arc">
              <a:avLst>
                <a:gd name="adj1" fmla="val 20270979"/>
                <a:gd name="adj2" fmla="val 1385213"/>
              </a:avLst>
            </a:prstGeom>
            <a:ln w="95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Arc 244">
              <a:extLst>
                <a:ext uri="{FF2B5EF4-FFF2-40B4-BE49-F238E27FC236}">
                  <a16:creationId xmlns:a16="http://schemas.microsoft.com/office/drawing/2014/main" id="{B24C18DB-8458-AD45-AEB3-532E0EF4F2E9}"/>
                </a:ext>
              </a:extLst>
            </p:cNvPr>
            <p:cNvSpPr/>
            <p:nvPr/>
          </p:nvSpPr>
          <p:spPr>
            <a:xfrm>
              <a:off x="3085430" y="1623545"/>
              <a:ext cx="1055760" cy="1048709"/>
            </a:xfrm>
            <a:prstGeom prst="arc">
              <a:avLst>
                <a:gd name="adj1" fmla="val 10392816"/>
                <a:gd name="adj2" fmla="val 11213866"/>
              </a:avLst>
            </a:prstGeom>
            <a:ln w="95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5BB637A8-647B-1341-B048-9A3220ED614D}"/>
                </a:ext>
              </a:extLst>
            </p:cNvPr>
            <p:cNvCxnSpPr>
              <a:cxnSpLocks/>
            </p:cNvCxnSpPr>
            <p:nvPr/>
          </p:nvCxnSpPr>
          <p:spPr>
            <a:xfrm>
              <a:off x="2729192" y="2147899"/>
              <a:ext cx="360000" cy="0"/>
            </a:xfrm>
            <a:prstGeom prst="line">
              <a:avLst/>
            </a:prstGeom>
            <a:ln w="95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92EC40BB-7BBA-E542-AF3F-C38A5143663D}"/>
              </a:ext>
            </a:extLst>
          </p:cNvPr>
          <p:cNvGrpSpPr/>
          <p:nvPr/>
        </p:nvGrpSpPr>
        <p:grpSpPr>
          <a:xfrm>
            <a:off x="9074751" y="2173575"/>
            <a:ext cx="2474108" cy="1048709"/>
            <a:chOff x="1667082" y="1623545"/>
            <a:chExt cx="2474108" cy="1048709"/>
          </a:xfrm>
        </p:grpSpPr>
        <p:sp>
          <p:nvSpPr>
            <p:cNvPr id="248" name="Arc 247">
              <a:extLst>
                <a:ext uri="{FF2B5EF4-FFF2-40B4-BE49-F238E27FC236}">
                  <a16:creationId xmlns:a16="http://schemas.microsoft.com/office/drawing/2014/main" id="{682B782D-BDD9-AC43-AF16-7D61069C2E37}"/>
                </a:ext>
              </a:extLst>
            </p:cNvPr>
            <p:cNvSpPr/>
            <p:nvPr/>
          </p:nvSpPr>
          <p:spPr>
            <a:xfrm>
              <a:off x="1667082" y="1623545"/>
              <a:ext cx="1055760" cy="1048709"/>
            </a:xfrm>
            <a:prstGeom prst="arc">
              <a:avLst>
                <a:gd name="adj1" fmla="val 20270979"/>
                <a:gd name="adj2" fmla="val 1385213"/>
              </a:avLst>
            </a:prstGeom>
            <a:ln w="9525">
              <a:solidFill>
                <a:srgbClr val="D1D1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Arc 248">
              <a:extLst>
                <a:ext uri="{FF2B5EF4-FFF2-40B4-BE49-F238E27FC236}">
                  <a16:creationId xmlns:a16="http://schemas.microsoft.com/office/drawing/2014/main" id="{A71A060A-EB35-EB47-875F-F6890296E978}"/>
                </a:ext>
              </a:extLst>
            </p:cNvPr>
            <p:cNvSpPr/>
            <p:nvPr/>
          </p:nvSpPr>
          <p:spPr>
            <a:xfrm>
              <a:off x="3085430" y="1623545"/>
              <a:ext cx="1055760" cy="1048709"/>
            </a:xfrm>
            <a:prstGeom prst="arc">
              <a:avLst>
                <a:gd name="adj1" fmla="val 10392816"/>
                <a:gd name="adj2" fmla="val 11213866"/>
              </a:avLst>
            </a:prstGeom>
            <a:ln w="9525">
              <a:solidFill>
                <a:srgbClr val="D1D1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9B3B47A1-7DDB-DC43-B1C0-50C5917442AC}"/>
                </a:ext>
              </a:extLst>
            </p:cNvPr>
            <p:cNvCxnSpPr>
              <a:cxnSpLocks/>
            </p:cNvCxnSpPr>
            <p:nvPr/>
          </p:nvCxnSpPr>
          <p:spPr>
            <a:xfrm>
              <a:off x="2729192" y="2147899"/>
              <a:ext cx="360000" cy="0"/>
            </a:xfrm>
            <a:prstGeom prst="line">
              <a:avLst/>
            </a:prstGeom>
            <a:ln w="9525">
              <a:solidFill>
                <a:srgbClr val="D1D1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1" name="Arc 250">
            <a:extLst>
              <a:ext uri="{FF2B5EF4-FFF2-40B4-BE49-F238E27FC236}">
                <a16:creationId xmlns:a16="http://schemas.microsoft.com/office/drawing/2014/main" id="{48D3E4DC-56B3-A14E-9F25-17685DBAA130}"/>
              </a:ext>
            </a:extLst>
          </p:cNvPr>
          <p:cNvSpPr/>
          <p:nvPr/>
        </p:nvSpPr>
        <p:spPr>
          <a:xfrm>
            <a:off x="10593579" y="2206264"/>
            <a:ext cx="1055760" cy="1048709"/>
          </a:xfrm>
          <a:prstGeom prst="arc">
            <a:avLst>
              <a:gd name="adj1" fmla="val 20270979"/>
              <a:gd name="adj2" fmla="val 1385213"/>
            </a:avLst>
          </a:prstGeom>
          <a:ln w="9525">
            <a:solidFill>
              <a:srgbClr val="4EB9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07CD3D68-F3B7-A343-88E4-3BFF99DBD62F}"/>
              </a:ext>
            </a:extLst>
          </p:cNvPr>
          <p:cNvSpPr/>
          <p:nvPr/>
        </p:nvSpPr>
        <p:spPr>
          <a:xfrm>
            <a:off x="281482" y="4959550"/>
            <a:ext cx="104547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1100" dirty="0">
                <a:latin typeface="Franklin Gothic Medium" panose="020B0603020102020204" pitchFamily="34" charset="0"/>
              </a:rPr>
              <a:t>Occasion Size 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338CB40D-4EEF-0548-A20E-2E14CEBB9999}"/>
              </a:ext>
            </a:extLst>
          </p:cNvPr>
          <p:cNvSpPr/>
          <p:nvPr/>
        </p:nvSpPr>
        <p:spPr>
          <a:xfrm>
            <a:off x="271864" y="5733998"/>
            <a:ext cx="103586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t"/>
            <a:r>
              <a:rPr lang="en-US" sz="1100" dirty="0">
                <a:latin typeface="Franklin Gothic Medium" panose="020B0603020102020204" pitchFamily="34" charset="0"/>
              </a:rPr>
              <a:t>% of Occasion</a:t>
            </a:r>
          </a:p>
          <a:p>
            <a:pPr algn="ctr" fontAlgn="t"/>
            <a:r>
              <a:rPr lang="en-US" sz="1100" dirty="0">
                <a:latin typeface="Franklin Gothic Medium" panose="020B0603020102020204" pitchFamily="34" charset="0"/>
              </a:rPr>
              <a:t>@Home</a:t>
            </a:r>
          </a:p>
        </p:txBody>
      </p:sp>
      <p:graphicFrame>
        <p:nvGraphicFramePr>
          <p:cNvPr id="254" name="Chart12">
            <a:extLst>
              <a:ext uri="{FF2B5EF4-FFF2-40B4-BE49-F238E27FC236}">
                <a16:creationId xmlns:a16="http://schemas.microsoft.com/office/drawing/2014/main" id="{CEBE4D5F-0CED-0247-B417-7E5F87A33A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6402572"/>
              </p:ext>
            </p:extLst>
          </p:nvPr>
        </p:nvGraphicFramePr>
        <p:xfrm>
          <a:off x="4344332" y="4573056"/>
          <a:ext cx="1381462" cy="1219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55" name="Title12">
            <a:extLst>
              <a:ext uri="{FF2B5EF4-FFF2-40B4-BE49-F238E27FC236}">
                <a16:creationId xmlns:a16="http://schemas.microsoft.com/office/drawing/2014/main" id="{ABBDF610-BA21-434E-8BD3-2762E8280A12}"/>
              </a:ext>
            </a:extLst>
          </p:cNvPr>
          <p:cNvSpPr/>
          <p:nvPr/>
        </p:nvSpPr>
        <p:spPr>
          <a:xfrm>
            <a:off x="4513354" y="4119626"/>
            <a:ext cx="108876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en-US" sz="1100" dirty="0">
                <a:latin typeface="Franklin Gothic Medium" panose="020B0603020102020204" pitchFamily="34" charset="0"/>
              </a:rPr>
              <a:t>Evening</a:t>
            </a:r>
          </a:p>
          <a:p>
            <a:pPr algn="ctr" fontAlgn="t"/>
            <a:r>
              <a:rPr lang="en-US" sz="1100" dirty="0">
                <a:latin typeface="Franklin Gothic Medium" panose="020B0603020102020204" pitchFamily="34" charset="0"/>
              </a:rPr>
              <a:t>Me</a:t>
            </a:r>
          </a:p>
        </p:txBody>
      </p:sp>
      <p:sp>
        <p:nvSpPr>
          <p:cNvPr id="256" name="Value12">
            <a:extLst>
              <a:ext uri="{FF2B5EF4-FFF2-40B4-BE49-F238E27FC236}">
                <a16:creationId xmlns:a16="http://schemas.microsoft.com/office/drawing/2014/main" id="{B8F53876-5D21-0447-BA4A-ABAFAB6D52B6}"/>
              </a:ext>
            </a:extLst>
          </p:cNvPr>
          <p:cNvSpPr/>
          <p:nvPr/>
        </p:nvSpPr>
        <p:spPr>
          <a:xfrm>
            <a:off x="4582414" y="5854104"/>
            <a:ext cx="9570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t"/>
            <a:r>
              <a:rPr lang="en-US" sz="1400" dirty="0">
                <a:latin typeface="Franklin Gothic Book" panose="020B0503020102020204" pitchFamily="34" charset="0"/>
              </a:rPr>
              <a:t>97% </a:t>
            </a:r>
            <a:r>
              <a:rPr lang="en-US" sz="1200" dirty="0">
                <a:latin typeface="Franklin Gothic Book" panose="020B0503020102020204" pitchFamily="34" charset="0"/>
              </a:rPr>
              <a:t>(+1.9)</a:t>
            </a:r>
            <a:endParaRPr lang="en-US" sz="1400" dirty="0">
              <a:latin typeface="Franklin Gothic Book" panose="020B0503020102020204" pitchFamily="34" charset="0"/>
            </a:endParaRPr>
          </a:p>
        </p:txBody>
      </p:sp>
      <p:graphicFrame>
        <p:nvGraphicFramePr>
          <p:cNvPr id="257" name="Chart11">
            <a:extLst>
              <a:ext uri="{FF2B5EF4-FFF2-40B4-BE49-F238E27FC236}">
                <a16:creationId xmlns:a16="http://schemas.microsoft.com/office/drawing/2014/main" id="{78403A67-D324-9743-925F-F5AD2A79A2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6571515"/>
              </p:ext>
            </p:extLst>
          </p:nvPr>
        </p:nvGraphicFramePr>
        <p:xfrm>
          <a:off x="5843206" y="4573056"/>
          <a:ext cx="1381462" cy="1219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58" name="Title11">
            <a:extLst>
              <a:ext uri="{FF2B5EF4-FFF2-40B4-BE49-F238E27FC236}">
                <a16:creationId xmlns:a16="http://schemas.microsoft.com/office/drawing/2014/main" id="{36094B35-1957-0B43-97D1-7CD705515D77}"/>
              </a:ext>
            </a:extLst>
          </p:cNvPr>
          <p:cNvSpPr/>
          <p:nvPr/>
        </p:nvSpPr>
        <p:spPr>
          <a:xfrm>
            <a:off x="6012228" y="4119626"/>
            <a:ext cx="108876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en-US" sz="1100" dirty="0">
                <a:latin typeface="Franklin Gothic Medium" panose="020B0603020102020204" pitchFamily="34" charset="0"/>
              </a:rPr>
              <a:t>Dinner</a:t>
            </a:r>
          </a:p>
          <a:p>
            <a:pPr algn="ctr" fontAlgn="t"/>
            <a:r>
              <a:rPr lang="en-US" sz="1100" dirty="0">
                <a:latin typeface="Franklin Gothic Medium" panose="020B0603020102020204" pitchFamily="34" charset="0"/>
              </a:rPr>
              <a:t>Alternative</a:t>
            </a:r>
          </a:p>
        </p:txBody>
      </p:sp>
      <p:sp>
        <p:nvSpPr>
          <p:cNvPr id="259" name="Value11">
            <a:extLst>
              <a:ext uri="{FF2B5EF4-FFF2-40B4-BE49-F238E27FC236}">
                <a16:creationId xmlns:a16="http://schemas.microsoft.com/office/drawing/2014/main" id="{8049E015-7D63-4E4D-A002-536E7B4553C4}"/>
              </a:ext>
            </a:extLst>
          </p:cNvPr>
          <p:cNvSpPr/>
          <p:nvPr/>
        </p:nvSpPr>
        <p:spPr>
          <a:xfrm>
            <a:off x="6075548" y="5854104"/>
            <a:ext cx="9685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t"/>
            <a:r>
              <a:rPr lang="en-US" sz="1400" dirty="0">
                <a:latin typeface="Franklin Gothic Book" panose="020B0503020102020204" pitchFamily="34" charset="0"/>
              </a:rPr>
              <a:t>82% </a:t>
            </a:r>
            <a:r>
              <a:rPr lang="en-US" sz="1200" dirty="0">
                <a:latin typeface="Franklin Gothic Book" panose="020B0503020102020204" pitchFamily="34" charset="0"/>
              </a:rPr>
              <a:t>(+4.3)</a:t>
            </a:r>
            <a:endParaRPr lang="en-US" sz="1400" dirty="0">
              <a:latin typeface="Franklin Gothic Book" panose="020B0503020102020204" pitchFamily="34" charset="0"/>
            </a:endParaRPr>
          </a:p>
        </p:txBody>
      </p:sp>
      <p:graphicFrame>
        <p:nvGraphicFramePr>
          <p:cNvPr id="260" name="Chart10">
            <a:extLst>
              <a:ext uri="{FF2B5EF4-FFF2-40B4-BE49-F238E27FC236}">
                <a16:creationId xmlns:a16="http://schemas.microsoft.com/office/drawing/2014/main" id="{E129ACD9-83D1-3B49-9F45-743FDFDCC2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4425414"/>
              </p:ext>
            </p:extLst>
          </p:nvPr>
        </p:nvGraphicFramePr>
        <p:xfrm>
          <a:off x="7342080" y="4573056"/>
          <a:ext cx="1381462" cy="1219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61" name="Title10">
            <a:extLst>
              <a:ext uri="{FF2B5EF4-FFF2-40B4-BE49-F238E27FC236}">
                <a16:creationId xmlns:a16="http://schemas.microsoft.com/office/drawing/2014/main" id="{C5B8F2AF-0326-1446-B47E-AD59EC48A713}"/>
              </a:ext>
            </a:extLst>
          </p:cNvPr>
          <p:cNvSpPr/>
          <p:nvPr/>
        </p:nvSpPr>
        <p:spPr>
          <a:xfrm>
            <a:off x="7503545" y="4204264"/>
            <a:ext cx="108876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en-US" sz="1100" dirty="0">
                <a:latin typeface="Franklin Gothic Medium" panose="020B0603020102020204" pitchFamily="34" charset="0"/>
              </a:rPr>
              <a:t>Dinner</a:t>
            </a:r>
          </a:p>
        </p:txBody>
      </p:sp>
      <p:sp>
        <p:nvSpPr>
          <p:cNvPr id="262" name="Value10">
            <a:extLst>
              <a:ext uri="{FF2B5EF4-FFF2-40B4-BE49-F238E27FC236}">
                <a16:creationId xmlns:a16="http://schemas.microsoft.com/office/drawing/2014/main" id="{C8E89CD5-6FB8-5244-9C5C-F6F2A6F33A10}"/>
              </a:ext>
            </a:extLst>
          </p:cNvPr>
          <p:cNvSpPr/>
          <p:nvPr/>
        </p:nvSpPr>
        <p:spPr>
          <a:xfrm>
            <a:off x="7574936" y="5854104"/>
            <a:ext cx="9675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t"/>
            <a:r>
              <a:rPr lang="en-US" sz="1400" dirty="0">
                <a:latin typeface="Franklin Gothic Book" panose="020B0503020102020204" pitchFamily="34" charset="0"/>
              </a:rPr>
              <a:t>95% </a:t>
            </a:r>
            <a:r>
              <a:rPr lang="en-US" sz="1200" dirty="0">
                <a:latin typeface="Franklin Gothic Book" panose="020B0503020102020204" pitchFamily="34" charset="0"/>
              </a:rPr>
              <a:t>(+1.0)</a:t>
            </a:r>
            <a:endParaRPr lang="en-US" sz="1400" dirty="0">
              <a:latin typeface="Franklin Gothic Book" panose="020B0503020102020204" pitchFamily="34" charset="0"/>
            </a:endParaRPr>
          </a:p>
        </p:txBody>
      </p:sp>
      <p:graphicFrame>
        <p:nvGraphicFramePr>
          <p:cNvPr id="263" name="Chart9">
            <a:extLst>
              <a:ext uri="{FF2B5EF4-FFF2-40B4-BE49-F238E27FC236}">
                <a16:creationId xmlns:a16="http://schemas.microsoft.com/office/drawing/2014/main" id="{3FD192E3-9CB7-4248-9E40-7EF69EC8CD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2869703"/>
              </p:ext>
            </p:extLst>
          </p:nvPr>
        </p:nvGraphicFramePr>
        <p:xfrm>
          <a:off x="8840954" y="4573056"/>
          <a:ext cx="1381462" cy="1219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64" name="Title9">
            <a:extLst>
              <a:ext uri="{FF2B5EF4-FFF2-40B4-BE49-F238E27FC236}">
                <a16:creationId xmlns:a16="http://schemas.microsoft.com/office/drawing/2014/main" id="{F44D93C8-1577-4D48-9E21-43C68376EC09}"/>
              </a:ext>
            </a:extLst>
          </p:cNvPr>
          <p:cNvSpPr/>
          <p:nvPr/>
        </p:nvSpPr>
        <p:spPr>
          <a:xfrm>
            <a:off x="9009976" y="4119626"/>
            <a:ext cx="108876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en-US" sz="1100" dirty="0">
                <a:latin typeface="Franklin Gothic Medium" panose="020B0603020102020204" pitchFamily="34" charset="0"/>
              </a:rPr>
              <a:t>After Work /</a:t>
            </a:r>
          </a:p>
          <a:p>
            <a:pPr algn="ctr" fontAlgn="t"/>
            <a:r>
              <a:rPr lang="en-US" sz="1100" dirty="0">
                <a:latin typeface="Franklin Gothic Medium" panose="020B0603020102020204" pitchFamily="34" charset="0"/>
              </a:rPr>
              <a:t>School Bite</a:t>
            </a:r>
          </a:p>
        </p:txBody>
      </p:sp>
      <p:sp>
        <p:nvSpPr>
          <p:cNvPr id="265" name="Value9">
            <a:extLst>
              <a:ext uri="{FF2B5EF4-FFF2-40B4-BE49-F238E27FC236}">
                <a16:creationId xmlns:a16="http://schemas.microsoft.com/office/drawing/2014/main" id="{E8FF301F-F9FF-464A-A2E2-E9851C73B085}"/>
              </a:ext>
            </a:extLst>
          </p:cNvPr>
          <p:cNvSpPr/>
          <p:nvPr/>
        </p:nvSpPr>
        <p:spPr>
          <a:xfrm>
            <a:off x="9073296" y="5854104"/>
            <a:ext cx="9685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t"/>
            <a:r>
              <a:rPr lang="en-US" sz="1400" dirty="0">
                <a:latin typeface="Franklin Gothic Book" panose="020B0503020102020204" pitchFamily="34" charset="0"/>
              </a:rPr>
              <a:t>80% </a:t>
            </a:r>
            <a:r>
              <a:rPr lang="en-US" sz="1200" dirty="0">
                <a:latin typeface="Franklin Gothic Book" panose="020B0503020102020204" pitchFamily="34" charset="0"/>
              </a:rPr>
              <a:t>(+6.2)</a:t>
            </a:r>
            <a:endParaRPr lang="en-US" sz="1400" dirty="0">
              <a:latin typeface="Franklin Gothic Book" panose="020B0503020102020204" pitchFamily="34" charset="0"/>
            </a:endParaRPr>
          </a:p>
        </p:txBody>
      </p:sp>
      <p:graphicFrame>
        <p:nvGraphicFramePr>
          <p:cNvPr id="266" name="Chart8">
            <a:extLst>
              <a:ext uri="{FF2B5EF4-FFF2-40B4-BE49-F238E27FC236}">
                <a16:creationId xmlns:a16="http://schemas.microsoft.com/office/drawing/2014/main" id="{05DA2545-F9D3-914F-B2D3-F5E160AB47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2991533"/>
              </p:ext>
            </p:extLst>
          </p:nvPr>
        </p:nvGraphicFramePr>
        <p:xfrm>
          <a:off x="10339831" y="4573056"/>
          <a:ext cx="1381462" cy="1219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67" name="Title8">
            <a:extLst>
              <a:ext uri="{FF2B5EF4-FFF2-40B4-BE49-F238E27FC236}">
                <a16:creationId xmlns:a16="http://schemas.microsoft.com/office/drawing/2014/main" id="{8CD68365-AF29-684D-AB42-A4876055AEB2}"/>
              </a:ext>
            </a:extLst>
          </p:cNvPr>
          <p:cNvSpPr/>
          <p:nvPr/>
        </p:nvSpPr>
        <p:spPr>
          <a:xfrm>
            <a:off x="10523967" y="4119626"/>
            <a:ext cx="108876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en-US" sz="1100" dirty="0">
                <a:latin typeface="Franklin Gothic Medium" panose="020B0603020102020204" pitchFamily="34" charset="0"/>
              </a:rPr>
              <a:t>Afternoon</a:t>
            </a:r>
          </a:p>
          <a:p>
            <a:pPr algn="ctr" fontAlgn="t"/>
            <a:r>
              <a:rPr lang="en-US" sz="1100" dirty="0">
                <a:latin typeface="Franklin Gothic Medium" panose="020B0603020102020204" pitchFamily="34" charset="0"/>
              </a:rPr>
              <a:t>Snack</a:t>
            </a:r>
          </a:p>
        </p:txBody>
      </p:sp>
      <p:sp>
        <p:nvSpPr>
          <p:cNvPr id="268" name="Value8">
            <a:extLst>
              <a:ext uri="{FF2B5EF4-FFF2-40B4-BE49-F238E27FC236}">
                <a16:creationId xmlns:a16="http://schemas.microsoft.com/office/drawing/2014/main" id="{299F11D8-108B-8E46-AABF-9EDB82A6832C}"/>
              </a:ext>
            </a:extLst>
          </p:cNvPr>
          <p:cNvSpPr/>
          <p:nvPr/>
        </p:nvSpPr>
        <p:spPr>
          <a:xfrm>
            <a:off x="10572686" y="5854104"/>
            <a:ext cx="9675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t"/>
            <a:r>
              <a:rPr lang="en-US" sz="1400" dirty="0">
                <a:latin typeface="Franklin Gothic Book" panose="020B0503020102020204" pitchFamily="34" charset="0"/>
              </a:rPr>
              <a:t>75% </a:t>
            </a:r>
            <a:r>
              <a:rPr lang="en-US" sz="1200" dirty="0">
                <a:latin typeface="Franklin Gothic Book" panose="020B0503020102020204" pitchFamily="34" charset="0"/>
              </a:rPr>
              <a:t>(+1.0)</a:t>
            </a:r>
            <a:endParaRPr lang="en-US" sz="1400" dirty="0">
              <a:latin typeface="Franklin Gothic Book" panose="020B0503020102020204" pitchFamily="34" charset="0"/>
            </a:endParaRPr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9E176C46-E4B9-EA42-AF0F-E0DF123B2785}"/>
              </a:ext>
            </a:extLst>
          </p:cNvPr>
          <p:cNvGrpSpPr/>
          <p:nvPr/>
        </p:nvGrpSpPr>
        <p:grpSpPr>
          <a:xfrm>
            <a:off x="1578182" y="4680778"/>
            <a:ext cx="2474108" cy="1048709"/>
            <a:chOff x="1667082" y="1623545"/>
            <a:chExt cx="2474108" cy="1048709"/>
          </a:xfrm>
        </p:grpSpPr>
        <p:sp>
          <p:nvSpPr>
            <p:cNvPr id="270" name="Arc 269">
              <a:extLst>
                <a:ext uri="{FF2B5EF4-FFF2-40B4-BE49-F238E27FC236}">
                  <a16:creationId xmlns:a16="http://schemas.microsoft.com/office/drawing/2014/main" id="{70B8DA2D-14FF-D747-AED7-6767D69BB1D4}"/>
                </a:ext>
              </a:extLst>
            </p:cNvPr>
            <p:cNvSpPr/>
            <p:nvPr/>
          </p:nvSpPr>
          <p:spPr>
            <a:xfrm>
              <a:off x="1667082" y="1623545"/>
              <a:ext cx="1055760" cy="1048709"/>
            </a:xfrm>
            <a:prstGeom prst="arc">
              <a:avLst>
                <a:gd name="adj1" fmla="val 20270979"/>
                <a:gd name="adj2" fmla="val 1385213"/>
              </a:avLst>
            </a:prstGeom>
            <a:ln w="9525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Arc 270">
              <a:extLst>
                <a:ext uri="{FF2B5EF4-FFF2-40B4-BE49-F238E27FC236}">
                  <a16:creationId xmlns:a16="http://schemas.microsoft.com/office/drawing/2014/main" id="{4E02E6C0-5902-C849-AA64-D24B5FFFCA1B}"/>
                </a:ext>
              </a:extLst>
            </p:cNvPr>
            <p:cNvSpPr/>
            <p:nvPr/>
          </p:nvSpPr>
          <p:spPr>
            <a:xfrm>
              <a:off x="3085430" y="1623545"/>
              <a:ext cx="1055760" cy="1048709"/>
            </a:xfrm>
            <a:prstGeom prst="arc">
              <a:avLst>
                <a:gd name="adj1" fmla="val 10392816"/>
                <a:gd name="adj2" fmla="val 11213866"/>
              </a:avLst>
            </a:prstGeom>
            <a:ln w="9525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60336E0C-964C-1040-8DA4-59C239743B84}"/>
                </a:ext>
              </a:extLst>
            </p:cNvPr>
            <p:cNvCxnSpPr>
              <a:cxnSpLocks/>
            </p:cNvCxnSpPr>
            <p:nvPr/>
          </p:nvCxnSpPr>
          <p:spPr>
            <a:xfrm>
              <a:off x="2729192" y="2147899"/>
              <a:ext cx="360000" cy="0"/>
            </a:xfrm>
            <a:prstGeom prst="line">
              <a:avLst/>
            </a:prstGeom>
            <a:ln w="9525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73" name="Chart14">
            <a:extLst>
              <a:ext uri="{FF2B5EF4-FFF2-40B4-BE49-F238E27FC236}">
                <a16:creationId xmlns:a16="http://schemas.microsoft.com/office/drawing/2014/main" id="{6F1BDEB1-584C-3949-834F-250BC5C8B0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5055098"/>
              </p:ext>
            </p:extLst>
          </p:nvPr>
        </p:nvGraphicFramePr>
        <p:xfrm>
          <a:off x="1346584" y="4636427"/>
          <a:ext cx="1381462" cy="1219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4" name="Title14">
            <a:extLst>
              <a:ext uri="{FF2B5EF4-FFF2-40B4-BE49-F238E27FC236}">
                <a16:creationId xmlns:a16="http://schemas.microsoft.com/office/drawing/2014/main" id="{32957439-BA0C-324C-BCBE-BD7ACC36345B}"/>
              </a:ext>
            </a:extLst>
          </p:cNvPr>
          <p:cNvSpPr/>
          <p:nvPr/>
        </p:nvSpPr>
        <p:spPr>
          <a:xfrm>
            <a:off x="1515606" y="4119626"/>
            <a:ext cx="116884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en-US" sz="1100" dirty="0">
                <a:latin typeface="Franklin Gothic Medium" panose="020B0603020102020204" pitchFamily="34" charset="0"/>
              </a:rPr>
              <a:t>Bedtime / Late</a:t>
            </a:r>
          </a:p>
          <a:p>
            <a:pPr algn="ctr" fontAlgn="t"/>
            <a:r>
              <a:rPr lang="en-US" sz="1100" dirty="0">
                <a:latin typeface="Franklin Gothic Medium" panose="020B0603020102020204" pitchFamily="34" charset="0"/>
              </a:rPr>
              <a:t>Night Snack</a:t>
            </a:r>
          </a:p>
        </p:txBody>
      </p:sp>
      <p:sp>
        <p:nvSpPr>
          <p:cNvPr id="275" name="Value14">
            <a:extLst>
              <a:ext uri="{FF2B5EF4-FFF2-40B4-BE49-F238E27FC236}">
                <a16:creationId xmlns:a16="http://schemas.microsoft.com/office/drawing/2014/main" id="{3EFF6F9B-D136-7144-9E1D-4E40B8C028BA}"/>
              </a:ext>
            </a:extLst>
          </p:cNvPr>
          <p:cNvSpPr/>
          <p:nvPr/>
        </p:nvSpPr>
        <p:spPr>
          <a:xfrm>
            <a:off x="1604574" y="5854104"/>
            <a:ext cx="9172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t"/>
            <a:r>
              <a:rPr lang="en-US" sz="1400" dirty="0">
                <a:latin typeface="Franklin Gothic Book" panose="020B0503020102020204" pitchFamily="34" charset="0"/>
              </a:rPr>
              <a:t>83% </a:t>
            </a:r>
            <a:r>
              <a:rPr lang="en-US" sz="1200" dirty="0">
                <a:latin typeface="Franklin Gothic Book" panose="020B0503020102020204" pitchFamily="34" charset="0"/>
              </a:rPr>
              <a:t>(-0.4)</a:t>
            </a:r>
            <a:endParaRPr lang="en-US" sz="1400" dirty="0">
              <a:latin typeface="Franklin Gothic Book" panose="020B0503020102020204" pitchFamily="34" charset="0"/>
            </a:endParaRPr>
          </a:p>
        </p:txBody>
      </p:sp>
      <p:graphicFrame>
        <p:nvGraphicFramePr>
          <p:cNvPr id="276" name="Chart13">
            <a:extLst>
              <a:ext uri="{FF2B5EF4-FFF2-40B4-BE49-F238E27FC236}">
                <a16:creationId xmlns:a16="http://schemas.microsoft.com/office/drawing/2014/main" id="{96A67887-D1C2-424B-BF29-7FDD0AC08D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9565854"/>
              </p:ext>
            </p:extLst>
          </p:nvPr>
        </p:nvGraphicFramePr>
        <p:xfrm>
          <a:off x="2845458" y="4573056"/>
          <a:ext cx="1381462" cy="1219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277" name="Title13">
            <a:extLst>
              <a:ext uri="{FF2B5EF4-FFF2-40B4-BE49-F238E27FC236}">
                <a16:creationId xmlns:a16="http://schemas.microsoft.com/office/drawing/2014/main" id="{049F1F4C-919A-C842-91B9-DEAFABD284B6}"/>
              </a:ext>
            </a:extLst>
          </p:cNvPr>
          <p:cNvSpPr/>
          <p:nvPr/>
        </p:nvSpPr>
        <p:spPr>
          <a:xfrm>
            <a:off x="3029594" y="4119626"/>
            <a:ext cx="108876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en-US" sz="1100" dirty="0">
                <a:latin typeface="Franklin Gothic Medium" panose="020B0603020102020204" pitchFamily="34" charset="0"/>
              </a:rPr>
              <a:t>Evening</a:t>
            </a:r>
          </a:p>
          <a:p>
            <a:pPr algn="ctr" fontAlgn="t"/>
            <a:r>
              <a:rPr lang="en-US" sz="1100" dirty="0">
                <a:latin typeface="Franklin Gothic Medium" panose="020B0603020102020204" pitchFamily="34" charset="0"/>
              </a:rPr>
              <a:t>We</a:t>
            </a:r>
          </a:p>
        </p:txBody>
      </p:sp>
      <p:sp>
        <p:nvSpPr>
          <p:cNvPr id="278" name="Value13">
            <a:extLst>
              <a:ext uri="{FF2B5EF4-FFF2-40B4-BE49-F238E27FC236}">
                <a16:creationId xmlns:a16="http://schemas.microsoft.com/office/drawing/2014/main" id="{26614667-5FBD-AB41-8B94-9FFB1779ADD0}"/>
              </a:ext>
            </a:extLst>
          </p:cNvPr>
          <p:cNvSpPr/>
          <p:nvPr/>
        </p:nvSpPr>
        <p:spPr>
          <a:xfrm>
            <a:off x="3085238" y="5854104"/>
            <a:ext cx="9536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t"/>
            <a:r>
              <a:rPr lang="en-US" sz="1400" dirty="0">
                <a:latin typeface="Franklin Gothic Book" panose="020B0503020102020204" pitchFamily="34" charset="0"/>
              </a:rPr>
              <a:t>71% </a:t>
            </a:r>
            <a:r>
              <a:rPr lang="en-US" sz="1200" dirty="0">
                <a:latin typeface="Franklin Gothic Book" panose="020B0503020102020204" pitchFamily="34" charset="0"/>
              </a:rPr>
              <a:t>(+3.2)</a:t>
            </a:r>
            <a:endParaRPr lang="en-US" sz="1400" dirty="0">
              <a:latin typeface="Franklin Gothic Book" panose="020B0503020102020204" pitchFamily="34" charset="0"/>
            </a:endParaRP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747AC997-6C1F-534E-B7B8-A444275DC116}"/>
              </a:ext>
            </a:extLst>
          </p:cNvPr>
          <p:cNvGrpSpPr/>
          <p:nvPr/>
        </p:nvGrpSpPr>
        <p:grpSpPr>
          <a:xfrm>
            <a:off x="3074473" y="4680778"/>
            <a:ext cx="2474108" cy="1048709"/>
            <a:chOff x="1667082" y="1623545"/>
            <a:chExt cx="2474108" cy="1048709"/>
          </a:xfrm>
        </p:grpSpPr>
        <p:sp>
          <p:nvSpPr>
            <p:cNvPr id="280" name="Arc 279">
              <a:extLst>
                <a:ext uri="{FF2B5EF4-FFF2-40B4-BE49-F238E27FC236}">
                  <a16:creationId xmlns:a16="http://schemas.microsoft.com/office/drawing/2014/main" id="{F5C220B7-DEEC-CC4A-8C84-7DF0077D7757}"/>
                </a:ext>
              </a:extLst>
            </p:cNvPr>
            <p:cNvSpPr/>
            <p:nvPr/>
          </p:nvSpPr>
          <p:spPr>
            <a:xfrm>
              <a:off x="1667082" y="1623545"/>
              <a:ext cx="1055760" cy="1048709"/>
            </a:xfrm>
            <a:prstGeom prst="arc">
              <a:avLst>
                <a:gd name="adj1" fmla="val 20270979"/>
                <a:gd name="adj2" fmla="val 1385213"/>
              </a:avLst>
            </a:prstGeom>
            <a:ln w="9525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Arc 280">
              <a:extLst>
                <a:ext uri="{FF2B5EF4-FFF2-40B4-BE49-F238E27FC236}">
                  <a16:creationId xmlns:a16="http://schemas.microsoft.com/office/drawing/2014/main" id="{A4DAB75F-FCB7-BE4C-87E4-60E7FB2DEE4F}"/>
                </a:ext>
              </a:extLst>
            </p:cNvPr>
            <p:cNvSpPr/>
            <p:nvPr/>
          </p:nvSpPr>
          <p:spPr>
            <a:xfrm>
              <a:off x="3085430" y="1623545"/>
              <a:ext cx="1055760" cy="1048709"/>
            </a:xfrm>
            <a:prstGeom prst="arc">
              <a:avLst>
                <a:gd name="adj1" fmla="val 10392816"/>
                <a:gd name="adj2" fmla="val 11213866"/>
              </a:avLst>
            </a:prstGeom>
            <a:ln w="9525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28498FD3-FE47-1449-9200-42378537ACC6}"/>
                </a:ext>
              </a:extLst>
            </p:cNvPr>
            <p:cNvCxnSpPr>
              <a:cxnSpLocks/>
            </p:cNvCxnSpPr>
            <p:nvPr/>
          </p:nvCxnSpPr>
          <p:spPr>
            <a:xfrm>
              <a:off x="2729192" y="2147899"/>
              <a:ext cx="360000" cy="0"/>
            </a:xfrm>
            <a:prstGeom prst="line">
              <a:avLst/>
            </a:prstGeom>
            <a:ln w="9525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45AD9F32-9A72-D548-95E0-0DB3575692ED}"/>
              </a:ext>
            </a:extLst>
          </p:cNvPr>
          <p:cNvGrpSpPr/>
          <p:nvPr/>
        </p:nvGrpSpPr>
        <p:grpSpPr>
          <a:xfrm>
            <a:off x="4570764" y="4680778"/>
            <a:ext cx="2474108" cy="1048709"/>
            <a:chOff x="1667082" y="1623545"/>
            <a:chExt cx="2474108" cy="1048709"/>
          </a:xfrm>
        </p:grpSpPr>
        <p:sp>
          <p:nvSpPr>
            <p:cNvPr id="284" name="Arc 283">
              <a:extLst>
                <a:ext uri="{FF2B5EF4-FFF2-40B4-BE49-F238E27FC236}">
                  <a16:creationId xmlns:a16="http://schemas.microsoft.com/office/drawing/2014/main" id="{0FD3BE19-9751-8947-9D31-5642CB1BDA1A}"/>
                </a:ext>
              </a:extLst>
            </p:cNvPr>
            <p:cNvSpPr/>
            <p:nvPr/>
          </p:nvSpPr>
          <p:spPr>
            <a:xfrm>
              <a:off x="1667082" y="1623545"/>
              <a:ext cx="1055760" cy="1048709"/>
            </a:xfrm>
            <a:prstGeom prst="arc">
              <a:avLst>
                <a:gd name="adj1" fmla="val 20270979"/>
                <a:gd name="adj2" fmla="val 1385213"/>
              </a:avLst>
            </a:prstGeom>
            <a:ln w="9525">
              <a:solidFill>
                <a:srgbClr val="002D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Arc 284">
              <a:extLst>
                <a:ext uri="{FF2B5EF4-FFF2-40B4-BE49-F238E27FC236}">
                  <a16:creationId xmlns:a16="http://schemas.microsoft.com/office/drawing/2014/main" id="{78710685-FC38-3848-9C34-24C930939DE1}"/>
                </a:ext>
              </a:extLst>
            </p:cNvPr>
            <p:cNvSpPr/>
            <p:nvPr/>
          </p:nvSpPr>
          <p:spPr>
            <a:xfrm>
              <a:off x="3085430" y="1623545"/>
              <a:ext cx="1055760" cy="1048709"/>
            </a:xfrm>
            <a:prstGeom prst="arc">
              <a:avLst>
                <a:gd name="adj1" fmla="val 10392816"/>
                <a:gd name="adj2" fmla="val 11213866"/>
              </a:avLst>
            </a:prstGeom>
            <a:ln w="9525">
              <a:solidFill>
                <a:srgbClr val="002D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787B055C-191F-BD46-B9F1-0424BA2514ED}"/>
                </a:ext>
              </a:extLst>
            </p:cNvPr>
            <p:cNvCxnSpPr>
              <a:cxnSpLocks/>
            </p:cNvCxnSpPr>
            <p:nvPr/>
          </p:nvCxnSpPr>
          <p:spPr>
            <a:xfrm>
              <a:off x="2729192" y="2147899"/>
              <a:ext cx="360000" cy="0"/>
            </a:xfrm>
            <a:prstGeom prst="line">
              <a:avLst/>
            </a:prstGeom>
            <a:ln w="9525">
              <a:solidFill>
                <a:srgbClr val="002D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7879C153-7F42-5A4B-9F71-A47F8CC04E0A}"/>
              </a:ext>
            </a:extLst>
          </p:cNvPr>
          <p:cNvGrpSpPr/>
          <p:nvPr/>
        </p:nvGrpSpPr>
        <p:grpSpPr>
          <a:xfrm>
            <a:off x="6074612" y="4680778"/>
            <a:ext cx="2474108" cy="1048709"/>
            <a:chOff x="1667082" y="1623545"/>
            <a:chExt cx="2474108" cy="1048709"/>
          </a:xfrm>
        </p:grpSpPr>
        <p:sp>
          <p:nvSpPr>
            <p:cNvPr id="288" name="Arc 287">
              <a:extLst>
                <a:ext uri="{FF2B5EF4-FFF2-40B4-BE49-F238E27FC236}">
                  <a16:creationId xmlns:a16="http://schemas.microsoft.com/office/drawing/2014/main" id="{D64D72CC-C201-124E-8640-CD7CE4D10745}"/>
                </a:ext>
              </a:extLst>
            </p:cNvPr>
            <p:cNvSpPr/>
            <p:nvPr/>
          </p:nvSpPr>
          <p:spPr>
            <a:xfrm>
              <a:off x="1667082" y="1623545"/>
              <a:ext cx="1055760" cy="1048709"/>
            </a:xfrm>
            <a:prstGeom prst="arc">
              <a:avLst>
                <a:gd name="adj1" fmla="val 20270979"/>
                <a:gd name="adj2" fmla="val 1385213"/>
              </a:avLst>
            </a:prstGeom>
            <a:ln w="9525">
              <a:solidFill>
                <a:srgbClr val="005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Arc 288">
              <a:extLst>
                <a:ext uri="{FF2B5EF4-FFF2-40B4-BE49-F238E27FC236}">
                  <a16:creationId xmlns:a16="http://schemas.microsoft.com/office/drawing/2014/main" id="{47ABDCA4-37B4-9A46-9130-C5FE97022E9E}"/>
                </a:ext>
              </a:extLst>
            </p:cNvPr>
            <p:cNvSpPr/>
            <p:nvPr/>
          </p:nvSpPr>
          <p:spPr>
            <a:xfrm>
              <a:off x="3085430" y="1623545"/>
              <a:ext cx="1055760" cy="1048709"/>
            </a:xfrm>
            <a:prstGeom prst="arc">
              <a:avLst>
                <a:gd name="adj1" fmla="val 10392816"/>
                <a:gd name="adj2" fmla="val 11213866"/>
              </a:avLst>
            </a:prstGeom>
            <a:ln w="9525">
              <a:solidFill>
                <a:srgbClr val="005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D986A478-1B55-9C40-A596-C2F28F7AA309}"/>
                </a:ext>
              </a:extLst>
            </p:cNvPr>
            <p:cNvCxnSpPr>
              <a:cxnSpLocks/>
            </p:cNvCxnSpPr>
            <p:nvPr/>
          </p:nvCxnSpPr>
          <p:spPr>
            <a:xfrm>
              <a:off x="2729192" y="2147899"/>
              <a:ext cx="360000" cy="0"/>
            </a:xfrm>
            <a:prstGeom prst="line">
              <a:avLst/>
            </a:prstGeom>
            <a:ln w="9525">
              <a:solidFill>
                <a:srgbClr val="005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AB6B49A3-D410-B744-8998-73DD0679B20E}"/>
              </a:ext>
            </a:extLst>
          </p:cNvPr>
          <p:cNvGrpSpPr/>
          <p:nvPr/>
        </p:nvGrpSpPr>
        <p:grpSpPr>
          <a:xfrm>
            <a:off x="7578460" y="4680778"/>
            <a:ext cx="2474108" cy="1048709"/>
            <a:chOff x="1667082" y="1623545"/>
            <a:chExt cx="2474108" cy="1048709"/>
          </a:xfrm>
        </p:grpSpPr>
        <p:sp>
          <p:nvSpPr>
            <p:cNvPr id="292" name="Arc 291">
              <a:extLst>
                <a:ext uri="{FF2B5EF4-FFF2-40B4-BE49-F238E27FC236}">
                  <a16:creationId xmlns:a16="http://schemas.microsoft.com/office/drawing/2014/main" id="{D9B328CE-341D-DB49-8CEE-B3350D1D9227}"/>
                </a:ext>
              </a:extLst>
            </p:cNvPr>
            <p:cNvSpPr/>
            <p:nvPr/>
          </p:nvSpPr>
          <p:spPr>
            <a:xfrm>
              <a:off x="1667082" y="1623545"/>
              <a:ext cx="1055760" cy="1048709"/>
            </a:xfrm>
            <a:prstGeom prst="arc">
              <a:avLst>
                <a:gd name="adj1" fmla="val 20270979"/>
                <a:gd name="adj2" fmla="val 1385213"/>
              </a:avLst>
            </a:prstGeom>
            <a:ln w="9525">
              <a:solidFill>
                <a:srgbClr val="3558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Arc 292">
              <a:extLst>
                <a:ext uri="{FF2B5EF4-FFF2-40B4-BE49-F238E27FC236}">
                  <a16:creationId xmlns:a16="http://schemas.microsoft.com/office/drawing/2014/main" id="{BAF8101C-379F-3D47-85B0-A280C48FAC58}"/>
                </a:ext>
              </a:extLst>
            </p:cNvPr>
            <p:cNvSpPr/>
            <p:nvPr/>
          </p:nvSpPr>
          <p:spPr>
            <a:xfrm>
              <a:off x="3085430" y="1623545"/>
              <a:ext cx="1055760" cy="1048709"/>
            </a:xfrm>
            <a:prstGeom prst="arc">
              <a:avLst>
                <a:gd name="adj1" fmla="val 10392816"/>
                <a:gd name="adj2" fmla="val 11213866"/>
              </a:avLst>
            </a:prstGeom>
            <a:ln w="9525">
              <a:solidFill>
                <a:srgbClr val="3558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B11CE008-240A-1D42-BFEA-2C71A79DF4B4}"/>
                </a:ext>
              </a:extLst>
            </p:cNvPr>
            <p:cNvCxnSpPr>
              <a:cxnSpLocks/>
            </p:cNvCxnSpPr>
            <p:nvPr/>
          </p:nvCxnSpPr>
          <p:spPr>
            <a:xfrm>
              <a:off x="2729192" y="2147899"/>
              <a:ext cx="360000" cy="0"/>
            </a:xfrm>
            <a:prstGeom prst="line">
              <a:avLst/>
            </a:prstGeom>
            <a:ln w="9525">
              <a:solidFill>
                <a:srgbClr val="3558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8A287BB3-6511-754B-A9B2-8A28B42CA6BC}"/>
              </a:ext>
            </a:extLst>
          </p:cNvPr>
          <p:cNvGrpSpPr/>
          <p:nvPr/>
        </p:nvGrpSpPr>
        <p:grpSpPr>
          <a:xfrm>
            <a:off x="9074751" y="4680778"/>
            <a:ext cx="2474108" cy="1048709"/>
            <a:chOff x="1667082" y="1623545"/>
            <a:chExt cx="2474108" cy="1048709"/>
          </a:xfrm>
        </p:grpSpPr>
        <p:sp>
          <p:nvSpPr>
            <p:cNvPr id="296" name="Arc 295">
              <a:extLst>
                <a:ext uri="{FF2B5EF4-FFF2-40B4-BE49-F238E27FC236}">
                  <a16:creationId xmlns:a16="http://schemas.microsoft.com/office/drawing/2014/main" id="{EF4BB285-7E5E-0843-BB6C-956030FFF910}"/>
                </a:ext>
              </a:extLst>
            </p:cNvPr>
            <p:cNvSpPr/>
            <p:nvPr/>
          </p:nvSpPr>
          <p:spPr>
            <a:xfrm>
              <a:off x="1667082" y="1623545"/>
              <a:ext cx="1055760" cy="1048709"/>
            </a:xfrm>
            <a:prstGeom prst="arc">
              <a:avLst>
                <a:gd name="adj1" fmla="val 20270979"/>
                <a:gd name="adj2" fmla="val 1385213"/>
              </a:avLst>
            </a:prstGeom>
            <a:ln w="9525">
              <a:solidFill>
                <a:srgbClr val="4D8D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Arc 296">
              <a:extLst>
                <a:ext uri="{FF2B5EF4-FFF2-40B4-BE49-F238E27FC236}">
                  <a16:creationId xmlns:a16="http://schemas.microsoft.com/office/drawing/2014/main" id="{68BD49EA-B6D6-4541-BAE7-0D2642E01849}"/>
                </a:ext>
              </a:extLst>
            </p:cNvPr>
            <p:cNvSpPr/>
            <p:nvPr/>
          </p:nvSpPr>
          <p:spPr>
            <a:xfrm>
              <a:off x="3085430" y="1623545"/>
              <a:ext cx="1055760" cy="1048709"/>
            </a:xfrm>
            <a:prstGeom prst="arc">
              <a:avLst>
                <a:gd name="adj1" fmla="val 10392816"/>
                <a:gd name="adj2" fmla="val 11213866"/>
              </a:avLst>
            </a:prstGeom>
            <a:ln w="9525">
              <a:solidFill>
                <a:srgbClr val="4D8D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A355B380-F33A-C241-BCD8-D52312904CCF}"/>
                </a:ext>
              </a:extLst>
            </p:cNvPr>
            <p:cNvCxnSpPr>
              <a:cxnSpLocks/>
            </p:cNvCxnSpPr>
            <p:nvPr/>
          </p:nvCxnSpPr>
          <p:spPr>
            <a:xfrm>
              <a:off x="2729192" y="2147899"/>
              <a:ext cx="360000" cy="0"/>
            </a:xfrm>
            <a:prstGeom prst="line">
              <a:avLst/>
            </a:prstGeom>
            <a:ln w="9525">
              <a:solidFill>
                <a:srgbClr val="4D8D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9" name="Arc 298">
            <a:extLst>
              <a:ext uri="{FF2B5EF4-FFF2-40B4-BE49-F238E27FC236}">
                <a16:creationId xmlns:a16="http://schemas.microsoft.com/office/drawing/2014/main" id="{7A993A76-2AF0-5A4C-B679-08768C8E661A}"/>
              </a:ext>
            </a:extLst>
          </p:cNvPr>
          <p:cNvSpPr/>
          <p:nvPr/>
        </p:nvSpPr>
        <p:spPr>
          <a:xfrm>
            <a:off x="10578599" y="4680778"/>
            <a:ext cx="1055760" cy="1048709"/>
          </a:xfrm>
          <a:prstGeom prst="arc">
            <a:avLst>
              <a:gd name="adj1" fmla="val 20270979"/>
              <a:gd name="adj2" fmla="val 1385213"/>
            </a:avLst>
          </a:prstGeom>
          <a:ln w="9525">
            <a:solidFill>
              <a:srgbClr val="4EB9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E0BF9C49-E1AC-314A-9EDD-8DD00AC6644F}"/>
              </a:ext>
            </a:extLst>
          </p:cNvPr>
          <p:cNvGrpSpPr/>
          <p:nvPr/>
        </p:nvGrpSpPr>
        <p:grpSpPr>
          <a:xfrm>
            <a:off x="11620650" y="2697928"/>
            <a:ext cx="253096" cy="2507203"/>
            <a:chOff x="11709550" y="2380300"/>
            <a:chExt cx="223676" cy="2888203"/>
          </a:xfrm>
        </p:grpSpPr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E684B592-7426-CF41-A677-65099C961B58}"/>
                </a:ext>
              </a:extLst>
            </p:cNvPr>
            <p:cNvCxnSpPr>
              <a:cxnSpLocks/>
            </p:cNvCxnSpPr>
            <p:nvPr/>
          </p:nvCxnSpPr>
          <p:spPr>
            <a:xfrm>
              <a:off x="11729609" y="2380300"/>
              <a:ext cx="93600" cy="0"/>
            </a:xfrm>
            <a:prstGeom prst="line">
              <a:avLst/>
            </a:prstGeom>
            <a:ln w="9525">
              <a:solidFill>
                <a:srgbClr val="4EB9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39311AB9-A0EC-0A4F-97DB-ED373560F1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910880" y="2483110"/>
              <a:ext cx="21823" cy="2684909"/>
            </a:xfrm>
            <a:prstGeom prst="line">
              <a:avLst/>
            </a:prstGeom>
            <a:ln w="9525">
              <a:solidFill>
                <a:srgbClr val="4EB9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C1846F68-4E91-384E-9220-5EB93F4F4D90}"/>
                </a:ext>
              </a:extLst>
            </p:cNvPr>
            <p:cNvCxnSpPr>
              <a:cxnSpLocks/>
            </p:cNvCxnSpPr>
            <p:nvPr/>
          </p:nvCxnSpPr>
          <p:spPr>
            <a:xfrm>
              <a:off x="11729609" y="5268503"/>
              <a:ext cx="93600" cy="0"/>
            </a:xfrm>
            <a:prstGeom prst="line">
              <a:avLst/>
            </a:prstGeom>
            <a:ln w="9525">
              <a:solidFill>
                <a:srgbClr val="4EB9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Arc 303">
              <a:extLst>
                <a:ext uri="{FF2B5EF4-FFF2-40B4-BE49-F238E27FC236}">
                  <a16:creationId xmlns:a16="http://schemas.microsoft.com/office/drawing/2014/main" id="{49043293-72E0-CD4F-979D-CD7FBF71F8BF}"/>
                </a:ext>
              </a:extLst>
            </p:cNvPr>
            <p:cNvSpPr/>
            <p:nvPr/>
          </p:nvSpPr>
          <p:spPr>
            <a:xfrm>
              <a:off x="11709550" y="2380300"/>
              <a:ext cx="200968" cy="200968"/>
            </a:xfrm>
            <a:prstGeom prst="arc">
              <a:avLst/>
            </a:prstGeom>
            <a:ln w="9525">
              <a:solidFill>
                <a:srgbClr val="4EB9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Arc 304">
              <a:extLst>
                <a:ext uri="{FF2B5EF4-FFF2-40B4-BE49-F238E27FC236}">
                  <a16:creationId xmlns:a16="http://schemas.microsoft.com/office/drawing/2014/main" id="{BCE7FC17-FA34-D548-9DCF-B32B182248A4}"/>
                </a:ext>
              </a:extLst>
            </p:cNvPr>
            <p:cNvSpPr/>
            <p:nvPr/>
          </p:nvSpPr>
          <p:spPr>
            <a:xfrm>
              <a:off x="11732258" y="5067535"/>
              <a:ext cx="200968" cy="200968"/>
            </a:xfrm>
            <a:prstGeom prst="arc">
              <a:avLst>
                <a:gd name="adj1" fmla="val 21359809"/>
                <a:gd name="adj2" fmla="val 6142195"/>
              </a:avLst>
            </a:prstGeom>
            <a:ln w="9525">
              <a:solidFill>
                <a:srgbClr val="4EB9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8" name="Picture 307">
            <a:extLst>
              <a:ext uri="{FF2B5EF4-FFF2-40B4-BE49-F238E27FC236}">
                <a16:creationId xmlns:a16="http://schemas.microsoft.com/office/drawing/2014/main" id="{5A0FC0D8-9237-0144-BFF1-4D310A5566B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8164" y="5190806"/>
            <a:ext cx="605853" cy="605853"/>
          </a:xfrm>
          <a:prstGeom prst="rect">
            <a:avLst/>
          </a:prstGeom>
        </p:spPr>
      </p:pic>
      <p:pic>
        <p:nvPicPr>
          <p:cNvPr id="309" name="Picture 308" descr="A picture containing drawing, game, table&#10;&#10;Description automatically generated">
            <a:extLst>
              <a:ext uri="{FF2B5EF4-FFF2-40B4-BE49-F238E27FC236}">
                <a16:creationId xmlns:a16="http://schemas.microsoft.com/office/drawing/2014/main" id="{3EC688F8-D8BE-7F4A-AA6B-D605C4636C40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4" y="4412432"/>
            <a:ext cx="605853" cy="605853"/>
          </a:xfrm>
          <a:prstGeom prst="rect">
            <a:avLst/>
          </a:prstGeom>
        </p:spPr>
      </p:pic>
      <p:sp>
        <p:nvSpPr>
          <p:cNvPr id="310" name="Rectangle 309">
            <a:extLst>
              <a:ext uri="{FF2B5EF4-FFF2-40B4-BE49-F238E27FC236}">
                <a16:creationId xmlns:a16="http://schemas.microsoft.com/office/drawing/2014/main" id="{35C5F696-F266-CF4F-AE07-86FEF4EC544A}"/>
              </a:ext>
            </a:extLst>
          </p:cNvPr>
          <p:cNvSpPr/>
          <p:nvPr/>
        </p:nvSpPr>
        <p:spPr>
          <a:xfrm>
            <a:off x="281482" y="2558180"/>
            <a:ext cx="104547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1100" dirty="0">
                <a:latin typeface="Franklin Gothic Medium" panose="020B0603020102020204" pitchFamily="34" charset="0"/>
              </a:rPr>
              <a:t>Occasion Size 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3E631DD6-BE7D-734B-8F75-256189656DCE}"/>
              </a:ext>
            </a:extLst>
          </p:cNvPr>
          <p:cNvSpPr/>
          <p:nvPr/>
        </p:nvSpPr>
        <p:spPr>
          <a:xfrm>
            <a:off x="271864" y="3332628"/>
            <a:ext cx="103586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t"/>
            <a:r>
              <a:rPr lang="en-US" sz="1100" dirty="0">
                <a:latin typeface="Franklin Gothic Medium" panose="020B0603020102020204" pitchFamily="34" charset="0"/>
              </a:rPr>
              <a:t>% of Occasion</a:t>
            </a:r>
          </a:p>
          <a:p>
            <a:pPr algn="ctr" fontAlgn="t"/>
            <a:r>
              <a:rPr lang="en-US" sz="1100" dirty="0">
                <a:latin typeface="Franklin Gothic Medium" panose="020B0603020102020204" pitchFamily="34" charset="0"/>
              </a:rPr>
              <a:t>@Home</a:t>
            </a:r>
          </a:p>
        </p:txBody>
      </p:sp>
      <p:graphicFrame>
        <p:nvGraphicFramePr>
          <p:cNvPr id="312" name="Chart3">
            <a:extLst>
              <a:ext uri="{FF2B5EF4-FFF2-40B4-BE49-F238E27FC236}">
                <a16:creationId xmlns:a16="http://schemas.microsoft.com/office/drawing/2014/main" id="{7E87C277-3B3A-394F-BD1D-E3DEC7DDEA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8148991"/>
              </p:ext>
            </p:extLst>
          </p:nvPr>
        </p:nvGraphicFramePr>
        <p:xfrm>
          <a:off x="4344332" y="2065853"/>
          <a:ext cx="1381462" cy="1219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313" name="Title3">
            <a:extLst>
              <a:ext uri="{FF2B5EF4-FFF2-40B4-BE49-F238E27FC236}">
                <a16:creationId xmlns:a16="http://schemas.microsoft.com/office/drawing/2014/main" id="{02F97A57-B174-F141-8306-51F7BBC832DF}"/>
              </a:ext>
            </a:extLst>
          </p:cNvPr>
          <p:cNvSpPr/>
          <p:nvPr/>
        </p:nvSpPr>
        <p:spPr>
          <a:xfrm>
            <a:off x="4513354" y="1620679"/>
            <a:ext cx="108876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en-US" sz="1100" dirty="0">
                <a:latin typeface="Franklin Gothic Medium" panose="020B0603020102020204" pitchFamily="34" charset="0"/>
              </a:rPr>
              <a:t>Family</a:t>
            </a:r>
          </a:p>
          <a:p>
            <a:pPr algn="ctr" fontAlgn="t"/>
            <a:r>
              <a:rPr lang="en-US" sz="1100" dirty="0">
                <a:latin typeface="Franklin Gothic Medium" panose="020B0603020102020204" pitchFamily="34" charset="0"/>
              </a:rPr>
              <a:t>Breakfast</a:t>
            </a:r>
          </a:p>
        </p:txBody>
      </p:sp>
      <p:sp>
        <p:nvSpPr>
          <p:cNvPr id="314" name="Value3">
            <a:extLst>
              <a:ext uri="{FF2B5EF4-FFF2-40B4-BE49-F238E27FC236}">
                <a16:creationId xmlns:a16="http://schemas.microsoft.com/office/drawing/2014/main" id="{CDAE09FF-6E73-CB45-9AB9-A24774FB7646}"/>
              </a:ext>
            </a:extLst>
          </p:cNvPr>
          <p:cNvSpPr/>
          <p:nvPr/>
        </p:nvSpPr>
        <p:spPr>
          <a:xfrm>
            <a:off x="4602320" y="3346901"/>
            <a:ext cx="9172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t"/>
            <a:r>
              <a:rPr lang="en-US" sz="1400" dirty="0">
                <a:latin typeface="Franklin Gothic Book" panose="020B0503020102020204" pitchFamily="34" charset="0"/>
              </a:rPr>
              <a:t>93% </a:t>
            </a:r>
            <a:r>
              <a:rPr lang="en-US" sz="1200" dirty="0">
                <a:latin typeface="Franklin Gothic Book" panose="020B0503020102020204" pitchFamily="34" charset="0"/>
              </a:rPr>
              <a:t>(-0.2)</a:t>
            </a:r>
            <a:endParaRPr lang="en-US" sz="1400" dirty="0">
              <a:latin typeface="Franklin Gothic Book" panose="020B0503020102020204" pitchFamily="34" charset="0"/>
            </a:endParaRPr>
          </a:p>
        </p:txBody>
      </p:sp>
      <p:graphicFrame>
        <p:nvGraphicFramePr>
          <p:cNvPr id="315" name="Chart4">
            <a:extLst>
              <a:ext uri="{FF2B5EF4-FFF2-40B4-BE49-F238E27FC236}">
                <a16:creationId xmlns:a16="http://schemas.microsoft.com/office/drawing/2014/main" id="{0F62AB5C-61D0-F943-A76E-45FB25CD2C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0467258"/>
              </p:ext>
            </p:extLst>
          </p:nvPr>
        </p:nvGraphicFramePr>
        <p:xfrm>
          <a:off x="5843206" y="2065853"/>
          <a:ext cx="1381462" cy="1219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sp>
        <p:nvSpPr>
          <p:cNvPr id="316" name="Title4">
            <a:extLst>
              <a:ext uri="{FF2B5EF4-FFF2-40B4-BE49-F238E27FC236}">
                <a16:creationId xmlns:a16="http://schemas.microsoft.com/office/drawing/2014/main" id="{F19E9C50-94AE-6945-90BA-2B4192E999F2}"/>
              </a:ext>
            </a:extLst>
          </p:cNvPr>
          <p:cNvSpPr/>
          <p:nvPr/>
        </p:nvSpPr>
        <p:spPr>
          <a:xfrm>
            <a:off x="6012228" y="1620679"/>
            <a:ext cx="108876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en-US" sz="1100" dirty="0">
                <a:latin typeface="Franklin Gothic Medium" panose="020B0603020102020204" pitchFamily="34" charset="0"/>
              </a:rPr>
              <a:t>Breakfast At</a:t>
            </a:r>
          </a:p>
          <a:p>
            <a:pPr algn="ctr" fontAlgn="t"/>
            <a:r>
              <a:rPr lang="en-US" sz="1100" dirty="0">
                <a:latin typeface="Franklin Gothic Medium" panose="020B0603020102020204" pitchFamily="34" charset="0"/>
              </a:rPr>
              <a:t>Work / School</a:t>
            </a:r>
          </a:p>
        </p:txBody>
      </p:sp>
      <p:sp>
        <p:nvSpPr>
          <p:cNvPr id="317" name="Value4">
            <a:extLst>
              <a:ext uri="{FF2B5EF4-FFF2-40B4-BE49-F238E27FC236}">
                <a16:creationId xmlns:a16="http://schemas.microsoft.com/office/drawing/2014/main" id="{3622EBAC-A33D-5B4B-94CF-661FF27E33D2}"/>
              </a:ext>
            </a:extLst>
          </p:cNvPr>
          <p:cNvSpPr/>
          <p:nvPr/>
        </p:nvSpPr>
        <p:spPr>
          <a:xfrm>
            <a:off x="6372103" y="3346901"/>
            <a:ext cx="3754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t"/>
            <a:r>
              <a:rPr lang="en-US" sz="1400" dirty="0">
                <a:latin typeface="Franklin Gothic Book" panose="020B0503020102020204" pitchFamily="34" charset="0"/>
              </a:rPr>
              <a:t>LS</a:t>
            </a:r>
          </a:p>
        </p:txBody>
      </p:sp>
      <p:graphicFrame>
        <p:nvGraphicFramePr>
          <p:cNvPr id="318" name="Chart5">
            <a:extLst>
              <a:ext uri="{FF2B5EF4-FFF2-40B4-BE49-F238E27FC236}">
                <a16:creationId xmlns:a16="http://schemas.microsoft.com/office/drawing/2014/main" id="{46022540-6FBF-654B-8344-A3E37F7910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1798881"/>
              </p:ext>
            </p:extLst>
          </p:nvPr>
        </p:nvGraphicFramePr>
        <p:xfrm>
          <a:off x="7342080" y="2065853"/>
          <a:ext cx="1381462" cy="1219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319" name="Title5">
            <a:extLst>
              <a:ext uri="{FF2B5EF4-FFF2-40B4-BE49-F238E27FC236}">
                <a16:creationId xmlns:a16="http://schemas.microsoft.com/office/drawing/2014/main" id="{0DA4FFCA-539E-1C40-ABC8-D98D5CB60D3D}"/>
              </a:ext>
            </a:extLst>
          </p:cNvPr>
          <p:cNvSpPr/>
          <p:nvPr/>
        </p:nvSpPr>
        <p:spPr>
          <a:xfrm>
            <a:off x="7503545" y="1620679"/>
            <a:ext cx="108876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en-US" sz="1100" dirty="0">
                <a:latin typeface="Franklin Gothic Medium" panose="020B0603020102020204" pitchFamily="34" charset="0"/>
              </a:rPr>
              <a:t>Mid Morning</a:t>
            </a:r>
          </a:p>
          <a:p>
            <a:pPr algn="ctr" fontAlgn="t"/>
            <a:r>
              <a:rPr lang="en-US" sz="1100" dirty="0">
                <a:latin typeface="Franklin Gothic Medium" panose="020B0603020102020204" pitchFamily="34" charset="0"/>
              </a:rPr>
              <a:t>Snack</a:t>
            </a:r>
          </a:p>
        </p:txBody>
      </p:sp>
      <p:sp>
        <p:nvSpPr>
          <p:cNvPr id="320" name="Value5">
            <a:extLst>
              <a:ext uri="{FF2B5EF4-FFF2-40B4-BE49-F238E27FC236}">
                <a16:creationId xmlns:a16="http://schemas.microsoft.com/office/drawing/2014/main" id="{B26657FB-6F8E-954B-8C21-A09D6A98A4CD}"/>
              </a:ext>
            </a:extLst>
          </p:cNvPr>
          <p:cNvSpPr/>
          <p:nvPr/>
        </p:nvSpPr>
        <p:spPr>
          <a:xfrm>
            <a:off x="7577949" y="3346901"/>
            <a:ext cx="9614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t"/>
            <a:r>
              <a:rPr lang="en-US" sz="1400" dirty="0">
                <a:latin typeface="Franklin Gothic Book" panose="020B0503020102020204" pitchFamily="34" charset="0"/>
              </a:rPr>
              <a:t>70% </a:t>
            </a:r>
            <a:r>
              <a:rPr lang="en-US" sz="1200" dirty="0">
                <a:latin typeface="Franklin Gothic Book" panose="020B0503020102020204" pitchFamily="34" charset="0"/>
              </a:rPr>
              <a:t>(+1.1)</a:t>
            </a:r>
            <a:endParaRPr lang="en-US" sz="1400" dirty="0">
              <a:latin typeface="Franklin Gothic Book" panose="020B0503020102020204" pitchFamily="34" charset="0"/>
            </a:endParaRPr>
          </a:p>
        </p:txBody>
      </p:sp>
      <p:graphicFrame>
        <p:nvGraphicFramePr>
          <p:cNvPr id="321" name="Chart6">
            <a:extLst>
              <a:ext uri="{FF2B5EF4-FFF2-40B4-BE49-F238E27FC236}">
                <a16:creationId xmlns:a16="http://schemas.microsoft.com/office/drawing/2014/main" id="{213A9FD7-E0D8-C84D-95CF-23EB48FA6A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1675622"/>
              </p:ext>
            </p:extLst>
          </p:nvPr>
        </p:nvGraphicFramePr>
        <p:xfrm>
          <a:off x="8840954" y="2065853"/>
          <a:ext cx="1381462" cy="1219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322" name="Title6">
            <a:extLst>
              <a:ext uri="{FF2B5EF4-FFF2-40B4-BE49-F238E27FC236}">
                <a16:creationId xmlns:a16="http://schemas.microsoft.com/office/drawing/2014/main" id="{F87F4F49-6049-AA45-BAF6-D35AD1DECD80}"/>
              </a:ext>
            </a:extLst>
          </p:cNvPr>
          <p:cNvSpPr/>
          <p:nvPr/>
        </p:nvSpPr>
        <p:spPr>
          <a:xfrm>
            <a:off x="9009976" y="1705317"/>
            <a:ext cx="108876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en-US" sz="1100" dirty="0">
                <a:latin typeface="Franklin Gothic Medium" panose="020B0603020102020204" pitchFamily="34" charset="0"/>
              </a:rPr>
              <a:t>Lunch</a:t>
            </a:r>
          </a:p>
        </p:txBody>
      </p:sp>
      <p:sp>
        <p:nvSpPr>
          <p:cNvPr id="323" name="Value6">
            <a:extLst>
              <a:ext uri="{FF2B5EF4-FFF2-40B4-BE49-F238E27FC236}">
                <a16:creationId xmlns:a16="http://schemas.microsoft.com/office/drawing/2014/main" id="{0DE8D172-12BE-5746-BA65-76CC5EAA0C67}"/>
              </a:ext>
            </a:extLst>
          </p:cNvPr>
          <p:cNvSpPr/>
          <p:nvPr/>
        </p:nvSpPr>
        <p:spPr>
          <a:xfrm>
            <a:off x="9077305" y="3346901"/>
            <a:ext cx="960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t"/>
            <a:r>
              <a:rPr lang="en-US" sz="1400" dirty="0">
                <a:latin typeface="Franklin Gothic Book" panose="020B0503020102020204" pitchFamily="34" charset="0"/>
              </a:rPr>
              <a:t>81% </a:t>
            </a:r>
            <a:r>
              <a:rPr lang="en-US" sz="1200" dirty="0">
                <a:latin typeface="Franklin Gothic Book" panose="020B0503020102020204" pitchFamily="34" charset="0"/>
              </a:rPr>
              <a:t>(+1.0)</a:t>
            </a:r>
            <a:endParaRPr lang="en-US" sz="1400" dirty="0">
              <a:latin typeface="Franklin Gothic Book" panose="020B0503020102020204" pitchFamily="34" charset="0"/>
            </a:endParaRPr>
          </a:p>
        </p:txBody>
      </p:sp>
      <p:sp>
        <p:nvSpPr>
          <p:cNvPr id="325" name="Title7">
            <a:extLst>
              <a:ext uri="{FF2B5EF4-FFF2-40B4-BE49-F238E27FC236}">
                <a16:creationId xmlns:a16="http://schemas.microsoft.com/office/drawing/2014/main" id="{06AB4008-954A-F148-B7ED-20A87EAD0FC3}"/>
              </a:ext>
            </a:extLst>
          </p:cNvPr>
          <p:cNvSpPr/>
          <p:nvPr/>
        </p:nvSpPr>
        <p:spPr>
          <a:xfrm>
            <a:off x="10523967" y="1620679"/>
            <a:ext cx="108876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en-US" sz="1100" dirty="0">
                <a:latin typeface="Franklin Gothic Medium" panose="020B0603020102020204" pitchFamily="34" charset="0"/>
              </a:rPr>
              <a:t>Lunch</a:t>
            </a:r>
          </a:p>
          <a:p>
            <a:pPr algn="ctr" fontAlgn="t"/>
            <a:r>
              <a:rPr lang="en-US" sz="1100" dirty="0">
                <a:latin typeface="Franklin Gothic Medium" panose="020B0603020102020204" pitchFamily="34" charset="0"/>
              </a:rPr>
              <a:t>Alternative</a:t>
            </a:r>
          </a:p>
        </p:txBody>
      </p:sp>
      <p:sp>
        <p:nvSpPr>
          <p:cNvPr id="326" name="Value7">
            <a:extLst>
              <a:ext uri="{FF2B5EF4-FFF2-40B4-BE49-F238E27FC236}">
                <a16:creationId xmlns:a16="http://schemas.microsoft.com/office/drawing/2014/main" id="{E964A246-AEBC-6144-9E94-B0F8DCA103EC}"/>
              </a:ext>
            </a:extLst>
          </p:cNvPr>
          <p:cNvSpPr/>
          <p:nvPr/>
        </p:nvSpPr>
        <p:spPr>
          <a:xfrm>
            <a:off x="10597821" y="3346901"/>
            <a:ext cx="9172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t"/>
            <a:r>
              <a:rPr lang="en-US" sz="1400" dirty="0">
                <a:latin typeface="Franklin Gothic Book" panose="020B0503020102020204" pitchFamily="34" charset="0"/>
              </a:rPr>
              <a:t>67% </a:t>
            </a:r>
            <a:r>
              <a:rPr lang="en-US" sz="1200" dirty="0">
                <a:latin typeface="Franklin Gothic Book" panose="020B0503020102020204" pitchFamily="34" charset="0"/>
              </a:rPr>
              <a:t>(-0.0)</a:t>
            </a:r>
            <a:endParaRPr lang="en-US" sz="1400" dirty="0">
              <a:latin typeface="Franklin Gothic Book" panose="020B0503020102020204" pitchFamily="34" charset="0"/>
            </a:endParaRPr>
          </a:p>
        </p:txBody>
      </p:sp>
      <p:graphicFrame>
        <p:nvGraphicFramePr>
          <p:cNvPr id="327" name="Chart1">
            <a:extLst>
              <a:ext uri="{FF2B5EF4-FFF2-40B4-BE49-F238E27FC236}">
                <a16:creationId xmlns:a16="http://schemas.microsoft.com/office/drawing/2014/main" id="{93F39869-302D-5247-9560-0FAB7A61C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910666"/>
              </p:ext>
            </p:extLst>
          </p:nvPr>
        </p:nvGraphicFramePr>
        <p:xfrm>
          <a:off x="1346584" y="2129224"/>
          <a:ext cx="1381462" cy="1219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sp>
        <p:nvSpPr>
          <p:cNvPr id="328" name="Title1">
            <a:extLst>
              <a:ext uri="{FF2B5EF4-FFF2-40B4-BE49-F238E27FC236}">
                <a16:creationId xmlns:a16="http://schemas.microsoft.com/office/drawing/2014/main" id="{091920C1-9F32-C64B-B3B3-2E6F3CC16B40}"/>
              </a:ext>
            </a:extLst>
          </p:cNvPr>
          <p:cNvSpPr/>
          <p:nvPr/>
        </p:nvSpPr>
        <p:spPr>
          <a:xfrm>
            <a:off x="1515606" y="1620679"/>
            <a:ext cx="108876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en-US" sz="1100" dirty="0">
                <a:latin typeface="Franklin Gothic Medium" panose="020B0603020102020204" pitchFamily="34" charset="0"/>
              </a:rPr>
              <a:t>Early Morning Bite</a:t>
            </a:r>
          </a:p>
        </p:txBody>
      </p:sp>
      <p:sp>
        <p:nvSpPr>
          <p:cNvPr id="329" name="Value1">
            <a:extLst>
              <a:ext uri="{FF2B5EF4-FFF2-40B4-BE49-F238E27FC236}">
                <a16:creationId xmlns:a16="http://schemas.microsoft.com/office/drawing/2014/main" id="{9E099600-3AD9-FF45-85CD-144E799A5072}"/>
              </a:ext>
            </a:extLst>
          </p:cNvPr>
          <p:cNvSpPr/>
          <p:nvPr/>
        </p:nvSpPr>
        <p:spPr>
          <a:xfrm>
            <a:off x="1605087" y="3346901"/>
            <a:ext cx="9162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t"/>
            <a:r>
              <a:rPr lang="en-US" sz="1400" dirty="0">
                <a:latin typeface="Franklin Gothic Book" panose="020B0503020102020204" pitchFamily="34" charset="0"/>
              </a:rPr>
              <a:t>80% </a:t>
            </a:r>
            <a:r>
              <a:rPr lang="en-US" sz="1200" dirty="0">
                <a:latin typeface="Franklin Gothic Book" panose="020B0503020102020204" pitchFamily="34" charset="0"/>
              </a:rPr>
              <a:t>(-1.5)</a:t>
            </a:r>
            <a:endParaRPr lang="en-US" sz="1400" dirty="0">
              <a:latin typeface="Franklin Gothic Book" panose="020B0503020102020204" pitchFamily="34" charset="0"/>
            </a:endParaRPr>
          </a:p>
        </p:txBody>
      </p:sp>
      <p:graphicFrame>
        <p:nvGraphicFramePr>
          <p:cNvPr id="330" name="Chart2">
            <a:extLst>
              <a:ext uri="{FF2B5EF4-FFF2-40B4-BE49-F238E27FC236}">
                <a16:creationId xmlns:a16="http://schemas.microsoft.com/office/drawing/2014/main" id="{D688EED8-9278-914E-9FAC-91874A0D14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4954237"/>
              </p:ext>
            </p:extLst>
          </p:nvPr>
        </p:nvGraphicFramePr>
        <p:xfrm>
          <a:off x="2845458" y="2065853"/>
          <a:ext cx="1381462" cy="1219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sp>
        <p:nvSpPr>
          <p:cNvPr id="331" name="Title2">
            <a:extLst>
              <a:ext uri="{FF2B5EF4-FFF2-40B4-BE49-F238E27FC236}">
                <a16:creationId xmlns:a16="http://schemas.microsoft.com/office/drawing/2014/main" id="{B7BFCC9A-7215-5543-8CD0-EBC70816BE42}"/>
              </a:ext>
            </a:extLst>
          </p:cNvPr>
          <p:cNvSpPr/>
          <p:nvPr/>
        </p:nvSpPr>
        <p:spPr>
          <a:xfrm>
            <a:off x="3029594" y="1620679"/>
            <a:ext cx="108876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en-US" sz="1100" dirty="0">
                <a:latin typeface="Franklin Gothic Medium" panose="020B0603020102020204" pitchFamily="34" charset="0"/>
              </a:rPr>
              <a:t>Breakfast For</a:t>
            </a:r>
          </a:p>
          <a:p>
            <a:pPr algn="ctr" fontAlgn="t"/>
            <a:r>
              <a:rPr lang="en-US" sz="1100" dirty="0">
                <a:latin typeface="Franklin Gothic Medium" panose="020B0603020102020204" pitchFamily="34" charset="0"/>
              </a:rPr>
              <a:t>One</a:t>
            </a:r>
          </a:p>
        </p:txBody>
      </p:sp>
      <p:sp>
        <p:nvSpPr>
          <p:cNvPr id="332" name="Value2">
            <a:extLst>
              <a:ext uri="{FF2B5EF4-FFF2-40B4-BE49-F238E27FC236}">
                <a16:creationId xmlns:a16="http://schemas.microsoft.com/office/drawing/2014/main" id="{347568F5-3B8F-F549-9747-47FACD38AC37}"/>
              </a:ext>
            </a:extLst>
          </p:cNvPr>
          <p:cNvSpPr/>
          <p:nvPr/>
        </p:nvSpPr>
        <p:spPr>
          <a:xfrm>
            <a:off x="3078314" y="3346901"/>
            <a:ext cx="9675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t"/>
            <a:r>
              <a:rPr lang="en-US" sz="1400" dirty="0">
                <a:latin typeface="Franklin Gothic Book" panose="020B0503020102020204" pitchFamily="34" charset="0"/>
              </a:rPr>
              <a:t>95% </a:t>
            </a:r>
            <a:r>
              <a:rPr lang="en-US" sz="1200" dirty="0">
                <a:latin typeface="Franklin Gothic Book" panose="020B0503020102020204" pitchFamily="34" charset="0"/>
              </a:rPr>
              <a:t>(+1.0)</a:t>
            </a:r>
            <a:endParaRPr lang="en-US" sz="1400" dirty="0">
              <a:latin typeface="Franklin Gothic Book" panose="020B0503020102020204" pitchFamily="34" charset="0"/>
            </a:endParaRPr>
          </a:p>
        </p:txBody>
      </p:sp>
      <p:pic>
        <p:nvPicPr>
          <p:cNvPr id="333" name="Picture 332">
            <a:extLst>
              <a:ext uri="{FF2B5EF4-FFF2-40B4-BE49-F238E27FC236}">
                <a16:creationId xmlns:a16="http://schemas.microsoft.com/office/drawing/2014/main" id="{04FAFF5F-14E1-DF4A-9864-31A3046C837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8164" y="2798413"/>
            <a:ext cx="605853" cy="605853"/>
          </a:xfrm>
          <a:prstGeom prst="rect">
            <a:avLst/>
          </a:prstGeom>
        </p:spPr>
      </p:pic>
      <p:pic>
        <p:nvPicPr>
          <p:cNvPr id="334" name="Picture 333" descr="A picture containing drawing, game, table&#10;&#10;Description automatically generated">
            <a:extLst>
              <a:ext uri="{FF2B5EF4-FFF2-40B4-BE49-F238E27FC236}">
                <a16:creationId xmlns:a16="http://schemas.microsoft.com/office/drawing/2014/main" id="{C915A2F7-E40C-1A40-9C4E-9AE2C05987EA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4" y="2020039"/>
            <a:ext cx="605853" cy="605853"/>
          </a:xfrm>
          <a:prstGeom prst="rect">
            <a:avLst/>
          </a:prstGeom>
        </p:spPr>
      </p:pic>
      <p:graphicFrame>
        <p:nvGraphicFramePr>
          <p:cNvPr id="338" name="Chart7">
            <a:extLst>
              <a:ext uri="{FF2B5EF4-FFF2-40B4-BE49-F238E27FC236}">
                <a16:creationId xmlns:a16="http://schemas.microsoft.com/office/drawing/2014/main" id="{E3BE6F12-9EDA-EB4E-B2BC-662E2AAC59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8538682"/>
              </p:ext>
            </p:extLst>
          </p:nvPr>
        </p:nvGraphicFramePr>
        <p:xfrm>
          <a:off x="10339831" y="2065853"/>
          <a:ext cx="1381462" cy="1219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pic>
        <p:nvPicPr>
          <p:cNvPr id="123" name="Picture 122">
            <a:extLst>
              <a:ext uri="{FF2B5EF4-FFF2-40B4-BE49-F238E27FC236}">
                <a16:creationId xmlns:a16="http://schemas.microsoft.com/office/drawing/2014/main" id="{A36E6AD4-D2DD-604D-8910-9C668BD8699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42495" y="1171648"/>
            <a:ext cx="254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5401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31D9A936-D393-8A4C-A5CC-E16997F229C4}"/>
              </a:ext>
            </a:extLst>
          </p:cNvPr>
          <p:cNvSpPr/>
          <p:nvPr/>
        </p:nvSpPr>
        <p:spPr>
          <a:xfrm>
            <a:off x="229355" y="1130465"/>
            <a:ext cx="11733291" cy="51124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7" name="Picture 46" descr="A picture containing knife&#10;&#10;Description automatically generated">
            <a:extLst>
              <a:ext uri="{FF2B5EF4-FFF2-40B4-BE49-F238E27FC236}">
                <a16:creationId xmlns:a16="http://schemas.microsoft.com/office/drawing/2014/main" id="{DD9A1915-4FAE-1F4D-86B9-C7D7122DCF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84" y="1150841"/>
            <a:ext cx="326697" cy="34586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7F23E94-63A7-C24F-8417-8DFE6E5105F3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53" y="1496701"/>
            <a:ext cx="11736000" cy="1143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101DBD9E-A207-8C42-AAAE-257968A8177D}"/>
              </a:ext>
            </a:extLst>
          </p:cNvPr>
          <p:cNvSpPr/>
          <p:nvPr/>
        </p:nvSpPr>
        <p:spPr>
          <a:xfrm>
            <a:off x="842891" y="1157505"/>
            <a:ext cx="5613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en-US" sz="1400" b="1" dirty="0">
                <a:latin typeface="Franklin Gothic Book" panose="020B0503020102020204" pitchFamily="34" charset="0"/>
              </a:rPr>
              <a:t>WHO</a:t>
            </a:r>
          </a:p>
        </p:txBody>
      </p:sp>
      <p:sp>
        <p:nvSpPr>
          <p:cNvPr id="5" name="WidgetName"/>
          <p:cNvSpPr>
            <a:spLocks noGrp="1"/>
          </p:cNvSpPr>
          <p:nvPr>
            <p:ph type="title"/>
          </p:nvPr>
        </p:nvSpPr>
        <p:spPr>
          <a:xfrm>
            <a:off x="145774" y="241462"/>
            <a:ext cx="12046226" cy="41195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DB1348"/>
                </a:solidFill>
                <a:latin typeface="Franklin Gothic Book" panose="020B0503020102020204" pitchFamily="34" charset="0"/>
              </a:rPr>
              <a:t>WHO (AFTERNOON SNACK) - BRAZIL</a:t>
            </a:r>
          </a:p>
        </p:txBody>
      </p:sp>
      <p:sp>
        <p:nvSpPr>
          <p:cNvPr id="4" name="PageNumber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>
              <a:defRPr/>
            </a:pPr>
            <a:fld id="{C084994F-733D-4AF6-B029-3B4C1649A260}" type="slidenum">
              <a:rPr lang="en-US" sz="100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pPr defTabSz="685800">
                <a:defRPr/>
              </a:pPr>
              <a:t>3</a:t>
            </a:fld>
            <a:endParaRPr lang="en-US" sz="100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  <p:sp>
        <p:nvSpPr>
          <p:cNvPr id="3" name="SelectionSummary">
            <a:extLst>
              <a:ext uri="{FF2B5EF4-FFF2-40B4-BE49-F238E27FC236}">
                <a16:creationId xmlns:a16="http://schemas.microsoft.com/office/drawing/2014/main" id="{32EA3BAB-C1C0-4E4A-B91F-DD8EAB59DC1D}"/>
              </a:ext>
            </a:extLst>
          </p:cNvPr>
          <p:cNvSpPr txBox="1"/>
          <p:nvPr/>
        </p:nvSpPr>
        <p:spPr>
          <a:xfrm>
            <a:off x="145774" y="632758"/>
            <a:ext cx="12058273" cy="2745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1200" dirty="0">
                <a:latin typeface="Franklin Gothic Book" panose="020B0503020102020204" pitchFamily="34" charset="0"/>
              </a:rPr>
              <a:t>TIME PERIOD: Quarter: Q2 2019 || MARKETS: Latin America: Brazil || OCCASION: Afternoon Snack || BENCHMARK: Previous Period</a:t>
            </a:r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8B20EADE-7DEC-407E-934F-2662AFCC610D}"/>
              </a:ext>
            </a:extLst>
          </p:cNvPr>
          <p:cNvGrpSpPr/>
          <p:nvPr/>
        </p:nvGrpSpPr>
        <p:grpSpPr>
          <a:xfrm>
            <a:off x="946545" y="1615826"/>
            <a:ext cx="4352380" cy="1886997"/>
            <a:chOff x="946545" y="1615826"/>
            <a:chExt cx="4352380" cy="1886997"/>
          </a:xfrm>
        </p:grpSpPr>
        <p:graphicFrame>
          <p:nvGraphicFramePr>
            <p:cNvPr id="23" name="TriangleChart">
              <a:extLst>
                <a:ext uri="{FF2B5EF4-FFF2-40B4-BE49-F238E27FC236}">
                  <a16:creationId xmlns:a16="http://schemas.microsoft.com/office/drawing/2014/main" id="{401B4C14-61BD-49A0-BFD9-4D0308112538}"/>
                </a:ext>
              </a:extLst>
            </p:cNvPr>
            <p:cNvGraphicFramePr/>
            <p:nvPr/>
          </p:nvGraphicFramePr>
          <p:xfrm>
            <a:off x="1060383" y="1714000"/>
            <a:ext cx="1676831" cy="177264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24" name="Freeform 55">
              <a:extLst>
                <a:ext uri="{FF2B5EF4-FFF2-40B4-BE49-F238E27FC236}">
                  <a16:creationId xmlns:a16="http://schemas.microsoft.com/office/drawing/2014/main" id="{A852088D-E638-43D2-9FF2-451C31F1A4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6545" y="1615826"/>
              <a:ext cx="1836000" cy="1886997"/>
            </a:xfrm>
            <a:custGeom>
              <a:avLst/>
              <a:gdLst>
                <a:gd name="connsiteX0" fmla="*/ 0 w 987552"/>
                <a:gd name="connsiteY0" fmla="*/ 0 h 1014984"/>
                <a:gd name="connsiteX1" fmla="*/ 987552 w 987552"/>
                <a:gd name="connsiteY1" fmla="*/ 0 h 1014984"/>
                <a:gd name="connsiteX2" fmla="*/ 987552 w 987552"/>
                <a:gd name="connsiteY2" fmla="*/ 1014984 h 1014984"/>
                <a:gd name="connsiteX3" fmla="*/ 0 w 987552"/>
                <a:gd name="connsiteY3" fmla="*/ 1014984 h 1014984"/>
                <a:gd name="connsiteX4" fmla="*/ 0 w 987552"/>
                <a:gd name="connsiteY4" fmla="*/ 0 h 1014984"/>
                <a:gd name="connsiteX5" fmla="*/ 493777 w 987552"/>
                <a:gd name="connsiteY5" fmla="*/ 50292 h 1014984"/>
                <a:gd name="connsiteX6" fmla="*/ 86453 w 987552"/>
                <a:gd name="connsiteY6" fmla="*/ 964692 h 1014984"/>
                <a:gd name="connsiteX7" fmla="*/ 901100 w 987552"/>
                <a:gd name="connsiteY7" fmla="*/ 964692 h 1014984"/>
                <a:gd name="connsiteX8" fmla="*/ 493777 w 987552"/>
                <a:gd name="connsiteY8" fmla="*/ 50292 h 1014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7552" h="1014984">
                  <a:moveTo>
                    <a:pt x="0" y="0"/>
                  </a:moveTo>
                  <a:lnTo>
                    <a:pt x="987552" y="0"/>
                  </a:lnTo>
                  <a:lnTo>
                    <a:pt x="987552" y="1014984"/>
                  </a:lnTo>
                  <a:lnTo>
                    <a:pt x="0" y="1014984"/>
                  </a:lnTo>
                  <a:lnTo>
                    <a:pt x="0" y="0"/>
                  </a:lnTo>
                  <a:close/>
                  <a:moveTo>
                    <a:pt x="493777" y="50292"/>
                  </a:moveTo>
                  <a:lnTo>
                    <a:pt x="86453" y="964692"/>
                  </a:lnTo>
                  <a:lnTo>
                    <a:pt x="901100" y="964692"/>
                  </a:lnTo>
                  <a:lnTo>
                    <a:pt x="493777" y="502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itle">
              <a:extLst>
                <a:ext uri="{FF2B5EF4-FFF2-40B4-BE49-F238E27FC236}">
                  <a16:creationId xmlns:a16="http://schemas.microsoft.com/office/drawing/2014/main" id="{5AA32EF6-A4B3-4836-A293-8FDDBC5A561B}"/>
                </a:ext>
              </a:extLst>
            </p:cNvPr>
            <p:cNvSpPr/>
            <p:nvPr/>
          </p:nvSpPr>
          <p:spPr>
            <a:xfrm>
              <a:off x="3623495" y="2252083"/>
              <a:ext cx="1675430" cy="338554"/>
            </a:xfrm>
            <a:prstGeom prst="rect">
              <a:avLst/>
            </a:prstGeom>
          </p:spPr>
          <p:txBody>
            <a:bodyPr wrap="square" lIns="45720" rIns="45720">
              <a:spAutoFit/>
            </a:bodyPr>
            <a:lstStyle/>
            <a:p>
              <a:pPr algn="ctr" fontAlgn="t"/>
              <a:r>
                <a:rPr lang="en-US" sz="1600" dirty="0">
                  <a:latin typeface="Franklin Gothic Book" panose="020B0503020102020204" pitchFamily="34" charset="0"/>
                </a:rPr>
                <a:t>Male</a:t>
              </a:r>
            </a:p>
          </p:txBody>
        </p:sp>
        <p:sp>
          <p:nvSpPr>
            <p:cNvPr id="26" name="Value">
              <a:extLst>
                <a:ext uri="{FF2B5EF4-FFF2-40B4-BE49-F238E27FC236}">
                  <a16:creationId xmlns:a16="http://schemas.microsoft.com/office/drawing/2014/main" id="{0F876D71-CBA9-4B87-B909-F9C82417F96F}"/>
                </a:ext>
              </a:extLst>
            </p:cNvPr>
            <p:cNvSpPr/>
            <p:nvPr/>
          </p:nvSpPr>
          <p:spPr>
            <a:xfrm>
              <a:off x="3889547" y="2567644"/>
              <a:ext cx="1143326" cy="369332"/>
            </a:xfrm>
            <a:prstGeom prst="rect">
              <a:avLst/>
            </a:prstGeom>
          </p:spPr>
          <p:txBody>
            <a:bodyPr wrap="none" lIns="45720" rIns="45720">
              <a:spAutoFit/>
            </a:bodyPr>
            <a:lstStyle/>
            <a:p>
              <a:pPr algn="ctr" fontAlgn="t"/>
              <a:r>
                <a:rPr lang="en-US" dirty="0">
                  <a:latin typeface="Franklin Gothic Book" panose="020B0503020102020204" pitchFamily="34" charset="0"/>
                </a:rPr>
                <a:t>47% </a:t>
              </a:r>
              <a:r>
                <a:rPr lang="en-US" sz="1600" dirty="0">
                  <a:latin typeface="Franklin Gothic Book" panose="020B0503020102020204" pitchFamily="34" charset="0"/>
                </a:rPr>
                <a:t>(+3.8)</a:t>
              </a:r>
            </a:p>
          </p:txBody>
        </p:sp>
      </p:grpSp>
      <p:grpSp>
        <p:nvGrpSpPr>
          <p:cNvPr id="2" name="Group 7">
            <a:extLst>
              <a:ext uri="{FF2B5EF4-FFF2-40B4-BE49-F238E27FC236}">
                <a16:creationId xmlns:a16="http://schemas.microsoft.com/office/drawing/2014/main" id="{FEA40A9A-BA33-4AAE-83E3-D541DC1B9A30}"/>
              </a:ext>
            </a:extLst>
          </p:cNvPr>
          <p:cNvGrpSpPr/>
          <p:nvPr/>
        </p:nvGrpSpPr>
        <p:grpSpPr>
          <a:xfrm>
            <a:off x="946545" y="4109004"/>
            <a:ext cx="4345075" cy="1913893"/>
            <a:chOff x="946545" y="4109004"/>
            <a:chExt cx="4345075" cy="1913893"/>
          </a:xfrm>
        </p:grpSpPr>
        <p:graphicFrame>
          <p:nvGraphicFramePr>
            <p:cNvPr id="28" name="TriangleChart">
              <a:extLst>
                <a:ext uri="{FF2B5EF4-FFF2-40B4-BE49-F238E27FC236}">
                  <a16:creationId xmlns:a16="http://schemas.microsoft.com/office/drawing/2014/main" id="{42DD6FD5-1DE0-4B0F-B2C7-983CFACC5A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7866" y="4204996"/>
            <a:ext cx="1639753" cy="17332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29" name="Freeform 56">
              <a:extLst>
                <a:ext uri="{FF2B5EF4-FFF2-40B4-BE49-F238E27FC236}">
                  <a16:creationId xmlns:a16="http://schemas.microsoft.com/office/drawing/2014/main" id="{D1BF3628-2728-4415-A410-7494D5BFBB87}"/>
                </a:ext>
              </a:extLst>
            </p:cNvPr>
            <p:cNvSpPr/>
            <p:nvPr/>
          </p:nvSpPr>
          <p:spPr>
            <a:xfrm>
              <a:off x="946545" y="4109004"/>
              <a:ext cx="1862394" cy="1913893"/>
            </a:xfrm>
            <a:custGeom>
              <a:avLst/>
              <a:gdLst>
                <a:gd name="connsiteX0" fmla="*/ 0 w 987552"/>
                <a:gd name="connsiteY0" fmla="*/ 0 h 1014984"/>
                <a:gd name="connsiteX1" fmla="*/ 987552 w 987552"/>
                <a:gd name="connsiteY1" fmla="*/ 0 h 1014984"/>
                <a:gd name="connsiteX2" fmla="*/ 987552 w 987552"/>
                <a:gd name="connsiteY2" fmla="*/ 1014984 h 1014984"/>
                <a:gd name="connsiteX3" fmla="*/ 0 w 987552"/>
                <a:gd name="connsiteY3" fmla="*/ 1014984 h 1014984"/>
                <a:gd name="connsiteX4" fmla="*/ 0 w 987552"/>
                <a:gd name="connsiteY4" fmla="*/ 0 h 1014984"/>
                <a:gd name="connsiteX5" fmla="*/ 493777 w 987552"/>
                <a:gd name="connsiteY5" fmla="*/ 50292 h 1014984"/>
                <a:gd name="connsiteX6" fmla="*/ 86453 w 987552"/>
                <a:gd name="connsiteY6" fmla="*/ 964692 h 1014984"/>
                <a:gd name="connsiteX7" fmla="*/ 901100 w 987552"/>
                <a:gd name="connsiteY7" fmla="*/ 964692 h 1014984"/>
                <a:gd name="connsiteX8" fmla="*/ 493777 w 987552"/>
                <a:gd name="connsiteY8" fmla="*/ 50292 h 1014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7552" h="1014984">
                  <a:moveTo>
                    <a:pt x="0" y="0"/>
                  </a:moveTo>
                  <a:lnTo>
                    <a:pt x="987552" y="0"/>
                  </a:lnTo>
                  <a:lnTo>
                    <a:pt x="987552" y="1014984"/>
                  </a:lnTo>
                  <a:lnTo>
                    <a:pt x="0" y="1014984"/>
                  </a:lnTo>
                  <a:lnTo>
                    <a:pt x="0" y="0"/>
                  </a:lnTo>
                  <a:close/>
                  <a:moveTo>
                    <a:pt x="493777" y="50292"/>
                  </a:moveTo>
                  <a:lnTo>
                    <a:pt x="86453" y="964692"/>
                  </a:lnTo>
                  <a:lnTo>
                    <a:pt x="901100" y="964692"/>
                  </a:lnTo>
                  <a:lnTo>
                    <a:pt x="493777" y="502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itle">
              <a:extLst>
                <a:ext uri="{FF2B5EF4-FFF2-40B4-BE49-F238E27FC236}">
                  <a16:creationId xmlns:a16="http://schemas.microsoft.com/office/drawing/2014/main" id="{61B0DFC8-7F69-4130-8864-41BC727B3278}"/>
                </a:ext>
              </a:extLst>
            </p:cNvPr>
            <p:cNvSpPr/>
            <p:nvPr/>
          </p:nvSpPr>
          <p:spPr>
            <a:xfrm>
              <a:off x="3630801" y="4728777"/>
              <a:ext cx="1660819" cy="338554"/>
            </a:xfrm>
            <a:prstGeom prst="rect">
              <a:avLst/>
            </a:prstGeom>
          </p:spPr>
          <p:txBody>
            <a:bodyPr wrap="square" lIns="45720" rIns="45720">
              <a:spAutoFit/>
            </a:bodyPr>
            <a:lstStyle/>
            <a:p>
              <a:pPr algn="ctr" fontAlgn="t"/>
              <a:r>
                <a:rPr lang="en-US" sz="1600" dirty="0">
                  <a:latin typeface="Franklin Gothic Book" panose="020B0503020102020204" pitchFamily="34" charset="0"/>
                </a:rPr>
                <a:t>Female</a:t>
              </a:r>
            </a:p>
          </p:txBody>
        </p:sp>
        <p:sp>
          <p:nvSpPr>
            <p:cNvPr id="31" name="Value">
              <a:extLst>
                <a:ext uri="{FF2B5EF4-FFF2-40B4-BE49-F238E27FC236}">
                  <a16:creationId xmlns:a16="http://schemas.microsoft.com/office/drawing/2014/main" id="{31B3AD72-BBC8-4A66-B4E3-7C998400D1BF}"/>
                </a:ext>
              </a:extLst>
            </p:cNvPr>
            <p:cNvSpPr/>
            <p:nvPr/>
          </p:nvSpPr>
          <p:spPr>
            <a:xfrm>
              <a:off x="3910098" y="5045124"/>
              <a:ext cx="1102225" cy="369332"/>
            </a:xfrm>
            <a:prstGeom prst="rect">
              <a:avLst/>
            </a:prstGeom>
          </p:spPr>
          <p:txBody>
            <a:bodyPr wrap="none" lIns="45720" rIns="45720">
              <a:spAutoFit/>
            </a:bodyPr>
            <a:lstStyle/>
            <a:p>
              <a:pPr algn="ctr" fontAlgn="t"/>
              <a:r>
                <a:rPr lang="en-US" dirty="0">
                  <a:latin typeface="Franklin Gothic Book" panose="020B0503020102020204" pitchFamily="34" charset="0"/>
                </a:rPr>
                <a:t>53% </a:t>
              </a:r>
              <a:r>
                <a:rPr lang="en-US" sz="1600" dirty="0">
                  <a:latin typeface="Franklin Gothic Book" panose="020B0503020102020204" pitchFamily="34" charset="0"/>
                </a:rPr>
                <a:t>(-3.8)</a:t>
              </a:r>
              <a:r>
                <a:rPr lang="en-US" sz="1600" dirty="0">
                  <a:solidFill>
                    <a:srgbClr val="308219"/>
                  </a:solidFill>
                  <a:latin typeface="Franklin Gothic Book" panose="020B0503020102020204" pitchFamily="34" charset="0"/>
                </a:rPr>
                <a:t> 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EBB9E18-E465-4F4D-BAC6-D6B422463D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7061"/>
            <a:ext cx="3627434" cy="408127"/>
          </a:xfrm>
          <a:prstGeom prst="rect">
            <a:avLst/>
          </a:prstGeom>
        </p:spPr>
      </p:pic>
      <p:graphicFrame>
        <p:nvGraphicFramePr>
          <p:cNvPr id="32" name="StackChart">
            <a:extLst>
              <a:ext uri="{FF2B5EF4-FFF2-40B4-BE49-F238E27FC236}">
                <a16:creationId xmlns:a16="http://schemas.microsoft.com/office/drawing/2014/main" id="{42C120D8-8DB4-45CA-B837-53F62DA5876D}"/>
              </a:ext>
            </a:extLst>
          </p:cNvPr>
          <p:cNvGraphicFramePr/>
          <p:nvPr/>
        </p:nvGraphicFramePr>
        <p:xfrm>
          <a:off x="6474046" y="1749521"/>
          <a:ext cx="1274803" cy="2637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3" name="GenerationTable">
            <a:extLst>
              <a:ext uri="{FF2B5EF4-FFF2-40B4-BE49-F238E27FC236}">
                <a16:creationId xmlns:a16="http://schemas.microsoft.com/office/drawing/2014/main" id="{ACA00764-914D-4DAB-B0E7-24C026982F82}"/>
              </a:ext>
            </a:extLst>
          </p:cNvPr>
          <p:cNvGraphicFramePr>
            <a:graphicFrameLocks noGrp="1"/>
          </p:cNvGraphicFramePr>
          <p:nvPr/>
        </p:nvGraphicFramePr>
        <p:xfrm>
          <a:off x="8113852" y="1655212"/>
          <a:ext cx="3620011" cy="263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8249">
                  <a:extLst>
                    <a:ext uri="{9D8B030D-6E8A-4147-A177-3AD203B41FA5}">
                      <a16:colId xmlns:a16="http://schemas.microsoft.com/office/drawing/2014/main" val="2644948352"/>
                    </a:ext>
                  </a:extLst>
                </a:gridCol>
                <a:gridCol w="1721762">
                  <a:extLst>
                    <a:ext uri="{9D8B030D-6E8A-4147-A177-3AD203B41FA5}">
                      <a16:colId xmlns:a16="http://schemas.microsoft.com/office/drawing/2014/main" val="3653214848"/>
                    </a:ext>
                  </a:extLst>
                </a:gridCol>
              </a:tblGrid>
              <a:tr h="527520">
                <a:tc>
                  <a:txBody>
                    <a:bodyPr/>
                    <a:lstStyle/>
                    <a:p>
                      <a:pPr algn="l"/>
                      <a:r>
                        <a:rPr lang="en-US" sz="1400" i="0" dirty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Gen</a:t>
                      </a:r>
                      <a:r>
                        <a:rPr lang="en-US" sz="1400" i="0" baseline="0" dirty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 Z  4-12</a:t>
                      </a:r>
                      <a:endParaRPr lang="en-US" sz="1400" i="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18353" marR="18353" marT="91763" marB="917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C91717"/>
                          </a:solidFill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7% </a:t>
                      </a:r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(-10.5)</a:t>
                      </a:r>
                    </a:p>
                  </a:txBody>
                  <a:tcPr marL="18353" marR="18353" marT="91763" marB="917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6936794"/>
                  </a:ext>
                </a:extLst>
              </a:tr>
              <a:tr h="527520">
                <a:tc>
                  <a:txBody>
                    <a:bodyPr/>
                    <a:lstStyle/>
                    <a:p>
                      <a:pPr algn="l"/>
                      <a:r>
                        <a:rPr lang="en-US" sz="1400" i="0" dirty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Gen</a:t>
                      </a:r>
                      <a:r>
                        <a:rPr lang="en-US" sz="1400" i="0" baseline="0" dirty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 Z 13-21</a:t>
                      </a:r>
                      <a:endParaRPr lang="en-US" sz="1400" i="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18353" marR="18353" marT="91763" marB="917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12% </a:t>
                      </a:r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(-5.7)</a:t>
                      </a:r>
                    </a:p>
                  </a:txBody>
                  <a:tcPr marL="18353" marR="18353" marT="91763" marB="917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3464219"/>
                  </a:ext>
                </a:extLst>
              </a:tr>
              <a:tr h="527520">
                <a:tc>
                  <a:txBody>
                    <a:bodyPr/>
                    <a:lstStyle/>
                    <a:p>
                      <a:pPr algn="l"/>
                      <a:r>
                        <a:rPr lang="en-US" sz="1400" i="0" dirty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Millennial</a:t>
                      </a:r>
                      <a:r>
                        <a:rPr lang="en-US" sz="1400" i="0" baseline="0" dirty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 </a:t>
                      </a:r>
                      <a:r>
                        <a:rPr lang="en-US" sz="1400" i="0" dirty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22-38</a:t>
                      </a:r>
                    </a:p>
                  </a:txBody>
                  <a:tcPr marL="18353" marR="18353" marT="91763" marB="917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noProof="0" dirty="0">
                          <a:solidFill>
                            <a:srgbClr val="308219"/>
                          </a:solidFill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37% </a:t>
                      </a:r>
                      <a:r>
                        <a:rPr lang="en-US" sz="14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(+7.6)</a:t>
                      </a:r>
                    </a:p>
                  </a:txBody>
                  <a:tcPr marL="18353" marR="18353" marT="91763" marB="917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6633491"/>
                  </a:ext>
                </a:extLst>
              </a:tr>
              <a:tr h="527520">
                <a:tc>
                  <a:txBody>
                    <a:bodyPr/>
                    <a:lstStyle/>
                    <a:p>
                      <a:pPr algn="l"/>
                      <a:r>
                        <a:rPr lang="en-US" sz="1400" i="0" dirty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Gen</a:t>
                      </a:r>
                      <a:r>
                        <a:rPr lang="en-US" sz="1400" i="0" baseline="0" dirty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 X 39-54</a:t>
                      </a:r>
                      <a:endParaRPr lang="en-US" sz="1400" i="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18353" marR="18353" marT="91763" marB="917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23% </a:t>
                      </a:r>
                      <a:r>
                        <a:rPr lang="en-US" sz="14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(+4.6)</a:t>
                      </a:r>
                    </a:p>
                  </a:txBody>
                  <a:tcPr marL="18353" marR="18353" marT="91763" marB="917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7124758"/>
                  </a:ext>
                </a:extLst>
              </a:tr>
              <a:tr h="527520">
                <a:tc>
                  <a:txBody>
                    <a:bodyPr/>
                    <a:lstStyle/>
                    <a:p>
                      <a:pPr algn="l"/>
                      <a:r>
                        <a:rPr lang="en-US" sz="1400" i="0" dirty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Boomers 55-70</a:t>
                      </a:r>
                    </a:p>
                  </a:txBody>
                  <a:tcPr marL="18353" marR="18353" marT="91763" marB="917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22% </a:t>
                      </a:r>
                      <a:r>
                        <a:rPr lang="en-US" sz="14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(-3.6)</a:t>
                      </a:r>
                      <a:endParaRPr lang="en-US" sz="1800" b="0" i="0" u="none" strike="noStrike" kern="1200" noProof="0" dirty="0">
                        <a:solidFill>
                          <a:schemeClr val="tx1"/>
                        </a:solidFill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18353" marR="18353" marT="91763" marB="917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289395"/>
                  </a:ext>
                </a:extLst>
              </a:tr>
            </a:tbl>
          </a:graphicData>
        </a:graphic>
      </p:graphicFrame>
      <p:sp>
        <p:nvSpPr>
          <p:cNvPr id="34" name="Oval 33">
            <a:extLst>
              <a:ext uri="{FF2B5EF4-FFF2-40B4-BE49-F238E27FC236}">
                <a16:creationId xmlns:a16="http://schemas.microsoft.com/office/drawing/2014/main" id="{1480E3C8-72B5-429F-8AF0-6939E1F9C91C}"/>
              </a:ext>
            </a:extLst>
          </p:cNvPr>
          <p:cNvSpPr/>
          <p:nvPr/>
        </p:nvSpPr>
        <p:spPr>
          <a:xfrm>
            <a:off x="7739948" y="1864971"/>
            <a:ext cx="129813" cy="129813"/>
          </a:xfrm>
          <a:prstGeom prst="ellipse">
            <a:avLst/>
          </a:prstGeom>
          <a:solidFill>
            <a:srgbClr val="C01D02"/>
          </a:solidFill>
          <a:ln>
            <a:noFill/>
          </a:ln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30E91FC-5568-4D2D-B50A-63218AE720EC}"/>
              </a:ext>
            </a:extLst>
          </p:cNvPr>
          <p:cNvSpPr/>
          <p:nvPr/>
        </p:nvSpPr>
        <p:spPr>
          <a:xfrm>
            <a:off x="7739948" y="2396602"/>
            <a:ext cx="129813" cy="129813"/>
          </a:xfrm>
          <a:prstGeom prst="ellipse">
            <a:avLst/>
          </a:prstGeom>
          <a:solidFill>
            <a:srgbClr val="E94517"/>
          </a:solidFill>
          <a:ln>
            <a:noFill/>
          </a:ln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415C410-A911-409C-A396-8FB5EF461E9F}"/>
              </a:ext>
            </a:extLst>
          </p:cNvPr>
          <p:cNvSpPr/>
          <p:nvPr/>
        </p:nvSpPr>
        <p:spPr>
          <a:xfrm>
            <a:off x="7739948" y="2924056"/>
            <a:ext cx="129813" cy="129813"/>
          </a:xfrm>
          <a:prstGeom prst="ellipse">
            <a:avLst/>
          </a:prstGeom>
          <a:solidFill>
            <a:srgbClr val="FF660F"/>
          </a:solidFill>
          <a:ln>
            <a:noFill/>
          </a:ln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653C2C3-50BF-4A97-9708-48C37C45EE1C}"/>
              </a:ext>
            </a:extLst>
          </p:cNvPr>
          <p:cNvSpPr/>
          <p:nvPr/>
        </p:nvSpPr>
        <p:spPr>
          <a:xfrm>
            <a:off x="7739948" y="3432383"/>
            <a:ext cx="129813" cy="129813"/>
          </a:xfrm>
          <a:prstGeom prst="ellipse">
            <a:avLst/>
          </a:prstGeom>
          <a:solidFill>
            <a:srgbClr val="FF9932"/>
          </a:solidFill>
          <a:ln>
            <a:noFill/>
          </a:ln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139BC-27BA-4AA5-9CF7-38A91C3F3BE8}"/>
              </a:ext>
            </a:extLst>
          </p:cNvPr>
          <p:cNvSpPr/>
          <p:nvPr/>
        </p:nvSpPr>
        <p:spPr>
          <a:xfrm>
            <a:off x="7739948" y="3969904"/>
            <a:ext cx="129813" cy="129813"/>
          </a:xfrm>
          <a:prstGeom prst="ellipse">
            <a:avLst/>
          </a:prstGeom>
          <a:solidFill>
            <a:srgbClr val="FFC024"/>
          </a:solidFill>
          <a:ln>
            <a:noFill/>
          </a:ln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0B422D5-46D2-4FCC-ADA4-DBED5B773A51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27714" y="3758675"/>
            <a:ext cx="4275899" cy="10702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EC391ED-DE03-4E35-B636-50DE0A70B7AE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54" y="3758675"/>
            <a:ext cx="5328000" cy="1070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4B625B-3E66-E140-AAFF-43042EA182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4253" y="1189529"/>
            <a:ext cx="293370" cy="2794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4F9106C-FA83-4D7B-8909-27FA95071A8B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393" y="4522591"/>
            <a:ext cx="5328000" cy="1070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58FB81-0234-43F8-BF78-7E9FB07930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367" y="4889937"/>
            <a:ext cx="893939" cy="837598"/>
          </a:xfrm>
          <a:prstGeom prst="rect">
            <a:avLst/>
          </a:prstGeom>
        </p:spPr>
      </p:pic>
      <p:sp>
        <p:nvSpPr>
          <p:cNvPr id="53" name="Title">
            <a:extLst>
              <a:ext uri="{FF2B5EF4-FFF2-40B4-BE49-F238E27FC236}">
                <a16:creationId xmlns:a16="http://schemas.microsoft.com/office/drawing/2014/main" id="{6DC3CE9C-EB83-4CA9-AE1F-5234640C65DE}"/>
              </a:ext>
            </a:extLst>
          </p:cNvPr>
          <p:cNvSpPr/>
          <p:nvPr/>
        </p:nvSpPr>
        <p:spPr>
          <a:xfrm>
            <a:off x="7545607" y="5119883"/>
            <a:ext cx="2757070" cy="338554"/>
          </a:xfrm>
          <a:prstGeom prst="rect">
            <a:avLst/>
          </a:prstGeom>
        </p:spPr>
        <p:txBody>
          <a:bodyPr wrap="square" lIns="45720" rIns="45720">
            <a:spAutoFit/>
          </a:bodyPr>
          <a:lstStyle/>
          <a:p>
            <a:pPr algn="ctr" fontAlgn="t"/>
            <a:r>
              <a:rPr lang="en-US" sz="1600" dirty="0">
                <a:latin typeface="Franklin Gothic Book" panose="020B0503020102020204" pitchFamily="34" charset="0"/>
              </a:rPr>
              <a:t>Average Household Income</a:t>
            </a:r>
          </a:p>
        </p:txBody>
      </p:sp>
      <p:sp>
        <p:nvSpPr>
          <p:cNvPr id="55" name="HHIncome">
            <a:extLst>
              <a:ext uri="{FF2B5EF4-FFF2-40B4-BE49-F238E27FC236}">
                <a16:creationId xmlns:a16="http://schemas.microsoft.com/office/drawing/2014/main" id="{DCE71E8D-4A66-4E4F-9E49-48A5BD53D6EF}"/>
              </a:ext>
            </a:extLst>
          </p:cNvPr>
          <p:cNvSpPr/>
          <p:nvPr/>
        </p:nvSpPr>
        <p:spPr>
          <a:xfrm>
            <a:off x="10360991" y="5124205"/>
            <a:ext cx="1456402" cy="338554"/>
          </a:xfrm>
          <a:prstGeom prst="rect">
            <a:avLst/>
          </a:prstGeom>
        </p:spPr>
        <p:txBody>
          <a:bodyPr wrap="square" lIns="45720" rIns="45720">
            <a:spAutoFit/>
          </a:bodyPr>
          <a:lstStyle/>
          <a:p>
            <a:pPr fontAlgn="t"/>
            <a:r>
              <a:rPr lang="en-US" sz="1600" dirty="0">
                <a:latin typeface="Franklin Gothic Book" panose="020B0503020102020204" pitchFamily="34" charset="0"/>
              </a:rPr>
              <a:t>R$3.05K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0C46ED2-B675-4993-956C-410E4479A54B}"/>
              </a:ext>
            </a:extLst>
          </p:cNvPr>
          <p:cNvGrpSpPr/>
          <p:nvPr/>
        </p:nvGrpSpPr>
        <p:grpSpPr>
          <a:xfrm>
            <a:off x="3627434" y="6490760"/>
            <a:ext cx="6410390" cy="338554"/>
            <a:chOff x="3627434" y="6456593"/>
            <a:chExt cx="6152670" cy="338554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54C4D2D-B78A-419E-BB23-EFCA9DC573DA}"/>
                </a:ext>
              </a:extLst>
            </p:cNvPr>
            <p:cNvSpPr txBox="1"/>
            <p:nvPr/>
          </p:nvSpPr>
          <p:spPr>
            <a:xfrm>
              <a:off x="3627434" y="6456593"/>
              <a:ext cx="6152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8900"/>
              <a:r>
                <a:rPr 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ranklin Gothic Book" panose="020B0503020102020204" pitchFamily="34" charset="0"/>
                </a:rPr>
                <a:t>Source</a:t>
              </a: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ranklin Gothic Book" panose="020B0503020102020204" pitchFamily="34" charset="0"/>
                </a:rPr>
                <a:t>: Project Landmark || Number Indicates : Occasion|Item %(Change PP Vs Benchmark) || Significance Vs Total Column@ 95 CL :    High                                           Low || NA- Data not available || Low Base Sample : LS&lt;150,    150-250</a:t>
              </a:r>
            </a:p>
          </p:txBody>
        </p:sp>
        <p:sp>
          <p:nvSpPr>
            <p:cNvPr id="60" name="Flowchart: Connector 59">
              <a:extLst>
                <a:ext uri="{FF2B5EF4-FFF2-40B4-BE49-F238E27FC236}">
                  <a16:creationId xmlns:a16="http://schemas.microsoft.com/office/drawing/2014/main" id="{10C3D648-400F-49C4-A3A2-C3E57D96425D}"/>
                </a:ext>
              </a:extLst>
            </p:cNvPr>
            <p:cNvSpPr/>
            <p:nvPr/>
          </p:nvSpPr>
          <p:spPr>
            <a:xfrm flipV="1">
              <a:off x="6358248" y="6658579"/>
              <a:ext cx="45719" cy="45719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Flowchart: Connector 60">
              <a:extLst>
                <a:ext uri="{FF2B5EF4-FFF2-40B4-BE49-F238E27FC236}">
                  <a16:creationId xmlns:a16="http://schemas.microsoft.com/office/drawing/2014/main" id="{E5870CDE-74D5-416C-9329-0A0D72203D6A}"/>
                </a:ext>
              </a:extLst>
            </p:cNvPr>
            <p:cNvSpPr/>
            <p:nvPr/>
          </p:nvSpPr>
          <p:spPr>
            <a:xfrm>
              <a:off x="9313928" y="6548173"/>
              <a:ext cx="46065" cy="3638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Flowchart: Connector 5">
              <a:extLst>
                <a:ext uri="{FF2B5EF4-FFF2-40B4-BE49-F238E27FC236}">
                  <a16:creationId xmlns:a16="http://schemas.microsoft.com/office/drawing/2014/main" id="{07E589B1-ACB6-4852-822E-55906A62D299}"/>
                </a:ext>
              </a:extLst>
            </p:cNvPr>
            <p:cNvSpPr/>
            <p:nvPr/>
          </p:nvSpPr>
          <p:spPr>
            <a:xfrm>
              <a:off x="3722425" y="6670771"/>
              <a:ext cx="46065" cy="36381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51968140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1D69484A-C6D3-2841-8564-BA924232C19C}"/>
              </a:ext>
            </a:extLst>
          </p:cNvPr>
          <p:cNvSpPr/>
          <p:nvPr/>
        </p:nvSpPr>
        <p:spPr>
          <a:xfrm>
            <a:off x="229355" y="1130465"/>
            <a:ext cx="11733291" cy="51124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A picture containing knife&#10;&#10;Description automatically generated">
            <a:extLst>
              <a:ext uri="{FF2B5EF4-FFF2-40B4-BE49-F238E27FC236}">
                <a16:creationId xmlns:a16="http://schemas.microsoft.com/office/drawing/2014/main" id="{CD20AFB0-F753-0B43-BCE5-96E015B517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84" y="1150841"/>
            <a:ext cx="326697" cy="34586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29C675F-31BF-FC4C-B626-3BFD57BF5637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53" y="1496701"/>
            <a:ext cx="11736000" cy="1143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2A2ED9B3-66DF-0148-A121-49DD4F8DB73A}"/>
              </a:ext>
            </a:extLst>
          </p:cNvPr>
          <p:cNvSpPr/>
          <p:nvPr/>
        </p:nvSpPr>
        <p:spPr>
          <a:xfrm>
            <a:off x="842891" y="1157505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en-US" sz="1400" b="1" dirty="0">
                <a:latin typeface="Franklin Gothic Book" panose="020B0503020102020204" pitchFamily="34" charset="0"/>
              </a:rPr>
              <a:t>WHO WITH</a:t>
            </a:r>
          </a:p>
        </p:txBody>
      </p:sp>
      <p:sp>
        <p:nvSpPr>
          <p:cNvPr id="5" name="WidgetName"/>
          <p:cNvSpPr>
            <a:spLocks noGrp="1"/>
          </p:cNvSpPr>
          <p:nvPr>
            <p:ph type="title"/>
          </p:nvPr>
        </p:nvSpPr>
        <p:spPr>
          <a:xfrm>
            <a:off x="145774" y="241462"/>
            <a:ext cx="12046226" cy="41195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DB1348"/>
                </a:solidFill>
                <a:latin typeface="Franklin Gothic Book" panose="020B0503020102020204" pitchFamily="34" charset="0"/>
              </a:rPr>
              <a:t>WHO WITH (AFTERNOON SNACK) - BRAZIL</a:t>
            </a:r>
          </a:p>
        </p:txBody>
      </p:sp>
      <p:sp>
        <p:nvSpPr>
          <p:cNvPr id="4" name="PageNumber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>
              <a:defRPr/>
            </a:pPr>
            <a:fld id="{CC3756EF-DC37-49A1-8A86-CE6CF6EE7B50}" type="slidenum">
              <a:rPr lang="en-US" sz="100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pPr defTabSz="685800">
                <a:defRPr/>
              </a:pPr>
              <a:t>4</a:t>
            </a:fld>
            <a:endParaRPr lang="en-US" sz="100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  <p:sp>
        <p:nvSpPr>
          <p:cNvPr id="3" name="SelectionSummary">
            <a:extLst>
              <a:ext uri="{FF2B5EF4-FFF2-40B4-BE49-F238E27FC236}">
                <a16:creationId xmlns:a16="http://schemas.microsoft.com/office/drawing/2014/main" id="{32EA3BAB-C1C0-4E4A-B91F-DD8EAB59DC1D}"/>
              </a:ext>
            </a:extLst>
          </p:cNvPr>
          <p:cNvSpPr txBox="1"/>
          <p:nvPr/>
        </p:nvSpPr>
        <p:spPr>
          <a:xfrm>
            <a:off x="145774" y="632758"/>
            <a:ext cx="12058273" cy="2745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1200" dirty="0">
                <a:latin typeface="Franklin Gothic Book" panose="020B0503020102020204" pitchFamily="34" charset="0"/>
              </a:rPr>
              <a:t>TIME PERIOD: Quarter: Q2 2019 || MARKETS: Latin America: Brazil || OCCASION: Afternoon Snack || BENCHMARK: Previous Period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BB9E18-E465-4F4D-BAC6-D6B422463D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7061"/>
            <a:ext cx="3627434" cy="40812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4F5D523-0D94-469B-88C4-0CF8DF83C85C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830" y="3159511"/>
            <a:ext cx="6195441" cy="111958"/>
          </a:xfrm>
          <a:prstGeom prst="rect">
            <a:avLst/>
          </a:prstGeom>
        </p:spPr>
      </p:pic>
      <p:sp>
        <p:nvSpPr>
          <p:cNvPr id="27" name="WhoWithTitle1">
            <a:extLst>
              <a:ext uri="{FF2B5EF4-FFF2-40B4-BE49-F238E27FC236}">
                <a16:creationId xmlns:a16="http://schemas.microsoft.com/office/drawing/2014/main" id="{E9E2A618-521F-4965-A94C-19EBB4E10553}"/>
              </a:ext>
            </a:extLst>
          </p:cNvPr>
          <p:cNvSpPr/>
          <p:nvPr/>
        </p:nvSpPr>
        <p:spPr>
          <a:xfrm>
            <a:off x="2919203" y="2329153"/>
            <a:ext cx="826626" cy="275460"/>
          </a:xfrm>
          <a:prstGeom prst="rect">
            <a:avLst/>
          </a:prstGeom>
        </p:spPr>
        <p:txBody>
          <a:bodyPr wrap="square" lIns="45720" rIns="4572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noProof="0" dirty="0">
                <a:latin typeface="Franklin Gothic Book" charset="0"/>
                <a:ea typeface="Franklin Gothic Book" charset="0"/>
                <a:cs typeface="Franklin Gothic Book" charset="0"/>
              </a:rPr>
              <a:t>Alone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28" name="WhoWithTitle3">
            <a:extLst>
              <a:ext uri="{FF2B5EF4-FFF2-40B4-BE49-F238E27FC236}">
                <a16:creationId xmlns:a16="http://schemas.microsoft.com/office/drawing/2014/main" id="{F698FB7D-A612-4E4F-9B40-49A5E39C6962}"/>
              </a:ext>
            </a:extLst>
          </p:cNvPr>
          <p:cNvSpPr/>
          <p:nvPr/>
        </p:nvSpPr>
        <p:spPr>
          <a:xfrm>
            <a:off x="2252787" y="5134693"/>
            <a:ext cx="1493042" cy="275460"/>
          </a:xfrm>
          <a:prstGeom prst="rect">
            <a:avLst/>
          </a:prstGeom>
        </p:spPr>
        <p:txBody>
          <a:bodyPr wrap="square" lIns="45720" rIns="4572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noProof="0" dirty="0">
                <a:latin typeface="Franklin Gothic Book" charset="0"/>
                <a:ea typeface="Franklin Gothic Book" charset="0"/>
                <a:cs typeface="Franklin Gothic Book" charset="0"/>
              </a:rPr>
              <a:t>With others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96D46B1-D678-40EB-A631-4B9373148936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830" y="4572001"/>
            <a:ext cx="6195441" cy="111958"/>
          </a:xfrm>
          <a:prstGeom prst="rect">
            <a:avLst/>
          </a:prstGeom>
        </p:spPr>
      </p:pic>
      <p:graphicFrame>
        <p:nvGraphicFramePr>
          <p:cNvPr id="30" name="WhoWithChart1">
            <a:extLst>
              <a:ext uri="{FF2B5EF4-FFF2-40B4-BE49-F238E27FC236}">
                <a16:creationId xmlns:a16="http://schemas.microsoft.com/office/drawing/2014/main" id="{AE13FC62-3F1D-4DFF-8BA7-34F3D3B8DF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8760041"/>
              </p:ext>
            </p:extLst>
          </p:nvPr>
        </p:nvGraphicFramePr>
        <p:xfrm>
          <a:off x="3825550" y="2091262"/>
          <a:ext cx="4626000" cy="709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1" name="WhoWithValue1">
            <a:extLst>
              <a:ext uri="{FF2B5EF4-FFF2-40B4-BE49-F238E27FC236}">
                <a16:creationId xmlns:a16="http://schemas.microsoft.com/office/drawing/2014/main" id="{89C85F69-F194-4CBB-A1F4-0A6E8F6F503B}"/>
              </a:ext>
            </a:extLst>
          </p:cNvPr>
          <p:cNvSpPr/>
          <p:nvPr/>
        </p:nvSpPr>
        <p:spPr>
          <a:xfrm>
            <a:off x="8553169" y="2302992"/>
            <a:ext cx="528350" cy="327782"/>
          </a:xfrm>
          <a:prstGeom prst="rect">
            <a:avLst/>
          </a:prstGeom>
          <a:noFill/>
        </p:spPr>
        <p:txBody>
          <a:bodyPr wrap="none" lIns="45720" r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rgbClr val="308219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59%</a:t>
            </a:r>
            <a:endParaRPr kumimoji="0" lang="en-US" i="0" strike="noStrike" kern="1200" cap="none" spc="0" normalizeH="0" baseline="0" noProof="0" dirty="0">
              <a:ln>
                <a:noFill/>
              </a:ln>
              <a:solidFill>
                <a:srgbClr val="308219"/>
              </a:solidFill>
              <a:effectLst/>
              <a:uLnTx/>
              <a:uFillTx/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graphicFrame>
        <p:nvGraphicFramePr>
          <p:cNvPr id="32" name="WhoWithChart2">
            <a:extLst>
              <a:ext uri="{FF2B5EF4-FFF2-40B4-BE49-F238E27FC236}">
                <a16:creationId xmlns:a16="http://schemas.microsoft.com/office/drawing/2014/main" id="{F6F50053-C1E5-49C5-9575-0C94D41543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563929"/>
              </p:ext>
            </p:extLst>
          </p:nvPr>
        </p:nvGraphicFramePr>
        <p:xfrm>
          <a:off x="3825550" y="3560456"/>
          <a:ext cx="4626000" cy="670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3" name="WhoWithValue2">
            <a:extLst>
              <a:ext uri="{FF2B5EF4-FFF2-40B4-BE49-F238E27FC236}">
                <a16:creationId xmlns:a16="http://schemas.microsoft.com/office/drawing/2014/main" id="{9D24BB16-45A5-4D9D-A7BA-2A712998C815}"/>
              </a:ext>
            </a:extLst>
          </p:cNvPr>
          <p:cNvSpPr/>
          <p:nvPr/>
        </p:nvSpPr>
        <p:spPr>
          <a:xfrm>
            <a:off x="8553169" y="3731583"/>
            <a:ext cx="517321" cy="327782"/>
          </a:xfrm>
          <a:prstGeom prst="rect">
            <a:avLst/>
          </a:prstGeom>
          <a:noFill/>
        </p:spPr>
        <p:txBody>
          <a:bodyPr wrap="none" lIns="45720" r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rgbClr val="C91717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31%</a:t>
            </a:r>
            <a:endParaRPr kumimoji="0" lang="en-US" i="0" strike="noStrike" kern="1200" cap="none" spc="0" normalizeH="0" baseline="0" noProof="0" dirty="0">
              <a:ln>
                <a:noFill/>
              </a:ln>
              <a:solidFill>
                <a:srgbClr val="C91717"/>
              </a:solidFill>
              <a:effectLst/>
              <a:uLnTx/>
              <a:uFillTx/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graphicFrame>
        <p:nvGraphicFramePr>
          <p:cNvPr id="34" name="WhoWithChart3">
            <a:extLst>
              <a:ext uri="{FF2B5EF4-FFF2-40B4-BE49-F238E27FC236}">
                <a16:creationId xmlns:a16="http://schemas.microsoft.com/office/drawing/2014/main" id="{4EC9ED00-11B8-4EB0-ACB8-C369077AB8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542275"/>
              </p:ext>
            </p:extLst>
          </p:nvPr>
        </p:nvGraphicFramePr>
        <p:xfrm>
          <a:off x="3825550" y="4937405"/>
          <a:ext cx="4626000" cy="670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5" name="WhoWithValue3">
            <a:extLst>
              <a:ext uri="{FF2B5EF4-FFF2-40B4-BE49-F238E27FC236}">
                <a16:creationId xmlns:a16="http://schemas.microsoft.com/office/drawing/2014/main" id="{BD499FB6-60DA-4B3A-8AA0-71764AD0EC55}"/>
              </a:ext>
            </a:extLst>
          </p:cNvPr>
          <p:cNvSpPr/>
          <p:nvPr/>
        </p:nvSpPr>
        <p:spPr>
          <a:xfrm>
            <a:off x="8553169" y="5108532"/>
            <a:ext cx="524182" cy="327782"/>
          </a:xfrm>
          <a:prstGeom prst="rect">
            <a:avLst/>
          </a:prstGeom>
          <a:noFill/>
        </p:spPr>
        <p:txBody>
          <a:bodyPr wrap="none" lIns="45720" r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rgbClr val="C91717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11%</a:t>
            </a:r>
            <a:endParaRPr kumimoji="0" lang="en-US" i="0" strike="noStrike" kern="1200" cap="none" spc="0" normalizeH="0" baseline="0" noProof="0" dirty="0">
              <a:ln>
                <a:noFill/>
              </a:ln>
              <a:solidFill>
                <a:srgbClr val="C91717"/>
              </a:solidFill>
              <a:effectLst/>
              <a:uLnTx/>
              <a:uFillTx/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37" name="Freeform 541">
            <a:extLst>
              <a:ext uri="{FF2B5EF4-FFF2-40B4-BE49-F238E27FC236}">
                <a16:creationId xmlns:a16="http://schemas.microsoft.com/office/drawing/2014/main" id="{183D103F-B57B-4544-82FC-670904620F26}"/>
              </a:ext>
            </a:extLst>
          </p:cNvPr>
          <p:cNvSpPr/>
          <p:nvPr/>
        </p:nvSpPr>
        <p:spPr>
          <a:xfrm>
            <a:off x="3825550" y="4896802"/>
            <a:ext cx="4557959" cy="751242"/>
          </a:xfrm>
          <a:custGeom>
            <a:avLst/>
            <a:gdLst>
              <a:gd name="connsiteX0" fmla="*/ 0 w 2292350"/>
              <a:gd name="connsiteY0" fmla="*/ 0 h 377825"/>
              <a:gd name="connsiteX1" fmla="*/ 2292350 w 2292350"/>
              <a:gd name="connsiteY1" fmla="*/ 0 h 377825"/>
              <a:gd name="connsiteX2" fmla="*/ 2292350 w 2292350"/>
              <a:gd name="connsiteY2" fmla="*/ 377825 h 377825"/>
              <a:gd name="connsiteX3" fmla="*/ 0 w 2292350"/>
              <a:gd name="connsiteY3" fmla="*/ 377825 h 377825"/>
              <a:gd name="connsiteX4" fmla="*/ 0 w 2292350"/>
              <a:gd name="connsiteY4" fmla="*/ 0 h 377825"/>
              <a:gd name="connsiteX5" fmla="*/ 32703 w 2292350"/>
              <a:gd name="connsiteY5" fmla="*/ 32703 h 377825"/>
              <a:gd name="connsiteX6" fmla="*/ 32703 w 2292350"/>
              <a:gd name="connsiteY6" fmla="*/ 78422 h 377825"/>
              <a:gd name="connsiteX7" fmla="*/ 78422 w 2292350"/>
              <a:gd name="connsiteY7" fmla="*/ 78422 h 377825"/>
              <a:gd name="connsiteX8" fmla="*/ 78422 w 2292350"/>
              <a:gd name="connsiteY8" fmla="*/ 32703 h 377825"/>
              <a:gd name="connsiteX9" fmla="*/ 32703 w 2292350"/>
              <a:gd name="connsiteY9" fmla="*/ 32703 h 377825"/>
              <a:gd name="connsiteX10" fmla="*/ 110604 w 2292350"/>
              <a:gd name="connsiteY10" fmla="*/ 32703 h 377825"/>
              <a:gd name="connsiteX11" fmla="*/ 110604 w 2292350"/>
              <a:gd name="connsiteY11" fmla="*/ 78422 h 377825"/>
              <a:gd name="connsiteX12" fmla="*/ 156323 w 2292350"/>
              <a:gd name="connsiteY12" fmla="*/ 78422 h 377825"/>
              <a:gd name="connsiteX13" fmla="*/ 156323 w 2292350"/>
              <a:gd name="connsiteY13" fmla="*/ 32703 h 377825"/>
              <a:gd name="connsiteX14" fmla="*/ 110604 w 2292350"/>
              <a:gd name="connsiteY14" fmla="*/ 32703 h 377825"/>
              <a:gd name="connsiteX15" fmla="*/ 188505 w 2292350"/>
              <a:gd name="connsiteY15" fmla="*/ 32703 h 377825"/>
              <a:gd name="connsiteX16" fmla="*/ 188505 w 2292350"/>
              <a:gd name="connsiteY16" fmla="*/ 78422 h 377825"/>
              <a:gd name="connsiteX17" fmla="*/ 234224 w 2292350"/>
              <a:gd name="connsiteY17" fmla="*/ 78422 h 377825"/>
              <a:gd name="connsiteX18" fmla="*/ 234224 w 2292350"/>
              <a:gd name="connsiteY18" fmla="*/ 32703 h 377825"/>
              <a:gd name="connsiteX19" fmla="*/ 188505 w 2292350"/>
              <a:gd name="connsiteY19" fmla="*/ 32703 h 377825"/>
              <a:gd name="connsiteX20" fmla="*/ 266406 w 2292350"/>
              <a:gd name="connsiteY20" fmla="*/ 32703 h 377825"/>
              <a:gd name="connsiteX21" fmla="*/ 266406 w 2292350"/>
              <a:gd name="connsiteY21" fmla="*/ 78422 h 377825"/>
              <a:gd name="connsiteX22" fmla="*/ 312125 w 2292350"/>
              <a:gd name="connsiteY22" fmla="*/ 78422 h 377825"/>
              <a:gd name="connsiteX23" fmla="*/ 312125 w 2292350"/>
              <a:gd name="connsiteY23" fmla="*/ 32703 h 377825"/>
              <a:gd name="connsiteX24" fmla="*/ 266406 w 2292350"/>
              <a:gd name="connsiteY24" fmla="*/ 32703 h 377825"/>
              <a:gd name="connsiteX25" fmla="*/ 344307 w 2292350"/>
              <a:gd name="connsiteY25" fmla="*/ 32703 h 377825"/>
              <a:gd name="connsiteX26" fmla="*/ 344307 w 2292350"/>
              <a:gd name="connsiteY26" fmla="*/ 78422 h 377825"/>
              <a:gd name="connsiteX27" fmla="*/ 390026 w 2292350"/>
              <a:gd name="connsiteY27" fmla="*/ 78422 h 377825"/>
              <a:gd name="connsiteX28" fmla="*/ 390026 w 2292350"/>
              <a:gd name="connsiteY28" fmla="*/ 32703 h 377825"/>
              <a:gd name="connsiteX29" fmla="*/ 344307 w 2292350"/>
              <a:gd name="connsiteY29" fmla="*/ 32703 h 377825"/>
              <a:gd name="connsiteX30" fmla="*/ 422208 w 2292350"/>
              <a:gd name="connsiteY30" fmla="*/ 32703 h 377825"/>
              <a:gd name="connsiteX31" fmla="*/ 422208 w 2292350"/>
              <a:gd name="connsiteY31" fmla="*/ 78422 h 377825"/>
              <a:gd name="connsiteX32" fmla="*/ 467927 w 2292350"/>
              <a:gd name="connsiteY32" fmla="*/ 78422 h 377825"/>
              <a:gd name="connsiteX33" fmla="*/ 467927 w 2292350"/>
              <a:gd name="connsiteY33" fmla="*/ 32703 h 377825"/>
              <a:gd name="connsiteX34" fmla="*/ 422208 w 2292350"/>
              <a:gd name="connsiteY34" fmla="*/ 32703 h 377825"/>
              <a:gd name="connsiteX35" fmla="*/ 500109 w 2292350"/>
              <a:gd name="connsiteY35" fmla="*/ 32703 h 377825"/>
              <a:gd name="connsiteX36" fmla="*/ 500109 w 2292350"/>
              <a:gd name="connsiteY36" fmla="*/ 78422 h 377825"/>
              <a:gd name="connsiteX37" fmla="*/ 545828 w 2292350"/>
              <a:gd name="connsiteY37" fmla="*/ 78422 h 377825"/>
              <a:gd name="connsiteX38" fmla="*/ 545828 w 2292350"/>
              <a:gd name="connsiteY38" fmla="*/ 32703 h 377825"/>
              <a:gd name="connsiteX39" fmla="*/ 500109 w 2292350"/>
              <a:gd name="connsiteY39" fmla="*/ 32703 h 377825"/>
              <a:gd name="connsiteX40" fmla="*/ 578010 w 2292350"/>
              <a:gd name="connsiteY40" fmla="*/ 32703 h 377825"/>
              <a:gd name="connsiteX41" fmla="*/ 578010 w 2292350"/>
              <a:gd name="connsiteY41" fmla="*/ 78422 h 377825"/>
              <a:gd name="connsiteX42" fmla="*/ 623729 w 2292350"/>
              <a:gd name="connsiteY42" fmla="*/ 78422 h 377825"/>
              <a:gd name="connsiteX43" fmla="*/ 623729 w 2292350"/>
              <a:gd name="connsiteY43" fmla="*/ 32703 h 377825"/>
              <a:gd name="connsiteX44" fmla="*/ 578010 w 2292350"/>
              <a:gd name="connsiteY44" fmla="*/ 32703 h 377825"/>
              <a:gd name="connsiteX45" fmla="*/ 655911 w 2292350"/>
              <a:gd name="connsiteY45" fmla="*/ 32703 h 377825"/>
              <a:gd name="connsiteX46" fmla="*/ 655911 w 2292350"/>
              <a:gd name="connsiteY46" fmla="*/ 78422 h 377825"/>
              <a:gd name="connsiteX47" fmla="*/ 701630 w 2292350"/>
              <a:gd name="connsiteY47" fmla="*/ 78422 h 377825"/>
              <a:gd name="connsiteX48" fmla="*/ 701630 w 2292350"/>
              <a:gd name="connsiteY48" fmla="*/ 32703 h 377825"/>
              <a:gd name="connsiteX49" fmla="*/ 655911 w 2292350"/>
              <a:gd name="connsiteY49" fmla="*/ 32703 h 377825"/>
              <a:gd name="connsiteX50" fmla="*/ 733812 w 2292350"/>
              <a:gd name="connsiteY50" fmla="*/ 32703 h 377825"/>
              <a:gd name="connsiteX51" fmla="*/ 733812 w 2292350"/>
              <a:gd name="connsiteY51" fmla="*/ 78422 h 377825"/>
              <a:gd name="connsiteX52" fmla="*/ 779531 w 2292350"/>
              <a:gd name="connsiteY52" fmla="*/ 78422 h 377825"/>
              <a:gd name="connsiteX53" fmla="*/ 779531 w 2292350"/>
              <a:gd name="connsiteY53" fmla="*/ 32703 h 377825"/>
              <a:gd name="connsiteX54" fmla="*/ 733812 w 2292350"/>
              <a:gd name="connsiteY54" fmla="*/ 32703 h 377825"/>
              <a:gd name="connsiteX55" fmla="*/ 811713 w 2292350"/>
              <a:gd name="connsiteY55" fmla="*/ 32703 h 377825"/>
              <a:gd name="connsiteX56" fmla="*/ 811713 w 2292350"/>
              <a:gd name="connsiteY56" fmla="*/ 78422 h 377825"/>
              <a:gd name="connsiteX57" fmla="*/ 857432 w 2292350"/>
              <a:gd name="connsiteY57" fmla="*/ 78422 h 377825"/>
              <a:gd name="connsiteX58" fmla="*/ 857432 w 2292350"/>
              <a:gd name="connsiteY58" fmla="*/ 32703 h 377825"/>
              <a:gd name="connsiteX59" fmla="*/ 811713 w 2292350"/>
              <a:gd name="connsiteY59" fmla="*/ 32703 h 377825"/>
              <a:gd name="connsiteX60" fmla="*/ 889614 w 2292350"/>
              <a:gd name="connsiteY60" fmla="*/ 32703 h 377825"/>
              <a:gd name="connsiteX61" fmla="*/ 889614 w 2292350"/>
              <a:gd name="connsiteY61" fmla="*/ 78422 h 377825"/>
              <a:gd name="connsiteX62" fmla="*/ 935333 w 2292350"/>
              <a:gd name="connsiteY62" fmla="*/ 78422 h 377825"/>
              <a:gd name="connsiteX63" fmla="*/ 935333 w 2292350"/>
              <a:gd name="connsiteY63" fmla="*/ 32703 h 377825"/>
              <a:gd name="connsiteX64" fmla="*/ 889614 w 2292350"/>
              <a:gd name="connsiteY64" fmla="*/ 32703 h 377825"/>
              <a:gd name="connsiteX65" fmla="*/ 967515 w 2292350"/>
              <a:gd name="connsiteY65" fmla="*/ 32703 h 377825"/>
              <a:gd name="connsiteX66" fmla="*/ 967515 w 2292350"/>
              <a:gd name="connsiteY66" fmla="*/ 78422 h 377825"/>
              <a:gd name="connsiteX67" fmla="*/ 1013234 w 2292350"/>
              <a:gd name="connsiteY67" fmla="*/ 78422 h 377825"/>
              <a:gd name="connsiteX68" fmla="*/ 1013234 w 2292350"/>
              <a:gd name="connsiteY68" fmla="*/ 32703 h 377825"/>
              <a:gd name="connsiteX69" fmla="*/ 967515 w 2292350"/>
              <a:gd name="connsiteY69" fmla="*/ 32703 h 377825"/>
              <a:gd name="connsiteX70" fmla="*/ 1045416 w 2292350"/>
              <a:gd name="connsiteY70" fmla="*/ 32703 h 377825"/>
              <a:gd name="connsiteX71" fmla="*/ 1045416 w 2292350"/>
              <a:gd name="connsiteY71" fmla="*/ 78422 h 377825"/>
              <a:gd name="connsiteX72" fmla="*/ 1091135 w 2292350"/>
              <a:gd name="connsiteY72" fmla="*/ 78422 h 377825"/>
              <a:gd name="connsiteX73" fmla="*/ 1091135 w 2292350"/>
              <a:gd name="connsiteY73" fmla="*/ 32703 h 377825"/>
              <a:gd name="connsiteX74" fmla="*/ 1045416 w 2292350"/>
              <a:gd name="connsiteY74" fmla="*/ 32703 h 377825"/>
              <a:gd name="connsiteX75" fmla="*/ 1123317 w 2292350"/>
              <a:gd name="connsiteY75" fmla="*/ 32703 h 377825"/>
              <a:gd name="connsiteX76" fmla="*/ 1123317 w 2292350"/>
              <a:gd name="connsiteY76" fmla="*/ 78422 h 377825"/>
              <a:gd name="connsiteX77" fmla="*/ 1169036 w 2292350"/>
              <a:gd name="connsiteY77" fmla="*/ 78422 h 377825"/>
              <a:gd name="connsiteX78" fmla="*/ 1169036 w 2292350"/>
              <a:gd name="connsiteY78" fmla="*/ 32703 h 377825"/>
              <a:gd name="connsiteX79" fmla="*/ 1123317 w 2292350"/>
              <a:gd name="connsiteY79" fmla="*/ 32703 h 377825"/>
              <a:gd name="connsiteX80" fmla="*/ 1201218 w 2292350"/>
              <a:gd name="connsiteY80" fmla="*/ 32703 h 377825"/>
              <a:gd name="connsiteX81" fmla="*/ 1201218 w 2292350"/>
              <a:gd name="connsiteY81" fmla="*/ 78422 h 377825"/>
              <a:gd name="connsiteX82" fmla="*/ 1246937 w 2292350"/>
              <a:gd name="connsiteY82" fmla="*/ 78422 h 377825"/>
              <a:gd name="connsiteX83" fmla="*/ 1246937 w 2292350"/>
              <a:gd name="connsiteY83" fmla="*/ 32703 h 377825"/>
              <a:gd name="connsiteX84" fmla="*/ 1201218 w 2292350"/>
              <a:gd name="connsiteY84" fmla="*/ 32703 h 377825"/>
              <a:gd name="connsiteX85" fmla="*/ 1279119 w 2292350"/>
              <a:gd name="connsiteY85" fmla="*/ 32703 h 377825"/>
              <a:gd name="connsiteX86" fmla="*/ 1279119 w 2292350"/>
              <a:gd name="connsiteY86" fmla="*/ 78422 h 377825"/>
              <a:gd name="connsiteX87" fmla="*/ 1324838 w 2292350"/>
              <a:gd name="connsiteY87" fmla="*/ 78422 h 377825"/>
              <a:gd name="connsiteX88" fmla="*/ 1324838 w 2292350"/>
              <a:gd name="connsiteY88" fmla="*/ 32703 h 377825"/>
              <a:gd name="connsiteX89" fmla="*/ 1279119 w 2292350"/>
              <a:gd name="connsiteY89" fmla="*/ 32703 h 377825"/>
              <a:gd name="connsiteX90" fmla="*/ 1357020 w 2292350"/>
              <a:gd name="connsiteY90" fmla="*/ 32703 h 377825"/>
              <a:gd name="connsiteX91" fmla="*/ 1357020 w 2292350"/>
              <a:gd name="connsiteY91" fmla="*/ 78422 h 377825"/>
              <a:gd name="connsiteX92" fmla="*/ 1402739 w 2292350"/>
              <a:gd name="connsiteY92" fmla="*/ 78422 h 377825"/>
              <a:gd name="connsiteX93" fmla="*/ 1402739 w 2292350"/>
              <a:gd name="connsiteY93" fmla="*/ 32703 h 377825"/>
              <a:gd name="connsiteX94" fmla="*/ 1357020 w 2292350"/>
              <a:gd name="connsiteY94" fmla="*/ 32703 h 377825"/>
              <a:gd name="connsiteX95" fmla="*/ 1434921 w 2292350"/>
              <a:gd name="connsiteY95" fmla="*/ 32703 h 377825"/>
              <a:gd name="connsiteX96" fmla="*/ 1434921 w 2292350"/>
              <a:gd name="connsiteY96" fmla="*/ 78422 h 377825"/>
              <a:gd name="connsiteX97" fmla="*/ 1480640 w 2292350"/>
              <a:gd name="connsiteY97" fmla="*/ 78422 h 377825"/>
              <a:gd name="connsiteX98" fmla="*/ 1480640 w 2292350"/>
              <a:gd name="connsiteY98" fmla="*/ 32703 h 377825"/>
              <a:gd name="connsiteX99" fmla="*/ 1434921 w 2292350"/>
              <a:gd name="connsiteY99" fmla="*/ 32703 h 377825"/>
              <a:gd name="connsiteX100" fmla="*/ 1512822 w 2292350"/>
              <a:gd name="connsiteY100" fmla="*/ 32703 h 377825"/>
              <a:gd name="connsiteX101" fmla="*/ 1512822 w 2292350"/>
              <a:gd name="connsiteY101" fmla="*/ 78422 h 377825"/>
              <a:gd name="connsiteX102" fmla="*/ 1558541 w 2292350"/>
              <a:gd name="connsiteY102" fmla="*/ 78422 h 377825"/>
              <a:gd name="connsiteX103" fmla="*/ 1558541 w 2292350"/>
              <a:gd name="connsiteY103" fmla="*/ 32703 h 377825"/>
              <a:gd name="connsiteX104" fmla="*/ 1512822 w 2292350"/>
              <a:gd name="connsiteY104" fmla="*/ 32703 h 377825"/>
              <a:gd name="connsiteX105" fmla="*/ 1590723 w 2292350"/>
              <a:gd name="connsiteY105" fmla="*/ 32703 h 377825"/>
              <a:gd name="connsiteX106" fmla="*/ 1590723 w 2292350"/>
              <a:gd name="connsiteY106" fmla="*/ 78422 h 377825"/>
              <a:gd name="connsiteX107" fmla="*/ 1636442 w 2292350"/>
              <a:gd name="connsiteY107" fmla="*/ 78422 h 377825"/>
              <a:gd name="connsiteX108" fmla="*/ 1636442 w 2292350"/>
              <a:gd name="connsiteY108" fmla="*/ 32703 h 377825"/>
              <a:gd name="connsiteX109" fmla="*/ 1590723 w 2292350"/>
              <a:gd name="connsiteY109" fmla="*/ 32703 h 377825"/>
              <a:gd name="connsiteX110" fmla="*/ 1668624 w 2292350"/>
              <a:gd name="connsiteY110" fmla="*/ 32703 h 377825"/>
              <a:gd name="connsiteX111" fmla="*/ 1668624 w 2292350"/>
              <a:gd name="connsiteY111" fmla="*/ 78422 h 377825"/>
              <a:gd name="connsiteX112" fmla="*/ 1714343 w 2292350"/>
              <a:gd name="connsiteY112" fmla="*/ 78422 h 377825"/>
              <a:gd name="connsiteX113" fmla="*/ 1714343 w 2292350"/>
              <a:gd name="connsiteY113" fmla="*/ 32703 h 377825"/>
              <a:gd name="connsiteX114" fmla="*/ 1668624 w 2292350"/>
              <a:gd name="connsiteY114" fmla="*/ 32703 h 377825"/>
              <a:gd name="connsiteX115" fmla="*/ 1746525 w 2292350"/>
              <a:gd name="connsiteY115" fmla="*/ 32703 h 377825"/>
              <a:gd name="connsiteX116" fmla="*/ 1746525 w 2292350"/>
              <a:gd name="connsiteY116" fmla="*/ 78422 h 377825"/>
              <a:gd name="connsiteX117" fmla="*/ 1792244 w 2292350"/>
              <a:gd name="connsiteY117" fmla="*/ 78422 h 377825"/>
              <a:gd name="connsiteX118" fmla="*/ 1792244 w 2292350"/>
              <a:gd name="connsiteY118" fmla="*/ 32703 h 377825"/>
              <a:gd name="connsiteX119" fmla="*/ 1746525 w 2292350"/>
              <a:gd name="connsiteY119" fmla="*/ 32703 h 377825"/>
              <a:gd name="connsiteX120" fmla="*/ 1824426 w 2292350"/>
              <a:gd name="connsiteY120" fmla="*/ 32703 h 377825"/>
              <a:gd name="connsiteX121" fmla="*/ 1824426 w 2292350"/>
              <a:gd name="connsiteY121" fmla="*/ 78422 h 377825"/>
              <a:gd name="connsiteX122" fmla="*/ 1870145 w 2292350"/>
              <a:gd name="connsiteY122" fmla="*/ 78422 h 377825"/>
              <a:gd name="connsiteX123" fmla="*/ 1870145 w 2292350"/>
              <a:gd name="connsiteY123" fmla="*/ 32703 h 377825"/>
              <a:gd name="connsiteX124" fmla="*/ 1824426 w 2292350"/>
              <a:gd name="connsiteY124" fmla="*/ 32703 h 377825"/>
              <a:gd name="connsiteX125" fmla="*/ 1902327 w 2292350"/>
              <a:gd name="connsiteY125" fmla="*/ 32703 h 377825"/>
              <a:gd name="connsiteX126" fmla="*/ 1902327 w 2292350"/>
              <a:gd name="connsiteY126" fmla="*/ 78422 h 377825"/>
              <a:gd name="connsiteX127" fmla="*/ 1948046 w 2292350"/>
              <a:gd name="connsiteY127" fmla="*/ 78422 h 377825"/>
              <a:gd name="connsiteX128" fmla="*/ 1948046 w 2292350"/>
              <a:gd name="connsiteY128" fmla="*/ 32703 h 377825"/>
              <a:gd name="connsiteX129" fmla="*/ 1902327 w 2292350"/>
              <a:gd name="connsiteY129" fmla="*/ 32703 h 377825"/>
              <a:gd name="connsiteX130" fmla="*/ 1980228 w 2292350"/>
              <a:gd name="connsiteY130" fmla="*/ 32703 h 377825"/>
              <a:gd name="connsiteX131" fmla="*/ 1980228 w 2292350"/>
              <a:gd name="connsiteY131" fmla="*/ 78422 h 377825"/>
              <a:gd name="connsiteX132" fmla="*/ 2025947 w 2292350"/>
              <a:gd name="connsiteY132" fmla="*/ 78422 h 377825"/>
              <a:gd name="connsiteX133" fmla="*/ 2025947 w 2292350"/>
              <a:gd name="connsiteY133" fmla="*/ 32703 h 377825"/>
              <a:gd name="connsiteX134" fmla="*/ 1980228 w 2292350"/>
              <a:gd name="connsiteY134" fmla="*/ 32703 h 377825"/>
              <a:gd name="connsiteX135" fmla="*/ 2058129 w 2292350"/>
              <a:gd name="connsiteY135" fmla="*/ 32703 h 377825"/>
              <a:gd name="connsiteX136" fmla="*/ 2058129 w 2292350"/>
              <a:gd name="connsiteY136" fmla="*/ 78422 h 377825"/>
              <a:gd name="connsiteX137" fmla="*/ 2103848 w 2292350"/>
              <a:gd name="connsiteY137" fmla="*/ 78422 h 377825"/>
              <a:gd name="connsiteX138" fmla="*/ 2103848 w 2292350"/>
              <a:gd name="connsiteY138" fmla="*/ 32703 h 377825"/>
              <a:gd name="connsiteX139" fmla="*/ 2058129 w 2292350"/>
              <a:gd name="connsiteY139" fmla="*/ 32703 h 377825"/>
              <a:gd name="connsiteX140" fmla="*/ 2136030 w 2292350"/>
              <a:gd name="connsiteY140" fmla="*/ 32703 h 377825"/>
              <a:gd name="connsiteX141" fmla="*/ 2136030 w 2292350"/>
              <a:gd name="connsiteY141" fmla="*/ 78422 h 377825"/>
              <a:gd name="connsiteX142" fmla="*/ 2181749 w 2292350"/>
              <a:gd name="connsiteY142" fmla="*/ 78422 h 377825"/>
              <a:gd name="connsiteX143" fmla="*/ 2181749 w 2292350"/>
              <a:gd name="connsiteY143" fmla="*/ 32703 h 377825"/>
              <a:gd name="connsiteX144" fmla="*/ 2136030 w 2292350"/>
              <a:gd name="connsiteY144" fmla="*/ 32703 h 377825"/>
              <a:gd name="connsiteX145" fmla="*/ 2213928 w 2292350"/>
              <a:gd name="connsiteY145" fmla="*/ 32703 h 377825"/>
              <a:gd name="connsiteX146" fmla="*/ 2213928 w 2292350"/>
              <a:gd name="connsiteY146" fmla="*/ 78422 h 377825"/>
              <a:gd name="connsiteX147" fmla="*/ 2259647 w 2292350"/>
              <a:gd name="connsiteY147" fmla="*/ 78422 h 377825"/>
              <a:gd name="connsiteX148" fmla="*/ 2259647 w 2292350"/>
              <a:gd name="connsiteY148" fmla="*/ 32703 h 377825"/>
              <a:gd name="connsiteX149" fmla="*/ 2213928 w 2292350"/>
              <a:gd name="connsiteY149" fmla="*/ 32703 h 377825"/>
              <a:gd name="connsiteX150" fmla="*/ 32703 w 2292350"/>
              <a:gd name="connsiteY150" fmla="*/ 99378 h 377825"/>
              <a:gd name="connsiteX151" fmla="*/ 32703 w 2292350"/>
              <a:gd name="connsiteY151" fmla="*/ 145097 h 377825"/>
              <a:gd name="connsiteX152" fmla="*/ 78422 w 2292350"/>
              <a:gd name="connsiteY152" fmla="*/ 145097 h 377825"/>
              <a:gd name="connsiteX153" fmla="*/ 78422 w 2292350"/>
              <a:gd name="connsiteY153" fmla="*/ 99378 h 377825"/>
              <a:gd name="connsiteX154" fmla="*/ 32703 w 2292350"/>
              <a:gd name="connsiteY154" fmla="*/ 99378 h 377825"/>
              <a:gd name="connsiteX155" fmla="*/ 110604 w 2292350"/>
              <a:gd name="connsiteY155" fmla="*/ 99378 h 377825"/>
              <a:gd name="connsiteX156" fmla="*/ 110604 w 2292350"/>
              <a:gd name="connsiteY156" fmla="*/ 145097 h 377825"/>
              <a:gd name="connsiteX157" fmla="*/ 156323 w 2292350"/>
              <a:gd name="connsiteY157" fmla="*/ 145097 h 377825"/>
              <a:gd name="connsiteX158" fmla="*/ 156323 w 2292350"/>
              <a:gd name="connsiteY158" fmla="*/ 99378 h 377825"/>
              <a:gd name="connsiteX159" fmla="*/ 110604 w 2292350"/>
              <a:gd name="connsiteY159" fmla="*/ 99378 h 377825"/>
              <a:gd name="connsiteX160" fmla="*/ 188505 w 2292350"/>
              <a:gd name="connsiteY160" fmla="*/ 99378 h 377825"/>
              <a:gd name="connsiteX161" fmla="*/ 188505 w 2292350"/>
              <a:gd name="connsiteY161" fmla="*/ 145097 h 377825"/>
              <a:gd name="connsiteX162" fmla="*/ 234224 w 2292350"/>
              <a:gd name="connsiteY162" fmla="*/ 145097 h 377825"/>
              <a:gd name="connsiteX163" fmla="*/ 234224 w 2292350"/>
              <a:gd name="connsiteY163" fmla="*/ 99378 h 377825"/>
              <a:gd name="connsiteX164" fmla="*/ 188505 w 2292350"/>
              <a:gd name="connsiteY164" fmla="*/ 99378 h 377825"/>
              <a:gd name="connsiteX165" fmla="*/ 266406 w 2292350"/>
              <a:gd name="connsiteY165" fmla="*/ 99378 h 377825"/>
              <a:gd name="connsiteX166" fmla="*/ 266406 w 2292350"/>
              <a:gd name="connsiteY166" fmla="*/ 145097 h 377825"/>
              <a:gd name="connsiteX167" fmla="*/ 312125 w 2292350"/>
              <a:gd name="connsiteY167" fmla="*/ 145097 h 377825"/>
              <a:gd name="connsiteX168" fmla="*/ 312125 w 2292350"/>
              <a:gd name="connsiteY168" fmla="*/ 99378 h 377825"/>
              <a:gd name="connsiteX169" fmla="*/ 266406 w 2292350"/>
              <a:gd name="connsiteY169" fmla="*/ 99378 h 377825"/>
              <a:gd name="connsiteX170" fmla="*/ 344307 w 2292350"/>
              <a:gd name="connsiteY170" fmla="*/ 99378 h 377825"/>
              <a:gd name="connsiteX171" fmla="*/ 344307 w 2292350"/>
              <a:gd name="connsiteY171" fmla="*/ 145097 h 377825"/>
              <a:gd name="connsiteX172" fmla="*/ 390026 w 2292350"/>
              <a:gd name="connsiteY172" fmla="*/ 145097 h 377825"/>
              <a:gd name="connsiteX173" fmla="*/ 390026 w 2292350"/>
              <a:gd name="connsiteY173" fmla="*/ 99378 h 377825"/>
              <a:gd name="connsiteX174" fmla="*/ 344307 w 2292350"/>
              <a:gd name="connsiteY174" fmla="*/ 99378 h 377825"/>
              <a:gd name="connsiteX175" fmla="*/ 422208 w 2292350"/>
              <a:gd name="connsiteY175" fmla="*/ 99378 h 377825"/>
              <a:gd name="connsiteX176" fmla="*/ 422208 w 2292350"/>
              <a:gd name="connsiteY176" fmla="*/ 145097 h 377825"/>
              <a:gd name="connsiteX177" fmla="*/ 467927 w 2292350"/>
              <a:gd name="connsiteY177" fmla="*/ 145097 h 377825"/>
              <a:gd name="connsiteX178" fmla="*/ 467927 w 2292350"/>
              <a:gd name="connsiteY178" fmla="*/ 99378 h 377825"/>
              <a:gd name="connsiteX179" fmla="*/ 422208 w 2292350"/>
              <a:gd name="connsiteY179" fmla="*/ 99378 h 377825"/>
              <a:gd name="connsiteX180" fmla="*/ 500109 w 2292350"/>
              <a:gd name="connsiteY180" fmla="*/ 99378 h 377825"/>
              <a:gd name="connsiteX181" fmla="*/ 500109 w 2292350"/>
              <a:gd name="connsiteY181" fmla="*/ 145097 h 377825"/>
              <a:gd name="connsiteX182" fmla="*/ 545828 w 2292350"/>
              <a:gd name="connsiteY182" fmla="*/ 145097 h 377825"/>
              <a:gd name="connsiteX183" fmla="*/ 545828 w 2292350"/>
              <a:gd name="connsiteY183" fmla="*/ 99378 h 377825"/>
              <a:gd name="connsiteX184" fmla="*/ 500109 w 2292350"/>
              <a:gd name="connsiteY184" fmla="*/ 99378 h 377825"/>
              <a:gd name="connsiteX185" fmla="*/ 578010 w 2292350"/>
              <a:gd name="connsiteY185" fmla="*/ 99378 h 377825"/>
              <a:gd name="connsiteX186" fmla="*/ 578010 w 2292350"/>
              <a:gd name="connsiteY186" fmla="*/ 145097 h 377825"/>
              <a:gd name="connsiteX187" fmla="*/ 623729 w 2292350"/>
              <a:gd name="connsiteY187" fmla="*/ 145097 h 377825"/>
              <a:gd name="connsiteX188" fmla="*/ 623729 w 2292350"/>
              <a:gd name="connsiteY188" fmla="*/ 99378 h 377825"/>
              <a:gd name="connsiteX189" fmla="*/ 578010 w 2292350"/>
              <a:gd name="connsiteY189" fmla="*/ 99378 h 377825"/>
              <a:gd name="connsiteX190" fmla="*/ 655911 w 2292350"/>
              <a:gd name="connsiteY190" fmla="*/ 99378 h 377825"/>
              <a:gd name="connsiteX191" fmla="*/ 655911 w 2292350"/>
              <a:gd name="connsiteY191" fmla="*/ 145097 h 377825"/>
              <a:gd name="connsiteX192" fmla="*/ 701630 w 2292350"/>
              <a:gd name="connsiteY192" fmla="*/ 145097 h 377825"/>
              <a:gd name="connsiteX193" fmla="*/ 701630 w 2292350"/>
              <a:gd name="connsiteY193" fmla="*/ 99378 h 377825"/>
              <a:gd name="connsiteX194" fmla="*/ 655911 w 2292350"/>
              <a:gd name="connsiteY194" fmla="*/ 99378 h 377825"/>
              <a:gd name="connsiteX195" fmla="*/ 733812 w 2292350"/>
              <a:gd name="connsiteY195" fmla="*/ 99378 h 377825"/>
              <a:gd name="connsiteX196" fmla="*/ 733812 w 2292350"/>
              <a:gd name="connsiteY196" fmla="*/ 145097 h 377825"/>
              <a:gd name="connsiteX197" fmla="*/ 779531 w 2292350"/>
              <a:gd name="connsiteY197" fmla="*/ 145097 h 377825"/>
              <a:gd name="connsiteX198" fmla="*/ 779531 w 2292350"/>
              <a:gd name="connsiteY198" fmla="*/ 99378 h 377825"/>
              <a:gd name="connsiteX199" fmla="*/ 733812 w 2292350"/>
              <a:gd name="connsiteY199" fmla="*/ 99378 h 377825"/>
              <a:gd name="connsiteX200" fmla="*/ 811713 w 2292350"/>
              <a:gd name="connsiteY200" fmla="*/ 99378 h 377825"/>
              <a:gd name="connsiteX201" fmla="*/ 811713 w 2292350"/>
              <a:gd name="connsiteY201" fmla="*/ 145097 h 377825"/>
              <a:gd name="connsiteX202" fmla="*/ 857432 w 2292350"/>
              <a:gd name="connsiteY202" fmla="*/ 145097 h 377825"/>
              <a:gd name="connsiteX203" fmla="*/ 857432 w 2292350"/>
              <a:gd name="connsiteY203" fmla="*/ 99378 h 377825"/>
              <a:gd name="connsiteX204" fmla="*/ 811713 w 2292350"/>
              <a:gd name="connsiteY204" fmla="*/ 99378 h 377825"/>
              <a:gd name="connsiteX205" fmla="*/ 889614 w 2292350"/>
              <a:gd name="connsiteY205" fmla="*/ 99378 h 377825"/>
              <a:gd name="connsiteX206" fmla="*/ 889614 w 2292350"/>
              <a:gd name="connsiteY206" fmla="*/ 145097 h 377825"/>
              <a:gd name="connsiteX207" fmla="*/ 935333 w 2292350"/>
              <a:gd name="connsiteY207" fmla="*/ 145097 h 377825"/>
              <a:gd name="connsiteX208" fmla="*/ 935333 w 2292350"/>
              <a:gd name="connsiteY208" fmla="*/ 99378 h 377825"/>
              <a:gd name="connsiteX209" fmla="*/ 889614 w 2292350"/>
              <a:gd name="connsiteY209" fmla="*/ 99378 h 377825"/>
              <a:gd name="connsiteX210" fmla="*/ 967515 w 2292350"/>
              <a:gd name="connsiteY210" fmla="*/ 99378 h 377825"/>
              <a:gd name="connsiteX211" fmla="*/ 967515 w 2292350"/>
              <a:gd name="connsiteY211" fmla="*/ 145097 h 377825"/>
              <a:gd name="connsiteX212" fmla="*/ 1013234 w 2292350"/>
              <a:gd name="connsiteY212" fmla="*/ 145097 h 377825"/>
              <a:gd name="connsiteX213" fmla="*/ 1013234 w 2292350"/>
              <a:gd name="connsiteY213" fmla="*/ 99378 h 377825"/>
              <a:gd name="connsiteX214" fmla="*/ 967515 w 2292350"/>
              <a:gd name="connsiteY214" fmla="*/ 99378 h 377825"/>
              <a:gd name="connsiteX215" fmla="*/ 1045416 w 2292350"/>
              <a:gd name="connsiteY215" fmla="*/ 99378 h 377825"/>
              <a:gd name="connsiteX216" fmla="*/ 1045416 w 2292350"/>
              <a:gd name="connsiteY216" fmla="*/ 145097 h 377825"/>
              <a:gd name="connsiteX217" fmla="*/ 1091135 w 2292350"/>
              <a:gd name="connsiteY217" fmla="*/ 145097 h 377825"/>
              <a:gd name="connsiteX218" fmla="*/ 1091135 w 2292350"/>
              <a:gd name="connsiteY218" fmla="*/ 99378 h 377825"/>
              <a:gd name="connsiteX219" fmla="*/ 1045416 w 2292350"/>
              <a:gd name="connsiteY219" fmla="*/ 99378 h 377825"/>
              <a:gd name="connsiteX220" fmla="*/ 1123317 w 2292350"/>
              <a:gd name="connsiteY220" fmla="*/ 99378 h 377825"/>
              <a:gd name="connsiteX221" fmla="*/ 1123317 w 2292350"/>
              <a:gd name="connsiteY221" fmla="*/ 145097 h 377825"/>
              <a:gd name="connsiteX222" fmla="*/ 1169036 w 2292350"/>
              <a:gd name="connsiteY222" fmla="*/ 145097 h 377825"/>
              <a:gd name="connsiteX223" fmla="*/ 1169036 w 2292350"/>
              <a:gd name="connsiteY223" fmla="*/ 99378 h 377825"/>
              <a:gd name="connsiteX224" fmla="*/ 1123317 w 2292350"/>
              <a:gd name="connsiteY224" fmla="*/ 99378 h 377825"/>
              <a:gd name="connsiteX225" fmla="*/ 1201218 w 2292350"/>
              <a:gd name="connsiteY225" fmla="*/ 99378 h 377825"/>
              <a:gd name="connsiteX226" fmla="*/ 1201218 w 2292350"/>
              <a:gd name="connsiteY226" fmla="*/ 145097 h 377825"/>
              <a:gd name="connsiteX227" fmla="*/ 1246937 w 2292350"/>
              <a:gd name="connsiteY227" fmla="*/ 145097 h 377825"/>
              <a:gd name="connsiteX228" fmla="*/ 1246937 w 2292350"/>
              <a:gd name="connsiteY228" fmla="*/ 99378 h 377825"/>
              <a:gd name="connsiteX229" fmla="*/ 1201218 w 2292350"/>
              <a:gd name="connsiteY229" fmla="*/ 99378 h 377825"/>
              <a:gd name="connsiteX230" fmla="*/ 1279119 w 2292350"/>
              <a:gd name="connsiteY230" fmla="*/ 99378 h 377825"/>
              <a:gd name="connsiteX231" fmla="*/ 1279119 w 2292350"/>
              <a:gd name="connsiteY231" fmla="*/ 145097 h 377825"/>
              <a:gd name="connsiteX232" fmla="*/ 1324838 w 2292350"/>
              <a:gd name="connsiteY232" fmla="*/ 145097 h 377825"/>
              <a:gd name="connsiteX233" fmla="*/ 1324838 w 2292350"/>
              <a:gd name="connsiteY233" fmla="*/ 99378 h 377825"/>
              <a:gd name="connsiteX234" fmla="*/ 1279119 w 2292350"/>
              <a:gd name="connsiteY234" fmla="*/ 99378 h 377825"/>
              <a:gd name="connsiteX235" fmla="*/ 1357020 w 2292350"/>
              <a:gd name="connsiteY235" fmla="*/ 99378 h 377825"/>
              <a:gd name="connsiteX236" fmla="*/ 1357020 w 2292350"/>
              <a:gd name="connsiteY236" fmla="*/ 145097 h 377825"/>
              <a:gd name="connsiteX237" fmla="*/ 1402739 w 2292350"/>
              <a:gd name="connsiteY237" fmla="*/ 145097 h 377825"/>
              <a:gd name="connsiteX238" fmla="*/ 1402739 w 2292350"/>
              <a:gd name="connsiteY238" fmla="*/ 99378 h 377825"/>
              <a:gd name="connsiteX239" fmla="*/ 1357020 w 2292350"/>
              <a:gd name="connsiteY239" fmla="*/ 99378 h 377825"/>
              <a:gd name="connsiteX240" fmla="*/ 1434921 w 2292350"/>
              <a:gd name="connsiteY240" fmla="*/ 99378 h 377825"/>
              <a:gd name="connsiteX241" fmla="*/ 1434921 w 2292350"/>
              <a:gd name="connsiteY241" fmla="*/ 145097 h 377825"/>
              <a:gd name="connsiteX242" fmla="*/ 1480640 w 2292350"/>
              <a:gd name="connsiteY242" fmla="*/ 145097 h 377825"/>
              <a:gd name="connsiteX243" fmla="*/ 1480640 w 2292350"/>
              <a:gd name="connsiteY243" fmla="*/ 99378 h 377825"/>
              <a:gd name="connsiteX244" fmla="*/ 1434921 w 2292350"/>
              <a:gd name="connsiteY244" fmla="*/ 99378 h 377825"/>
              <a:gd name="connsiteX245" fmla="*/ 1512822 w 2292350"/>
              <a:gd name="connsiteY245" fmla="*/ 99378 h 377825"/>
              <a:gd name="connsiteX246" fmla="*/ 1512822 w 2292350"/>
              <a:gd name="connsiteY246" fmla="*/ 145097 h 377825"/>
              <a:gd name="connsiteX247" fmla="*/ 1558541 w 2292350"/>
              <a:gd name="connsiteY247" fmla="*/ 145097 h 377825"/>
              <a:gd name="connsiteX248" fmla="*/ 1558541 w 2292350"/>
              <a:gd name="connsiteY248" fmla="*/ 99378 h 377825"/>
              <a:gd name="connsiteX249" fmla="*/ 1512822 w 2292350"/>
              <a:gd name="connsiteY249" fmla="*/ 99378 h 377825"/>
              <a:gd name="connsiteX250" fmla="*/ 1590723 w 2292350"/>
              <a:gd name="connsiteY250" fmla="*/ 99378 h 377825"/>
              <a:gd name="connsiteX251" fmla="*/ 1590723 w 2292350"/>
              <a:gd name="connsiteY251" fmla="*/ 145097 h 377825"/>
              <a:gd name="connsiteX252" fmla="*/ 1636442 w 2292350"/>
              <a:gd name="connsiteY252" fmla="*/ 145097 h 377825"/>
              <a:gd name="connsiteX253" fmla="*/ 1636442 w 2292350"/>
              <a:gd name="connsiteY253" fmla="*/ 99378 h 377825"/>
              <a:gd name="connsiteX254" fmla="*/ 1590723 w 2292350"/>
              <a:gd name="connsiteY254" fmla="*/ 99378 h 377825"/>
              <a:gd name="connsiteX255" fmla="*/ 1668624 w 2292350"/>
              <a:gd name="connsiteY255" fmla="*/ 99378 h 377825"/>
              <a:gd name="connsiteX256" fmla="*/ 1668624 w 2292350"/>
              <a:gd name="connsiteY256" fmla="*/ 145097 h 377825"/>
              <a:gd name="connsiteX257" fmla="*/ 1714343 w 2292350"/>
              <a:gd name="connsiteY257" fmla="*/ 145097 h 377825"/>
              <a:gd name="connsiteX258" fmla="*/ 1714343 w 2292350"/>
              <a:gd name="connsiteY258" fmla="*/ 99378 h 377825"/>
              <a:gd name="connsiteX259" fmla="*/ 1668624 w 2292350"/>
              <a:gd name="connsiteY259" fmla="*/ 99378 h 377825"/>
              <a:gd name="connsiteX260" fmla="*/ 1746525 w 2292350"/>
              <a:gd name="connsiteY260" fmla="*/ 99378 h 377825"/>
              <a:gd name="connsiteX261" fmla="*/ 1746525 w 2292350"/>
              <a:gd name="connsiteY261" fmla="*/ 145097 h 377825"/>
              <a:gd name="connsiteX262" fmla="*/ 1792244 w 2292350"/>
              <a:gd name="connsiteY262" fmla="*/ 145097 h 377825"/>
              <a:gd name="connsiteX263" fmla="*/ 1792244 w 2292350"/>
              <a:gd name="connsiteY263" fmla="*/ 99378 h 377825"/>
              <a:gd name="connsiteX264" fmla="*/ 1746525 w 2292350"/>
              <a:gd name="connsiteY264" fmla="*/ 99378 h 377825"/>
              <a:gd name="connsiteX265" fmla="*/ 1824426 w 2292350"/>
              <a:gd name="connsiteY265" fmla="*/ 99378 h 377825"/>
              <a:gd name="connsiteX266" fmla="*/ 1824426 w 2292350"/>
              <a:gd name="connsiteY266" fmla="*/ 145097 h 377825"/>
              <a:gd name="connsiteX267" fmla="*/ 1870145 w 2292350"/>
              <a:gd name="connsiteY267" fmla="*/ 145097 h 377825"/>
              <a:gd name="connsiteX268" fmla="*/ 1870145 w 2292350"/>
              <a:gd name="connsiteY268" fmla="*/ 99378 h 377825"/>
              <a:gd name="connsiteX269" fmla="*/ 1824426 w 2292350"/>
              <a:gd name="connsiteY269" fmla="*/ 99378 h 377825"/>
              <a:gd name="connsiteX270" fmla="*/ 1902327 w 2292350"/>
              <a:gd name="connsiteY270" fmla="*/ 99378 h 377825"/>
              <a:gd name="connsiteX271" fmla="*/ 1902327 w 2292350"/>
              <a:gd name="connsiteY271" fmla="*/ 145097 h 377825"/>
              <a:gd name="connsiteX272" fmla="*/ 1948046 w 2292350"/>
              <a:gd name="connsiteY272" fmla="*/ 145097 h 377825"/>
              <a:gd name="connsiteX273" fmla="*/ 1948046 w 2292350"/>
              <a:gd name="connsiteY273" fmla="*/ 99378 h 377825"/>
              <a:gd name="connsiteX274" fmla="*/ 1902327 w 2292350"/>
              <a:gd name="connsiteY274" fmla="*/ 99378 h 377825"/>
              <a:gd name="connsiteX275" fmla="*/ 1980228 w 2292350"/>
              <a:gd name="connsiteY275" fmla="*/ 99378 h 377825"/>
              <a:gd name="connsiteX276" fmla="*/ 1980228 w 2292350"/>
              <a:gd name="connsiteY276" fmla="*/ 145097 h 377825"/>
              <a:gd name="connsiteX277" fmla="*/ 2025947 w 2292350"/>
              <a:gd name="connsiteY277" fmla="*/ 145097 h 377825"/>
              <a:gd name="connsiteX278" fmla="*/ 2025947 w 2292350"/>
              <a:gd name="connsiteY278" fmla="*/ 99378 h 377825"/>
              <a:gd name="connsiteX279" fmla="*/ 1980228 w 2292350"/>
              <a:gd name="connsiteY279" fmla="*/ 99378 h 377825"/>
              <a:gd name="connsiteX280" fmla="*/ 2058129 w 2292350"/>
              <a:gd name="connsiteY280" fmla="*/ 99378 h 377825"/>
              <a:gd name="connsiteX281" fmla="*/ 2058129 w 2292350"/>
              <a:gd name="connsiteY281" fmla="*/ 145097 h 377825"/>
              <a:gd name="connsiteX282" fmla="*/ 2103848 w 2292350"/>
              <a:gd name="connsiteY282" fmla="*/ 145097 h 377825"/>
              <a:gd name="connsiteX283" fmla="*/ 2103848 w 2292350"/>
              <a:gd name="connsiteY283" fmla="*/ 99378 h 377825"/>
              <a:gd name="connsiteX284" fmla="*/ 2058129 w 2292350"/>
              <a:gd name="connsiteY284" fmla="*/ 99378 h 377825"/>
              <a:gd name="connsiteX285" fmla="*/ 2136030 w 2292350"/>
              <a:gd name="connsiteY285" fmla="*/ 99378 h 377825"/>
              <a:gd name="connsiteX286" fmla="*/ 2136030 w 2292350"/>
              <a:gd name="connsiteY286" fmla="*/ 145097 h 377825"/>
              <a:gd name="connsiteX287" fmla="*/ 2181749 w 2292350"/>
              <a:gd name="connsiteY287" fmla="*/ 145097 h 377825"/>
              <a:gd name="connsiteX288" fmla="*/ 2181749 w 2292350"/>
              <a:gd name="connsiteY288" fmla="*/ 99378 h 377825"/>
              <a:gd name="connsiteX289" fmla="*/ 2136030 w 2292350"/>
              <a:gd name="connsiteY289" fmla="*/ 99378 h 377825"/>
              <a:gd name="connsiteX290" fmla="*/ 2213928 w 2292350"/>
              <a:gd name="connsiteY290" fmla="*/ 99378 h 377825"/>
              <a:gd name="connsiteX291" fmla="*/ 2213928 w 2292350"/>
              <a:gd name="connsiteY291" fmla="*/ 145097 h 377825"/>
              <a:gd name="connsiteX292" fmla="*/ 2259647 w 2292350"/>
              <a:gd name="connsiteY292" fmla="*/ 145097 h 377825"/>
              <a:gd name="connsiteX293" fmla="*/ 2259647 w 2292350"/>
              <a:gd name="connsiteY293" fmla="*/ 99378 h 377825"/>
              <a:gd name="connsiteX294" fmla="*/ 2213928 w 2292350"/>
              <a:gd name="connsiteY294" fmla="*/ 99378 h 377825"/>
              <a:gd name="connsiteX295" fmla="*/ 32703 w 2292350"/>
              <a:gd name="connsiteY295" fmla="*/ 166053 h 377825"/>
              <a:gd name="connsiteX296" fmla="*/ 32703 w 2292350"/>
              <a:gd name="connsiteY296" fmla="*/ 211772 h 377825"/>
              <a:gd name="connsiteX297" fmla="*/ 78422 w 2292350"/>
              <a:gd name="connsiteY297" fmla="*/ 211772 h 377825"/>
              <a:gd name="connsiteX298" fmla="*/ 78422 w 2292350"/>
              <a:gd name="connsiteY298" fmla="*/ 166053 h 377825"/>
              <a:gd name="connsiteX299" fmla="*/ 32703 w 2292350"/>
              <a:gd name="connsiteY299" fmla="*/ 166053 h 377825"/>
              <a:gd name="connsiteX300" fmla="*/ 110604 w 2292350"/>
              <a:gd name="connsiteY300" fmla="*/ 166053 h 377825"/>
              <a:gd name="connsiteX301" fmla="*/ 110604 w 2292350"/>
              <a:gd name="connsiteY301" fmla="*/ 211772 h 377825"/>
              <a:gd name="connsiteX302" fmla="*/ 156323 w 2292350"/>
              <a:gd name="connsiteY302" fmla="*/ 211772 h 377825"/>
              <a:gd name="connsiteX303" fmla="*/ 156323 w 2292350"/>
              <a:gd name="connsiteY303" fmla="*/ 166053 h 377825"/>
              <a:gd name="connsiteX304" fmla="*/ 110604 w 2292350"/>
              <a:gd name="connsiteY304" fmla="*/ 166053 h 377825"/>
              <a:gd name="connsiteX305" fmla="*/ 188505 w 2292350"/>
              <a:gd name="connsiteY305" fmla="*/ 166053 h 377825"/>
              <a:gd name="connsiteX306" fmla="*/ 188505 w 2292350"/>
              <a:gd name="connsiteY306" fmla="*/ 211772 h 377825"/>
              <a:gd name="connsiteX307" fmla="*/ 234224 w 2292350"/>
              <a:gd name="connsiteY307" fmla="*/ 211772 h 377825"/>
              <a:gd name="connsiteX308" fmla="*/ 234224 w 2292350"/>
              <a:gd name="connsiteY308" fmla="*/ 166053 h 377825"/>
              <a:gd name="connsiteX309" fmla="*/ 188505 w 2292350"/>
              <a:gd name="connsiteY309" fmla="*/ 166053 h 377825"/>
              <a:gd name="connsiteX310" fmla="*/ 266406 w 2292350"/>
              <a:gd name="connsiteY310" fmla="*/ 166053 h 377825"/>
              <a:gd name="connsiteX311" fmla="*/ 266406 w 2292350"/>
              <a:gd name="connsiteY311" fmla="*/ 211772 h 377825"/>
              <a:gd name="connsiteX312" fmla="*/ 312125 w 2292350"/>
              <a:gd name="connsiteY312" fmla="*/ 211772 h 377825"/>
              <a:gd name="connsiteX313" fmla="*/ 312125 w 2292350"/>
              <a:gd name="connsiteY313" fmla="*/ 166053 h 377825"/>
              <a:gd name="connsiteX314" fmla="*/ 266406 w 2292350"/>
              <a:gd name="connsiteY314" fmla="*/ 166053 h 377825"/>
              <a:gd name="connsiteX315" fmla="*/ 344307 w 2292350"/>
              <a:gd name="connsiteY315" fmla="*/ 166053 h 377825"/>
              <a:gd name="connsiteX316" fmla="*/ 344307 w 2292350"/>
              <a:gd name="connsiteY316" fmla="*/ 211772 h 377825"/>
              <a:gd name="connsiteX317" fmla="*/ 390026 w 2292350"/>
              <a:gd name="connsiteY317" fmla="*/ 211772 h 377825"/>
              <a:gd name="connsiteX318" fmla="*/ 390026 w 2292350"/>
              <a:gd name="connsiteY318" fmla="*/ 166053 h 377825"/>
              <a:gd name="connsiteX319" fmla="*/ 344307 w 2292350"/>
              <a:gd name="connsiteY319" fmla="*/ 166053 h 377825"/>
              <a:gd name="connsiteX320" fmla="*/ 422208 w 2292350"/>
              <a:gd name="connsiteY320" fmla="*/ 166053 h 377825"/>
              <a:gd name="connsiteX321" fmla="*/ 422208 w 2292350"/>
              <a:gd name="connsiteY321" fmla="*/ 211772 h 377825"/>
              <a:gd name="connsiteX322" fmla="*/ 467927 w 2292350"/>
              <a:gd name="connsiteY322" fmla="*/ 211772 h 377825"/>
              <a:gd name="connsiteX323" fmla="*/ 467927 w 2292350"/>
              <a:gd name="connsiteY323" fmla="*/ 166053 h 377825"/>
              <a:gd name="connsiteX324" fmla="*/ 422208 w 2292350"/>
              <a:gd name="connsiteY324" fmla="*/ 166053 h 377825"/>
              <a:gd name="connsiteX325" fmla="*/ 500109 w 2292350"/>
              <a:gd name="connsiteY325" fmla="*/ 166053 h 377825"/>
              <a:gd name="connsiteX326" fmla="*/ 500109 w 2292350"/>
              <a:gd name="connsiteY326" fmla="*/ 211772 h 377825"/>
              <a:gd name="connsiteX327" fmla="*/ 545828 w 2292350"/>
              <a:gd name="connsiteY327" fmla="*/ 211772 h 377825"/>
              <a:gd name="connsiteX328" fmla="*/ 545828 w 2292350"/>
              <a:gd name="connsiteY328" fmla="*/ 166053 h 377825"/>
              <a:gd name="connsiteX329" fmla="*/ 500109 w 2292350"/>
              <a:gd name="connsiteY329" fmla="*/ 166053 h 377825"/>
              <a:gd name="connsiteX330" fmla="*/ 578010 w 2292350"/>
              <a:gd name="connsiteY330" fmla="*/ 166053 h 377825"/>
              <a:gd name="connsiteX331" fmla="*/ 578010 w 2292350"/>
              <a:gd name="connsiteY331" fmla="*/ 211772 h 377825"/>
              <a:gd name="connsiteX332" fmla="*/ 623729 w 2292350"/>
              <a:gd name="connsiteY332" fmla="*/ 211772 h 377825"/>
              <a:gd name="connsiteX333" fmla="*/ 623729 w 2292350"/>
              <a:gd name="connsiteY333" fmla="*/ 166053 h 377825"/>
              <a:gd name="connsiteX334" fmla="*/ 578010 w 2292350"/>
              <a:gd name="connsiteY334" fmla="*/ 166053 h 377825"/>
              <a:gd name="connsiteX335" fmla="*/ 655911 w 2292350"/>
              <a:gd name="connsiteY335" fmla="*/ 166053 h 377825"/>
              <a:gd name="connsiteX336" fmla="*/ 655911 w 2292350"/>
              <a:gd name="connsiteY336" fmla="*/ 211772 h 377825"/>
              <a:gd name="connsiteX337" fmla="*/ 701630 w 2292350"/>
              <a:gd name="connsiteY337" fmla="*/ 211772 h 377825"/>
              <a:gd name="connsiteX338" fmla="*/ 701630 w 2292350"/>
              <a:gd name="connsiteY338" fmla="*/ 166053 h 377825"/>
              <a:gd name="connsiteX339" fmla="*/ 655911 w 2292350"/>
              <a:gd name="connsiteY339" fmla="*/ 166053 h 377825"/>
              <a:gd name="connsiteX340" fmla="*/ 733812 w 2292350"/>
              <a:gd name="connsiteY340" fmla="*/ 166053 h 377825"/>
              <a:gd name="connsiteX341" fmla="*/ 733812 w 2292350"/>
              <a:gd name="connsiteY341" fmla="*/ 211772 h 377825"/>
              <a:gd name="connsiteX342" fmla="*/ 779531 w 2292350"/>
              <a:gd name="connsiteY342" fmla="*/ 211772 h 377825"/>
              <a:gd name="connsiteX343" fmla="*/ 779531 w 2292350"/>
              <a:gd name="connsiteY343" fmla="*/ 166053 h 377825"/>
              <a:gd name="connsiteX344" fmla="*/ 733812 w 2292350"/>
              <a:gd name="connsiteY344" fmla="*/ 166053 h 377825"/>
              <a:gd name="connsiteX345" fmla="*/ 811713 w 2292350"/>
              <a:gd name="connsiteY345" fmla="*/ 166053 h 377825"/>
              <a:gd name="connsiteX346" fmla="*/ 811713 w 2292350"/>
              <a:gd name="connsiteY346" fmla="*/ 211772 h 377825"/>
              <a:gd name="connsiteX347" fmla="*/ 857432 w 2292350"/>
              <a:gd name="connsiteY347" fmla="*/ 211772 h 377825"/>
              <a:gd name="connsiteX348" fmla="*/ 857432 w 2292350"/>
              <a:gd name="connsiteY348" fmla="*/ 166053 h 377825"/>
              <a:gd name="connsiteX349" fmla="*/ 811713 w 2292350"/>
              <a:gd name="connsiteY349" fmla="*/ 166053 h 377825"/>
              <a:gd name="connsiteX350" fmla="*/ 889614 w 2292350"/>
              <a:gd name="connsiteY350" fmla="*/ 166053 h 377825"/>
              <a:gd name="connsiteX351" fmla="*/ 889614 w 2292350"/>
              <a:gd name="connsiteY351" fmla="*/ 211772 h 377825"/>
              <a:gd name="connsiteX352" fmla="*/ 935333 w 2292350"/>
              <a:gd name="connsiteY352" fmla="*/ 211772 h 377825"/>
              <a:gd name="connsiteX353" fmla="*/ 935333 w 2292350"/>
              <a:gd name="connsiteY353" fmla="*/ 166053 h 377825"/>
              <a:gd name="connsiteX354" fmla="*/ 889614 w 2292350"/>
              <a:gd name="connsiteY354" fmla="*/ 166053 h 377825"/>
              <a:gd name="connsiteX355" fmla="*/ 967515 w 2292350"/>
              <a:gd name="connsiteY355" fmla="*/ 166053 h 377825"/>
              <a:gd name="connsiteX356" fmla="*/ 967515 w 2292350"/>
              <a:gd name="connsiteY356" fmla="*/ 211772 h 377825"/>
              <a:gd name="connsiteX357" fmla="*/ 1013234 w 2292350"/>
              <a:gd name="connsiteY357" fmla="*/ 211772 h 377825"/>
              <a:gd name="connsiteX358" fmla="*/ 1013234 w 2292350"/>
              <a:gd name="connsiteY358" fmla="*/ 166053 h 377825"/>
              <a:gd name="connsiteX359" fmla="*/ 967515 w 2292350"/>
              <a:gd name="connsiteY359" fmla="*/ 166053 h 377825"/>
              <a:gd name="connsiteX360" fmla="*/ 1045416 w 2292350"/>
              <a:gd name="connsiteY360" fmla="*/ 166053 h 377825"/>
              <a:gd name="connsiteX361" fmla="*/ 1045416 w 2292350"/>
              <a:gd name="connsiteY361" fmla="*/ 211772 h 377825"/>
              <a:gd name="connsiteX362" fmla="*/ 1091135 w 2292350"/>
              <a:gd name="connsiteY362" fmla="*/ 211772 h 377825"/>
              <a:gd name="connsiteX363" fmla="*/ 1091135 w 2292350"/>
              <a:gd name="connsiteY363" fmla="*/ 166053 h 377825"/>
              <a:gd name="connsiteX364" fmla="*/ 1045416 w 2292350"/>
              <a:gd name="connsiteY364" fmla="*/ 166053 h 377825"/>
              <a:gd name="connsiteX365" fmla="*/ 1123317 w 2292350"/>
              <a:gd name="connsiteY365" fmla="*/ 166053 h 377825"/>
              <a:gd name="connsiteX366" fmla="*/ 1123317 w 2292350"/>
              <a:gd name="connsiteY366" fmla="*/ 211772 h 377825"/>
              <a:gd name="connsiteX367" fmla="*/ 1169036 w 2292350"/>
              <a:gd name="connsiteY367" fmla="*/ 211772 h 377825"/>
              <a:gd name="connsiteX368" fmla="*/ 1169036 w 2292350"/>
              <a:gd name="connsiteY368" fmla="*/ 166053 h 377825"/>
              <a:gd name="connsiteX369" fmla="*/ 1123317 w 2292350"/>
              <a:gd name="connsiteY369" fmla="*/ 166053 h 377825"/>
              <a:gd name="connsiteX370" fmla="*/ 1201218 w 2292350"/>
              <a:gd name="connsiteY370" fmla="*/ 166053 h 377825"/>
              <a:gd name="connsiteX371" fmla="*/ 1201218 w 2292350"/>
              <a:gd name="connsiteY371" fmla="*/ 211772 h 377825"/>
              <a:gd name="connsiteX372" fmla="*/ 1246937 w 2292350"/>
              <a:gd name="connsiteY372" fmla="*/ 211772 h 377825"/>
              <a:gd name="connsiteX373" fmla="*/ 1246937 w 2292350"/>
              <a:gd name="connsiteY373" fmla="*/ 166053 h 377825"/>
              <a:gd name="connsiteX374" fmla="*/ 1201218 w 2292350"/>
              <a:gd name="connsiteY374" fmla="*/ 166053 h 377825"/>
              <a:gd name="connsiteX375" fmla="*/ 1279119 w 2292350"/>
              <a:gd name="connsiteY375" fmla="*/ 166053 h 377825"/>
              <a:gd name="connsiteX376" fmla="*/ 1279119 w 2292350"/>
              <a:gd name="connsiteY376" fmla="*/ 211772 h 377825"/>
              <a:gd name="connsiteX377" fmla="*/ 1324838 w 2292350"/>
              <a:gd name="connsiteY377" fmla="*/ 211772 h 377825"/>
              <a:gd name="connsiteX378" fmla="*/ 1324838 w 2292350"/>
              <a:gd name="connsiteY378" fmla="*/ 166053 h 377825"/>
              <a:gd name="connsiteX379" fmla="*/ 1279119 w 2292350"/>
              <a:gd name="connsiteY379" fmla="*/ 166053 h 377825"/>
              <a:gd name="connsiteX380" fmla="*/ 1357020 w 2292350"/>
              <a:gd name="connsiteY380" fmla="*/ 166053 h 377825"/>
              <a:gd name="connsiteX381" fmla="*/ 1357020 w 2292350"/>
              <a:gd name="connsiteY381" fmla="*/ 211772 h 377825"/>
              <a:gd name="connsiteX382" fmla="*/ 1402739 w 2292350"/>
              <a:gd name="connsiteY382" fmla="*/ 211772 h 377825"/>
              <a:gd name="connsiteX383" fmla="*/ 1402739 w 2292350"/>
              <a:gd name="connsiteY383" fmla="*/ 166053 h 377825"/>
              <a:gd name="connsiteX384" fmla="*/ 1357020 w 2292350"/>
              <a:gd name="connsiteY384" fmla="*/ 166053 h 377825"/>
              <a:gd name="connsiteX385" fmla="*/ 1434921 w 2292350"/>
              <a:gd name="connsiteY385" fmla="*/ 166053 h 377825"/>
              <a:gd name="connsiteX386" fmla="*/ 1434921 w 2292350"/>
              <a:gd name="connsiteY386" fmla="*/ 211772 h 377825"/>
              <a:gd name="connsiteX387" fmla="*/ 1480640 w 2292350"/>
              <a:gd name="connsiteY387" fmla="*/ 211772 h 377825"/>
              <a:gd name="connsiteX388" fmla="*/ 1480640 w 2292350"/>
              <a:gd name="connsiteY388" fmla="*/ 166053 h 377825"/>
              <a:gd name="connsiteX389" fmla="*/ 1434921 w 2292350"/>
              <a:gd name="connsiteY389" fmla="*/ 166053 h 377825"/>
              <a:gd name="connsiteX390" fmla="*/ 1512822 w 2292350"/>
              <a:gd name="connsiteY390" fmla="*/ 166053 h 377825"/>
              <a:gd name="connsiteX391" fmla="*/ 1512822 w 2292350"/>
              <a:gd name="connsiteY391" fmla="*/ 211772 h 377825"/>
              <a:gd name="connsiteX392" fmla="*/ 1558541 w 2292350"/>
              <a:gd name="connsiteY392" fmla="*/ 211772 h 377825"/>
              <a:gd name="connsiteX393" fmla="*/ 1558541 w 2292350"/>
              <a:gd name="connsiteY393" fmla="*/ 166053 h 377825"/>
              <a:gd name="connsiteX394" fmla="*/ 1512822 w 2292350"/>
              <a:gd name="connsiteY394" fmla="*/ 166053 h 377825"/>
              <a:gd name="connsiteX395" fmla="*/ 1590723 w 2292350"/>
              <a:gd name="connsiteY395" fmla="*/ 166053 h 377825"/>
              <a:gd name="connsiteX396" fmla="*/ 1590723 w 2292350"/>
              <a:gd name="connsiteY396" fmla="*/ 211772 h 377825"/>
              <a:gd name="connsiteX397" fmla="*/ 1636442 w 2292350"/>
              <a:gd name="connsiteY397" fmla="*/ 211772 h 377825"/>
              <a:gd name="connsiteX398" fmla="*/ 1636442 w 2292350"/>
              <a:gd name="connsiteY398" fmla="*/ 166053 h 377825"/>
              <a:gd name="connsiteX399" fmla="*/ 1590723 w 2292350"/>
              <a:gd name="connsiteY399" fmla="*/ 166053 h 377825"/>
              <a:gd name="connsiteX400" fmla="*/ 1668624 w 2292350"/>
              <a:gd name="connsiteY400" fmla="*/ 166053 h 377825"/>
              <a:gd name="connsiteX401" fmla="*/ 1668624 w 2292350"/>
              <a:gd name="connsiteY401" fmla="*/ 211772 h 377825"/>
              <a:gd name="connsiteX402" fmla="*/ 1714343 w 2292350"/>
              <a:gd name="connsiteY402" fmla="*/ 211772 h 377825"/>
              <a:gd name="connsiteX403" fmla="*/ 1714343 w 2292350"/>
              <a:gd name="connsiteY403" fmla="*/ 166053 h 377825"/>
              <a:gd name="connsiteX404" fmla="*/ 1668624 w 2292350"/>
              <a:gd name="connsiteY404" fmla="*/ 166053 h 377825"/>
              <a:gd name="connsiteX405" fmla="*/ 1746525 w 2292350"/>
              <a:gd name="connsiteY405" fmla="*/ 166053 h 377825"/>
              <a:gd name="connsiteX406" fmla="*/ 1746525 w 2292350"/>
              <a:gd name="connsiteY406" fmla="*/ 211772 h 377825"/>
              <a:gd name="connsiteX407" fmla="*/ 1792244 w 2292350"/>
              <a:gd name="connsiteY407" fmla="*/ 211772 h 377825"/>
              <a:gd name="connsiteX408" fmla="*/ 1792244 w 2292350"/>
              <a:gd name="connsiteY408" fmla="*/ 166053 h 377825"/>
              <a:gd name="connsiteX409" fmla="*/ 1746525 w 2292350"/>
              <a:gd name="connsiteY409" fmla="*/ 166053 h 377825"/>
              <a:gd name="connsiteX410" fmla="*/ 1824426 w 2292350"/>
              <a:gd name="connsiteY410" fmla="*/ 166053 h 377825"/>
              <a:gd name="connsiteX411" fmla="*/ 1824426 w 2292350"/>
              <a:gd name="connsiteY411" fmla="*/ 211772 h 377825"/>
              <a:gd name="connsiteX412" fmla="*/ 1870145 w 2292350"/>
              <a:gd name="connsiteY412" fmla="*/ 211772 h 377825"/>
              <a:gd name="connsiteX413" fmla="*/ 1870145 w 2292350"/>
              <a:gd name="connsiteY413" fmla="*/ 166053 h 377825"/>
              <a:gd name="connsiteX414" fmla="*/ 1824426 w 2292350"/>
              <a:gd name="connsiteY414" fmla="*/ 166053 h 377825"/>
              <a:gd name="connsiteX415" fmla="*/ 1902327 w 2292350"/>
              <a:gd name="connsiteY415" fmla="*/ 166053 h 377825"/>
              <a:gd name="connsiteX416" fmla="*/ 1902327 w 2292350"/>
              <a:gd name="connsiteY416" fmla="*/ 211772 h 377825"/>
              <a:gd name="connsiteX417" fmla="*/ 1948046 w 2292350"/>
              <a:gd name="connsiteY417" fmla="*/ 211772 h 377825"/>
              <a:gd name="connsiteX418" fmla="*/ 1948046 w 2292350"/>
              <a:gd name="connsiteY418" fmla="*/ 166053 h 377825"/>
              <a:gd name="connsiteX419" fmla="*/ 1902327 w 2292350"/>
              <a:gd name="connsiteY419" fmla="*/ 166053 h 377825"/>
              <a:gd name="connsiteX420" fmla="*/ 1980228 w 2292350"/>
              <a:gd name="connsiteY420" fmla="*/ 166053 h 377825"/>
              <a:gd name="connsiteX421" fmla="*/ 1980228 w 2292350"/>
              <a:gd name="connsiteY421" fmla="*/ 211772 h 377825"/>
              <a:gd name="connsiteX422" fmla="*/ 2025947 w 2292350"/>
              <a:gd name="connsiteY422" fmla="*/ 211772 h 377825"/>
              <a:gd name="connsiteX423" fmla="*/ 2025947 w 2292350"/>
              <a:gd name="connsiteY423" fmla="*/ 166053 h 377825"/>
              <a:gd name="connsiteX424" fmla="*/ 1980228 w 2292350"/>
              <a:gd name="connsiteY424" fmla="*/ 166053 h 377825"/>
              <a:gd name="connsiteX425" fmla="*/ 2058129 w 2292350"/>
              <a:gd name="connsiteY425" fmla="*/ 166053 h 377825"/>
              <a:gd name="connsiteX426" fmla="*/ 2058129 w 2292350"/>
              <a:gd name="connsiteY426" fmla="*/ 211772 h 377825"/>
              <a:gd name="connsiteX427" fmla="*/ 2103848 w 2292350"/>
              <a:gd name="connsiteY427" fmla="*/ 211772 h 377825"/>
              <a:gd name="connsiteX428" fmla="*/ 2103848 w 2292350"/>
              <a:gd name="connsiteY428" fmla="*/ 166053 h 377825"/>
              <a:gd name="connsiteX429" fmla="*/ 2058129 w 2292350"/>
              <a:gd name="connsiteY429" fmla="*/ 166053 h 377825"/>
              <a:gd name="connsiteX430" fmla="*/ 2136030 w 2292350"/>
              <a:gd name="connsiteY430" fmla="*/ 166053 h 377825"/>
              <a:gd name="connsiteX431" fmla="*/ 2136030 w 2292350"/>
              <a:gd name="connsiteY431" fmla="*/ 211772 h 377825"/>
              <a:gd name="connsiteX432" fmla="*/ 2181749 w 2292350"/>
              <a:gd name="connsiteY432" fmla="*/ 211772 h 377825"/>
              <a:gd name="connsiteX433" fmla="*/ 2181749 w 2292350"/>
              <a:gd name="connsiteY433" fmla="*/ 166053 h 377825"/>
              <a:gd name="connsiteX434" fmla="*/ 2136030 w 2292350"/>
              <a:gd name="connsiteY434" fmla="*/ 166053 h 377825"/>
              <a:gd name="connsiteX435" fmla="*/ 2213928 w 2292350"/>
              <a:gd name="connsiteY435" fmla="*/ 166053 h 377825"/>
              <a:gd name="connsiteX436" fmla="*/ 2213928 w 2292350"/>
              <a:gd name="connsiteY436" fmla="*/ 211772 h 377825"/>
              <a:gd name="connsiteX437" fmla="*/ 2259647 w 2292350"/>
              <a:gd name="connsiteY437" fmla="*/ 211772 h 377825"/>
              <a:gd name="connsiteX438" fmla="*/ 2259647 w 2292350"/>
              <a:gd name="connsiteY438" fmla="*/ 166053 h 377825"/>
              <a:gd name="connsiteX439" fmla="*/ 2213928 w 2292350"/>
              <a:gd name="connsiteY439" fmla="*/ 166053 h 377825"/>
              <a:gd name="connsiteX440" fmla="*/ 32703 w 2292350"/>
              <a:gd name="connsiteY440" fmla="*/ 232728 h 377825"/>
              <a:gd name="connsiteX441" fmla="*/ 32703 w 2292350"/>
              <a:gd name="connsiteY441" fmla="*/ 278447 h 377825"/>
              <a:gd name="connsiteX442" fmla="*/ 78422 w 2292350"/>
              <a:gd name="connsiteY442" fmla="*/ 278447 h 377825"/>
              <a:gd name="connsiteX443" fmla="*/ 78422 w 2292350"/>
              <a:gd name="connsiteY443" fmla="*/ 232728 h 377825"/>
              <a:gd name="connsiteX444" fmla="*/ 32703 w 2292350"/>
              <a:gd name="connsiteY444" fmla="*/ 232728 h 377825"/>
              <a:gd name="connsiteX445" fmla="*/ 110604 w 2292350"/>
              <a:gd name="connsiteY445" fmla="*/ 232728 h 377825"/>
              <a:gd name="connsiteX446" fmla="*/ 110604 w 2292350"/>
              <a:gd name="connsiteY446" fmla="*/ 278447 h 377825"/>
              <a:gd name="connsiteX447" fmla="*/ 156323 w 2292350"/>
              <a:gd name="connsiteY447" fmla="*/ 278447 h 377825"/>
              <a:gd name="connsiteX448" fmla="*/ 156323 w 2292350"/>
              <a:gd name="connsiteY448" fmla="*/ 232728 h 377825"/>
              <a:gd name="connsiteX449" fmla="*/ 110604 w 2292350"/>
              <a:gd name="connsiteY449" fmla="*/ 232728 h 377825"/>
              <a:gd name="connsiteX450" fmla="*/ 188505 w 2292350"/>
              <a:gd name="connsiteY450" fmla="*/ 232728 h 377825"/>
              <a:gd name="connsiteX451" fmla="*/ 188505 w 2292350"/>
              <a:gd name="connsiteY451" fmla="*/ 278447 h 377825"/>
              <a:gd name="connsiteX452" fmla="*/ 234224 w 2292350"/>
              <a:gd name="connsiteY452" fmla="*/ 278447 h 377825"/>
              <a:gd name="connsiteX453" fmla="*/ 234224 w 2292350"/>
              <a:gd name="connsiteY453" fmla="*/ 232728 h 377825"/>
              <a:gd name="connsiteX454" fmla="*/ 188505 w 2292350"/>
              <a:gd name="connsiteY454" fmla="*/ 232728 h 377825"/>
              <a:gd name="connsiteX455" fmla="*/ 266406 w 2292350"/>
              <a:gd name="connsiteY455" fmla="*/ 232728 h 377825"/>
              <a:gd name="connsiteX456" fmla="*/ 266406 w 2292350"/>
              <a:gd name="connsiteY456" fmla="*/ 278447 h 377825"/>
              <a:gd name="connsiteX457" fmla="*/ 312125 w 2292350"/>
              <a:gd name="connsiteY457" fmla="*/ 278447 h 377825"/>
              <a:gd name="connsiteX458" fmla="*/ 312125 w 2292350"/>
              <a:gd name="connsiteY458" fmla="*/ 232728 h 377825"/>
              <a:gd name="connsiteX459" fmla="*/ 266406 w 2292350"/>
              <a:gd name="connsiteY459" fmla="*/ 232728 h 377825"/>
              <a:gd name="connsiteX460" fmla="*/ 344307 w 2292350"/>
              <a:gd name="connsiteY460" fmla="*/ 232728 h 377825"/>
              <a:gd name="connsiteX461" fmla="*/ 344307 w 2292350"/>
              <a:gd name="connsiteY461" fmla="*/ 278447 h 377825"/>
              <a:gd name="connsiteX462" fmla="*/ 390026 w 2292350"/>
              <a:gd name="connsiteY462" fmla="*/ 278447 h 377825"/>
              <a:gd name="connsiteX463" fmla="*/ 390026 w 2292350"/>
              <a:gd name="connsiteY463" fmla="*/ 232728 h 377825"/>
              <a:gd name="connsiteX464" fmla="*/ 344307 w 2292350"/>
              <a:gd name="connsiteY464" fmla="*/ 232728 h 377825"/>
              <a:gd name="connsiteX465" fmla="*/ 422208 w 2292350"/>
              <a:gd name="connsiteY465" fmla="*/ 232728 h 377825"/>
              <a:gd name="connsiteX466" fmla="*/ 422208 w 2292350"/>
              <a:gd name="connsiteY466" fmla="*/ 278447 h 377825"/>
              <a:gd name="connsiteX467" fmla="*/ 467927 w 2292350"/>
              <a:gd name="connsiteY467" fmla="*/ 278447 h 377825"/>
              <a:gd name="connsiteX468" fmla="*/ 467927 w 2292350"/>
              <a:gd name="connsiteY468" fmla="*/ 232728 h 377825"/>
              <a:gd name="connsiteX469" fmla="*/ 422208 w 2292350"/>
              <a:gd name="connsiteY469" fmla="*/ 232728 h 377825"/>
              <a:gd name="connsiteX470" fmla="*/ 500109 w 2292350"/>
              <a:gd name="connsiteY470" fmla="*/ 232728 h 377825"/>
              <a:gd name="connsiteX471" fmla="*/ 500109 w 2292350"/>
              <a:gd name="connsiteY471" fmla="*/ 278447 h 377825"/>
              <a:gd name="connsiteX472" fmla="*/ 545828 w 2292350"/>
              <a:gd name="connsiteY472" fmla="*/ 278447 h 377825"/>
              <a:gd name="connsiteX473" fmla="*/ 545828 w 2292350"/>
              <a:gd name="connsiteY473" fmla="*/ 232728 h 377825"/>
              <a:gd name="connsiteX474" fmla="*/ 500109 w 2292350"/>
              <a:gd name="connsiteY474" fmla="*/ 232728 h 377825"/>
              <a:gd name="connsiteX475" fmla="*/ 578010 w 2292350"/>
              <a:gd name="connsiteY475" fmla="*/ 232728 h 377825"/>
              <a:gd name="connsiteX476" fmla="*/ 578010 w 2292350"/>
              <a:gd name="connsiteY476" fmla="*/ 278447 h 377825"/>
              <a:gd name="connsiteX477" fmla="*/ 623729 w 2292350"/>
              <a:gd name="connsiteY477" fmla="*/ 278447 h 377825"/>
              <a:gd name="connsiteX478" fmla="*/ 623729 w 2292350"/>
              <a:gd name="connsiteY478" fmla="*/ 232728 h 377825"/>
              <a:gd name="connsiteX479" fmla="*/ 578010 w 2292350"/>
              <a:gd name="connsiteY479" fmla="*/ 232728 h 377825"/>
              <a:gd name="connsiteX480" fmla="*/ 655911 w 2292350"/>
              <a:gd name="connsiteY480" fmla="*/ 232728 h 377825"/>
              <a:gd name="connsiteX481" fmla="*/ 655911 w 2292350"/>
              <a:gd name="connsiteY481" fmla="*/ 278447 h 377825"/>
              <a:gd name="connsiteX482" fmla="*/ 701630 w 2292350"/>
              <a:gd name="connsiteY482" fmla="*/ 278447 h 377825"/>
              <a:gd name="connsiteX483" fmla="*/ 701630 w 2292350"/>
              <a:gd name="connsiteY483" fmla="*/ 232728 h 377825"/>
              <a:gd name="connsiteX484" fmla="*/ 655911 w 2292350"/>
              <a:gd name="connsiteY484" fmla="*/ 232728 h 377825"/>
              <a:gd name="connsiteX485" fmla="*/ 733812 w 2292350"/>
              <a:gd name="connsiteY485" fmla="*/ 232728 h 377825"/>
              <a:gd name="connsiteX486" fmla="*/ 733812 w 2292350"/>
              <a:gd name="connsiteY486" fmla="*/ 278447 h 377825"/>
              <a:gd name="connsiteX487" fmla="*/ 779531 w 2292350"/>
              <a:gd name="connsiteY487" fmla="*/ 278447 h 377825"/>
              <a:gd name="connsiteX488" fmla="*/ 779531 w 2292350"/>
              <a:gd name="connsiteY488" fmla="*/ 232728 h 377825"/>
              <a:gd name="connsiteX489" fmla="*/ 733812 w 2292350"/>
              <a:gd name="connsiteY489" fmla="*/ 232728 h 377825"/>
              <a:gd name="connsiteX490" fmla="*/ 811713 w 2292350"/>
              <a:gd name="connsiteY490" fmla="*/ 232728 h 377825"/>
              <a:gd name="connsiteX491" fmla="*/ 811713 w 2292350"/>
              <a:gd name="connsiteY491" fmla="*/ 278447 h 377825"/>
              <a:gd name="connsiteX492" fmla="*/ 857432 w 2292350"/>
              <a:gd name="connsiteY492" fmla="*/ 278447 h 377825"/>
              <a:gd name="connsiteX493" fmla="*/ 857432 w 2292350"/>
              <a:gd name="connsiteY493" fmla="*/ 232728 h 377825"/>
              <a:gd name="connsiteX494" fmla="*/ 811713 w 2292350"/>
              <a:gd name="connsiteY494" fmla="*/ 232728 h 377825"/>
              <a:gd name="connsiteX495" fmla="*/ 889614 w 2292350"/>
              <a:gd name="connsiteY495" fmla="*/ 232728 h 377825"/>
              <a:gd name="connsiteX496" fmla="*/ 889614 w 2292350"/>
              <a:gd name="connsiteY496" fmla="*/ 278447 h 377825"/>
              <a:gd name="connsiteX497" fmla="*/ 935333 w 2292350"/>
              <a:gd name="connsiteY497" fmla="*/ 278447 h 377825"/>
              <a:gd name="connsiteX498" fmla="*/ 935333 w 2292350"/>
              <a:gd name="connsiteY498" fmla="*/ 232728 h 377825"/>
              <a:gd name="connsiteX499" fmla="*/ 889614 w 2292350"/>
              <a:gd name="connsiteY499" fmla="*/ 232728 h 377825"/>
              <a:gd name="connsiteX500" fmla="*/ 967515 w 2292350"/>
              <a:gd name="connsiteY500" fmla="*/ 232728 h 377825"/>
              <a:gd name="connsiteX501" fmla="*/ 967515 w 2292350"/>
              <a:gd name="connsiteY501" fmla="*/ 278447 h 377825"/>
              <a:gd name="connsiteX502" fmla="*/ 1013234 w 2292350"/>
              <a:gd name="connsiteY502" fmla="*/ 278447 h 377825"/>
              <a:gd name="connsiteX503" fmla="*/ 1013234 w 2292350"/>
              <a:gd name="connsiteY503" fmla="*/ 232728 h 377825"/>
              <a:gd name="connsiteX504" fmla="*/ 967515 w 2292350"/>
              <a:gd name="connsiteY504" fmla="*/ 232728 h 377825"/>
              <a:gd name="connsiteX505" fmla="*/ 1045416 w 2292350"/>
              <a:gd name="connsiteY505" fmla="*/ 232728 h 377825"/>
              <a:gd name="connsiteX506" fmla="*/ 1045416 w 2292350"/>
              <a:gd name="connsiteY506" fmla="*/ 278447 h 377825"/>
              <a:gd name="connsiteX507" fmla="*/ 1091135 w 2292350"/>
              <a:gd name="connsiteY507" fmla="*/ 278447 h 377825"/>
              <a:gd name="connsiteX508" fmla="*/ 1091135 w 2292350"/>
              <a:gd name="connsiteY508" fmla="*/ 232728 h 377825"/>
              <a:gd name="connsiteX509" fmla="*/ 1045416 w 2292350"/>
              <a:gd name="connsiteY509" fmla="*/ 232728 h 377825"/>
              <a:gd name="connsiteX510" fmla="*/ 1123317 w 2292350"/>
              <a:gd name="connsiteY510" fmla="*/ 232728 h 377825"/>
              <a:gd name="connsiteX511" fmla="*/ 1123317 w 2292350"/>
              <a:gd name="connsiteY511" fmla="*/ 278447 h 377825"/>
              <a:gd name="connsiteX512" fmla="*/ 1169036 w 2292350"/>
              <a:gd name="connsiteY512" fmla="*/ 278447 h 377825"/>
              <a:gd name="connsiteX513" fmla="*/ 1169036 w 2292350"/>
              <a:gd name="connsiteY513" fmla="*/ 232728 h 377825"/>
              <a:gd name="connsiteX514" fmla="*/ 1123317 w 2292350"/>
              <a:gd name="connsiteY514" fmla="*/ 232728 h 377825"/>
              <a:gd name="connsiteX515" fmla="*/ 1201218 w 2292350"/>
              <a:gd name="connsiteY515" fmla="*/ 232728 h 377825"/>
              <a:gd name="connsiteX516" fmla="*/ 1201218 w 2292350"/>
              <a:gd name="connsiteY516" fmla="*/ 278447 h 377825"/>
              <a:gd name="connsiteX517" fmla="*/ 1246937 w 2292350"/>
              <a:gd name="connsiteY517" fmla="*/ 278447 h 377825"/>
              <a:gd name="connsiteX518" fmla="*/ 1246937 w 2292350"/>
              <a:gd name="connsiteY518" fmla="*/ 232728 h 377825"/>
              <a:gd name="connsiteX519" fmla="*/ 1201218 w 2292350"/>
              <a:gd name="connsiteY519" fmla="*/ 232728 h 377825"/>
              <a:gd name="connsiteX520" fmla="*/ 1279119 w 2292350"/>
              <a:gd name="connsiteY520" fmla="*/ 232728 h 377825"/>
              <a:gd name="connsiteX521" fmla="*/ 1279119 w 2292350"/>
              <a:gd name="connsiteY521" fmla="*/ 278447 h 377825"/>
              <a:gd name="connsiteX522" fmla="*/ 1324838 w 2292350"/>
              <a:gd name="connsiteY522" fmla="*/ 278447 h 377825"/>
              <a:gd name="connsiteX523" fmla="*/ 1324838 w 2292350"/>
              <a:gd name="connsiteY523" fmla="*/ 232728 h 377825"/>
              <a:gd name="connsiteX524" fmla="*/ 1279119 w 2292350"/>
              <a:gd name="connsiteY524" fmla="*/ 232728 h 377825"/>
              <a:gd name="connsiteX525" fmla="*/ 1357020 w 2292350"/>
              <a:gd name="connsiteY525" fmla="*/ 232728 h 377825"/>
              <a:gd name="connsiteX526" fmla="*/ 1357020 w 2292350"/>
              <a:gd name="connsiteY526" fmla="*/ 278447 h 377825"/>
              <a:gd name="connsiteX527" fmla="*/ 1402739 w 2292350"/>
              <a:gd name="connsiteY527" fmla="*/ 278447 h 377825"/>
              <a:gd name="connsiteX528" fmla="*/ 1402739 w 2292350"/>
              <a:gd name="connsiteY528" fmla="*/ 232728 h 377825"/>
              <a:gd name="connsiteX529" fmla="*/ 1357020 w 2292350"/>
              <a:gd name="connsiteY529" fmla="*/ 232728 h 377825"/>
              <a:gd name="connsiteX530" fmla="*/ 1434921 w 2292350"/>
              <a:gd name="connsiteY530" fmla="*/ 232728 h 377825"/>
              <a:gd name="connsiteX531" fmla="*/ 1434921 w 2292350"/>
              <a:gd name="connsiteY531" fmla="*/ 278447 h 377825"/>
              <a:gd name="connsiteX532" fmla="*/ 1480640 w 2292350"/>
              <a:gd name="connsiteY532" fmla="*/ 278447 h 377825"/>
              <a:gd name="connsiteX533" fmla="*/ 1480640 w 2292350"/>
              <a:gd name="connsiteY533" fmla="*/ 232728 h 377825"/>
              <a:gd name="connsiteX534" fmla="*/ 1434921 w 2292350"/>
              <a:gd name="connsiteY534" fmla="*/ 232728 h 377825"/>
              <a:gd name="connsiteX535" fmla="*/ 1512822 w 2292350"/>
              <a:gd name="connsiteY535" fmla="*/ 232728 h 377825"/>
              <a:gd name="connsiteX536" fmla="*/ 1512822 w 2292350"/>
              <a:gd name="connsiteY536" fmla="*/ 278447 h 377825"/>
              <a:gd name="connsiteX537" fmla="*/ 1558541 w 2292350"/>
              <a:gd name="connsiteY537" fmla="*/ 278447 h 377825"/>
              <a:gd name="connsiteX538" fmla="*/ 1558541 w 2292350"/>
              <a:gd name="connsiteY538" fmla="*/ 232728 h 377825"/>
              <a:gd name="connsiteX539" fmla="*/ 1512822 w 2292350"/>
              <a:gd name="connsiteY539" fmla="*/ 232728 h 377825"/>
              <a:gd name="connsiteX540" fmla="*/ 1590723 w 2292350"/>
              <a:gd name="connsiteY540" fmla="*/ 232728 h 377825"/>
              <a:gd name="connsiteX541" fmla="*/ 1590723 w 2292350"/>
              <a:gd name="connsiteY541" fmla="*/ 278447 h 377825"/>
              <a:gd name="connsiteX542" fmla="*/ 1636442 w 2292350"/>
              <a:gd name="connsiteY542" fmla="*/ 278447 h 377825"/>
              <a:gd name="connsiteX543" fmla="*/ 1636442 w 2292350"/>
              <a:gd name="connsiteY543" fmla="*/ 232728 h 377825"/>
              <a:gd name="connsiteX544" fmla="*/ 1590723 w 2292350"/>
              <a:gd name="connsiteY544" fmla="*/ 232728 h 377825"/>
              <a:gd name="connsiteX545" fmla="*/ 1668624 w 2292350"/>
              <a:gd name="connsiteY545" fmla="*/ 232728 h 377825"/>
              <a:gd name="connsiteX546" fmla="*/ 1668624 w 2292350"/>
              <a:gd name="connsiteY546" fmla="*/ 278447 h 377825"/>
              <a:gd name="connsiteX547" fmla="*/ 1714343 w 2292350"/>
              <a:gd name="connsiteY547" fmla="*/ 278447 h 377825"/>
              <a:gd name="connsiteX548" fmla="*/ 1714343 w 2292350"/>
              <a:gd name="connsiteY548" fmla="*/ 232728 h 377825"/>
              <a:gd name="connsiteX549" fmla="*/ 1668624 w 2292350"/>
              <a:gd name="connsiteY549" fmla="*/ 232728 h 377825"/>
              <a:gd name="connsiteX550" fmla="*/ 1746525 w 2292350"/>
              <a:gd name="connsiteY550" fmla="*/ 232728 h 377825"/>
              <a:gd name="connsiteX551" fmla="*/ 1746525 w 2292350"/>
              <a:gd name="connsiteY551" fmla="*/ 278447 h 377825"/>
              <a:gd name="connsiteX552" fmla="*/ 1792244 w 2292350"/>
              <a:gd name="connsiteY552" fmla="*/ 278447 h 377825"/>
              <a:gd name="connsiteX553" fmla="*/ 1792244 w 2292350"/>
              <a:gd name="connsiteY553" fmla="*/ 232728 h 377825"/>
              <a:gd name="connsiteX554" fmla="*/ 1746525 w 2292350"/>
              <a:gd name="connsiteY554" fmla="*/ 232728 h 377825"/>
              <a:gd name="connsiteX555" fmla="*/ 1824426 w 2292350"/>
              <a:gd name="connsiteY555" fmla="*/ 232728 h 377825"/>
              <a:gd name="connsiteX556" fmla="*/ 1824426 w 2292350"/>
              <a:gd name="connsiteY556" fmla="*/ 278447 h 377825"/>
              <a:gd name="connsiteX557" fmla="*/ 1870145 w 2292350"/>
              <a:gd name="connsiteY557" fmla="*/ 278447 h 377825"/>
              <a:gd name="connsiteX558" fmla="*/ 1870145 w 2292350"/>
              <a:gd name="connsiteY558" fmla="*/ 232728 h 377825"/>
              <a:gd name="connsiteX559" fmla="*/ 1824426 w 2292350"/>
              <a:gd name="connsiteY559" fmla="*/ 232728 h 377825"/>
              <a:gd name="connsiteX560" fmla="*/ 1902327 w 2292350"/>
              <a:gd name="connsiteY560" fmla="*/ 232728 h 377825"/>
              <a:gd name="connsiteX561" fmla="*/ 1902327 w 2292350"/>
              <a:gd name="connsiteY561" fmla="*/ 278447 h 377825"/>
              <a:gd name="connsiteX562" fmla="*/ 1948046 w 2292350"/>
              <a:gd name="connsiteY562" fmla="*/ 278447 h 377825"/>
              <a:gd name="connsiteX563" fmla="*/ 1948046 w 2292350"/>
              <a:gd name="connsiteY563" fmla="*/ 232728 h 377825"/>
              <a:gd name="connsiteX564" fmla="*/ 1902327 w 2292350"/>
              <a:gd name="connsiteY564" fmla="*/ 232728 h 377825"/>
              <a:gd name="connsiteX565" fmla="*/ 1980228 w 2292350"/>
              <a:gd name="connsiteY565" fmla="*/ 232728 h 377825"/>
              <a:gd name="connsiteX566" fmla="*/ 1980228 w 2292350"/>
              <a:gd name="connsiteY566" fmla="*/ 278447 h 377825"/>
              <a:gd name="connsiteX567" fmla="*/ 2025947 w 2292350"/>
              <a:gd name="connsiteY567" fmla="*/ 278447 h 377825"/>
              <a:gd name="connsiteX568" fmla="*/ 2025947 w 2292350"/>
              <a:gd name="connsiteY568" fmla="*/ 232728 h 377825"/>
              <a:gd name="connsiteX569" fmla="*/ 1980228 w 2292350"/>
              <a:gd name="connsiteY569" fmla="*/ 232728 h 377825"/>
              <a:gd name="connsiteX570" fmla="*/ 2058129 w 2292350"/>
              <a:gd name="connsiteY570" fmla="*/ 232728 h 377825"/>
              <a:gd name="connsiteX571" fmla="*/ 2058129 w 2292350"/>
              <a:gd name="connsiteY571" fmla="*/ 278447 h 377825"/>
              <a:gd name="connsiteX572" fmla="*/ 2103848 w 2292350"/>
              <a:gd name="connsiteY572" fmla="*/ 278447 h 377825"/>
              <a:gd name="connsiteX573" fmla="*/ 2103848 w 2292350"/>
              <a:gd name="connsiteY573" fmla="*/ 232728 h 377825"/>
              <a:gd name="connsiteX574" fmla="*/ 2058129 w 2292350"/>
              <a:gd name="connsiteY574" fmla="*/ 232728 h 377825"/>
              <a:gd name="connsiteX575" fmla="*/ 2136030 w 2292350"/>
              <a:gd name="connsiteY575" fmla="*/ 232728 h 377825"/>
              <a:gd name="connsiteX576" fmla="*/ 2136030 w 2292350"/>
              <a:gd name="connsiteY576" fmla="*/ 278447 h 377825"/>
              <a:gd name="connsiteX577" fmla="*/ 2181749 w 2292350"/>
              <a:gd name="connsiteY577" fmla="*/ 278447 h 377825"/>
              <a:gd name="connsiteX578" fmla="*/ 2181749 w 2292350"/>
              <a:gd name="connsiteY578" fmla="*/ 232728 h 377825"/>
              <a:gd name="connsiteX579" fmla="*/ 2136030 w 2292350"/>
              <a:gd name="connsiteY579" fmla="*/ 232728 h 377825"/>
              <a:gd name="connsiteX580" fmla="*/ 2213928 w 2292350"/>
              <a:gd name="connsiteY580" fmla="*/ 232728 h 377825"/>
              <a:gd name="connsiteX581" fmla="*/ 2213928 w 2292350"/>
              <a:gd name="connsiteY581" fmla="*/ 278447 h 377825"/>
              <a:gd name="connsiteX582" fmla="*/ 2259647 w 2292350"/>
              <a:gd name="connsiteY582" fmla="*/ 278447 h 377825"/>
              <a:gd name="connsiteX583" fmla="*/ 2259647 w 2292350"/>
              <a:gd name="connsiteY583" fmla="*/ 232728 h 377825"/>
              <a:gd name="connsiteX584" fmla="*/ 2213928 w 2292350"/>
              <a:gd name="connsiteY584" fmla="*/ 232728 h 377825"/>
              <a:gd name="connsiteX585" fmla="*/ 32703 w 2292350"/>
              <a:gd name="connsiteY585" fmla="*/ 299403 h 377825"/>
              <a:gd name="connsiteX586" fmla="*/ 32703 w 2292350"/>
              <a:gd name="connsiteY586" fmla="*/ 345122 h 377825"/>
              <a:gd name="connsiteX587" fmla="*/ 78422 w 2292350"/>
              <a:gd name="connsiteY587" fmla="*/ 345122 h 377825"/>
              <a:gd name="connsiteX588" fmla="*/ 78422 w 2292350"/>
              <a:gd name="connsiteY588" fmla="*/ 299403 h 377825"/>
              <a:gd name="connsiteX589" fmla="*/ 32703 w 2292350"/>
              <a:gd name="connsiteY589" fmla="*/ 299403 h 377825"/>
              <a:gd name="connsiteX590" fmla="*/ 110604 w 2292350"/>
              <a:gd name="connsiteY590" fmla="*/ 299403 h 377825"/>
              <a:gd name="connsiteX591" fmla="*/ 110604 w 2292350"/>
              <a:gd name="connsiteY591" fmla="*/ 345122 h 377825"/>
              <a:gd name="connsiteX592" fmla="*/ 156323 w 2292350"/>
              <a:gd name="connsiteY592" fmla="*/ 345122 h 377825"/>
              <a:gd name="connsiteX593" fmla="*/ 156323 w 2292350"/>
              <a:gd name="connsiteY593" fmla="*/ 299403 h 377825"/>
              <a:gd name="connsiteX594" fmla="*/ 110604 w 2292350"/>
              <a:gd name="connsiteY594" fmla="*/ 299403 h 377825"/>
              <a:gd name="connsiteX595" fmla="*/ 188505 w 2292350"/>
              <a:gd name="connsiteY595" fmla="*/ 299403 h 377825"/>
              <a:gd name="connsiteX596" fmla="*/ 188505 w 2292350"/>
              <a:gd name="connsiteY596" fmla="*/ 345122 h 377825"/>
              <a:gd name="connsiteX597" fmla="*/ 234224 w 2292350"/>
              <a:gd name="connsiteY597" fmla="*/ 345122 h 377825"/>
              <a:gd name="connsiteX598" fmla="*/ 234224 w 2292350"/>
              <a:gd name="connsiteY598" fmla="*/ 299403 h 377825"/>
              <a:gd name="connsiteX599" fmla="*/ 188505 w 2292350"/>
              <a:gd name="connsiteY599" fmla="*/ 299403 h 377825"/>
              <a:gd name="connsiteX600" fmla="*/ 266406 w 2292350"/>
              <a:gd name="connsiteY600" fmla="*/ 299403 h 377825"/>
              <a:gd name="connsiteX601" fmla="*/ 266406 w 2292350"/>
              <a:gd name="connsiteY601" fmla="*/ 345122 h 377825"/>
              <a:gd name="connsiteX602" fmla="*/ 312125 w 2292350"/>
              <a:gd name="connsiteY602" fmla="*/ 345122 h 377825"/>
              <a:gd name="connsiteX603" fmla="*/ 312125 w 2292350"/>
              <a:gd name="connsiteY603" fmla="*/ 299403 h 377825"/>
              <a:gd name="connsiteX604" fmla="*/ 266406 w 2292350"/>
              <a:gd name="connsiteY604" fmla="*/ 299403 h 377825"/>
              <a:gd name="connsiteX605" fmla="*/ 344307 w 2292350"/>
              <a:gd name="connsiteY605" fmla="*/ 299403 h 377825"/>
              <a:gd name="connsiteX606" fmla="*/ 344307 w 2292350"/>
              <a:gd name="connsiteY606" fmla="*/ 345122 h 377825"/>
              <a:gd name="connsiteX607" fmla="*/ 390026 w 2292350"/>
              <a:gd name="connsiteY607" fmla="*/ 345122 h 377825"/>
              <a:gd name="connsiteX608" fmla="*/ 390026 w 2292350"/>
              <a:gd name="connsiteY608" fmla="*/ 299403 h 377825"/>
              <a:gd name="connsiteX609" fmla="*/ 344307 w 2292350"/>
              <a:gd name="connsiteY609" fmla="*/ 299403 h 377825"/>
              <a:gd name="connsiteX610" fmla="*/ 422208 w 2292350"/>
              <a:gd name="connsiteY610" fmla="*/ 299403 h 377825"/>
              <a:gd name="connsiteX611" fmla="*/ 422208 w 2292350"/>
              <a:gd name="connsiteY611" fmla="*/ 345122 h 377825"/>
              <a:gd name="connsiteX612" fmla="*/ 467927 w 2292350"/>
              <a:gd name="connsiteY612" fmla="*/ 345122 h 377825"/>
              <a:gd name="connsiteX613" fmla="*/ 467927 w 2292350"/>
              <a:gd name="connsiteY613" fmla="*/ 299403 h 377825"/>
              <a:gd name="connsiteX614" fmla="*/ 422208 w 2292350"/>
              <a:gd name="connsiteY614" fmla="*/ 299403 h 377825"/>
              <a:gd name="connsiteX615" fmla="*/ 500109 w 2292350"/>
              <a:gd name="connsiteY615" fmla="*/ 299403 h 377825"/>
              <a:gd name="connsiteX616" fmla="*/ 500109 w 2292350"/>
              <a:gd name="connsiteY616" fmla="*/ 345122 h 377825"/>
              <a:gd name="connsiteX617" fmla="*/ 545828 w 2292350"/>
              <a:gd name="connsiteY617" fmla="*/ 345122 h 377825"/>
              <a:gd name="connsiteX618" fmla="*/ 545828 w 2292350"/>
              <a:gd name="connsiteY618" fmla="*/ 299403 h 377825"/>
              <a:gd name="connsiteX619" fmla="*/ 500109 w 2292350"/>
              <a:gd name="connsiteY619" fmla="*/ 299403 h 377825"/>
              <a:gd name="connsiteX620" fmla="*/ 578010 w 2292350"/>
              <a:gd name="connsiteY620" fmla="*/ 299403 h 377825"/>
              <a:gd name="connsiteX621" fmla="*/ 578010 w 2292350"/>
              <a:gd name="connsiteY621" fmla="*/ 345122 h 377825"/>
              <a:gd name="connsiteX622" fmla="*/ 623729 w 2292350"/>
              <a:gd name="connsiteY622" fmla="*/ 345122 h 377825"/>
              <a:gd name="connsiteX623" fmla="*/ 623729 w 2292350"/>
              <a:gd name="connsiteY623" fmla="*/ 299403 h 377825"/>
              <a:gd name="connsiteX624" fmla="*/ 578010 w 2292350"/>
              <a:gd name="connsiteY624" fmla="*/ 299403 h 377825"/>
              <a:gd name="connsiteX625" fmla="*/ 655911 w 2292350"/>
              <a:gd name="connsiteY625" fmla="*/ 299403 h 377825"/>
              <a:gd name="connsiteX626" fmla="*/ 655911 w 2292350"/>
              <a:gd name="connsiteY626" fmla="*/ 345122 h 377825"/>
              <a:gd name="connsiteX627" fmla="*/ 701630 w 2292350"/>
              <a:gd name="connsiteY627" fmla="*/ 345122 h 377825"/>
              <a:gd name="connsiteX628" fmla="*/ 701630 w 2292350"/>
              <a:gd name="connsiteY628" fmla="*/ 299403 h 377825"/>
              <a:gd name="connsiteX629" fmla="*/ 655911 w 2292350"/>
              <a:gd name="connsiteY629" fmla="*/ 299403 h 377825"/>
              <a:gd name="connsiteX630" fmla="*/ 733812 w 2292350"/>
              <a:gd name="connsiteY630" fmla="*/ 299403 h 377825"/>
              <a:gd name="connsiteX631" fmla="*/ 733812 w 2292350"/>
              <a:gd name="connsiteY631" fmla="*/ 345122 h 377825"/>
              <a:gd name="connsiteX632" fmla="*/ 779531 w 2292350"/>
              <a:gd name="connsiteY632" fmla="*/ 345122 h 377825"/>
              <a:gd name="connsiteX633" fmla="*/ 779531 w 2292350"/>
              <a:gd name="connsiteY633" fmla="*/ 299403 h 377825"/>
              <a:gd name="connsiteX634" fmla="*/ 733812 w 2292350"/>
              <a:gd name="connsiteY634" fmla="*/ 299403 h 377825"/>
              <a:gd name="connsiteX635" fmla="*/ 811713 w 2292350"/>
              <a:gd name="connsiteY635" fmla="*/ 299403 h 377825"/>
              <a:gd name="connsiteX636" fmla="*/ 811713 w 2292350"/>
              <a:gd name="connsiteY636" fmla="*/ 345122 h 377825"/>
              <a:gd name="connsiteX637" fmla="*/ 857432 w 2292350"/>
              <a:gd name="connsiteY637" fmla="*/ 345122 h 377825"/>
              <a:gd name="connsiteX638" fmla="*/ 857432 w 2292350"/>
              <a:gd name="connsiteY638" fmla="*/ 299403 h 377825"/>
              <a:gd name="connsiteX639" fmla="*/ 811713 w 2292350"/>
              <a:gd name="connsiteY639" fmla="*/ 299403 h 377825"/>
              <a:gd name="connsiteX640" fmla="*/ 889614 w 2292350"/>
              <a:gd name="connsiteY640" fmla="*/ 299403 h 377825"/>
              <a:gd name="connsiteX641" fmla="*/ 889614 w 2292350"/>
              <a:gd name="connsiteY641" fmla="*/ 345122 h 377825"/>
              <a:gd name="connsiteX642" fmla="*/ 935333 w 2292350"/>
              <a:gd name="connsiteY642" fmla="*/ 345122 h 377825"/>
              <a:gd name="connsiteX643" fmla="*/ 935333 w 2292350"/>
              <a:gd name="connsiteY643" fmla="*/ 299403 h 377825"/>
              <a:gd name="connsiteX644" fmla="*/ 889614 w 2292350"/>
              <a:gd name="connsiteY644" fmla="*/ 299403 h 377825"/>
              <a:gd name="connsiteX645" fmla="*/ 967515 w 2292350"/>
              <a:gd name="connsiteY645" fmla="*/ 299403 h 377825"/>
              <a:gd name="connsiteX646" fmla="*/ 967515 w 2292350"/>
              <a:gd name="connsiteY646" fmla="*/ 345122 h 377825"/>
              <a:gd name="connsiteX647" fmla="*/ 1013234 w 2292350"/>
              <a:gd name="connsiteY647" fmla="*/ 345122 h 377825"/>
              <a:gd name="connsiteX648" fmla="*/ 1013234 w 2292350"/>
              <a:gd name="connsiteY648" fmla="*/ 299403 h 377825"/>
              <a:gd name="connsiteX649" fmla="*/ 967515 w 2292350"/>
              <a:gd name="connsiteY649" fmla="*/ 299403 h 377825"/>
              <a:gd name="connsiteX650" fmla="*/ 1045416 w 2292350"/>
              <a:gd name="connsiteY650" fmla="*/ 299403 h 377825"/>
              <a:gd name="connsiteX651" fmla="*/ 1045416 w 2292350"/>
              <a:gd name="connsiteY651" fmla="*/ 345122 h 377825"/>
              <a:gd name="connsiteX652" fmla="*/ 1091135 w 2292350"/>
              <a:gd name="connsiteY652" fmla="*/ 345122 h 377825"/>
              <a:gd name="connsiteX653" fmla="*/ 1091135 w 2292350"/>
              <a:gd name="connsiteY653" fmla="*/ 299403 h 377825"/>
              <a:gd name="connsiteX654" fmla="*/ 1045416 w 2292350"/>
              <a:gd name="connsiteY654" fmla="*/ 299403 h 377825"/>
              <a:gd name="connsiteX655" fmla="*/ 1123317 w 2292350"/>
              <a:gd name="connsiteY655" fmla="*/ 299403 h 377825"/>
              <a:gd name="connsiteX656" fmla="*/ 1123317 w 2292350"/>
              <a:gd name="connsiteY656" fmla="*/ 345122 h 377825"/>
              <a:gd name="connsiteX657" fmla="*/ 1169036 w 2292350"/>
              <a:gd name="connsiteY657" fmla="*/ 345122 h 377825"/>
              <a:gd name="connsiteX658" fmla="*/ 1169036 w 2292350"/>
              <a:gd name="connsiteY658" fmla="*/ 299403 h 377825"/>
              <a:gd name="connsiteX659" fmla="*/ 1123317 w 2292350"/>
              <a:gd name="connsiteY659" fmla="*/ 299403 h 377825"/>
              <a:gd name="connsiteX660" fmla="*/ 1201218 w 2292350"/>
              <a:gd name="connsiteY660" fmla="*/ 299403 h 377825"/>
              <a:gd name="connsiteX661" fmla="*/ 1201218 w 2292350"/>
              <a:gd name="connsiteY661" fmla="*/ 345122 h 377825"/>
              <a:gd name="connsiteX662" fmla="*/ 1246937 w 2292350"/>
              <a:gd name="connsiteY662" fmla="*/ 345122 h 377825"/>
              <a:gd name="connsiteX663" fmla="*/ 1246937 w 2292350"/>
              <a:gd name="connsiteY663" fmla="*/ 299403 h 377825"/>
              <a:gd name="connsiteX664" fmla="*/ 1201218 w 2292350"/>
              <a:gd name="connsiteY664" fmla="*/ 299403 h 377825"/>
              <a:gd name="connsiteX665" fmla="*/ 1279119 w 2292350"/>
              <a:gd name="connsiteY665" fmla="*/ 299403 h 377825"/>
              <a:gd name="connsiteX666" fmla="*/ 1279119 w 2292350"/>
              <a:gd name="connsiteY666" fmla="*/ 345122 h 377825"/>
              <a:gd name="connsiteX667" fmla="*/ 1324838 w 2292350"/>
              <a:gd name="connsiteY667" fmla="*/ 345122 h 377825"/>
              <a:gd name="connsiteX668" fmla="*/ 1324838 w 2292350"/>
              <a:gd name="connsiteY668" fmla="*/ 299403 h 377825"/>
              <a:gd name="connsiteX669" fmla="*/ 1279119 w 2292350"/>
              <a:gd name="connsiteY669" fmla="*/ 299403 h 377825"/>
              <a:gd name="connsiteX670" fmla="*/ 1357020 w 2292350"/>
              <a:gd name="connsiteY670" fmla="*/ 299403 h 377825"/>
              <a:gd name="connsiteX671" fmla="*/ 1357020 w 2292350"/>
              <a:gd name="connsiteY671" fmla="*/ 345122 h 377825"/>
              <a:gd name="connsiteX672" fmla="*/ 1402739 w 2292350"/>
              <a:gd name="connsiteY672" fmla="*/ 345122 h 377825"/>
              <a:gd name="connsiteX673" fmla="*/ 1402739 w 2292350"/>
              <a:gd name="connsiteY673" fmla="*/ 299403 h 377825"/>
              <a:gd name="connsiteX674" fmla="*/ 1357020 w 2292350"/>
              <a:gd name="connsiteY674" fmla="*/ 299403 h 377825"/>
              <a:gd name="connsiteX675" fmla="*/ 1434921 w 2292350"/>
              <a:gd name="connsiteY675" fmla="*/ 299403 h 377825"/>
              <a:gd name="connsiteX676" fmla="*/ 1434921 w 2292350"/>
              <a:gd name="connsiteY676" fmla="*/ 345122 h 377825"/>
              <a:gd name="connsiteX677" fmla="*/ 1480640 w 2292350"/>
              <a:gd name="connsiteY677" fmla="*/ 345122 h 377825"/>
              <a:gd name="connsiteX678" fmla="*/ 1480640 w 2292350"/>
              <a:gd name="connsiteY678" fmla="*/ 299403 h 377825"/>
              <a:gd name="connsiteX679" fmla="*/ 1434921 w 2292350"/>
              <a:gd name="connsiteY679" fmla="*/ 299403 h 377825"/>
              <a:gd name="connsiteX680" fmla="*/ 1512822 w 2292350"/>
              <a:gd name="connsiteY680" fmla="*/ 299403 h 377825"/>
              <a:gd name="connsiteX681" fmla="*/ 1512822 w 2292350"/>
              <a:gd name="connsiteY681" fmla="*/ 345122 h 377825"/>
              <a:gd name="connsiteX682" fmla="*/ 1558541 w 2292350"/>
              <a:gd name="connsiteY682" fmla="*/ 345122 h 377825"/>
              <a:gd name="connsiteX683" fmla="*/ 1558541 w 2292350"/>
              <a:gd name="connsiteY683" fmla="*/ 299403 h 377825"/>
              <a:gd name="connsiteX684" fmla="*/ 1512822 w 2292350"/>
              <a:gd name="connsiteY684" fmla="*/ 299403 h 377825"/>
              <a:gd name="connsiteX685" fmla="*/ 1590723 w 2292350"/>
              <a:gd name="connsiteY685" fmla="*/ 299403 h 377825"/>
              <a:gd name="connsiteX686" fmla="*/ 1590723 w 2292350"/>
              <a:gd name="connsiteY686" fmla="*/ 345122 h 377825"/>
              <a:gd name="connsiteX687" fmla="*/ 1636442 w 2292350"/>
              <a:gd name="connsiteY687" fmla="*/ 345122 h 377825"/>
              <a:gd name="connsiteX688" fmla="*/ 1636442 w 2292350"/>
              <a:gd name="connsiteY688" fmla="*/ 299403 h 377825"/>
              <a:gd name="connsiteX689" fmla="*/ 1590723 w 2292350"/>
              <a:gd name="connsiteY689" fmla="*/ 299403 h 377825"/>
              <a:gd name="connsiteX690" fmla="*/ 1668624 w 2292350"/>
              <a:gd name="connsiteY690" fmla="*/ 299403 h 377825"/>
              <a:gd name="connsiteX691" fmla="*/ 1668624 w 2292350"/>
              <a:gd name="connsiteY691" fmla="*/ 345122 h 377825"/>
              <a:gd name="connsiteX692" fmla="*/ 1714343 w 2292350"/>
              <a:gd name="connsiteY692" fmla="*/ 345122 h 377825"/>
              <a:gd name="connsiteX693" fmla="*/ 1714343 w 2292350"/>
              <a:gd name="connsiteY693" fmla="*/ 299403 h 377825"/>
              <a:gd name="connsiteX694" fmla="*/ 1668624 w 2292350"/>
              <a:gd name="connsiteY694" fmla="*/ 299403 h 377825"/>
              <a:gd name="connsiteX695" fmla="*/ 1746525 w 2292350"/>
              <a:gd name="connsiteY695" fmla="*/ 299403 h 377825"/>
              <a:gd name="connsiteX696" fmla="*/ 1746525 w 2292350"/>
              <a:gd name="connsiteY696" fmla="*/ 345122 h 377825"/>
              <a:gd name="connsiteX697" fmla="*/ 1792244 w 2292350"/>
              <a:gd name="connsiteY697" fmla="*/ 345122 h 377825"/>
              <a:gd name="connsiteX698" fmla="*/ 1792244 w 2292350"/>
              <a:gd name="connsiteY698" fmla="*/ 299403 h 377825"/>
              <a:gd name="connsiteX699" fmla="*/ 1746525 w 2292350"/>
              <a:gd name="connsiteY699" fmla="*/ 299403 h 377825"/>
              <a:gd name="connsiteX700" fmla="*/ 1824426 w 2292350"/>
              <a:gd name="connsiteY700" fmla="*/ 299403 h 377825"/>
              <a:gd name="connsiteX701" fmla="*/ 1824426 w 2292350"/>
              <a:gd name="connsiteY701" fmla="*/ 345122 h 377825"/>
              <a:gd name="connsiteX702" fmla="*/ 1870145 w 2292350"/>
              <a:gd name="connsiteY702" fmla="*/ 345122 h 377825"/>
              <a:gd name="connsiteX703" fmla="*/ 1870145 w 2292350"/>
              <a:gd name="connsiteY703" fmla="*/ 299403 h 377825"/>
              <a:gd name="connsiteX704" fmla="*/ 1824426 w 2292350"/>
              <a:gd name="connsiteY704" fmla="*/ 299403 h 377825"/>
              <a:gd name="connsiteX705" fmla="*/ 1902327 w 2292350"/>
              <a:gd name="connsiteY705" fmla="*/ 299403 h 377825"/>
              <a:gd name="connsiteX706" fmla="*/ 1902327 w 2292350"/>
              <a:gd name="connsiteY706" fmla="*/ 345122 h 377825"/>
              <a:gd name="connsiteX707" fmla="*/ 1948046 w 2292350"/>
              <a:gd name="connsiteY707" fmla="*/ 345122 h 377825"/>
              <a:gd name="connsiteX708" fmla="*/ 1948046 w 2292350"/>
              <a:gd name="connsiteY708" fmla="*/ 299403 h 377825"/>
              <a:gd name="connsiteX709" fmla="*/ 1902327 w 2292350"/>
              <a:gd name="connsiteY709" fmla="*/ 299403 h 377825"/>
              <a:gd name="connsiteX710" fmla="*/ 1980228 w 2292350"/>
              <a:gd name="connsiteY710" fmla="*/ 299403 h 377825"/>
              <a:gd name="connsiteX711" fmla="*/ 1980228 w 2292350"/>
              <a:gd name="connsiteY711" fmla="*/ 345122 h 377825"/>
              <a:gd name="connsiteX712" fmla="*/ 2025947 w 2292350"/>
              <a:gd name="connsiteY712" fmla="*/ 345122 h 377825"/>
              <a:gd name="connsiteX713" fmla="*/ 2025947 w 2292350"/>
              <a:gd name="connsiteY713" fmla="*/ 299403 h 377825"/>
              <a:gd name="connsiteX714" fmla="*/ 1980228 w 2292350"/>
              <a:gd name="connsiteY714" fmla="*/ 299403 h 377825"/>
              <a:gd name="connsiteX715" fmla="*/ 2058129 w 2292350"/>
              <a:gd name="connsiteY715" fmla="*/ 299403 h 377825"/>
              <a:gd name="connsiteX716" fmla="*/ 2058129 w 2292350"/>
              <a:gd name="connsiteY716" fmla="*/ 345122 h 377825"/>
              <a:gd name="connsiteX717" fmla="*/ 2103848 w 2292350"/>
              <a:gd name="connsiteY717" fmla="*/ 345122 h 377825"/>
              <a:gd name="connsiteX718" fmla="*/ 2103848 w 2292350"/>
              <a:gd name="connsiteY718" fmla="*/ 299403 h 377825"/>
              <a:gd name="connsiteX719" fmla="*/ 2058129 w 2292350"/>
              <a:gd name="connsiteY719" fmla="*/ 299403 h 377825"/>
              <a:gd name="connsiteX720" fmla="*/ 2136030 w 2292350"/>
              <a:gd name="connsiteY720" fmla="*/ 299403 h 377825"/>
              <a:gd name="connsiteX721" fmla="*/ 2136030 w 2292350"/>
              <a:gd name="connsiteY721" fmla="*/ 345122 h 377825"/>
              <a:gd name="connsiteX722" fmla="*/ 2181749 w 2292350"/>
              <a:gd name="connsiteY722" fmla="*/ 345122 h 377825"/>
              <a:gd name="connsiteX723" fmla="*/ 2181749 w 2292350"/>
              <a:gd name="connsiteY723" fmla="*/ 299403 h 377825"/>
              <a:gd name="connsiteX724" fmla="*/ 2136030 w 2292350"/>
              <a:gd name="connsiteY724" fmla="*/ 299403 h 377825"/>
              <a:gd name="connsiteX725" fmla="*/ 2213928 w 2292350"/>
              <a:gd name="connsiteY725" fmla="*/ 299403 h 377825"/>
              <a:gd name="connsiteX726" fmla="*/ 2213928 w 2292350"/>
              <a:gd name="connsiteY726" fmla="*/ 345122 h 377825"/>
              <a:gd name="connsiteX727" fmla="*/ 2259647 w 2292350"/>
              <a:gd name="connsiteY727" fmla="*/ 345122 h 377825"/>
              <a:gd name="connsiteX728" fmla="*/ 2259647 w 2292350"/>
              <a:gd name="connsiteY728" fmla="*/ 299403 h 377825"/>
              <a:gd name="connsiteX729" fmla="*/ 2213928 w 2292350"/>
              <a:gd name="connsiteY729" fmla="*/ 299403 h 37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</a:cxnLst>
            <a:rect l="l" t="t" r="r" b="b"/>
            <a:pathLst>
              <a:path w="2292350" h="377825">
                <a:moveTo>
                  <a:pt x="0" y="0"/>
                </a:moveTo>
                <a:lnTo>
                  <a:pt x="2292350" y="0"/>
                </a:lnTo>
                <a:lnTo>
                  <a:pt x="2292350" y="377825"/>
                </a:lnTo>
                <a:lnTo>
                  <a:pt x="0" y="377825"/>
                </a:lnTo>
                <a:lnTo>
                  <a:pt x="0" y="0"/>
                </a:lnTo>
                <a:close/>
                <a:moveTo>
                  <a:pt x="32703" y="32703"/>
                </a:moveTo>
                <a:lnTo>
                  <a:pt x="32703" y="78422"/>
                </a:lnTo>
                <a:lnTo>
                  <a:pt x="78422" y="78422"/>
                </a:lnTo>
                <a:lnTo>
                  <a:pt x="78422" y="32703"/>
                </a:lnTo>
                <a:lnTo>
                  <a:pt x="32703" y="32703"/>
                </a:lnTo>
                <a:close/>
                <a:moveTo>
                  <a:pt x="110604" y="32703"/>
                </a:moveTo>
                <a:lnTo>
                  <a:pt x="110604" y="78422"/>
                </a:lnTo>
                <a:lnTo>
                  <a:pt x="156323" y="78422"/>
                </a:lnTo>
                <a:lnTo>
                  <a:pt x="156323" y="32703"/>
                </a:lnTo>
                <a:lnTo>
                  <a:pt x="110604" y="32703"/>
                </a:lnTo>
                <a:close/>
                <a:moveTo>
                  <a:pt x="188505" y="32703"/>
                </a:moveTo>
                <a:lnTo>
                  <a:pt x="188505" y="78422"/>
                </a:lnTo>
                <a:lnTo>
                  <a:pt x="234224" y="78422"/>
                </a:lnTo>
                <a:lnTo>
                  <a:pt x="234224" y="32703"/>
                </a:lnTo>
                <a:lnTo>
                  <a:pt x="188505" y="32703"/>
                </a:lnTo>
                <a:close/>
                <a:moveTo>
                  <a:pt x="266406" y="32703"/>
                </a:moveTo>
                <a:lnTo>
                  <a:pt x="266406" y="78422"/>
                </a:lnTo>
                <a:lnTo>
                  <a:pt x="312125" y="78422"/>
                </a:lnTo>
                <a:lnTo>
                  <a:pt x="312125" y="32703"/>
                </a:lnTo>
                <a:lnTo>
                  <a:pt x="266406" y="32703"/>
                </a:lnTo>
                <a:close/>
                <a:moveTo>
                  <a:pt x="344307" y="32703"/>
                </a:moveTo>
                <a:lnTo>
                  <a:pt x="344307" y="78422"/>
                </a:lnTo>
                <a:lnTo>
                  <a:pt x="390026" y="78422"/>
                </a:lnTo>
                <a:lnTo>
                  <a:pt x="390026" y="32703"/>
                </a:lnTo>
                <a:lnTo>
                  <a:pt x="344307" y="32703"/>
                </a:lnTo>
                <a:close/>
                <a:moveTo>
                  <a:pt x="422208" y="32703"/>
                </a:moveTo>
                <a:lnTo>
                  <a:pt x="422208" y="78422"/>
                </a:lnTo>
                <a:lnTo>
                  <a:pt x="467927" y="78422"/>
                </a:lnTo>
                <a:lnTo>
                  <a:pt x="467927" y="32703"/>
                </a:lnTo>
                <a:lnTo>
                  <a:pt x="422208" y="32703"/>
                </a:lnTo>
                <a:close/>
                <a:moveTo>
                  <a:pt x="500109" y="32703"/>
                </a:moveTo>
                <a:lnTo>
                  <a:pt x="500109" y="78422"/>
                </a:lnTo>
                <a:lnTo>
                  <a:pt x="545828" y="78422"/>
                </a:lnTo>
                <a:lnTo>
                  <a:pt x="545828" y="32703"/>
                </a:lnTo>
                <a:lnTo>
                  <a:pt x="500109" y="32703"/>
                </a:lnTo>
                <a:close/>
                <a:moveTo>
                  <a:pt x="578010" y="32703"/>
                </a:moveTo>
                <a:lnTo>
                  <a:pt x="578010" y="78422"/>
                </a:lnTo>
                <a:lnTo>
                  <a:pt x="623729" y="78422"/>
                </a:lnTo>
                <a:lnTo>
                  <a:pt x="623729" y="32703"/>
                </a:lnTo>
                <a:lnTo>
                  <a:pt x="578010" y="32703"/>
                </a:lnTo>
                <a:close/>
                <a:moveTo>
                  <a:pt x="655911" y="32703"/>
                </a:moveTo>
                <a:lnTo>
                  <a:pt x="655911" y="78422"/>
                </a:lnTo>
                <a:lnTo>
                  <a:pt x="701630" y="78422"/>
                </a:lnTo>
                <a:lnTo>
                  <a:pt x="701630" y="32703"/>
                </a:lnTo>
                <a:lnTo>
                  <a:pt x="655911" y="32703"/>
                </a:lnTo>
                <a:close/>
                <a:moveTo>
                  <a:pt x="733812" y="32703"/>
                </a:moveTo>
                <a:lnTo>
                  <a:pt x="733812" y="78422"/>
                </a:lnTo>
                <a:lnTo>
                  <a:pt x="779531" y="78422"/>
                </a:lnTo>
                <a:lnTo>
                  <a:pt x="779531" y="32703"/>
                </a:lnTo>
                <a:lnTo>
                  <a:pt x="733812" y="32703"/>
                </a:lnTo>
                <a:close/>
                <a:moveTo>
                  <a:pt x="811713" y="32703"/>
                </a:moveTo>
                <a:lnTo>
                  <a:pt x="811713" y="78422"/>
                </a:lnTo>
                <a:lnTo>
                  <a:pt x="857432" y="78422"/>
                </a:lnTo>
                <a:lnTo>
                  <a:pt x="857432" y="32703"/>
                </a:lnTo>
                <a:lnTo>
                  <a:pt x="811713" y="32703"/>
                </a:lnTo>
                <a:close/>
                <a:moveTo>
                  <a:pt x="889614" y="32703"/>
                </a:moveTo>
                <a:lnTo>
                  <a:pt x="889614" y="78422"/>
                </a:lnTo>
                <a:lnTo>
                  <a:pt x="935333" y="78422"/>
                </a:lnTo>
                <a:lnTo>
                  <a:pt x="935333" y="32703"/>
                </a:lnTo>
                <a:lnTo>
                  <a:pt x="889614" y="32703"/>
                </a:lnTo>
                <a:close/>
                <a:moveTo>
                  <a:pt x="967515" y="32703"/>
                </a:moveTo>
                <a:lnTo>
                  <a:pt x="967515" y="78422"/>
                </a:lnTo>
                <a:lnTo>
                  <a:pt x="1013234" y="78422"/>
                </a:lnTo>
                <a:lnTo>
                  <a:pt x="1013234" y="32703"/>
                </a:lnTo>
                <a:lnTo>
                  <a:pt x="967515" y="32703"/>
                </a:lnTo>
                <a:close/>
                <a:moveTo>
                  <a:pt x="1045416" y="32703"/>
                </a:moveTo>
                <a:lnTo>
                  <a:pt x="1045416" y="78422"/>
                </a:lnTo>
                <a:lnTo>
                  <a:pt x="1091135" y="78422"/>
                </a:lnTo>
                <a:lnTo>
                  <a:pt x="1091135" y="32703"/>
                </a:lnTo>
                <a:lnTo>
                  <a:pt x="1045416" y="32703"/>
                </a:lnTo>
                <a:close/>
                <a:moveTo>
                  <a:pt x="1123317" y="32703"/>
                </a:moveTo>
                <a:lnTo>
                  <a:pt x="1123317" y="78422"/>
                </a:lnTo>
                <a:lnTo>
                  <a:pt x="1169036" y="78422"/>
                </a:lnTo>
                <a:lnTo>
                  <a:pt x="1169036" y="32703"/>
                </a:lnTo>
                <a:lnTo>
                  <a:pt x="1123317" y="32703"/>
                </a:lnTo>
                <a:close/>
                <a:moveTo>
                  <a:pt x="1201218" y="32703"/>
                </a:moveTo>
                <a:lnTo>
                  <a:pt x="1201218" y="78422"/>
                </a:lnTo>
                <a:lnTo>
                  <a:pt x="1246937" y="78422"/>
                </a:lnTo>
                <a:lnTo>
                  <a:pt x="1246937" y="32703"/>
                </a:lnTo>
                <a:lnTo>
                  <a:pt x="1201218" y="32703"/>
                </a:lnTo>
                <a:close/>
                <a:moveTo>
                  <a:pt x="1279119" y="32703"/>
                </a:moveTo>
                <a:lnTo>
                  <a:pt x="1279119" y="78422"/>
                </a:lnTo>
                <a:lnTo>
                  <a:pt x="1324838" y="78422"/>
                </a:lnTo>
                <a:lnTo>
                  <a:pt x="1324838" y="32703"/>
                </a:lnTo>
                <a:lnTo>
                  <a:pt x="1279119" y="32703"/>
                </a:lnTo>
                <a:close/>
                <a:moveTo>
                  <a:pt x="1357020" y="32703"/>
                </a:moveTo>
                <a:lnTo>
                  <a:pt x="1357020" y="78422"/>
                </a:lnTo>
                <a:lnTo>
                  <a:pt x="1402739" y="78422"/>
                </a:lnTo>
                <a:lnTo>
                  <a:pt x="1402739" y="32703"/>
                </a:lnTo>
                <a:lnTo>
                  <a:pt x="1357020" y="32703"/>
                </a:lnTo>
                <a:close/>
                <a:moveTo>
                  <a:pt x="1434921" y="32703"/>
                </a:moveTo>
                <a:lnTo>
                  <a:pt x="1434921" y="78422"/>
                </a:lnTo>
                <a:lnTo>
                  <a:pt x="1480640" y="78422"/>
                </a:lnTo>
                <a:lnTo>
                  <a:pt x="1480640" y="32703"/>
                </a:lnTo>
                <a:lnTo>
                  <a:pt x="1434921" y="32703"/>
                </a:lnTo>
                <a:close/>
                <a:moveTo>
                  <a:pt x="1512822" y="32703"/>
                </a:moveTo>
                <a:lnTo>
                  <a:pt x="1512822" y="78422"/>
                </a:lnTo>
                <a:lnTo>
                  <a:pt x="1558541" y="78422"/>
                </a:lnTo>
                <a:lnTo>
                  <a:pt x="1558541" y="32703"/>
                </a:lnTo>
                <a:lnTo>
                  <a:pt x="1512822" y="32703"/>
                </a:lnTo>
                <a:close/>
                <a:moveTo>
                  <a:pt x="1590723" y="32703"/>
                </a:moveTo>
                <a:lnTo>
                  <a:pt x="1590723" y="78422"/>
                </a:lnTo>
                <a:lnTo>
                  <a:pt x="1636442" y="78422"/>
                </a:lnTo>
                <a:lnTo>
                  <a:pt x="1636442" y="32703"/>
                </a:lnTo>
                <a:lnTo>
                  <a:pt x="1590723" y="32703"/>
                </a:lnTo>
                <a:close/>
                <a:moveTo>
                  <a:pt x="1668624" y="32703"/>
                </a:moveTo>
                <a:lnTo>
                  <a:pt x="1668624" y="78422"/>
                </a:lnTo>
                <a:lnTo>
                  <a:pt x="1714343" y="78422"/>
                </a:lnTo>
                <a:lnTo>
                  <a:pt x="1714343" y="32703"/>
                </a:lnTo>
                <a:lnTo>
                  <a:pt x="1668624" y="32703"/>
                </a:lnTo>
                <a:close/>
                <a:moveTo>
                  <a:pt x="1746525" y="32703"/>
                </a:moveTo>
                <a:lnTo>
                  <a:pt x="1746525" y="78422"/>
                </a:lnTo>
                <a:lnTo>
                  <a:pt x="1792244" y="78422"/>
                </a:lnTo>
                <a:lnTo>
                  <a:pt x="1792244" y="32703"/>
                </a:lnTo>
                <a:lnTo>
                  <a:pt x="1746525" y="32703"/>
                </a:lnTo>
                <a:close/>
                <a:moveTo>
                  <a:pt x="1824426" y="32703"/>
                </a:moveTo>
                <a:lnTo>
                  <a:pt x="1824426" y="78422"/>
                </a:lnTo>
                <a:lnTo>
                  <a:pt x="1870145" y="78422"/>
                </a:lnTo>
                <a:lnTo>
                  <a:pt x="1870145" y="32703"/>
                </a:lnTo>
                <a:lnTo>
                  <a:pt x="1824426" y="32703"/>
                </a:lnTo>
                <a:close/>
                <a:moveTo>
                  <a:pt x="1902327" y="32703"/>
                </a:moveTo>
                <a:lnTo>
                  <a:pt x="1902327" y="78422"/>
                </a:lnTo>
                <a:lnTo>
                  <a:pt x="1948046" y="78422"/>
                </a:lnTo>
                <a:lnTo>
                  <a:pt x="1948046" y="32703"/>
                </a:lnTo>
                <a:lnTo>
                  <a:pt x="1902327" y="32703"/>
                </a:lnTo>
                <a:close/>
                <a:moveTo>
                  <a:pt x="1980228" y="32703"/>
                </a:moveTo>
                <a:lnTo>
                  <a:pt x="1980228" y="78422"/>
                </a:lnTo>
                <a:lnTo>
                  <a:pt x="2025947" y="78422"/>
                </a:lnTo>
                <a:lnTo>
                  <a:pt x="2025947" y="32703"/>
                </a:lnTo>
                <a:lnTo>
                  <a:pt x="1980228" y="32703"/>
                </a:lnTo>
                <a:close/>
                <a:moveTo>
                  <a:pt x="2058129" y="32703"/>
                </a:moveTo>
                <a:lnTo>
                  <a:pt x="2058129" y="78422"/>
                </a:lnTo>
                <a:lnTo>
                  <a:pt x="2103848" y="78422"/>
                </a:lnTo>
                <a:lnTo>
                  <a:pt x="2103848" y="32703"/>
                </a:lnTo>
                <a:lnTo>
                  <a:pt x="2058129" y="32703"/>
                </a:lnTo>
                <a:close/>
                <a:moveTo>
                  <a:pt x="2136030" y="32703"/>
                </a:moveTo>
                <a:lnTo>
                  <a:pt x="2136030" y="78422"/>
                </a:lnTo>
                <a:lnTo>
                  <a:pt x="2181749" y="78422"/>
                </a:lnTo>
                <a:lnTo>
                  <a:pt x="2181749" y="32703"/>
                </a:lnTo>
                <a:lnTo>
                  <a:pt x="2136030" y="32703"/>
                </a:lnTo>
                <a:close/>
                <a:moveTo>
                  <a:pt x="2213928" y="32703"/>
                </a:moveTo>
                <a:lnTo>
                  <a:pt x="2213928" y="78422"/>
                </a:lnTo>
                <a:lnTo>
                  <a:pt x="2259647" y="78422"/>
                </a:lnTo>
                <a:lnTo>
                  <a:pt x="2259647" y="32703"/>
                </a:lnTo>
                <a:lnTo>
                  <a:pt x="2213928" y="32703"/>
                </a:lnTo>
                <a:close/>
                <a:moveTo>
                  <a:pt x="32703" y="99378"/>
                </a:moveTo>
                <a:lnTo>
                  <a:pt x="32703" y="145097"/>
                </a:lnTo>
                <a:lnTo>
                  <a:pt x="78422" y="145097"/>
                </a:lnTo>
                <a:lnTo>
                  <a:pt x="78422" y="99378"/>
                </a:lnTo>
                <a:lnTo>
                  <a:pt x="32703" y="99378"/>
                </a:lnTo>
                <a:close/>
                <a:moveTo>
                  <a:pt x="110604" y="99378"/>
                </a:moveTo>
                <a:lnTo>
                  <a:pt x="110604" y="145097"/>
                </a:lnTo>
                <a:lnTo>
                  <a:pt x="156323" y="145097"/>
                </a:lnTo>
                <a:lnTo>
                  <a:pt x="156323" y="99378"/>
                </a:lnTo>
                <a:lnTo>
                  <a:pt x="110604" y="99378"/>
                </a:lnTo>
                <a:close/>
                <a:moveTo>
                  <a:pt x="188505" y="99378"/>
                </a:moveTo>
                <a:lnTo>
                  <a:pt x="188505" y="145097"/>
                </a:lnTo>
                <a:lnTo>
                  <a:pt x="234224" y="145097"/>
                </a:lnTo>
                <a:lnTo>
                  <a:pt x="234224" y="99378"/>
                </a:lnTo>
                <a:lnTo>
                  <a:pt x="188505" y="99378"/>
                </a:lnTo>
                <a:close/>
                <a:moveTo>
                  <a:pt x="266406" y="99378"/>
                </a:moveTo>
                <a:lnTo>
                  <a:pt x="266406" y="145097"/>
                </a:lnTo>
                <a:lnTo>
                  <a:pt x="312125" y="145097"/>
                </a:lnTo>
                <a:lnTo>
                  <a:pt x="312125" y="99378"/>
                </a:lnTo>
                <a:lnTo>
                  <a:pt x="266406" y="99378"/>
                </a:lnTo>
                <a:close/>
                <a:moveTo>
                  <a:pt x="344307" y="99378"/>
                </a:moveTo>
                <a:lnTo>
                  <a:pt x="344307" y="145097"/>
                </a:lnTo>
                <a:lnTo>
                  <a:pt x="390026" y="145097"/>
                </a:lnTo>
                <a:lnTo>
                  <a:pt x="390026" y="99378"/>
                </a:lnTo>
                <a:lnTo>
                  <a:pt x="344307" y="99378"/>
                </a:lnTo>
                <a:close/>
                <a:moveTo>
                  <a:pt x="422208" y="99378"/>
                </a:moveTo>
                <a:lnTo>
                  <a:pt x="422208" y="145097"/>
                </a:lnTo>
                <a:lnTo>
                  <a:pt x="467927" y="145097"/>
                </a:lnTo>
                <a:lnTo>
                  <a:pt x="467927" y="99378"/>
                </a:lnTo>
                <a:lnTo>
                  <a:pt x="422208" y="99378"/>
                </a:lnTo>
                <a:close/>
                <a:moveTo>
                  <a:pt x="500109" y="99378"/>
                </a:moveTo>
                <a:lnTo>
                  <a:pt x="500109" y="145097"/>
                </a:lnTo>
                <a:lnTo>
                  <a:pt x="545828" y="145097"/>
                </a:lnTo>
                <a:lnTo>
                  <a:pt x="545828" y="99378"/>
                </a:lnTo>
                <a:lnTo>
                  <a:pt x="500109" y="99378"/>
                </a:lnTo>
                <a:close/>
                <a:moveTo>
                  <a:pt x="578010" y="99378"/>
                </a:moveTo>
                <a:lnTo>
                  <a:pt x="578010" y="145097"/>
                </a:lnTo>
                <a:lnTo>
                  <a:pt x="623729" y="145097"/>
                </a:lnTo>
                <a:lnTo>
                  <a:pt x="623729" y="99378"/>
                </a:lnTo>
                <a:lnTo>
                  <a:pt x="578010" y="99378"/>
                </a:lnTo>
                <a:close/>
                <a:moveTo>
                  <a:pt x="655911" y="99378"/>
                </a:moveTo>
                <a:lnTo>
                  <a:pt x="655911" y="145097"/>
                </a:lnTo>
                <a:lnTo>
                  <a:pt x="701630" y="145097"/>
                </a:lnTo>
                <a:lnTo>
                  <a:pt x="701630" y="99378"/>
                </a:lnTo>
                <a:lnTo>
                  <a:pt x="655911" y="99378"/>
                </a:lnTo>
                <a:close/>
                <a:moveTo>
                  <a:pt x="733812" y="99378"/>
                </a:moveTo>
                <a:lnTo>
                  <a:pt x="733812" y="145097"/>
                </a:lnTo>
                <a:lnTo>
                  <a:pt x="779531" y="145097"/>
                </a:lnTo>
                <a:lnTo>
                  <a:pt x="779531" y="99378"/>
                </a:lnTo>
                <a:lnTo>
                  <a:pt x="733812" y="99378"/>
                </a:lnTo>
                <a:close/>
                <a:moveTo>
                  <a:pt x="811713" y="99378"/>
                </a:moveTo>
                <a:lnTo>
                  <a:pt x="811713" y="145097"/>
                </a:lnTo>
                <a:lnTo>
                  <a:pt x="857432" y="145097"/>
                </a:lnTo>
                <a:lnTo>
                  <a:pt x="857432" y="99378"/>
                </a:lnTo>
                <a:lnTo>
                  <a:pt x="811713" y="99378"/>
                </a:lnTo>
                <a:close/>
                <a:moveTo>
                  <a:pt x="889614" y="99378"/>
                </a:moveTo>
                <a:lnTo>
                  <a:pt x="889614" y="145097"/>
                </a:lnTo>
                <a:lnTo>
                  <a:pt x="935333" y="145097"/>
                </a:lnTo>
                <a:lnTo>
                  <a:pt x="935333" y="99378"/>
                </a:lnTo>
                <a:lnTo>
                  <a:pt x="889614" y="99378"/>
                </a:lnTo>
                <a:close/>
                <a:moveTo>
                  <a:pt x="967515" y="99378"/>
                </a:moveTo>
                <a:lnTo>
                  <a:pt x="967515" y="145097"/>
                </a:lnTo>
                <a:lnTo>
                  <a:pt x="1013234" y="145097"/>
                </a:lnTo>
                <a:lnTo>
                  <a:pt x="1013234" y="99378"/>
                </a:lnTo>
                <a:lnTo>
                  <a:pt x="967515" y="99378"/>
                </a:lnTo>
                <a:close/>
                <a:moveTo>
                  <a:pt x="1045416" y="99378"/>
                </a:moveTo>
                <a:lnTo>
                  <a:pt x="1045416" y="145097"/>
                </a:lnTo>
                <a:lnTo>
                  <a:pt x="1091135" y="145097"/>
                </a:lnTo>
                <a:lnTo>
                  <a:pt x="1091135" y="99378"/>
                </a:lnTo>
                <a:lnTo>
                  <a:pt x="1045416" y="99378"/>
                </a:lnTo>
                <a:close/>
                <a:moveTo>
                  <a:pt x="1123317" y="99378"/>
                </a:moveTo>
                <a:lnTo>
                  <a:pt x="1123317" y="145097"/>
                </a:lnTo>
                <a:lnTo>
                  <a:pt x="1169036" y="145097"/>
                </a:lnTo>
                <a:lnTo>
                  <a:pt x="1169036" y="99378"/>
                </a:lnTo>
                <a:lnTo>
                  <a:pt x="1123317" y="99378"/>
                </a:lnTo>
                <a:close/>
                <a:moveTo>
                  <a:pt x="1201218" y="99378"/>
                </a:moveTo>
                <a:lnTo>
                  <a:pt x="1201218" y="145097"/>
                </a:lnTo>
                <a:lnTo>
                  <a:pt x="1246937" y="145097"/>
                </a:lnTo>
                <a:lnTo>
                  <a:pt x="1246937" y="99378"/>
                </a:lnTo>
                <a:lnTo>
                  <a:pt x="1201218" y="99378"/>
                </a:lnTo>
                <a:close/>
                <a:moveTo>
                  <a:pt x="1279119" y="99378"/>
                </a:moveTo>
                <a:lnTo>
                  <a:pt x="1279119" y="145097"/>
                </a:lnTo>
                <a:lnTo>
                  <a:pt x="1324838" y="145097"/>
                </a:lnTo>
                <a:lnTo>
                  <a:pt x="1324838" y="99378"/>
                </a:lnTo>
                <a:lnTo>
                  <a:pt x="1279119" y="99378"/>
                </a:lnTo>
                <a:close/>
                <a:moveTo>
                  <a:pt x="1357020" y="99378"/>
                </a:moveTo>
                <a:lnTo>
                  <a:pt x="1357020" y="145097"/>
                </a:lnTo>
                <a:lnTo>
                  <a:pt x="1402739" y="145097"/>
                </a:lnTo>
                <a:lnTo>
                  <a:pt x="1402739" y="99378"/>
                </a:lnTo>
                <a:lnTo>
                  <a:pt x="1357020" y="99378"/>
                </a:lnTo>
                <a:close/>
                <a:moveTo>
                  <a:pt x="1434921" y="99378"/>
                </a:moveTo>
                <a:lnTo>
                  <a:pt x="1434921" y="145097"/>
                </a:lnTo>
                <a:lnTo>
                  <a:pt x="1480640" y="145097"/>
                </a:lnTo>
                <a:lnTo>
                  <a:pt x="1480640" y="99378"/>
                </a:lnTo>
                <a:lnTo>
                  <a:pt x="1434921" y="99378"/>
                </a:lnTo>
                <a:close/>
                <a:moveTo>
                  <a:pt x="1512822" y="99378"/>
                </a:moveTo>
                <a:lnTo>
                  <a:pt x="1512822" y="145097"/>
                </a:lnTo>
                <a:lnTo>
                  <a:pt x="1558541" y="145097"/>
                </a:lnTo>
                <a:lnTo>
                  <a:pt x="1558541" y="99378"/>
                </a:lnTo>
                <a:lnTo>
                  <a:pt x="1512822" y="99378"/>
                </a:lnTo>
                <a:close/>
                <a:moveTo>
                  <a:pt x="1590723" y="99378"/>
                </a:moveTo>
                <a:lnTo>
                  <a:pt x="1590723" y="145097"/>
                </a:lnTo>
                <a:lnTo>
                  <a:pt x="1636442" y="145097"/>
                </a:lnTo>
                <a:lnTo>
                  <a:pt x="1636442" y="99378"/>
                </a:lnTo>
                <a:lnTo>
                  <a:pt x="1590723" y="99378"/>
                </a:lnTo>
                <a:close/>
                <a:moveTo>
                  <a:pt x="1668624" y="99378"/>
                </a:moveTo>
                <a:lnTo>
                  <a:pt x="1668624" y="145097"/>
                </a:lnTo>
                <a:lnTo>
                  <a:pt x="1714343" y="145097"/>
                </a:lnTo>
                <a:lnTo>
                  <a:pt x="1714343" y="99378"/>
                </a:lnTo>
                <a:lnTo>
                  <a:pt x="1668624" y="99378"/>
                </a:lnTo>
                <a:close/>
                <a:moveTo>
                  <a:pt x="1746525" y="99378"/>
                </a:moveTo>
                <a:lnTo>
                  <a:pt x="1746525" y="145097"/>
                </a:lnTo>
                <a:lnTo>
                  <a:pt x="1792244" y="145097"/>
                </a:lnTo>
                <a:lnTo>
                  <a:pt x="1792244" y="99378"/>
                </a:lnTo>
                <a:lnTo>
                  <a:pt x="1746525" y="99378"/>
                </a:lnTo>
                <a:close/>
                <a:moveTo>
                  <a:pt x="1824426" y="99378"/>
                </a:moveTo>
                <a:lnTo>
                  <a:pt x="1824426" y="145097"/>
                </a:lnTo>
                <a:lnTo>
                  <a:pt x="1870145" y="145097"/>
                </a:lnTo>
                <a:lnTo>
                  <a:pt x="1870145" y="99378"/>
                </a:lnTo>
                <a:lnTo>
                  <a:pt x="1824426" y="99378"/>
                </a:lnTo>
                <a:close/>
                <a:moveTo>
                  <a:pt x="1902327" y="99378"/>
                </a:moveTo>
                <a:lnTo>
                  <a:pt x="1902327" y="145097"/>
                </a:lnTo>
                <a:lnTo>
                  <a:pt x="1948046" y="145097"/>
                </a:lnTo>
                <a:lnTo>
                  <a:pt x="1948046" y="99378"/>
                </a:lnTo>
                <a:lnTo>
                  <a:pt x="1902327" y="99378"/>
                </a:lnTo>
                <a:close/>
                <a:moveTo>
                  <a:pt x="1980228" y="99378"/>
                </a:moveTo>
                <a:lnTo>
                  <a:pt x="1980228" y="145097"/>
                </a:lnTo>
                <a:lnTo>
                  <a:pt x="2025947" y="145097"/>
                </a:lnTo>
                <a:lnTo>
                  <a:pt x="2025947" y="99378"/>
                </a:lnTo>
                <a:lnTo>
                  <a:pt x="1980228" y="99378"/>
                </a:lnTo>
                <a:close/>
                <a:moveTo>
                  <a:pt x="2058129" y="99378"/>
                </a:moveTo>
                <a:lnTo>
                  <a:pt x="2058129" y="145097"/>
                </a:lnTo>
                <a:lnTo>
                  <a:pt x="2103848" y="145097"/>
                </a:lnTo>
                <a:lnTo>
                  <a:pt x="2103848" y="99378"/>
                </a:lnTo>
                <a:lnTo>
                  <a:pt x="2058129" y="99378"/>
                </a:lnTo>
                <a:close/>
                <a:moveTo>
                  <a:pt x="2136030" y="99378"/>
                </a:moveTo>
                <a:lnTo>
                  <a:pt x="2136030" y="145097"/>
                </a:lnTo>
                <a:lnTo>
                  <a:pt x="2181749" y="145097"/>
                </a:lnTo>
                <a:lnTo>
                  <a:pt x="2181749" y="99378"/>
                </a:lnTo>
                <a:lnTo>
                  <a:pt x="2136030" y="99378"/>
                </a:lnTo>
                <a:close/>
                <a:moveTo>
                  <a:pt x="2213928" y="99378"/>
                </a:moveTo>
                <a:lnTo>
                  <a:pt x="2213928" y="145097"/>
                </a:lnTo>
                <a:lnTo>
                  <a:pt x="2259647" y="145097"/>
                </a:lnTo>
                <a:lnTo>
                  <a:pt x="2259647" y="99378"/>
                </a:lnTo>
                <a:lnTo>
                  <a:pt x="2213928" y="99378"/>
                </a:lnTo>
                <a:close/>
                <a:moveTo>
                  <a:pt x="32703" y="166053"/>
                </a:moveTo>
                <a:lnTo>
                  <a:pt x="32703" y="211772"/>
                </a:lnTo>
                <a:lnTo>
                  <a:pt x="78422" y="211772"/>
                </a:lnTo>
                <a:lnTo>
                  <a:pt x="78422" y="166053"/>
                </a:lnTo>
                <a:lnTo>
                  <a:pt x="32703" y="166053"/>
                </a:lnTo>
                <a:close/>
                <a:moveTo>
                  <a:pt x="110604" y="166053"/>
                </a:moveTo>
                <a:lnTo>
                  <a:pt x="110604" y="211772"/>
                </a:lnTo>
                <a:lnTo>
                  <a:pt x="156323" y="211772"/>
                </a:lnTo>
                <a:lnTo>
                  <a:pt x="156323" y="166053"/>
                </a:lnTo>
                <a:lnTo>
                  <a:pt x="110604" y="166053"/>
                </a:lnTo>
                <a:close/>
                <a:moveTo>
                  <a:pt x="188505" y="166053"/>
                </a:moveTo>
                <a:lnTo>
                  <a:pt x="188505" y="211772"/>
                </a:lnTo>
                <a:lnTo>
                  <a:pt x="234224" y="211772"/>
                </a:lnTo>
                <a:lnTo>
                  <a:pt x="234224" y="166053"/>
                </a:lnTo>
                <a:lnTo>
                  <a:pt x="188505" y="166053"/>
                </a:lnTo>
                <a:close/>
                <a:moveTo>
                  <a:pt x="266406" y="166053"/>
                </a:moveTo>
                <a:lnTo>
                  <a:pt x="266406" y="211772"/>
                </a:lnTo>
                <a:lnTo>
                  <a:pt x="312125" y="211772"/>
                </a:lnTo>
                <a:lnTo>
                  <a:pt x="312125" y="166053"/>
                </a:lnTo>
                <a:lnTo>
                  <a:pt x="266406" y="166053"/>
                </a:lnTo>
                <a:close/>
                <a:moveTo>
                  <a:pt x="344307" y="166053"/>
                </a:moveTo>
                <a:lnTo>
                  <a:pt x="344307" y="211772"/>
                </a:lnTo>
                <a:lnTo>
                  <a:pt x="390026" y="211772"/>
                </a:lnTo>
                <a:lnTo>
                  <a:pt x="390026" y="166053"/>
                </a:lnTo>
                <a:lnTo>
                  <a:pt x="344307" y="166053"/>
                </a:lnTo>
                <a:close/>
                <a:moveTo>
                  <a:pt x="422208" y="166053"/>
                </a:moveTo>
                <a:lnTo>
                  <a:pt x="422208" y="211772"/>
                </a:lnTo>
                <a:lnTo>
                  <a:pt x="467927" y="211772"/>
                </a:lnTo>
                <a:lnTo>
                  <a:pt x="467927" y="166053"/>
                </a:lnTo>
                <a:lnTo>
                  <a:pt x="422208" y="166053"/>
                </a:lnTo>
                <a:close/>
                <a:moveTo>
                  <a:pt x="500109" y="166053"/>
                </a:moveTo>
                <a:lnTo>
                  <a:pt x="500109" y="211772"/>
                </a:lnTo>
                <a:lnTo>
                  <a:pt x="545828" y="211772"/>
                </a:lnTo>
                <a:lnTo>
                  <a:pt x="545828" y="166053"/>
                </a:lnTo>
                <a:lnTo>
                  <a:pt x="500109" y="166053"/>
                </a:lnTo>
                <a:close/>
                <a:moveTo>
                  <a:pt x="578010" y="166053"/>
                </a:moveTo>
                <a:lnTo>
                  <a:pt x="578010" y="211772"/>
                </a:lnTo>
                <a:lnTo>
                  <a:pt x="623729" y="211772"/>
                </a:lnTo>
                <a:lnTo>
                  <a:pt x="623729" y="166053"/>
                </a:lnTo>
                <a:lnTo>
                  <a:pt x="578010" y="166053"/>
                </a:lnTo>
                <a:close/>
                <a:moveTo>
                  <a:pt x="655911" y="166053"/>
                </a:moveTo>
                <a:lnTo>
                  <a:pt x="655911" y="211772"/>
                </a:lnTo>
                <a:lnTo>
                  <a:pt x="701630" y="211772"/>
                </a:lnTo>
                <a:lnTo>
                  <a:pt x="701630" y="166053"/>
                </a:lnTo>
                <a:lnTo>
                  <a:pt x="655911" y="166053"/>
                </a:lnTo>
                <a:close/>
                <a:moveTo>
                  <a:pt x="733812" y="166053"/>
                </a:moveTo>
                <a:lnTo>
                  <a:pt x="733812" y="211772"/>
                </a:lnTo>
                <a:lnTo>
                  <a:pt x="779531" y="211772"/>
                </a:lnTo>
                <a:lnTo>
                  <a:pt x="779531" y="166053"/>
                </a:lnTo>
                <a:lnTo>
                  <a:pt x="733812" y="166053"/>
                </a:lnTo>
                <a:close/>
                <a:moveTo>
                  <a:pt x="811713" y="166053"/>
                </a:moveTo>
                <a:lnTo>
                  <a:pt x="811713" y="211772"/>
                </a:lnTo>
                <a:lnTo>
                  <a:pt x="857432" y="211772"/>
                </a:lnTo>
                <a:lnTo>
                  <a:pt x="857432" y="166053"/>
                </a:lnTo>
                <a:lnTo>
                  <a:pt x="811713" y="166053"/>
                </a:lnTo>
                <a:close/>
                <a:moveTo>
                  <a:pt x="889614" y="166053"/>
                </a:moveTo>
                <a:lnTo>
                  <a:pt x="889614" y="211772"/>
                </a:lnTo>
                <a:lnTo>
                  <a:pt x="935333" y="211772"/>
                </a:lnTo>
                <a:lnTo>
                  <a:pt x="935333" y="166053"/>
                </a:lnTo>
                <a:lnTo>
                  <a:pt x="889614" y="166053"/>
                </a:lnTo>
                <a:close/>
                <a:moveTo>
                  <a:pt x="967515" y="166053"/>
                </a:moveTo>
                <a:lnTo>
                  <a:pt x="967515" y="211772"/>
                </a:lnTo>
                <a:lnTo>
                  <a:pt x="1013234" y="211772"/>
                </a:lnTo>
                <a:lnTo>
                  <a:pt x="1013234" y="166053"/>
                </a:lnTo>
                <a:lnTo>
                  <a:pt x="967515" y="166053"/>
                </a:lnTo>
                <a:close/>
                <a:moveTo>
                  <a:pt x="1045416" y="166053"/>
                </a:moveTo>
                <a:lnTo>
                  <a:pt x="1045416" y="211772"/>
                </a:lnTo>
                <a:lnTo>
                  <a:pt x="1091135" y="211772"/>
                </a:lnTo>
                <a:lnTo>
                  <a:pt x="1091135" y="166053"/>
                </a:lnTo>
                <a:lnTo>
                  <a:pt x="1045416" y="166053"/>
                </a:lnTo>
                <a:close/>
                <a:moveTo>
                  <a:pt x="1123317" y="166053"/>
                </a:moveTo>
                <a:lnTo>
                  <a:pt x="1123317" y="211772"/>
                </a:lnTo>
                <a:lnTo>
                  <a:pt x="1169036" y="211772"/>
                </a:lnTo>
                <a:lnTo>
                  <a:pt x="1169036" y="166053"/>
                </a:lnTo>
                <a:lnTo>
                  <a:pt x="1123317" y="166053"/>
                </a:lnTo>
                <a:close/>
                <a:moveTo>
                  <a:pt x="1201218" y="166053"/>
                </a:moveTo>
                <a:lnTo>
                  <a:pt x="1201218" y="211772"/>
                </a:lnTo>
                <a:lnTo>
                  <a:pt x="1246937" y="211772"/>
                </a:lnTo>
                <a:lnTo>
                  <a:pt x="1246937" y="166053"/>
                </a:lnTo>
                <a:lnTo>
                  <a:pt x="1201218" y="166053"/>
                </a:lnTo>
                <a:close/>
                <a:moveTo>
                  <a:pt x="1279119" y="166053"/>
                </a:moveTo>
                <a:lnTo>
                  <a:pt x="1279119" y="211772"/>
                </a:lnTo>
                <a:lnTo>
                  <a:pt x="1324838" y="211772"/>
                </a:lnTo>
                <a:lnTo>
                  <a:pt x="1324838" y="166053"/>
                </a:lnTo>
                <a:lnTo>
                  <a:pt x="1279119" y="166053"/>
                </a:lnTo>
                <a:close/>
                <a:moveTo>
                  <a:pt x="1357020" y="166053"/>
                </a:moveTo>
                <a:lnTo>
                  <a:pt x="1357020" y="211772"/>
                </a:lnTo>
                <a:lnTo>
                  <a:pt x="1402739" y="211772"/>
                </a:lnTo>
                <a:lnTo>
                  <a:pt x="1402739" y="166053"/>
                </a:lnTo>
                <a:lnTo>
                  <a:pt x="1357020" y="166053"/>
                </a:lnTo>
                <a:close/>
                <a:moveTo>
                  <a:pt x="1434921" y="166053"/>
                </a:moveTo>
                <a:lnTo>
                  <a:pt x="1434921" y="211772"/>
                </a:lnTo>
                <a:lnTo>
                  <a:pt x="1480640" y="211772"/>
                </a:lnTo>
                <a:lnTo>
                  <a:pt x="1480640" y="166053"/>
                </a:lnTo>
                <a:lnTo>
                  <a:pt x="1434921" y="166053"/>
                </a:lnTo>
                <a:close/>
                <a:moveTo>
                  <a:pt x="1512822" y="166053"/>
                </a:moveTo>
                <a:lnTo>
                  <a:pt x="1512822" y="211772"/>
                </a:lnTo>
                <a:lnTo>
                  <a:pt x="1558541" y="211772"/>
                </a:lnTo>
                <a:lnTo>
                  <a:pt x="1558541" y="166053"/>
                </a:lnTo>
                <a:lnTo>
                  <a:pt x="1512822" y="166053"/>
                </a:lnTo>
                <a:close/>
                <a:moveTo>
                  <a:pt x="1590723" y="166053"/>
                </a:moveTo>
                <a:lnTo>
                  <a:pt x="1590723" y="211772"/>
                </a:lnTo>
                <a:lnTo>
                  <a:pt x="1636442" y="211772"/>
                </a:lnTo>
                <a:lnTo>
                  <a:pt x="1636442" y="166053"/>
                </a:lnTo>
                <a:lnTo>
                  <a:pt x="1590723" y="166053"/>
                </a:lnTo>
                <a:close/>
                <a:moveTo>
                  <a:pt x="1668624" y="166053"/>
                </a:moveTo>
                <a:lnTo>
                  <a:pt x="1668624" y="211772"/>
                </a:lnTo>
                <a:lnTo>
                  <a:pt x="1714343" y="211772"/>
                </a:lnTo>
                <a:lnTo>
                  <a:pt x="1714343" y="166053"/>
                </a:lnTo>
                <a:lnTo>
                  <a:pt x="1668624" y="166053"/>
                </a:lnTo>
                <a:close/>
                <a:moveTo>
                  <a:pt x="1746525" y="166053"/>
                </a:moveTo>
                <a:lnTo>
                  <a:pt x="1746525" y="211772"/>
                </a:lnTo>
                <a:lnTo>
                  <a:pt x="1792244" y="211772"/>
                </a:lnTo>
                <a:lnTo>
                  <a:pt x="1792244" y="166053"/>
                </a:lnTo>
                <a:lnTo>
                  <a:pt x="1746525" y="166053"/>
                </a:lnTo>
                <a:close/>
                <a:moveTo>
                  <a:pt x="1824426" y="166053"/>
                </a:moveTo>
                <a:lnTo>
                  <a:pt x="1824426" y="211772"/>
                </a:lnTo>
                <a:lnTo>
                  <a:pt x="1870145" y="211772"/>
                </a:lnTo>
                <a:lnTo>
                  <a:pt x="1870145" y="166053"/>
                </a:lnTo>
                <a:lnTo>
                  <a:pt x="1824426" y="166053"/>
                </a:lnTo>
                <a:close/>
                <a:moveTo>
                  <a:pt x="1902327" y="166053"/>
                </a:moveTo>
                <a:lnTo>
                  <a:pt x="1902327" y="211772"/>
                </a:lnTo>
                <a:lnTo>
                  <a:pt x="1948046" y="211772"/>
                </a:lnTo>
                <a:lnTo>
                  <a:pt x="1948046" y="166053"/>
                </a:lnTo>
                <a:lnTo>
                  <a:pt x="1902327" y="166053"/>
                </a:lnTo>
                <a:close/>
                <a:moveTo>
                  <a:pt x="1980228" y="166053"/>
                </a:moveTo>
                <a:lnTo>
                  <a:pt x="1980228" y="211772"/>
                </a:lnTo>
                <a:lnTo>
                  <a:pt x="2025947" y="211772"/>
                </a:lnTo>
                <a:lnTo>
                  <a:pt x="2025947" y="166053"/>
                </a:lnTo>
                <a:lnTo>
                  <a:pt x="1980228" y="166053"/>
                </a:lnTo>
                <a:close/>
                <a:moveTo>
                  <a:pt x="2058129" y="166053"/>
                </a:moveTo>
                <a:lnTo>
                  <a:pt x="2058129" y="211772"/>
                </a:lnTo>
                <a:lnTo>
                  <a:pt x="2103848" y="211772"/>
                </a:lnTo>
                <a:lnTo>
                  <a:pt x="2103848" y="166053"/>
                </a:lnTo>
                <a:lnTo>
                  <a:pt x="2058129" y="166053"/>
                </a:lnTo>
                <a:close/>
                <a:moveTo>
                  <a:pt x="2136030" y="166053"/>
                </a:moveTo>
                <a:lnTo>
                  <a:pt x="2136030" y="211772"/>
                </a:lnTo>
                <a:lnTo>
                  <a:pt x="2181749" y="211772"/>
                </a:lnTo>
                <a:lnTo>
                  <a:pt x="2181749" y="166053"/>
                </a:lnTo>
                <a:lnTo>
                  <a:pt x="2136030" y="166053"/>
                </a:lnTo>
                <a:close/>
                <a:moveTo>
                  <a:pt x="2213928" y="166053"/>
                </a:moveTo>
                <a:lnTo>
                  <a:pt x="2213928" y="211772"/>
                </a:lnTo>
                <a:lnTo>
                  <a:pt x="2259647" y="211772"/>
                </a:lnTo>
                <a:lnTo>
                  <a:pt x="2259647" y="166053"/>
                </a:lnTo>
                <a:lnTo>
                  <a:pt x="2213928" y="166053"/>
                </a:lnTo>
                <a:close/>
                <a:moveTo>
                  <a:pt x="32703" y="232728"/>
                </a:moveTo>
                <a:lnTo>
                  <a:pt x="32703" y="278447"/>
                </a:lnTo>
                <a:lnTo>
                  <a:pt x="78422" y="278447"/>
                </a:lnTo>
                <a:lnTo>
                  <a:pt x="78422" y="232728"/>
                </a:lnTo>
                <a:lnTo>
                  <a:pt x="32703" y="232728"/>
                </a:lnTo>
                <a:close/>
                <a:moveTo>
                  <a:pt x="110604" y="232728"/>
                </a:moveTo>
                <a:lnTo>
                  <a:pt x="110604" y="278447"/>
                </a:lnTo>
                <a:lnTo>
                  <a:pt x="156323" y="278447"/>
                </a:lnTo>
                <a:lnTo>
                  <a:pt x="156323" y="232728"/>
                </a:lnTo>
                <a:lnTo>
                  <a:pt x="110604" y="232728"/>
                </a:lnTo>
                <a:close/>
                <a:moveTo>
                  <a:pt x="188505" y="232728"/>
                </a:moveTo>
                <a:lnTo>
                  <a:pt x="188505" y="278447"/>
                </a:lnTo>
                <a:lnTo>
                  <a:pt x="234224" y="278447"/>
                </a:lnTo>
                <a:lnTo>
                  <a:pt x="234224" y="232728"/>
                </a:lnTo>
                <a:lnTo>
                  <a:pt x="188505" y="232728"/>
                </a:lnTo>
                <a:close/>
                <a:moveTo>
                  <a:pt x="266406" y="232728"/>
                </a:moveTo>
                <a:lnTo>
                  <a:pt x="266406" y="278447"/>
                </a:lnTo>
                <a:lnTo>
                  <a:pt x="312125" y="278447"/>
                </a:lnTo>
                <a:lnTo>
                  <a:pt x="312125" y="232728"/>
                </a:lnTo>
                <a:lnTo>
                  <a:pt x="266406" y="232728"/>
                </a:lnTo>
                <a:close/>
                <a:moveTo>
                  <a:pt x="344307" y="232728"/>
                </a:moveTo>
                <a:lnTo>
                  <a:pt x="344307" y="278447"/>
                </a:lnTo>
                <a:lnTo>
                  <a:pt x="390026" y="278447"/>
                </a:lnTo>
                <a:lnTo>
                  <a:pt x="390026" y="232728"/>
                </a:lnTo>
                <a:lnTo>
                  <a:pt x="344307" y="232728"/>
                </a:lnTo>
                <a:close/>
                <a:moveTo>
                  <a:pt x="422208" y="232728"/>
                </a:moveTo>
                <a:lnTo>
                  <a:pt x="422208" y="278447"/>
                </a:lnTo>
                <a:lnTo>
                  <a:pt x="467927" y="278447"/>
                </a:lnTo>
                <a:lnTo>
                  <a:pt x="467927" y="232728"/>
                </a:lnTo>
                <a:lnTo>
                  <a:pt x="422208" y="232728"/>
                </a:lnTo>
                <a:close/>
                <a:moveTo>
                  <a:pt x="500109" y="232728"/>
                </a:moveTo>
                <a:lnTo>
                  <a:pt x="500109" y="278447"/>
                </a:lnTo>
                <a:lnTo>
                  <a:pt x="545828" y="278447"/>
                </a:lnTo>
                <a:lnTo>
                  <a:pt x="545828" y="232728"/>
                </a:lnTo>
                <a:lnTo>
                  <a:pt x="500109" y="232728"/>
                </a:lnTo>
                <a:close/>
                <a:moveTo>
                  <a:pt x="578010" y="232728"/>
                </a:moveTo>
                <a:lnTo>
                  <a:pt x="578010" y="278447"/>
                </a:lnTo>
                <a:lnTo>
                  <a:pt x="623729" y="278447"/>
                </a:lnTo>
                <a:lnTo>
                  <a:pt x="623729" y="232728"/>
                </a:lnTo>
                <a:lnTo>
                  <a:pt x="578010" y="232728"/>
                </a:lnTo>
                <a:close/>
                <a:moveTo>
                  <a:pt x="655911" y="232728"/>
                </a:moveTo>
                <a:lnTo>
                  <a:pt x="655911" y="278447"/>
                </a:lnTo>
                <a:lnTo>
                  <a:pt x="701630" y="278447"/>
                </a:lnTo>
                <a:lnTo>
                  <a:pt x="701630" y="232728"/>
                </a:lnTo>
                <a:lnTo>
                  <a:pt x="655911" y="232728"/>
                </a:lnTo>
                <a:close/>
                <a:moveTo>
                  <a:pt x="733812" y="232728"/>
                </a:moveTo>
                <a:lnTo>
                  <a:pt x="733812" y="278447"/>
                </a:lnTo>
                <a:lnTo>
                  <a:pt x="779531" y="278447"/>
                </a:lnTo>
                <a:lnTo>
                  <a:pt x="779531" y="232728"/>
                </a:lnTo>
                <a:lnTo>
                  <a:pt x="733812" y="232728"/>
                </a:lnTo>
                <a:close/>
                <a:moveTo>
                  <a:pt x="811713" y="232728"/>
                </a:moveTo>
                <a:lnTo>
                  <a:pt x="811713" y="278447"/>
                </a:lnTo>
                <a:lnTo>
                  <a:pt x="857432" y="278447"/>
                </a:lnTo>
                <a:lnTo>
                  <a:pt x="857432" y="232728"/>
                </a:lnTo>
                <a:lnTo>
                  <a:pt x="811713" y="232728"/>
                </a:lnTo>
                <a:close/>
                <a:moveTo>
                  <a:pt x="889614" y="232728"/>
                </a:moveTo>
                <a:lnTo>
                  <a:pt x="889614" y="278447"/>
                </a:lnTo>
                <a:lnTo>
                  <a:pt x="935333" y="278447"/>
                </a:lnTo>
                <a:lnTo>
                  <a:pt x="935333" y="232728"/>
                </a:lnTo>
                <a:lnTo>
                  <a:pt x="889614" y="232728"/>
                </a:lnTo>
                <a:close/>
                <a:moveTo>
                  <a:pt x="967515" y="232728"/>
                </a:moveTo>
                <a:lnTo>
                  <a:pt x="967515" y="278447"/>
                </a:lnTo>
                <a:lnTo>
                  <a:pt x="1013234" y="278447"/>
                </a:lnTo>
                <a:lnTo>
                  <a:pt x="1013234" y="232728"/>
                </a:lnTo>
                <a:lnTo>
                  <a:pt x="967515" y="232728"/>
                </a:lnTo>
                <a:close/>
                <a:moveTo>
                  <a:pt x="1045416" y="232728"/>
                </a:moveTo>
                <a:lnTo>
                  <a:pt x="1045416" y="278447"/>
                </a:lnTo>
                <a:lnTo>
                  <a:pt x="1091135" y="278447"/>
                </a:lnTo>
                <a:lnTo>
                  <a:pt x="1091135" y="232728"/>
                </a:lnTo>
                <a:lnTo>
                  <a:pt x="1045416" y="232728"/>
                </a:lnTo>
                <a:close/>
                <a:moveTo>
                  <a:pt x="1123317" y="232728"/>
                </a:moveTo>
                <a:lnTo>
                  <a:pt x="1123317" y="278447"/>
                </a:lnTo>
                <a:lnTo>
                  <a:pt x="1169036" y="278447"/>
                </a:lnTo>
                <a:lnTo>
                  <a:pt x="1169036" y="232728"/>
                </a:lnTo>
                <a:lnTo>
                  <a:pt x="1123317" y="232728"/>
                </a:lnTo>
                <a:close/>
                <a:moveTo>
                  <a:pt x="1201218" y="232728"/>
                </a:moveTo>
                <a:lnTo>
                  <a:pt x="1201218" y="278447"/>
                </a:lnTo>
                <a:lnTo>
                  <a:pt x="1246937" y="278447"/>
                </a:lnTo>
                <a:lnTo>
                  <a:pt x="1246937" y="232728"/>
                </a:lnTo>
                <a:lnTo>
                  <a:pt x="1201218" y="232728"/>
                </a:lnTo>
                <a:close/>
                <a:moveTo>
                  <a:pt x="1279119" y="232728"/>
                </a:moveTo>
                <a:lnTo>
                  <a:pt x="1279119" y="278447"/>
                </a:lnTo>
                <a:lnTo>
                  <a:pt x="1324838" y="278447"/>
                </a:lnTo>
                <a:lnTo>
                  <a:pt x="1324838" y="232728"/>
                </a:lnTo>
                <a:lnTo>
                  <a:pt x="1279119" y="232728"/>
                </a:lnTo>
                <a:close/>
                <a:moveTo>
                  <a:pt x="1357020" y="232728"/>
                </a:moveTo>
                <a:lnTo>
                  <a:pt x="1357020" y="278447"/>
                </a:lnTo>
                <a:lnTo>
                  <a:pt x="1402739" y="278447"/>
                </a:lnTo>
                <a:lnTo>
                  <a:pt x="1402739" y="232728"/>
                </a:lnTo>
                <a:lnTo>
                  <a:pt x="1357020" y="232728"/>
                </a:lnTo>
                <a:close/>
                <a:moveTo>
                  <a:pt x="1434921" y="232728"/>
                </a:moveTo>
                <a:lnTo>
                  <a:pt x="1434921" y="278447"/>
                </a:lnTo>
                <a:lnTo>
                  <a:pt x="1480640" y="278447"/>
                </a:lnTo>
                <a:lnTo>
                  <a:pt x="1480640" y="232728"/>
                </a:lnTo>
                <a:lnTo>
                  <a:pt x="1434921" y="232728"/>
                </a:lnTo>
                <a:close/>
                <a:moveTo>
                  <a:pt x="1512822" y="232728"/>
                </a:moveTo>
                <a:lnTo>
                  <a:pt x="1512822" y="278447"/>
                </a:lnTo>
                <a:lnTo>
                  <a:pt x="1558541" y="278447"/>
                </a:lnTo>
                <a:lnTo>
                  <a:pt x="1558541" y="232728"/>
                </a:lnTo>
                <a:lnTo>
                  <a:pt x="1512822" y="232728"/>
                </a:lnTo>
                <a:close/>
                <a:moveTo>
                  <a:pt x="1590723" y="232728"/>
                </a:moveTo>
                <a:lnTo>
                  <a:pt x="1590723" y="278447"/>
                </a:lnTo>
                <a:lnTo>
                  <a:pt x="1636442" y="278447"/>
                </a:lnTo>
                <a:lnTo>
                  <a:pt x="1636442" y="232728"/>
                </a:lnTo>
                <a:lnTo>
                  <a:pt x="1590723" y="232728"/>
                </a:lnTo>
                <a:close/>
                <a:moveTo>
                  <a:pt x="1668624" y="232728"/>
                </a:moveTo>
                <a:lnTo>
                  <a:pt x="1668624" y="278447"/>
                </a:lnTo>
                <a:lnTo>
                  <a:pt x="1714343" y="278447"/>
                </a:lnTo>
                <a:lnTo>
                  <a:pt x="1714343" y="232728"/>
                </a:lnTo>
                <a:lnTo>
                  <a:pt x="1668624" y="232728"/>
                </a:lnTo>
                <a:close/>
                <a:moveTo>
                  <a:pt x="1746525" y="232728"/>
                </a:moveTo>
                <a:lnTo>
                  <a:pt x="1746525" y="278447"/>
                </a:lnTo>
                <a:lnTo>
                  <a:pt x="1792244" y="278447"/>
                </a:lnTo>
                <a:lnTo>
                  <a:pt x="1792244" y="232728"/>
                </a:lnTo>
                <a:lnTo>
                  <a:pt x="1746525" y="232728"/>
                </a:lnTo>
                <a:close/>
                <a:moveTo>
                  <a:pt x="1824426" y="232728"/>
                </a:moveTo>
                <a:lnTo>
                  <a:pt x="1824426" y="278447"/>
                </a:lnTo>
                <a:lnTo>
                  <a:pt x="1870145" y="278447"/>
                </a:lnTo>
                <a:lnTo>
                  <a:pt x="1870145" y="232728"/>
                </a:lnTo>
                <a:lnTo>
                  <a:pt x="1824426" y="232728"/>
                </a:lnTo>
                <a:close/>
                <a:moveTo>
                  <a:pt x="1902327" y="232728"/>
                </a:moveTo>
                <a:lnTo>
                  <a:pt x="1902327" y="278447"/>
                </a:lnTo>
                <a:lnTo>
                  <a:pt x="1948046" y="278447"/>
                </a:lnTo>
                <a:lnTo>
                  <a:pt x="1948046" y="232728"/>
                </a:lnTo>
                <a:lnTo>
                  <a:pt x="1902327" y="232728"/>
                </a:lnTo>
                <a:close/>
                <a:moveTo>
                  <a:pt x="1980228" y="232728"/>
                </a:moveTo>
                <a:lnTo>
                  <a:pt x="1980228" y="278447"/>
                </a:lnTo>
                <a:lnTo>
                  <a:pt x="2025947" y="278447"/>
                </a:lnTo>
                <a:lnTo>
                  <a:pt x="2025947" y="232728"/>
                </a:lnTo>
                <a:lnTo>
                  <a:pt x="1980228" y="232728"/>
                </a:lnTo>
                <a:close/>
                <a:moveTo>
                  <a:pt x="2058129" y="232728"/>
                </a:moveTo>
                <a:lnTo>
                  <a:pt x="2058129" y="278447"/>
                </a:lnTo>
                <a:lnTo>
                  <a:pt x="2103848" y="278447"/>
                </a:lnTo>
                <a:lnTo>
                  <a:pt x="2103848" y="232728"/>
                </a:lnTo>
                <a:lnTo>
                  <a:pt x="2058129" y="232728"/>
                </a:lnTo>
                <a:close/>
                <a:moveTo>
                  <a:pt x="2136030" y="232728"/>
                </a:moveTo>
                <a:lnTo>
                  <a:pt x="2136030" y="278447"/>
                </a:lnTo>
                <a:lnTo>
                  <a:pt x="2181749" y="278447"/>
                </a:lnTo>
                <a:lnTo>
                  <a:pt x="2181749" y="232728"/>
                </a:lnTo>
                <a:lnTo>
                  <a:pt x="2136030" y="232728"/>
                </a:lnTo>
                <a:close/>
                <a:moveTo>
                  <a:pt x="2213928" y="232728"/>
                </a:moveTo>
                <a:lnTo>
                  <a:pt x="2213928" y="278447"/>
                </a:lnTo>
                <a:lnTo>
                  <a:pt x="2259647" y="278447"/>
                </a:lnTo>
                <a:lnTo>
                  <a:pt x="2259647" y="232728"/>
                </a:lnTo>
                <a:lnTo>
                  <a:pt x="2213928" y="232728"/>
                </a:lnTo>
                <a:close/>
                <a:moveTo>
                  <a:pt x="32703" y="299403"/>
                </a:moveTo>
                <a:lnTo>
                  <a:pt x="32703" y="345122"/>
                </a:lnTo>
                <a:lnTo>
                  <a:pt x="78422" y="345122"/>
                </a:lnTo>
                <a:lnTo>
                  <a:pt x="78422" y="299403"/>
                </a:lnTo>
                <a:lnTo>
                  <a:pt x="32703" y="299403"/>
                </a:lnTo>
                <a:close/>
                <a:moveTo>
                  <a:pt x="110604" y="299403"/>
                </a:moveTo>
                <a:lnTo>
                  <a:pt x="110604" y="345122"/>
                </a:lnTo>
                <a:lnTo>
                  <a:pt x="156323" y="345122"/>
                </a:lnTo>
                <a:lnTo>
                  <a:pt x="156323" y="299403"/>
                </a:lnTo>
                <a:lnTo>
                  <a:pt x="110604" y="299403"/>
                </a:lnTo>
                <a:close/>
                <a:moveTo>
                  <a:pt x="188505" y="299403"/>
                </a:moveTo>
                <a:lnTo>
                  <a:pt x="188505" y="345122"/>
                </a:lnTo>
                <a:lnTo>
                  <a:pt x="234224" y="345122"/>
                </a:lnTo>
                <a:lnTo>
                  <a:pt x="234224" y="299403"/>
                </a:lnTo>
                <a:lnTo>
                  <a:pt x="188505" y="299403"/>
                </a:lnTo>
                <a:close/>
                <a:moveTo>
                  <a:pt x="266406" y="299403"/>
                </a:moveTo>
                <a:lnTo>
                  <a:pt x="266406" y="345122"/>
                </a:lnTo>
                <a:lnTo>
                  <a:pt x="312125" y="345122"/>
                </a:lnTo>
                <a:lnTo>
                  <a:pt x="312125" y="299403"/>
                </a:lnTo>
                <a:lnTo>
                  <a:pt x="266406" y="299403"/>
                </a:lnTo>
                <a:close/>
                <a:moveTo>
                  <a:pt x="344307" y="299403"/>
                </a:moveTo>
                <a:lnTo>
                  <a:pt x="344307" y="345122"/>
                </a:lnTo>
                <a:lnTo>
                  <a:pt x="390026" y="345122"/>
                </a:lnTo>
                <a:lnTo>
                  <a:pt x="390026" y="299403"/>
                </a:lnTo>
                <a:lnTo>
                  <a:pt x="344307" y="299403"/>
                </a:lnTo>
                <a:close/>
                <a:moveTo>
                  <a:pt x="422208" y="299403"/>
                </a:moveTo>
                <a:lnTo>
                  <a:pt x="422208" y="345122"/>
                </a:lnTo>
                <a:lnTo>
                  <a:pt x="467927" y="345122"/>
                </a:lnTo>
                <a:lnTo>
                  <a:pt x="467927" y="299403"/>
                </a:lnTo>
                <a:lnTo>
                  <a:pt x="422208" y="299403"/>
                </a:lnTo>
                <a:close/>
                <a:moveTo>
                  <a:pt x="500109" y="299403"/>
                </a:moveTo>
                <a:lnTo>
                  <a:pt x="500109" y="345122"/>
                </a:lnTo>
                <a:lnTo>
                  <a:pt x="545828" y="345122"/>
                </a:lnTo>
                <a:lnTo>
                  <a:pt x="545828" y="299403"/>
                </a:lnTo>
                <a:lnTo>
                  <a:pt x="500109" y="299403"/>
                </a:lnTo>
                <a:close/>
                <a:moveTo>
                  <a:pt x="578010" y="299403"/>
                </a:moveTo>
                <a:lnTo>
                  <a:pt x="578010" y="345122"/>
                </a:lnTo>
                <a:lnTo>
                  <a:pt x="623729" y="345122"/>
                </a:lnTo>
                <a:lnTo>
                  <a:pt x="623729" y="299403"/>
                </a:lnTo>
                <a:lnTo>
                  <a:pt x="578010" y="299403"/>
                </a:lnTo>
                <a:close/>
                <a:moveTo>
                  <a:pt x="655911" y="299403"/>
                </a:moveTo>
                <a:lnTo>
                  <a:pt x="655911" y="345122"/>
                </a:lnTo>
                <a:lnTo>
                  <a:pt x="701630" y="345122"/>
                </a:lnTo>
                <a:lnTo>
                  <a:pt x="701630" y="299403"/>
                </a:lnTo>
                <a:lnTo>
                  <a:pt x="655911" y="299403"/>
                </a:lnTo>
                <a:close/>
                <a:moveTo>
                  <a:pt x="733812" y="299403"/>
                </a:moveTo>
                <a:lnTo>
                  <a:pt x="733812" y="345122"/>
                </a:lnTo>
                <a:lnTo>
                  <a:pt x="779531" y="345122"/>
                </a:lnTo>
                <a:lnTo>
                  <a:pt x="779531" y="299403"/>
                </a:lnTo>
                <a:lnTo>
                  <a:pt x="733812" y="299403"/>
                </a:lnTo>
                <a:close/>
                <a:moveTo>
                  <a:pt x="811713" y="299403"/>
                </a:moveTo>
                <a:lnTo>
                  <a:pt x="811713" y="345122"/>
                </a:lnTo>
                <a:lnTo>
                  <a:pt x="857432" y="345122"/>
                </a:lnTo>
                <a:lnTo>
                  <a:pt x="857432" y="299403"/>
                </a:lnTo>
                <a:lnTo>
                  <a:pt x="811713" y="299403"/>
                </a:lnTo>
                <a:close/>
                <a:moveTo>
                  <a:pt x="889614" y="299403"/>
                </a:moveTo>
                <a:lnTo>
                  <a:pt x="889614" y="345122"/>
                </a:lnTo>
                <a:lnTo>
                  <a:pt x="935333" y="345122"/>
                </a:lnTo>
                <a:lnTo>
                  <a:pt x="935333" y="299403"/>
                </a:lnTo>
                <a:lnTo>
                  <a:pt x="889614" y="299403"/>
                </a:lnTo>
                <a:close/>
                <a:moveTo>
                  <a:pt x="967515" y="299403"/>
                </a:moveTo>
                <a:lnTo>
                  <a:pt x="967515" y="345122"/>
                </a:lnTo>
                <a:lnTo>
                  <a:pt x="1013234" y="345122"/>
                </a:lnTo>
                <a:lnTo>
                  <a:pt x="1013234" y="299403"/>
                </a:lnTo>
                <a:lnTo>
                  <a:pt x="967515" y="299403"/>
                </a:lnTo>
                <a:close/>
                <a:moveTo>
                  <a:pt x="1045416" y="299403"/>
                </a:moveTo>
                <a:lnTo>
                  <a:pt x="1045416" y="345122"/>
                </a:lnTo>
                <a:lnTo>
                  <a:pt x="1091135" y="345122"/>
                </a:lnTo>
                <a:lnTo>
                  <a:pt x="1091135" y="299403"/>
                </a:lnTo>
                <a:lnTo>
                  <a:pt x="1045416" y="299403"/>
                </a:lnTo>
                <a:close/>
                <a:moveTo>
                  <a:pt x="1123317" y="299403"/>
                </a:moveTo>
                <a:lnTo>
                  <a:pt x="1123317" y="345122"/>
                </a:lnTo>
                <a:lnTo>
                  <a:pt x="1169036" y="345122"/>
                </a:lnTo>
                <a:lnTo>
                  <a:pt x="1169036" y="299403"/>
                </a:lnTo>
                <a:lnTo>
                  <a:pt x="1123317" y="299403"/>
                </a:lnTo>
                <a:close/>
                <a:moveTo>
                  <a:pt x="1201218" y="299403"/>
                </a:moveTo>
                <a:lnTo>
                  <a:pt x="1201218" y="345122"/>
                </a:lnTo>
                <a:lnTo>
                  <a:pt x="1246937" y="345122"/>
                </a:lnTo>
                <a:lnTo>
                  <a:pt x="1246937" y="299403"/>
                </a:lnTo>
                <a:lnTo>
                  <a:pt x="1201218" y="299403"/>
                </a:lnTo>
                <a:close/>
                <a:moveTo>
                  <a:pt x="1279119" y="299403"/>
                </a:moveTo>
                <a:lnTo>
                  <a:pt x="1279119" y="345122"/>
                </a:lnTo>
                <a:lnTo>
                  <a:pt x="1324838" y="345122"/>
                </a:lnTo>
                <a:lnTo>
                  <a:pt x="1324838" y="299403"/>
                </a:lnTo>
                <a:lnTo>
                  <a:pt x="1279119" y="299403"/>
                </a:lnTo>
                <a:close/>
                <a:moveTo>
                  <a:pt x="1357020" y="299403"/>
                </a:moveTo>
                <a:lnTo>
                  <a:pt x="1357020" y="345122"/>
                </a:lnTo>
                <a:lnTo>
                  <a:pt x="1402739" y="345122"/>
                </a:lnTo>
                <a:lnTo>
                  <a:pt x="1402739" y="299403"/>
                </a:lnTo>
                <a:lnTo>
                  <a:pt x="1357020" y="299403"/>
                </a:lnTo>
                <a:close/>
                <a:moveTo>
                  <a:pt x="1434921" y="299403"/>
                </a:moveTo>
                <a:lnTo>
                  <a:pt x="1434921" y="345122"/>
                </a:lnTo>
                <a:lnTo>
                  <a:pt x="1480640" y="345122"/>
                </a:lnTo>
                <a:lnTo>
                  <a:pt x="1480640" y="299403"/>
                </a:lnTo>
                <a:lnTo>
                  <a:pt x="1434921" y="299403"/>
                </a:lnTo>
                <a:close/>
                <a:moveTo>
                  <a:pt x="1512822" y="299403"/>
                </a:moveTo>
                <a:lnTo>
                  <a:pt x="1512822" y="345122"/>
                </a:lnTo>
                <a:lnTo>
                  <a:pt x="1558541" y="345122"/>
                </a:lnTo>
                <a:lnTo>
                  <a:pt x="1558541" y="299403"/>
                </a:lnTo>
                <a:lnTo>
                  <a:pt x="1512822" y="299403"/>
                </a:lnTo>
                <a:close/>
                <a:moveTo>
                  <a:pt x="1590723" y="299403"/>
                </a:moveTo>
                <a:lnTo>
                  <a:pt x="1590723" y="345122"/>
                </a:lnTo>
                <a:lnTo>
                  <a:pt x="1636442" y="345122"/>
                </a:lnTo>
                <a:lnTo>
                  <a:pt x="1636442" y="299403"/>
                </a:lnTo>
                <a:lnTo>
                  <a:pt x="1590723" y="299403"/>
                </a:lnTo>
                <a:close/>
                <a:moveTo>
                  <a:pt x="1668624" y="299403"/>
                </a:moveTo>
                <a:lnTo>
                  <a:pt x="1668624" y="345122"/>
                </a:lnTo>
                <a:lnTo>
                  <a:pt x="1714343" y="345122"/>
                </a:lnTo>
                <a:lnTo>
                  <a:pt x="1714343" y="299403"/>
                </a:lnTo>
                <a:lnTo>
                  <a:pt x="1668624" y="299403"/>
                </a:lnTo>
                <a:close/>
                <a:moveTo>
                  <a:pt x="1746525" y="299403"/>
                </a:moveTo>
                <a:lnTo>
                  <a:pt x="1746525" y="345122"/>
                </a:lnTo>
                <a:lnTo>
                  <a:pt x="1792244" y="345122"/>
                </a:lnTo>
                <a:lnTo>
                  <a:pt x="1792244" y="299403"/>
                </a:lnTo>
                <a:lnTo>
                  <a:pt x="1746525" y="299403"/>
                </a:lnTo>
                <a:close/>
                <a:moveTo>
                  <a:pt x="1824426" y="299403"/>
                </a:moveTo>
                <a:lnTo>
                  <a:pt x="1824426" y="345122"/>
                </a:lnTo>
                <a:lnTo>
                  <a:pt x="1870145" y="345122"/>
                </a:lnTo>
                <a:lnTo>
                  <a:pt x="1870145" y="299403"/>
                </a:lnTo>
                <a:lnTo>
                  <a:pt x="1824426" y="299403"/>
                </a:lnTo>
                <a:close/>
                <a:moveTo>
                  <a:pt x="1902327" y="299403"/>
                </a:moveTo>
                <a:lnTo>
                  <a:pt x="1902327" y="345122"/>
                </a:lnTo>
                <a:lnTo>
                  <a:pt x="1948046" y="345122"/>
                </a:lnTo>
                <a:lnTo>
                  <a:pt x="1948046" y="299403"/>
                </a:lnTo>
                <a:lnTo>
                  <a:pt x="1902327" y="299403"/>
                </a:lnTo>
                <a:close/>
                <a:moveTo>
                  <a:pt x="1980228" y="299403"/>
                </a:moveTo>
                <a:lnTo>
                  <a:pt x="1980228" y="345122"/>
                </a:lnTo>
                <a:lnTo>
                  <a:pt x="2025947" y="345122"/>
                </a:lnTo>
                <a:lnTo>
                  <a:pt x="2025947" y="299403"/>
                </a:lnTo>
                <a:lnTo>
                  <a:pt x="1980228" y="299403"/>
                </a:lnTo>
                <a:close/>
                <a:moveTo>
                  <a:pt x="2058129" y="299403"/>
                </a:moveTo>
                <a:lnTo>
                  <a:pt x="2058129" y="345122"/>
                </a:lnTo>
                <a:lnTo>
                  <a:pt x="2103848" y="345122"/>
                </a:lnTo>
                <a:lnTo>
                  <a:pt x="2103848" y="299403"/>
                </a:lnTo>
                <a:lnTo>
                  <a:pt x="2058129" y="299403"/>
                </a:lnTo>
                <a:close/>
                <a:moveTo>
                  <a:pt x="2136030" y="299403"/>
                </a:moveTo>
                <a:lnTo>
                  <a:pt x="2136030" y="345122"/>
                </a:lnTo>
                <a:lnTo>
                  <a:pt x="2181749" y="345122"/>
                </a:lnTo>
                <a:lnTo>
                  <a:pt x="2181749" y="299403"/>
                </a:lnTo>
                <a:lnTo>
                  <a:pt x="2136030" y="299403"/>
                </a:lnTo>
                <a:close/>
                <a:moveTo>
                  <a:pt x="2213928" y="299403"/>
                </a:moveTo>
                <a:lnTo>
                  <a:pt x="2213928" y="345122"/>
                </a:lnTo>
                <a:lnTo>
                  <a:pt x="2259647" y="345122"/>
                </a:lnTo>
                <a:lnTo>
                  <a:pt x="2259647" y="299403"/>
                </a:lnTo>
                <a:lnTo>
                  <a:pt x="2213928" y="2994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WhoWithTitle2">
            <a:extLst>
              <a:ext uri="{FF2B5EF4-FFF2-40B4-BE49-F238E27FC236}">
                <a16:creationId xmlns:a16="http://schemas.microsoft.com/office/drawing/2014/main" id="{02DA1487-F06E-42B5-B8AD-2AAFE74DC41E}"/>
              </a:ext>
            </a:extLst>
          </p:cNvPr>
          <p:cNvSpPr/>
          <p:nvPr/>
        </p:nvSpPr>
        <p:spPr>
          <a:xfrm>
            <a:off x="2303271" y="3757744"/>
            <a:ext cx="1442558" cy="275460"/>
          </a:xfrm>
          <a:prstGeom prst="rect">
            <a:avLst/>
          </a:prstGeom>
        </p:spPr>
        <p:txBody>
          <a:bodyPr wrap="square" lIns="45720" rIns="4572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noProof="0" dirty="0">
                <a:latin typeface="Franklin Gothic Book" charset="0"/>
                <a:ea typeface="Franklin Gothic Book" charset="0"/>
                <a:cs typeface="Franklin Gothic Book" charset="0"/>
              </a:rPr>
              <a:t>With family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783CF7-689B-7C40-9EF1-C82B07FDA2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184" y="1190743"/>
            <a:ext cx="317500" cy="241300"/>
          </a:xfrm>
          <a:prstGeom prst="rect">
            <a:avLst/>
          </a:prstGeom>
        </p:spPr>
      </p:pic>
      <p:sp>
        <p:nvSpPr>
          <p:cNvPr id="51" name="Freeform 541">
            <a:extLst>
              <a:ext uri="{FF2B5EF4-FFF2-40B4-BE49-F238E27FC236}">
                <a16:creationId xmlns:a16="http://schemas.microsoft.com/office/drawing/2014/main" id="{1439BB0E-9B56-804F-A987-C120B03EC880}"/>
              </a:ext>
            </a:extLst>
          </p:cNvPr>
          <p:cNvSpPr/>
          <p:nvPr/>
        </p:nvSpPr>
        <p:spPr>
          <a:xfrm>
            <a:off x="3825550" y="3519853"/>
            <a:ext cx="4557959" cy="751242"/>
          </a:xfrm>
          <a:custGeom>
            <a:avLst/>
            <a:gdLst>
              <a:gd name="connsiteX0" fmla="*/ 0 w 2292350"/>
              <a:gd name="connsiteY0" fmla="*/ 0 h 377825"/>
              <a:gd name="connsiteX1" fmla="*/ 2292350 w 2292350"/>
              <a:gd name="connsiteY1" fmla="*/ 0 h 377825"/>
              <a:gd name="connsiteX2" fmla="*/ 2292350 w 2292350"/>
              <a:gd name="connsiteY2" fmla="*/ 377825 h 377825"/>
              <a:gd name="connsiteX3" fmla="*/ 0 w 2292350"/>
              <a:gd name="connsiteY3" fmla="*/ 377825 h 377825"/>
              <a:gd name="connsiteX4" fmla="*/ 0 w 2292350"/>
              <a:gd name="connsiteY4" fmla="*/ 0 h 377825"/>
              <a:gd name="connsiteX5" fmla="*/ 32703 w 2292350"/>
              <a:gd name="connsiteY5" fmla="*/ 32703 h 377825"/>
              <a:gd name="connsiteX6" fmla="*/ 32703 w 2292350"/>
              <a:gd name="connsiteY6" fmla="*/ 78422 h 377825"/>
              <a:gd name="connsiteX7" fmla="*/ 78422 w 2292350"/>
              <a:gd name="connsiteY7" fmla="*/ 78422 h 377825"/>
              <a:gd name="connsiteX8" fmla="*/ 78422 w 2292350"/>
              <a:gd name="connsiteY8" fmla="*/ 32703 h 377825"/>
              <a:gd name="connsiteX9" fmla="*/ 32703 w 2292350"/>
              <a:gd name="connsiteY9" fmla="*/ 32703 h 377825"/>
              <a:gd name="connsiteX10" fmla="*/ 110604 w 2292350"/>
              <a:gd name="connsiteY10" fmla="*/ 32703 h 377825"/>
              <a:gd name="connsiteX11" fmla="*/ 110604 w 2292350"/>
              <a:gd name="connsiteY11" fmla="*/ 78422 h 377825"/>
              <a:gd name="connsiteX12" fmla="*/ 156323 w 2292350"/>
              <a:gd name="connsiteY12" fmla="*/ 78422 h 377825"/>
              <a:gd name="connsiteX13" fmla="*/ 156323 w 2292350"/>
              <a:gd name="connsiteY13" fmla="*/ 32703 h 377825"/>
              <a:gd name="connsiteX14" fmla="*/ 110604 w 2292350"/>
              <a:gd name="connsiteY14" fmla="*/ 32703 h 377825"/>
              <a:gd name="connsiteX15" fmla="*/ 188505 w 2292350"/>
              <a:gd name="connsiteY15" fmla="*/ 32703 h 377825"/>
              <a:gd name="connsiteX16" fmla="*/ 188505 w 2292350"/>
              <a:gd name="connsiteY16" fmla="*/ 78422 h 377825"/>
              <a:gd name="connsiteX17" fmla="*/ 234224 w 2292350"/>
              <a:gd name="connsiteY17" fmla="*/ 78422 h 377825"/>
              <a:gd name="connsiteX18" fmla="*/ 234224 w 2292350"/>
              <a:gd name="connsiteY18" fmla="*/ 32703 h 377825"/>
              <a:gd name="connsiteX19" fmla="*/ 188505 w 2292350"/>
              <a:gd name="connsiteY19" fmla="*/ 32703 h 377825"/>
              <a:gd name="connsiteX20" fmla="*/ 266406 w 2292350"/>
              <a:gd name="connsiteY20" fmla="*/ 32703 h 377825"/>
              <a:gd name="connsiteX21" fmla="*/ 266406 w 2292350"/>
              <a:gd name="connsiteY21" fmla="*/ 78422 h 377825"/>
              <a:gd name="connsiteX22" fmla="*/ 312125 w 2292350"/>
              <a:gd name="connsiteY22" fmla="*/ 78422 h 377825"/>
              <a:gd name="connsiteX23" fmla="*/ 312125 w 2292350"/>
              <a:gd name="connsiteY23" fmla="*/ 32703 h 377825"/>
              <a:gd name="connsiteX24" fmla="*/ 266406 w 2292350"/>
              <a:gd name="connsiteY24" fmla="*/ 32703 h 377825"/>
              <a:gd name="connsiteX25" fmla="*/ 344307 w 2292350"/>
              <a:gd name="connsiteY25" fmla="*/ 32703 h 377825"/>
              <a:gd name="connsiteX26" fmla="*/ 344307 w 2292350"/>
              <a:gd name="connsiteY26" fmla="*/ 78422 h 377825"/>
              <a:gd name="connsiteX27" fmla="*/ 390026 w 2292350"/>
              <a:gd name="connsiteY27" fmla="*/ 78422 h 377825"/>
              <a:gd name="connsiteX28" fmla="*/ 390026 w 2292350"/>
              <a:gd name="connsiteY28" fmla="*/ 32703 h 377825"/>
              <a:gd name="connsiteX29" fmla="*/ 344307 w 2292350"/>
              <a:gd name="connsiteY29" fmla="*/ 32703 h 377825"/>
              <a:gd name="connsiteX30" fmla="*/ 422208 w 2292350"/>
              <a:gd name="connsiteY30" fmla="*/ 32703 h 377825"/>
              <a:gd name="connsiteX31" fmla="*/ 422208 w 2292350"/>
              <a:gd name="connsiteY31" fmla="*/ 78422 h 377825"/>
              <a:gd name="connsiteX32" fmla="*/ 467927 w 2292350"/>
              <a:gd name="connsiteY32" fmla="*/ 78422 h 377825"/>
              <a:gd name="connsiteX33" fmla="*/ 467927 w 2292350"/>
              <a:gd name="connsiteY33" fmla="*/ 32703 h 377825"/>
              <a:gd name="connsiteX34" fmla="*/ 422208 w 2292350"/>
              <a:gd name="connsiteY34" fmla="*/ 32703 h 377825"/>
              <a:gd name="connsiteX35" fmla="*/ 500109 w 2292350"/>
              <a:gd name="connsiteY35" fmla="*/ 32703 h 377825"/>
              <a:gd name="connsiteX36" fmla="*/ 500109 w 2292350"/>
              <a:gd name="connsiteY36" fmla="*/ 78422 h 377825"/>
              <a:gd name="connsiteX37" fmla="*/ 545828 w 2292350"/>
              <a:gd name="connsiteY37" fmla="*/ 78422 h 377825"/>
              <a:gd name="connsiteX38" fmla="*/ 545828 w 2292350"/>
              <a:gd name="connsiteY38" fmla="*/ 32703 h 377825"/>
              <a:gd name="connsiteX39" fmla="*/ 500109 w 2292350"/>
              <a:gd name="connsiteY39" fmla="*/ 32703 h 377825"/>
              <a:gd name="connsiteX40" fmla="*/ 578010 w 2292350"/>
              <a:gd name="connsiteY40" fmla="*/ 32703 h 377825"/>
              <a:gd name="connsiteX41" fmla="*/ 578010 w 2292350"/>
              <a:gd name="connsiteY41" fmla="*/ 78422 h 377825"/>
              <a:gd name="connsiteX42" fmla="*/ 623729 w 2292350"/>
              <a:gd name="connsiteY42" fmla="*/ 78422 h 377825"/>
              <a:gd name="connsiteX43" fmla="*/ 623729 w 2292350"/>
              <a:gd name="connsiteY43" fmla="*/ 32703 h 377825"/>
              <a:gd name="connsiteX44" fmla="*/ 578010 w 2292350"/>
              <a:gd name="connsiteY44" fmla="*/ 32703 h 377825"/>
              <a:gd name="connsiteX45" fmla="*/ 655911 w 2292350"/>
              <a:gd name="connsiteY45" fmla="*/ 32703 h 377825"/>
              <a:gd name="connsiteX46" fmla="*/ 655911 w 2292350"/>
              <a:gd name="connsiteY46" fmla="*/ 78422 h 377825"/>
              <a:gd name="connsiteX47" fmla="*/ 701630 w 2292350"/>
              <a:gd name="connsiteY47" fmla="*/ 78422 h 377825"/>
              <a:gd name="connsiteX48" fmla="*/ 701630 w 2292350"/>
              <a:gd name="connsiteY48" fmla="*/ 32703 h 377825"/>
              <a:gd name="connsiteX49" fmla="*/ 655911 w 2292350"/>
              <a:gd name="connsiteY49" fmla="*/ 32703 h 377825"/>
              <a:gd name="connsiteX50" fmla="*/ 733812 w 2292350"/>
              <a:gd name="connsiteY50" fmla="*/ 32703 h 377825"/>
              <a:gd name="connsiteX51" fmla="*/ 733812 w 2292350"/>
              <a:gd name="connsiteY51" fmla="*/ 78422 h 377825"/>
              <a:gd name="connsiteX52" fmla="*/ 779531 w 2292350"/>
              <a:gd name="connsiteY52" fmla="*/ 78422 h 377825"/>
              <a:gd name="connsiteX53" fmla="*/ 779531 w 2292350"/>
              <a:gd name="connsiteY53" fmla="*/ 32703 h 377825"/>
              <a:gd name="connsiteX54" fmla="*/ 733812 w 2292350"/>
              <a:gd name="connsiteY54" fmla="*/ 32703 h 377825"/>
              <a:gd name="connsiteX55" fmla="*/ 811713 w 2292350"/>
              <a:gd name="connsiteY55" fmla="*/ 32703 h 377825"/>
              <a:gd name="connsiteX56" fmla="*/ 811713 w 2292350"/>
              <a:gd name="connsiteY56" fmla="*/ 78422 h 377825"/>
              <a:gd name="connsiteX57" fmla="*/ 857432 w 2292350"/>
              <a:gd name="connsiteY57" fmla="*/ 78422 h 377825"/>
              <a:gd name="connsiteX58" fmla="*/ 857432 w 2292350"/>
              <a:gd name="connsiteY58" fmla="*/ 32703 h 377825"/>
              <a:gd name="connsiteX59" fmla="*/ 811713 w 2292350"/>
              <a:gd name="connsiteY59" fmla="*/ 32703 h 377825"/>
              <a:gd name="connsiteX60" fmla="*/ 889614 w 2292350"/>
              <a:gd name="connsiteY60" fmla="*/ 32703 h 377825"/>
              <a:gd name="connsiteX61" fmla="*/ 889614 w 2292350"/>
              <a:gd name="connsiteY61" fmla="*/ 78422 h 377825"/>
              <a:gd name="connsiteX62" fmla="*/ 935333 w 2292350"/>
              <a:gd name="connsiteY62" fmla="*/ 78422 h 377825"/>
              <a:gd name="connsiteX63" fmla="*/ 935333 w 2292350"/>
              <a:gd name="connsiteY63" fmla="*/ 32703 h 377825"/>
              <a:gd name="connsiteX64" fmla="*/ 889614 w 2292350"/>
              <a:gd name="connsiteY64" fmla="*/ 32703 h 377825"/>
              <a:gd name="connsiteX65" fmla="*/ 967515 w 2292350"/>
              <a:gd name="connsiteY65" fmla="*/ 32703 h 377825"/>
              <a:gd name="connsiteX66" fmla="*/ 967515 w 2292350"/>
              <a:gd name="connsiteY66" fmla="*/ 78422 h 377825"/>
              <a:gd name="connsiteX67" fmla="*/ 1013234 w 2292350"/>
              <a:gd name="connsiteY67" fmla="*/ 78422 h 377825"/>
              <a:gd name="connsiteX68" fmla="*/ 1013234 w 2292350"/>
              <a:gd name="connsiteY68" fmla="*/ 32703 h 377825"/>
              <a:gd name="connsiteX69" fmla="*/ 967515 w 2292350"/>
              <a:gd name="connsiteY69" fmla="*/ 32703 h 377825"/>
              <a:gd name="connsiteX70" fmla="*/ 1045416 w 2292350"/>
              <a:gd name="connsiteY70" fmla="*/ 32703 h 377825"/>
              <a:gd name="connsiteX71" fmla="*/ 1045416 w 2292350"/>
              <a:gd name="connsiteY71" fmla="*/ 78422 h 377825"/>
              <a:gd name="connsiteX72" fmla="*/ 1091135 w 2292350"/>
              <a:gd name="connsiteY72" fmla="*/ 78422 h 377825"/>
              <a:gd name="connsiteX73" fmla="*/ 1091135 w 2292350"/>
              <a:gd name="connsiteY73" fmla="*/ 32703 h 377825"/>
              <a:gd name="connsiteX74" fmla="*/ 1045416 w 2292350"/>
              <a:gd name="connsiteY74" fmla="*/ 32703 h 377825"/>
              <a:gd name="connsiteX75" fmla="*/ 1123317 w 2292350"/>
              <a:gd name="connsiteY75" fmla="*/ 32703 h 377825"/>
              <a:gd name="connsiteX76" fmla="*/ 1123317 w 2292350"/>
              <a:gd name="connsiteY76" fmla="*/ 78422 h 377825"/>
              <a:gd name="connsiteX77" fmla="*/ 1169036 w 2292350"/>
              <a:gd name="connsiteY77" fmla="*/ 78422 h 377825"/>
              <a:gd name="connsiteX78" fmla="*/ 1169036 w 2292350"/>
              <a:gd name="connsiteY78" fmla="*/ 32703 h 377825"/>
              <a:gd name="connsiteX79" fmla="*/ 1123317 w 2292350"/>
              <a:gd name="connsiteY79" fmla="*/ 32703 h 377825"/>
              <a:gd name="connsiteX80" fmla="*/ 1201218 w 2292350"/>
              <a:gd name="connsiteY80" fmla="*/ 32703 h 377825"/>
              <a:gd name="connsiteX81" fmla="*/ 1201218 w 2292350"/>
              <a:gd name="connsiteY81" fmla="*/ 78422 h 377825"/>
              <a:gd name="connsiteX82" fmla="*/ 1246937 w 2292350"/>
              <a:gd name="connsiteY82" fmla="*/ 78422 h 377825"/>
              <a:gd name="connsiteX83" fmla="*/ 1246937 w 2292350"/>
              <a:gd name="connsiteY83" fmla="*/ 32703 h 377825"/>
              <a:gd name="connsiteX84" fmla="*/ 1201218 w 2292350"/>
              <a:gd name="connsiteY84" fmla="*/ 32703 h 377825"/>
              <a:gd name="connsiteX85" fmla="*/ 1279119 w 2292350"/>
              <a:gd name="connsiteY85" fmla="*/ 32703 h 377825"/>
              <a:gd name="connsiteX86" fmla="*/ 1279119 w 2292350"/>
              <a:gd name="connsiteY86" fmla="*/ 78422 h 377825"/>
              <a:gd name="connsiteX87" fmla="*/ 1324838 w 2292350"/>
              <a:gd name="connsiteY87" fmla="*/ 78422 h 377825"/>
              <a:gd name="connsiteX88" fmla="*/ 1324838 w 2292350"/>
              <a:gd name="connsiteY88" fmla="*/ 32703 h 377825"/>
              <a:gd name="connsiteX89" fmla="*/ 1279119 w 2292350"/>
              <a:gd name="connsiteY89" fmla="*/ 32703 h 377825"/>
              <a:gd name="connsiteX90" fmla="*/ 1357020 w 2292350"/>
              <a:gd name="connsiteY90" fmla="*/ 32703 h 377825"/>
              <a:gd name="connsiteX91" fmla="*/ 1357020 w 2292350"/>
              <a:gd name="connsiteY91" fmla="*/ 78422 h 377825"/>
              <a:gd name="connsiteX92" fmla="*/ 1402739 w 2292350"/>
              <a:gd name="connsiteY92" fmla="*/ 78422 h 377825"/>
              <a:gd name="connsiteX93" fmla="*/ 1402739 w 2292350"/>
              <a:gd name="connsiteY93" fmla="*/ 32703 h 377825"/>
              <a:gd name="connsiteX94" fmla="*/ 1357020 w 2292350"/>
              <a:gd name="connsiteY94" fmla="*/ 32703 h 377825"/>
              <a:gd name="connsiteX95" fmla="*/ 1434921 w 2292350"/>
              <a:gd name="connsiteY95" fmla="*/ 32703 h 377825"/>
              <a:gd name="connsiteX96" fmla="*/ 1434921 w 2292350"/>
              <a:gd name="connsiteY96" fmla="*/ 78422 h 377825"/>
              <a:gd name="connsiteX97" fmla="*/ 1480640 w 2292350"/>
              <a:gd name="connsiteY97" fmla="*/ 78422 h 377825"/>
              <a:gd name="connsiteX98" fmla="*/ 1480640 w 2292350"/>
              <a:gd name="connsiteY98" fmla="*/ 32703 h 377825"/>
              <a:gd name="connsiteX99" fmla="*/ 1434921 w 2292350"/>
              <a:gd name="connsiteY99" fmla="*/ 32703 h 377825"/>
              <a:gd name="connsiteX100" fmla="*/ 1512822 w 2292350"/>
              <a:gd name="connsiteY100" fmla="*/ 32703 h 377825"/>
              <a:gd name="connsiteX101" fmla="*/ 1512822 w 2292350"/>
              <a:gd name="connsiteY101" fmla="*/ 78422 h 377825"/>
              <a:gd name="connsiteX102" fmla="*/ 1558541 w 2292350"/>
              <a:gd name="connsiteY102" fmla="*/ 78422 h 377825"/>
              <a:gd name="connsiteX103" fmla="*/ 1558541 w 2292350"/>
              <a:gd name="connsiteY103" fmla="*/ 32703 h 377825"/>
              <a:gd name="connsiteX104" fmla="*/ 1512822 w 2292350"/>
              <a:gd name="connsiteY104" fmla="*/ 32703 h 377825"/>
              <a:gd name="connsiteX105" fmla="*/ 1590723 w 2292350"/>
              <a:gd name="connsiteY105" fmla="*/ 32703 h 377825"/>
              <a:gd name="connsiteX106" fmla="*/ 1590723 w 2292350"/>
              <a:gd name="connsiteY106" fmla="*/ 78422 h 377825"/>
              <a:gd name="connsiteX107" fmla="*/ 1636442 w 2292350"/>
              <a:gd name="connsiteY107" fmla="*/ 78422 h 377825"/>
              <a:gd name="connsiteX108" fmla="*/ 1636442 w 2292350"/>
              <a:gd name="connsiteY108" fmla="*/ 32703 h 377825"/>
              <a:gd name="connsiteX109" fmla="*/ 1590723 w 2292350"/>
              <a:gd name="connsiteY109" fmla="*/ 32703 h 377825"/>
              <a:gd name="connsiteX110" fmla="*/ 1668624 w 2292350"/>
              <a:gd name="connsiteY110" fmla="*/ 32703 h 377825"/>
              <a:gd name="connsiteX111" fmla="*/ 1668624 w 2292350"/>
              <a:gd name="connsiteY111" fmla="*/ 78422 h 377825"/>
              <a:gd name="connsiteX112" fmla="*/ 1714343 w 2292350"/>
              <a:gd name="connsiteY112" fmla="*/ 78422 h 377825"/>
              <a:gd name="connsiteX113" fmla="*/ 1714343 w 2292350"/>
              <a:gd name="connsiteY113" fmla="*/ 32703 h 377825"/>
              <a:gd name="connsiteX114" fmla="*/ 1668624 w 2292350"/>
              <a:gd name="connsiteY114" fmla="*/ 32703 h 377825"/>
              <a:gd name="connsiteX115" fmla="*/ 1746525 w 2292350"/>
              <a:gd name="connsiteY115" fmla="*/ 32703 h 377825"/>
              <a:gd name="connsiteX116" fmla="*/ 1746525 w 2292350"/>
              <a:gd name="connsiteY116" fmla="*/ 78422 h 377825"/>
              <a:gd name="connsiteX117" fmla="*/ 1792244 w 2292350"/>
              <a:gd name="connsiteY117" fmla="*/ 78422 h 377825"/>
              <a:gd name="connsiteX118" fmla="*/ 1792244 w 2292350"/>
              <a:gd name="connsiteY118" fmla="*/ 32703 h 377825"/>
              <a:gd name="connsiteX119" fmla="*/ 1746525 w 2292350"/>
              <a:gd name="connsiteY119" fmla="*/ 32703 h 377825"/>
              <a:gd name="connsiteX120" fmla="*/ 1824426 w 2292350"/>
              <a:gd name="connsiteY120" fmla="*/ 32703 h 377825"/>
              <a:gd name="connsiteX121" fmla="*/ 1824426 w 2292350"/>
              <a:gd name="connsiteY121" fmla="*/ 78422 h 377825"/>
              <a:gd name="connsiteX122" fmla="*/ 1870145 w 2292350"/>
              <a:gd name="connsiteY122" fmla="*/ 78422 h 377825"/>
              <a:gd name="connsiteX123" fmla="*/ 1870145 w 2292350"/>
              <a:gd name="connsiteY123" fmla="*/ 32703 h 377825"/>
              <a:gd name="connsiteX124" fmla="*/ 1824426 w 2292350"/>
              <a:gd name="connsiteY124" fmla="*/ 32703 h 377825"/>
              <a:gd name="connsiteX125" fmla="*/ 1902327 w 2292350"/>
              <a:gd name="connsiteY125" fmla="*/ 32703 h 377825"/>
              <a:gd name="connsiteX126" fmla="*/ 1902327 w 2292350"/>
              <a:gd name="connsiteY126" fmla="*/ 78422 h 377825"/>
              <a:gd name="connsiteX127" fmla="*/ 1948046 w 2292350"/>
              <a:gd name="connsiteY127" fmla="*/ 78422 h 377825"/>
              <a:gd name="connsiteX128" fmla="*/ 1948046 w 2292350"/>
              <a:gd name="connsiteY128" fmla="*/ 32703 h 377825"/>
              <a:gd name="connsiteX129" fmla="*/ 1902327 w 2292350"/>
              <a:gd name="connsiteY129" fmla="*/ 32703 h 377825"/>
              <a:gd name="connsiteX130" fmla="*/ 1980228 w 2292350"/>
              <a:gd name="connsiteY130" fmla="*/ 32703 h 377825"/>
              <a:gd name="connsiteX131" fmla="*/ 1980228 w 2292350"/>
              <a:gd name="connsiteY131" fmla="*/ 78422 h 377825"/>
              <a:gd name="connsiteX132" fmla="*/ 2025947 w 2292350"/>
              <a:gd name="connsiteY132" fmla="*/ 78422 h 377825"/>
              <a:gd name="connsiteX133" fmla="*/ 2025947 w 2292350"/>
              <a:gd name="connsiteY133" fmla="*/ 32703 h 377825"/>
              <a:gd name="connsiteX134" fmla="*/ 1980228 w 2292350"/>
              <a:gd name="connsiteY134" fmla="*/ 32703 h 377825"/>
              <a:gd name="connsiteX135" fmla="*/ 2058129 w 2292350"/>
              <a:gd name="connsiteY135" fmla="*/ 32703 h 377825"/>
              <a:gd name="connsiteX136" fmla="*/ 2058129 w 2292350"/>
              <a:gd name="connsiteY136" fmla="*/ 78422 h 377825"/>
              <a:gd name="connsiteX137" fmla="*/ 2103848 w 2292350"/>
              <a:gd name="connsiteY137" fmla="*/ 78422 h 377825"/>
              <a:gd name="connsiteX138" fmla="*/ 2103848 w 2292350"/>
              <a:gd name="connsiteY138" fmla="*/ 32703 h 377825"/>
              <a:gd name="connsiteX139" fmla="*/ 2058129 w 2292350"/>
              <a:gd name="connsiteY139" fmla="*/ 32703 h 377825"/>
              <a:gd name="connsiteX140" fmla="*/ 2136030 w 2292350"/>
              <a:gd name="connsiteY140" fmla="*/ 32703 h 377825"/>
              <a:gd name="connsiteX141" fmla="*/ 2136030 w 2292350"/>
              <a:gd name="connsiteY141" fmla="*/ 78422 h 377825"/>
              <a:gd name="connsiteX142" fmla="*/ 2181749 w 2292350"/>
              <a:gd name="connsiteY142" fmla="*/ 78422 h 377825"/>
              <a:gd name="connsiteX143" fmla="*/ 2181749 w 2292350"/>
              <a:gd name="connsiteY143" fmla="*/ 32703 h 377825"/>
              <a:gd name="connsiteX144" fmla="*/ 2136030 w 2292350"/>
              <a:gd name="connsiteY144" fmla="*/ 32703 h 377825"/>
              <a:gd name="connsiteX145" fmla="*/ 2213928 w 2292350"/>
              <a:gd name="connsiteY145" fmla="*/ 32703 h 377825"/>
              <a:gd name="connsiteX146" fmla="*/ 2213928 w 2292350"/>
              <a:gd name="connsiteY146" fmla="*/ 78422 h 377825"/>
              <a:gd name="connsiteX147" fmla="*/ 2259647 w 2292350"/>
              <a:gd name="connsiteY147" fmla="*/ 78422 h 377825"/>
              <a:gd name="connsiteX148" fmla="*/ 2259647 w 2292350"/>
              <a:gd name="connsiteY148" fmla="*/ 32703 h 377825"/>
              <a:gd name="connsiteX149" fmla="*/ 2213928 w 2292350"/>
              <a:gd name="connsiteY149" fmla="*/ 32703 h 377825"/>
              <a:gd name="connsiteX150" fmla="*/ 32703 w 2292350"/>
              <a:gd name="connsiteY150" fmla="*/ 99378 h 377825"/>
              <a:gd name="connsiteX151" fmla="*/ 32703 w 2292350"/>
              <a:gd name="connsiteY151" fmla="*/ 145097 h 377825"/>
              <a:gd name="connsiteX152" fmla="*/ 78422 w 2292350"/>
              <a:gd name="connsiteY152" fmla="*/ 145097 h 377825"/>
              <a:gd name="connsiteX153" fmla="*/ 78422 w 2292350"/>
              <a:gd name="connsiteY153" fmla="*/ 99378 h 377825"/>
              <a:gd name="connsiteX154" fmla="*/ 32703 w 2292350"/>
              <a:gd name="connsiteY154" fmla="*/ 99378 h 377825"/>
              <a:gd name="connsiteX155" fmla="*/ 110604 w 2292350"/>
              <a:gd name="connsiteY155" fmla="*/ 99378 h 377825"/>
              <a:gd name="connsiteX156" fmla="*/ 110604 w 2292350"/>
              <a:gd name="connsiteY156" fmla="*/ 145097 h 377825"/>
              <a:gd name="connsiteX157" fmla="*/ 156323 w 2292350"/>
              <a:gd name="connsiteY157" fmla="*/ 145097 h 377825"/>
              <a:gd name="connsiteX158" fmla="*/ 156323 w 2292350"/>
              <a:gd name="connsiteY158" fmla="*/ 99378 h 377825"/>
              <a:gd name="connsiteX159" fmla="*/ 110604 w 2292350"/>
              <a:gd name="connsiteY159" fmla="*/ 99378 h 377825"/>
              <a:gd name="connsiteX160" fmla="*/ 188505 w 2292350"/>
              <a:gd name="connsiteY160" fmla="*/ 99378 h 377825"/>
              <a:gd name="connsiteX161" fmla="*/ 188505 w 2292350"/>
              <a:gd name="connsiteY161" fmla="*/ 145097 h 377825"/>
              <a:gd name="connsiteX162" fmla="*/ 234224 w 2292350"/>
              <a:gd name="connsiteY162" fmla="*/ 145097 h 377825"/>
              <a:gd name="connsiteX163" fmla="*/ 234224 w 2292350"/>
              <a:gd name="connsiteY163" fmla="*/ 99378 h 377825"/>
              <a:gd name="connsiteX164" fmla="*/ 188505 w 2292350"/>
              <a:gd name="connsiteY164" fmla="*/ 99378 h 377825"/>
              <a:gd name="connsiteX165" fmla="*/ 266406 w 2292350"/>
              <a:gd name="connsiteY165" fmla="*/ 99378 h 377825"/>
              <a:gd name="connsiteX166" fmla="*/ 266406 w 2292350"/>
              <a:gd name="connsiteY166" fmla="*/ 145097 h 377825"/>
              <a:gd name="connsiteX167" fmla="*/ 312125 w 2292350"/>
              <a:gd name="connsiteY167" fmla="*/ 145097 h 377825"/>
              <a:gd name="connsiteX168" fmla="*/ 312125 w 2292350"/>
              <a:gd name="connsiteY168" fmla="*/ 99378 h 377825"/>
              <a:gd name="connsiteX169" fmla="*/ 266406 w 2292350"/>
              <a:gd name="connsiteY169" fmla="*/ 99378 h 377825"/>
              <a:gd name="connsiteX170" fmla="*/ 344307 w 2292350"/>
              <a:gd name="connsiteY170" fmla="*/ 99378 h 377825"/>
              <a:gd name="connsiteX171" fmla="*/ 344307 w 2292350"/>
              <a:gd name="connsiteY171" fmla="*/ 145097 h 377825"/>
              <a:gd name="connsiteX172" fmla="*/ 390026 w 2292350"/>
              <a:gd name="connsiteY172" fmla="*/ 145097 h 377825"/>
              <a:gd name="connsiteX173" fmla="*/ 390026 w 2292350"/>
              <a:gd name="connsiteY173" fmla="*/ 99378 h 377825"/>
              <a:gd name="connsiteX174" fmla="*/ 344307 w 2292350"/>
              <a:gd name="connsiteY174" fmla="*/ 99378 h 377825"/>
              <a:gd name="connsiteX175" fmla="*/ 422208 w 2292350"/>
              <a:gd name="connsiteY175" fmla="*/ 99378 h 377825"/>
              <a:gd name="connsiteX176" fmla="*/ 422208 w 2292350"/>
              <a:gd name="connsiteY176" fmla="*/ 145097 h 377825"/>
              <a:gd name="connsiteX177" fmla="*/ 467927 w 2292350"/>
              <a:gd name="connsiteY177" fmla="*/ 145097 h 377825"/>
              <a:gd name="connsiteX178" fmla="*/ 467927 w 2292350"/>
              <a:gd name="connsiteY178" fmla="*/ 99378 h 377825"/>
              <a:gd name="connsiteX179" fmla="*/ 422208 w 2292350"/>
              <a:gd name="connsiteY179" fmla="*/ 99378 h 377825"/>
              <a:gd name="connsiteX180" fmla="*/ 500109 w 2292350"/>
              <a:gd name="connsiteY180" fmla="*/ 99378 h 377825"/>
              <a:gd name="connsiteX181" fmla="*/ 500109 w 2292350"/>
              <a:gd name="connsiteY181" fmla="*/ 145097 h 377825"/>
              <a:gd name="connsiteX182" fmla="*/ 545828 w 2292350"/>
              <a:gd name="connsiteY182" fmla="*/ 145097 h 377825"/>
              <a:gd name="connsiteX183" fmla="*/ 545828 w 2292350"/>
              <a:gd name="connsiteY183" fmla="*/ 99378 h 377825"/>
              <a:gd name="connsiteX184" fmla="*/ 500109 w 2292350"/>
              <a:gd name="connsiteY184" fmla="*/ 99378 h 377825"/>
              <a:gd name="connsiteX185" fmla="*/ 578010 w 2292350"/>
              <a:gd name="connsiteY185" fmla="*/ 99378 h 377825"/>
              <a:gd name="connsiteX186" fmla="*/ 578010 w 2292350"/>
              <a:gd name="connsiteY186" fmla="*/ 145097 h 377825"/>
              <a:gd name="connsiteX187" fmla="*/ 623729 w 2292350"/>
              <a:gd name="connsiteY187" fmla="*/ 145097 h 377825"/>
              <a:gd name="connsiteX188" fmla="*/ 623729 w 2292350"/>
              <a:gd name="connsiteY188" fmla="*/ 99378 h 377825"/>
              <a:gd name="connsiteX189" fmla="*/ 578010 w 2292350"/>
              <a:gd name="connsiteY189" fmla="*/ 99378 h 377825"/>
              <a:gd name="connsiteX190" fmla="*/ 655911 w 2292350"/>
              <a:gd name="connsiteY190" fmla="*/ 99378 h 377825"/>
              <a:gd name="connsiteX191" fmla="*/ 655911 w 2292350"/>
              <a:gd name="connsiteY191" fmla="*/ 145097 h 377825"/>
              <a:gd name="connsiteX192" fmla="*/ 701630 w 2292350"/>
              <a:gd name="connsiteY192" fmla="*/ 145097 h 377825"/>
              <a:gd name="connsiteX193" fmla="*/ 701630 w 2292350"/>
              <a:gd name="connsiteY193" fmla="*/ 99378 h 377825"/>
              <a:gd name="connsiteX194" fmla="*/ 655911 w 2292350"/>
              <a:gd name="connsiteY194" fmla="*/ 99378 h 377825"/>
              <a:gd name="connsiteX195" fmla="*/ 733812 w 2292350"/>
              <a:gd name="connsiteY195" fmla="*/ 99378 h 377825"/>
              <a:gd name="connsiteX196" fmla="*/ 733812 w 2292350"/>
              <a:gd name="connsiteY196" fmla="*/ 145097 h 377825"/>
              <a:gd name="connsiteX197" fmla="*/ 779531 w 2292350"/>
              <a:gd name="connsiteY197" fmla="*/ 145097 h 377825"/>
              <a:gd name="connsiteX198" fmla="*/ 779531 w 2292350"/>
              <a:gd name="connsiteY198" fmla="*/ 99378 h 377825"/>
              <a:gd name="connsiteX199" fmla="*/ 733812 w 2292350"/>
              <a:gd name="connsiteY199" fmla="*/ 99378 h 377825"/>
              <a:gd name="connsiteX200" fmla="*/ 811713 w 2292350"/>
              <a:gd name="connsiteY200" fmla="*/ 99378 h 377825"/>
              <a:gd name="connsiteX201" fmla="*/ 811713 w 2292350"/>
              <a:gd name="connsiteY201" fmla="*/ 145097 h 377825"/>
              <a:gd name="connsiteX202" fmla="*/ 857432 w 2292350"/>
              <a:gd name="connsiteY202" fmla="*/ 145097 h 377825"/>
              <a:gd name="connsiteX203" fmla="*/ 857432 w 2292350"/>
              <a:gd name="connsiteY203" fmla="*/ 99378 h 377825"/>
              <a:gd name="connsiteX204" fmla="*/ 811713 w 2292350"/>
              <a:gd name="connsiteY204" fmla="*/ 99378 h 377825"/>
              <a:gd name="connsiteX205" fmla="*/ 889614 w 2292350"/>
              <a:gd name="connsiteY205" fmla="*/ 99378 h 377825"/>
              <a:gd name="connsiteX206" fmla="*/ 889614 w 2292350"/>
              <a:gd name="connsiteY206" fmla="*/ 145097 h 377825"/>
              <a:gd name="connsiteX207" fmla="*/ 935333 w 2292350"/>
              <a:gd name="connsiteY207" fmla="*/ 145097 h 377825"/>
              <a:gd name="connsiteX208" fmla="*/ 935333 w 2292350"/>
              <a:gd name="connsiteY208" fmla="*/ 99378 h 377825"/>
              <a:gd name="connsiteX209" fmla="*/ 889614 w 2292350"/>
              <a:gd name="connsiteY209" fmla="*/ 99378 h 377825"/>
              <a:gd name="connsiteX210" fmla="*/ 967515 w 2292350"/>
              <a:gd name="connsiteY210" fmla="*/ 99378 h 377825"/>
              <a:gd name="connsiteX211" fmla="*/ 967515 w 2292350"/>
              <a:gd name="connsiteY211" fmla="*/ 145097 h 377825"/>
              <a:gd name="connsiteX212" fmla="*/ 1013234 w 2292350"/>
              <a:gd name="connsiteY212" fmla="*/ 145097 h 377825"/>
              <a:gd name="connsiteX213" fmla="*/ 1013234 w 2292350"/>
              <a:gd name="connsiteY213" fmla="*/ 99378 h 377825"/>
              <a:gd name="connsiteX214" fmla="*/ 967515 w 2292350"/>
              <a:gd name="connsiteY214" fmla="*/ 99378 h 377825"/>
              <a:gd name="connsiteX215" fmla="*/ 1045416 w 2292350"/>
              <a:gd name="connsiteY215" fmla="*/ 99378 h 377825"/>
              <a:gd name="connsiteX216" fmla="*/ 1045416 w 2292350"/>
              <a:gd name="connsiteY216" fmla="*/ 145097 h 377825"/>
              <a:gd name="connsiteX217" fmla="*/ 1091135 w 2292350"/>
              <a:gd name="connsiteY217" fmla="*/ 145097 h 377825"/>
              <a:gd name="connsiteX218" fmla="*/ 1091135 w 2292350"/>
              <a:gd name="connsiteY218" fmla="*/ 99378 h 377825"/>
              <a:gd name="connsiteX219" fmla="*/ 1045416 w 2292350"/>
              <a:gd name="connsiteY219" fmla="*/ 99378 h 377825"/>
              <a:gd name="connsiteX220" fmla="*/ 1123317 w 2292350"/>
              <a:gd name="connsiteY220" fmla="*/ 99378 h 377825"/>
              <a:gd name="connsiteX221" fmla="*/ 1123317 w 2292350"/>
              <a:gd name="connsiteY221" fmla="*/ 145097 h 377825"/>
              <a:gd name="connsiteX222" fmla="*/ 1169036 w 2292350"/>
              <a:gd name="connsiteY222" fmla="*/ 145097 h 377825"/>
              <a:gd name="connsiteX223" fmla="*/ 1169036 w 2292350"/>
              <a:gd name="connsiteY223" fmla="*/ 99378 h 377825"/>
              <a:gd name="connsiteX224" fmla="*/ 1123317 w 2292350"/>
              <a:gd name="connsiteY224" fmla="*/ 99378 h 377825"/>
              <a:gd name="connsiteX225" fmla="*/ 1201218 w 2292350"/>
              <a:gd name="connsiteY225" fmla="*/ 99378 h 377825"/>
              <a:gd name="connsiteX226" fmla="*/ 1201218 w 2292350"/>
              <a:gd name="connsiteY226" fmla="*/ 145097 h 377825"/>
              <a:gd name="connsiteX227" fmla="*/ 1246937 w 2292350"/>
              <a:gd name="connsiteY227" fmla="*/ 145097 h 377825"/>
              <a:gd name="connsiteX228" fmla="*/ 1246937 w 2292350"/>
              <a:gd name="connsiteY228" fmla="*/ 99378 h 377825"/>
              <a:gd name="connsiteX229" fmla="*/ 1201218 w 2292350"/>
              <a:gd name="connsiteY229" fmla="*/ 99378 h 377825"/>
              <a:gd name="connsiteX230" fmla="*/ 1279119 w 2292350"/>
              <a:gd name="connsiteY230" fmla="*/ 99378 h 377825"/>
              <a:gd name="connsiteX231" fmla="*/ 1279119 w 2292350"/>
              <a:gd name="connsiteY231" fmla="*/ 145097 h 377825"/>
              <a:gd name="connsiteX232" fmla="*/ 1324838 w 2292350"/>
              <a:gd name="connsiteY232" fmla="*/ 145097 h 377825"/>
              <a:gd name="connsiteX233" fmla="*/ 1324838 w 2292350"/>
              <a:gd name="connsiteY233" fmla="*/ 99378 h 377825"/>
              <a:gd name="connsiteX234" fmla="*/ 1279119 w 2292350"/>
              <a:gd name="connsiteY234" fmla="*/ 99378 h 377825"/>
              <a:gd name="connsiteX235" fmla="*/ 1357020 w 2292350"/>
              <a:gd name="connsiteY235" fmla="*/ 99378 h 377825"/>
              <a:gd name="connsiteX236" fmla="*/ 1357020 w 2292350"/>
              <a:gd name="connsiteY236" fmla="*/ 145097 h 377825"/>
              <a:gd name="connsiteX237" fmla="*/ 1402739 w 2292350"/>
              <a:gd name="connsiteY237" fmla="*/ 145097 h 377825"/>
              <a:gd name="connsiteX238" fmla="*/ 1402739 w 2292350"/>
              <a:gd name="connsiteY238" fmla="*/ 99378 h 377825"/>
              <a:gd name="connsiteX239" fmla="*/ 1357020 w 2292350"/>
              <a:gd name="connsiteY239" fmla="*/ 99378 h 377825"/>
              <a:gd name="connsiteX240" fmla="*/ 1434921 w 2292350"/>
              <a:gd name="connsiteY240" fmla="*/ 99378 h 377825"/>
              <a:gd name="connsiteX241" fmla="*/ 1434921 w 2292350"/>
              <a:gd name="connsiteY241" fmla="*/ 145097 h 377825"/>
              <a:gd name="connsiteX242" fmla="*/ 1480640 w 2292350"/>
              <a:gd name="connsiteY242" fmla="*/ 145097 h 377825"/>
              <a:gd name="connsiteX243" fmla="*/ 1480640 w 2292350"/>
              <a:gd name="connsiteY243" fmla="*/ 99378 h 377825"/>
              <a:gd name="connsiteX244" fmla="*/ 1434921 w 2292350"/>
              <a:gd name="connsiteY244" fmla="*/ 99378 h 377825"/>
              <a:gd name="connsiteX245" fmla="*/ 1512822 w 2292350"/>
              <a:gd name="connsiteY245" fmla="*/ 99378 h 377825"/>
              <a:gd name="connsiteX246" fmla="*/ 1512822 w 2292350"/>
              <a:gd name="connsiteY246" fmla="*/ 145097 h 377825"/>
              <a:gd name="connsiteX247" fmla="*/ 1558541 w 2292350"/>
              <a:gd name="connsiteY247" fmla="*/ 145097 h 377825"/>
              <a:gd name="connsiteX248" fmla="*/ 1558541 w 2292350"/>
              <a:gd name="connsiteY248" fmla="*/ 99378 h 377825"/>
              <a:gd name="connsiteX249" fmla="*/ 1512822 w 2292350"/>
              <a:gd name="connsiteY249" fmla="*/ 99378 h 377825"/>
              <a:gd name="connsiteX250" fmla="*/ 1590723 w 2292350"/>
              <a:gd name="connsiteY250" fmla="*/ 99378 h 377825"/>
              <a:gd name="connsiteX251" fmla="*/ 1590723 w 2292350"/>
              <a:gd name="connsiteY251" fmla="*/ 145097 h 377825"/>
              <a:gd name="connsiteX252" fmla="*/ 1636442 w 2292350"/>
              <a:gd name="connsiteY252" fmla="*/ 145097 h 377825"/>
              <a:gd name="connsiteX253" fmla="*/ 1636442 w 2292350"/>
              <a:gd name="connsiteY253" fmla="*/ 99378 h 377825"/>
              <a:gd name="connsiteX254" fmla="*/ 1590723 w 2292350"/>
              <a:gd name="connsiteY254" fmla="*/ 99378 h 377825"/>
              <a:gd name="connsiteX255" fmla="*/ 1668624 w 2292350"/>
              <a:gd name="connsiteY255" fmla="*/ 99378 h 377825"/>
              <a:gd name="connsiteX256" fmla="*/ 1668624 w 2292350"/>
              <a:gd name="connsiteY256" fmla="*/ 145097 h 377825"/>
              <a:gd name="connsiteX257" fmla="*/ 1714343 w 2292350"/>
              <a:gd name="connsiteY257" fmla="*/ 145097 h 377825"/>
              <a:gd name="connsiteX258" fmla="*/ 1714343 w 2292350"/>
              <a:gd name="connsiteY258" fmla="*/ 99378 h 377825"/>
              <a:gd name="connsiteX259" fmla="*/ 1668624 w 2292350"/>
              <a:gd name="connsiteY259" fmla="*/ 99378 h 377825"/>
              <a:gd name="connsiteX260" fmla="*/ 1746525 w 2292350"/>
              <a:gd name="connsiteY260" fmla="*/ 99378 h 377825"/>
              <a:gd name="connsiteX261" fmla="*/ 1746525 w 2292350"/>
              <a:gd name="connsiteY261" fmla="*/ 145097 h 377825"/>
              <a:gd name="connsiteX262" fmla="*/ 1792244 w 2292350"/>
              <a:gd name="connsiteY262" fmla="*/ 145097 h 377825"/>
              <a:gd name="connsiteX263" fmla="*/ 1792244 w 2292350"/>
              <a:gd name="connsiteY263" fmla="*/ 99378 h 377825"/>
              <a:gd name="connsiteX264" fmla="*/ 1746525 w 2292350"/>
              <a:gd name="connsiteY264" fmla="*/ 99378 h 377825"/>
              <a:gd name="connsiteX265" fmla="*/ 1824426 w 2292350"/>
              <a:gd name="connsiteY265" fmla="*/ 99378 h 377825"/>
              <a:gd name="connsiteX266" fmla="*/ 1824426 w 2292350"/>
              <a:gd name="connsiteY266" fmla="*/ 145097 h 377825"/>
              <a:gd name="connsiteX267" fmla="*/ 1870145 w 2292350"/>
              <a:gd name="connsiteY267" fmla="*/ 145097 h 377825"/>
              <a:gd name="connsiteX268" fmla="*/ 1870145 w 2292350"/>
              <a:gd name="connsiteY268" fmla="*/ 99378 h 377825"/>
              <a:gd name="connsiteX269" fmla="*/ 1824426 w 2292350"/>
              <a:gd name="connsiteY269" fmla="*/ 99378 h 377825"/>
              <a:gd name="connsiteX270" fmla="*/ 1902327 w 2292350"/>
              <a:gd name="connsiteY270" fmla="*/ 99378 h 377825"/>
              <a:gd name="connsiteX271" fmla="*/ 1902327 w 2292350"/>
              <a:gd name="connsiteY271" fmla="*/ 145097 h 377825"/>
              <a:gd name="connsiteX272" fmla="*/ 1948046 w 2292350"/>
              <a:gd name="connsiteY272" fmla="*/ 145097 h 377825"/>
              <a:gd name="connsiteX273" fmla="*/ 1948046 w 2292350"/>
              <a:gd name="connsiteY273" fmla="*/ 99378 h 377825"/>
              <a:gd name="connsiteX274" fmla="*/ 1902327 w 2292350"/>
              <a:gd name="connsiteY274" fmla="*/ 99378 h 377825"/>
              <a:gd name="connsiteX275" fmla="*/ 1980228 w 2292350"/>
              <a:gd name="connsiteY275" fmla="*/ 99378 h 377825"/>
              <a:gd name="connsiteX276" fmla="*/ 1980228 w 2292350"/>
              <a:gd name="connsiteY276" fmla="*/ 145097 h 377825"/>
              <a:gd name="connsiteX277" fmla="*/ 2025947 w 2292350"/>
              <a:gd name="connsiteY277" fmla="*/ 145097 h 377825"/>
              <a:gd name="connsiteX278" fmla="*/ 2025947 w 2292350"/>
              <a:gd name="connsiteY278" fmla="*/ 99378 h 377825"/>
              <a:gd name="connsiteX279" fmla="*/ 1980228 w 2292350"/>
              <a:gd name="connsiteY279" fmla="*/ 99378 h 377825"/>
              <a:gd name="connsiteX280" fmla="*/ 2058129 w 2292350"/>
              <a:gd name="connsiteY280" fmla="*/ 99378 h 377825"/>
              <a:gd name="connsiteX281" fmla="*/ 2058129 w 2292350"/>
              <a:gd name="connsiteY281" fmla="*/ 145097 h 377825"/>
              <a:gd name="connsiteX282" fmla="*/ 2103848 w 2292350"/>
              <a:gd name="connsiteY282" fmla="*/ 145097 h 377825"/>
              <a:gd name="connsiteX283" fmla="*/ 2103848 w 2292350"/>
              <a:gd name="connsiteY283" fmla="*/ 99378 h 377825"/>
              <a:gd name="connsiteX284" fmla="*/ 2058129 w 2292350"/>
              <a:gd name="connsiteY284" fmla="*/ 99378 h 377825"/>
              <a:gd name="connsiteX285" fmla="*/ 2136030 w 2292350"/>
              <a:gd name="connsiteY285" fmla="*/ 99378 h 377825"/>
              <a:gd name="connsiteX286" fmla="*/ 2136030 w 2292350"/>
              <a:gd name="connsiteY286" fmla="*/ 145097 h 377825"/>
              <a:gd name="connsiteX287" fmla="*/ 2181749 w 2292350"/>
              <a:gd name="connsiteY287" fmla="*/ 145097 h 377825"/>
              <a:gd name="connsiteX288" fmla="*/ 2181749 w 2292350"/>
              <a:gd name="connsiteY288" fmla="*/ 99378 h 377825"/>
              <a:gd name="connsiteX289" fmla="*/ 2136030 w 2292350"/>
              <a:gd name="connsiteY289" fmla="*/ 99378 h 377825"/>
              <a:gd name="connsiteX290" fmla="*/ 2213928 w 2292350"/>
              <a:gd name="connsiteY290" fmla="*/ 99378 h 377825"/>
              <a:gd name="connsiteX291" fmla="*/ 2213928 w 2292350"/>
              <a:gd name="connsiteY291" fmla="*/ 145097 h 377825"/>
              <a:gd name="connsiteX292" fmla="*/ 2259647 w 2292350"/>
              <a:gd name="connsiteY292" fmla="*/ 145097 h 377825"/>
              <a:gd name="connsiteX293" fmla="*/ 2259647 w 2292350"/>
              <a:gd name="connsiteY293" fmla="*/ 99378 h 377825"/>
              <a:gd name="connsiteX294" fmla="*/ 2213928 w 2292350"/>
              <a:gd name="connsiteY294" fmla="*/ 99378 h 377825"/>
              <a:gd name="connsiteX295" fmla="*/ 32703 w 2292350"/>
              <a:gd name="connsiteY295" fmla="*/ 166053 h 377825"/>
              <a:gd name="connsiteX296" fmla="*/ 32703 w 2292350"/>
              <a:gd name="connsiteY296" fmla="*/ 211772 h 377825"/>
              <a:gd name="connsiteX297" fmla="*/ 78422 w 2292350"/>
              <a:gd name="connsiteY297" fmla="*/ 211772 h 377825"/>
              <a:gd name="connsiteX298" fmla="*/ 78422 w 2292350"/>
              <a:gd name="connsiteY298" fmla="*/ 166053 h 377825"/>
              <a:gd name="connsiteX299" fmla="*/ 32703 w 2292350"/>
              <a:gd name="connsiteY299" fmla="*/ 166053 h 377825"/>
              <a:gd name="connsiteX300" fmla="*/ 110604 w 2292350"/>
              <a:gd name="connsiteY300" fmla="*/ 166053 h 377825"/>
              <a:gd name="connsiteX301" fmla="*/ 110604 w 2292350"/>
              <a:gd name="connsiteY301" fmla="*/ 211772 h 377825"/>
              <a:gd name="connsiteX302" fmla="*/ 156323 w 2292350"/>
              <a:gd name="connsiteY302" fmla="*/ 211772 h 377825"/>
              <a:gd name="connsiteX303" fmla="*/ 156323 w 2292350"/>
              <a:gd name="connsiteY303" fmla="*/ 166053 h 377825"/>
              <a:gd name="connsiteX304" fmla="*/ 110604 w 2292350"/>
              <a:gd name="connsiteY304" fmla="*/ 166053 h 377825"/>
              <a:gd name="connsiteX305" fmla="*/ 188505 w 2292350"/>
              <a:gd name="connsiteY305" fmla="*/ 166053 h 377825"/>
              <a:gd name="connsiteX306" fmla="*/ 188505 w 2292350"/>
              <a:gd name="connsiteY306" fmla="*/ 211772 h 377825"/>
              <a:gd name="connsiteX307" fmla="*/ 234224 w 2292350"/>
              <a:gd name="connsiteY307" fmla="*/ 211772 h 377825"/>
              <a:gd name="connsiteX308" fmla="*/ 234224 w 2292350"/>
              <a:gd name="connsiteY308" fmla="*/ 166053 h 377825"/>
              <a:gd name="connsiteX309" fmla="*/ 188505 w 2292350"/>
              <a:gd name="connsiteY309" fmla="*/ 166053 h 377825"/>
              <a:gd name="connsiteX310" fmla="*/ 266406 w 2292350"/>
              <a:gd name="connsiteY310" fmla="*/ 166053 h 377825"/>
              <a:gd name="connsiteX311" fmla="*/ 266406 w 2292350"/>
              <a:gd name="connsiteY311" fmla="*/ 211772 h 377825"/>
              <a:gd name="connsiteX312" fmla="*/ 312125 w 2292350"/>
              <a:gd name="connsiteY312" fmla="*/ 211772 h 377825"/>
              <a:gd name="connsiteX313" fmla="*/ 312125 w 2292350"/>
              <a:gd name="connsiteY313" fmla="*/ 166053 h 377825"/>
              <a:gd name="connsiteX314" fmla="*/ 266406 w 2292350"/>
              <a:gd name="connsiteY314" fmla="*/ 166053 h 377825"/>
              <a:gd name="connsiteX315" fmla="*/ 344307 w 2292350"/>
              <a:gd name="connsiteY315" fmla="*/ 166053 h 377825"/>
              <a:gd name="connsiteX316" fmla="*/ 344307 w 2292350"/>
              <a:gd name="connsiteY316" fmla="*/ 211772 h 377825"/>
              <a:gd name="connsiteX317" fmla="*/ 390026 w 2292350"/>
              <a:gd name="connsiteY317" fmla="*/ 211772 h 377825"/>
              <a:gd name="connsiteX318" fmla="*/ 390026 w 2292350"/>
              <a:gd name="connsiteY318" fmla="*/ 166053 h 377825"/>
              <a:gd name="connsiteX319" fmla="*/ 344307 w 2292350"/>
              <a:gd name="connsiteY319" fmla="*/ 166053 h 377825"/>
              <a:gd name="connsiteX320" fmla="*/ 422208 w 2292350"/>
              <a:gd name="connsiteY320" fmla="*/ 166053 h 377825"/>
              <a:gd name="connsiteX321" fmla="*/ 422208 w 2292350"/>
              <a:gd name="connsiteY321" fmla="*/ 211772 h 377825"/>
              <a:gd name="connsiteX322" fmla="*/ 467927 w 2292350"/>
              <a:gd name="connsiteY322" fmla="*/ 211772 h 377825"/>
              <a:gd name="connsiteX323" fmla="*/ 467927 w 2292350"/>
              <a:gd name="connsiteY323" fmla="*/ 166053 h 377825"/>
              <a:gd name="connsiteX324" fmla="*/ 422208 w 2292350"/>
              <a:gd name="connsiteY324" fmla="*/ 166053 h 377825"/>
              <a:gd name="connsiteX325" fmla="*/ 500109 w 2292350"/>
              <a:gd name="connsiteY325" fmla="*/ 166053 h 377825"/>
              <a:gd name="connsiteX326" fmla="*/ 500109 w 2292350"/>
              <a:gd name="connsiteY326" fmla="*/ 211772 h 377825"/>
              <a:gd name="connsiteX327" fmla="*/ 545828 w 2292350"/>
              <a:gd name="connsiteY327" fmla="*/ 211772 h 377825"/>
              <a:gd name="connsiteX328" fmla="*/ 545828 w 2292350"/>
              <a:gd name="connsiteY328" fmla="*/ 166053 h 377825"/>
              <a:gd name="connsiteX329" fmla="*/ 500109 w 2292350"/>
              <a:gd name="connsiteY329" fmla="*/ 166053 h 377825"/>
              <a:gd name="connsiteX330" fmla="*/ 578010 w 2292350"/>
              <a:gd name="connsiteY330" fmla="*/ 166053 h 377825"/>
              <a:gd name="connsiteX331" fmla="*/ 578010 w 2292350"/>
              <a:gd name="connsiteY331" fmla="*/ 211772 h 377825"/>
              <a:gd name="connsiteX332" fmla="*/ 623729 w 2292350"/>
              <a:gd name="connsiteY332" fmla="*/ 211772 h 377825"/>
              <a:gd name="connsiteX333" fmla="*/ 623729 w 2292350"/>
              <a:gd name="connsiteY333" fmla="*/ 166053 h 377825"/>
              <a:gd name="connsiteX334" fmla="*/ 578010 w 2292350"/>
              <a:gd name="connsiteY334" fmla="*/ 166053 h 377825"/>
              <a:gd name="connsiteX335" fmla="*/ 655911 w 2292350"/>
              <a:gd name="connsiteY335" fmla="*/ 166053 h 377825"/>
              <a:gd name="connsiteX336" fmla="*/ 655911 w 2292350"/>
              <a:gd name="connsiteY336" fmla="*/ 211772 h 377825"/>
              <a:gd name="connsiteX337" fmla="*/ 701630 w 2292350"/>
              <a:gd name="connsiteY337" fmla="*/ 211772 h 377825"/>
              <a:gd name="connsiteX338" fmla="*/ 701630 w 2292350"/>
              <a:gd name="connsiteY338" fmla="*/ 166053 h 377825"/>
              <a:gd name="connsiteX339" fmla="*/ 655911 w 2292350"/>
              <a:gd name="connsiteY339" fmla="*/ 166053 h 377825"/>
              <a:gd name="connsiteX340" fmla="*/ 733812 w 2292350"/>
              <a:gd name="connsiteY340" fmla="*/ 166053 h 377825"/>
              <a:gd name="connsiteX341" fmla="*/ 733812 w 2292350"/>
              <a:gd name="connsiteY341" fmla="*/ 211772 h 377825"/>
              <a:gd name="connsiteX342" fmla="*/ 779531 w 2292350"/>
              <a:gd name="connsiteY342" fmla="*/ 211772 h 377825"/>
              <a:gd name="connsiteX343" fmla="*/ 779531 w 2292350"/>
              <a:gd name="connsiteY343" fmla="*/ 166053 h 377825"/>
              <a:gd name="connsiteX344" fmla="*/ 733812 w 2292350"/>
              <a:gd name="connsiteY344" fmla="*/ 166053 h 377825"/>
              <a:gd name="connsiteX345" fmla="*/ 811713 w 2292350"/>
              <a:gd name="connsiteY345" fmla="*/ 166053 h 377825"/>
              <a:gd name="connsiteX346" fmla="*/ 811713 w 2292350"/>
              <a:gd name="connsiteY346" fmla="*/ 211772 h 377825"/>
              <a:gd name="connsiteX347" fmla="*/ 857432 w 2292350"/>
              <a:gd name="connsiteY347" fmla="*/ 211772 h 377825"/>
              <a:gd name="connsiteX348" fmla="*/ 857432 w 2292350"/>
              <a:gd name="connsiteY348" fmla="*/ 166053 h 377825"/>
              <a:gd name="connsiteX349" fmla="*/ 811713 w 2292350"/>
              <a:gd name="connsiteY349" fmla="*/ 166053 h 377825"/>
              <a:gd name="connsiteX350" fmla="*/ 889614 w 2292350"/>
              <a:gd name="connsiteY350" fmla="*/ 166053 h 377825"/>
              <a:gd name="connsiteX351" fmla="*/ 889614 w 2292350"/>
              <a:gd name="connsiteY351" fmla="*/ 211772 h 377825"/>
              <a:gd name="connsiteX352" fmla="*/ 935333 w 2292350"/>
              <a:gd name="connsiteY352" fmla="*/ 211772 h 377825"/>
              <a:gd name="connsiteX353" fmla="*/ 935333 w 2292350"/>
              <a:gd name="connsiteY353" fmla="*/ 166053 h 377825"/>
              <a:gd name="connsiteX354" fmla="*/ 889614 w 2292350"/>
              <a:gd name="connsiteY354" fmla="*/ 166053 h 377825"/>
              <a:gd name="connsiteX355" fmla="*/ 967515 w 2292350"/>
              <a:gd name="connsiteY355" fmla="*/ 166053 h 377825"/>
              <a:gd name="connsiteX356" fmla="*/ 967515 w 2292350"/>
              <a:gd name="connsiteY356" fmla="*/ 211772 h 377825"/>
              <a:gd name="connsiteX357" fmla="*/ 1013234 w 2292350"/>
              <a:gd name="connsiteY357" fmla="*/ 211772 h 377825"/>
              <a:gd name="connsiteX358" fmla="*/ 1013234 w 2292350"/>
              <a:gd name="connsiteY358" fmla="*/ 166053 h 377825"/>
              <a:gd name="connsiteX359" fmla="*/ 967515 w 2292350"/>
              <a:gd name="connsiteY359" fmla="*/ 166053 h 377825"/>
              <a:gd name="connsiteX360" fmla="*/ 1045416 w 2292350"/>
              <a:gd name="connsiteY360" fmla="*/ 166053 h 377825"/>
              <a:gd name="connsiteX361" fmla="*/ 1045416 w 2292350"/>
              <a:gd name="connsiteY361" fmla="*/ 211772 h 377825"/>
              <a:gd name="connsiteX362" fmla="*/ 1091135 w 2292350"/>
              <a:gd name="connsiteY362" fmla="*/ 211772 h 377825"/>
              <a:gd name="connsiteX363" fmla="*/ 1091135 w 2292350"/>
              <a:gd name="connsiteY363" fmla="*/ 166053 h 377825"/>
              <a:gd name="connsiteX364" fmla="*/ 1045416 w 2292350"/>
              <a:gd name="connsiteY364" fmla="*/ 166053 h 377825"/>
              <a:gd name="connsiteX365" fmla="*/ 1123317 w 2292350"/>
              <a:gd name="connsiteY365" fmla="*/ 166053 h 377825"/>
              <a:gd name="connsiteX366" fmla="*/ 1123317 w 2292350"/>
              <a:gd name="connsiteY366" fmla="*/ 211772 h 377825"/>
              <a:gd name="connsiteX367" fmla="*/ 1169036 w 2292350"/>
              <a:gd name="connsiteY367" fmla="*/ 211772 h 377825"/>
              <a:gd name="connsiteX368" fmla="*/ 1169036 w 2292350"/>
              <a:gd name="connsiteY368" fmla="*/ 166053 h 377825"/>
              <a:gd name="connsiteX369" fmla="*/ 1123317 w 2292350"/>
              <a:gd name="connsiteY369" fmla="*/ 166053 h 377825"/>
              <a:gd name="connsiteX370" fmla="*/ 1201218 w 2292350"/>
              <a:gd name="connsiteY370" fmla="*/ 166053 h 377825"/>
              <a:gd name="connsiteX371" fmla="*/ 1201218 w 2292350"/>
              <a:gd name="connsiteY371" fmla="*/ 211772 h 377825"/>
              <a:gd name="connsiteX372" fmla="*/ 1246937 w 2292350"/>
              <a:gd name="connsiteY372" fmla="*/ 211772 h 377825"/>
              <a:gd name="connsiteX373" fmla="*/ 1246937 w 2292350"/>
              <a:gd name="connsiteY373" fmla="*/ 166053 h 377825"/>
              <a:gd name="connsiteX374" fmla="*/ 1201218 w 2292350"/>
              <a:gd name="connsiteY374" fmla="*/ 166053 h 377825"/>
              <a:gd name="connsiteX375" fmla="*/ 1279119 w 2292350"/>
              <a:gd name="connsiteY375" fmla="*/ 166053 h 377825"/>
              <a:gd name="connsiteX376" fmla="*/ 1279119 w 2292350"/>
              <a:gd name="connsiteY376" fmla="*/ 211772 h 377825"/>
              <a:gd name="connsiteX377" fmla="*/ 1324838 w 2292350"/>
              <a:gd name="connsiteY377" fmla="*/ 211772 h 377825"/>
              <a:gd name="connsiteX378" fmla="*/ 1324838 w 2292350"/>
              <a:gd name="connsiteY378" fmla="*/ 166053 h 377825"/>
              <a:gd name="connsiteX379" fmla="*/ 1279119 w 2292350"/>
              <a:gd name="connsiteY379" fmla="*/ 166053 h 377825"/>
              <a:gd name="connsiteX380" fmla="*/ 1357020 w 2292350"/>
              <a:gd name="connsiteY380" fmla="*/ 166053 h 377825"/>
              <a:gd name="connsiteX381" fmla="*/ 1357020 w 2292350"/>
              <a:gd name="connsiteY381" fmla="*/ 211772 h 377825"/>
              <a:gd name="connsiteX382" fmla="*/ 1402739 w 2292350"/>
              <a:gd name="connsiteY382" fmla="*/ 211772 h 377825"/>
              <a:gd name="connsiteX383" fmla="*/ 1402739 w 2292350"/>
              <a:gd name="connsiteY383" fmla="*/ 166053 h 377825"/>
              <a:gd name="connsiteX384" fmla="*/ 1357020 w 2292350"/>
              <a:gd name="connsiteY384" fmla="*/ 166053 h 377825"/>
              <a:gd name="connsiteX385" fmla="*/ 1434921 w 2292350"/>
              <a:gd name="connsiteY385" fmla="*/ 166053 h 377825"/>
              <a:gd name="connsiteX386" fmla="*/ 1434921 w 2292350"/>
              <a:gd name="connsiteY386" fmla="*/ 211772 h 377825"/>
              <a:gd name="connsiteX387" fmla="*/ 1480640 w 2292350"/>
              <a:gd name="connsiteY387" fmla="*/ 211772 h 377825"/>
              <a:gd name="connsiteX388" fmla="*/ 1480640 w 2292350"/>
              <a:gd name="connsiteY388" fmla="*/ 166053 h 377825"/>
              <a:gd name="connsiteX389" fmla="*/ 1434921 w 2292350"/>
              <a:gd name="connsiteY389" fmla="*/ 166053 h 377825"/>
              <a:gd name="connsiteX390" fmla="*/ 1512822 w 2292350"/>
              <a:gd name="connsiteY390" fmla="*/ 166053 h 377825"/>
              <a:gd name="connsiteX391" fmla="*/ 1512822 w 2292350"/>
              <a:gd name="connsiteY391" fmla="*/ 211772 h 377825"/>
              <a:gd name="connsiteX392" fmla="*/ 1558541 w 2292350"/>
              <a:gd name="connsiteY392" fmla="*/ 211772 h 377825"/>
              <a:gd name="connsiteX393" fmla="*/ 1558541 w 2292350"/>
              <a:gd name="connsiteY393" fmla="*/ 166053 h 377825"/>
              <a:gd name="connsiteX394" fmla="*/ 1512822 w 2292350"/>
              <a:gd name="connsiteY394" fmla="*/ 166053 h 377825"/>
              <a:gd name="connsiteX395" fmla="*/ 1590723 w 2292350"/>
              <a:gd name="connsiteY395" fmla="*/ 166053 h 377825"/>
              <a:gd name="connsiteX396" fmla="*/ 1590723 w 2292350"/>
              <a:gd name="connsiteY396" fmla="*/ 211772 h 377825"/>
              <a:gd name="connsiteX397" fmla="*/ 1636442 w 2292350"/>
              <a:gd name="connsiteY397" fmla="*/ 211772 h 377825"/>
              <a:gd name="connsiteX398" fmla="*/ 1636442 w 2292350"/>
              <a:gd name="connsiteY398" fmla="*/ 166053 h 377825"/>
              <a:gd name="connsiteX399" fmla="*/ 1590723 w 2292350"/>
              <a:gd name="connsiteY399" fmla="*/ 166053 h 377825"/>
              <a:gd name="connsiteX400" fmla="*/ 1668624 w 2292350"/>
              <a:gd name="connsiteY400" fmla="*/ 166053 h 377825"/>
              <a:gd name="connsiteX401" fmla="*/ 1668624 w 2292350"/>
              <a:gd name="connsiteY401" fmla="*/ 211772 h 377825"/>
              <a:gd name="connsiteX402" fmla="*/ 1714343 w 2292350"/>
              <a:gd name="connsiteY402" fmla="*/ 211772 h 377825"/>
              <a:gd name="connsiteX403" fmla="*/ 1714343 w 2292350"/>
              <a:gd name="connsiteY403" fmla="*/ 166053 h 377825"/>
              <a:gd name="connsiteX404" fmla="*/ 1668624 w 2292350"/>
              <a:gd name="connsiteY404" fmla="*/ 166053 h 377825"/>
              <a:gd name="connsiteX405" fmla="*/ 1746525 w 2292350"/>
              <a:gd name="connsiteY405" fmla="*/ 166053 h 377825"/>
              <a:gd name="connsiteX406" fmla="*/ 1746525 w 2292350"/>
              <a:gd name="connsiteY406" fmla="*/ 211772 h 377825"/>
              <a:gd name="connsiteX407" fmla="*/ 1792244 w 2292350"/>
              <a:gd name="connsiteY407" fmla="*/ 211772 h 377825"/>
              <a:gd name="connsiteX408" fmla="*/ 1792244 w 2292350"/>
              <a:gd name="connsiteY408" fmla="*/ 166053 h 377825"/>
              <a:gd name="connsiteX409" fmla="*/ 1746525 w 2292350"/>
              <a:gd name="connsiteY409" fmla="*/ 166053 h 377825"/>
              <a:gd name="connsiteX410" fmla="*/ 1824426 w 2292350"/>
              <a:gd name="connsiteY410" fmla="*/ 166053 h 377825"/>
              <a:gd name="connsiteX411" fmla="*/ 1824426 w 2292350"/>
              <a:gd name="connsiteY411" fmla="*/ 211772 h 377825"/>
              <a:gd name="connsiteX412" fmla="*/ 1870145 w 2292350"/>
              <a:gd name="connsiteY412" fmla="*/ 211772 h 377825"/>
              <a:gd name="connsiteX413" fmla="*/ 1870145 w 2292350"/>
              <a:gd name="connsiteY413" fmla="*/ 166053 h 377825"/>
              <a:gd name="connsiteX414" fmla="*/ 1824426 w 2292350"/>
              <a:gd name="connsiteY414" fmla="*/ 166053 h 377825"/>
              <a:gd name="connsiteX415" fmla="*/ 1902327 w 2292350"/>
              <a:gd name="connsiteY415" fmla="*/ 166053 h 377825"/>
              <a:gd name="connsiteX416" fmla="*/ 1902327 w 2292350"/>
              <a:gd name="connsiteY416" fmla="*/ 211772 h 377825"/>
              <a:gd name="connsiteX417" fmla="*/ 1948046 w 2292350"/>
              <a:gd name="connsiteY417" fmla="*/ 211772 h 377825"/>
              <a:gd name="connsiteX418" fmla="*/ 1948046 w 2292350"/>
              <a:gd name="connsiteY418" fmla="*/ 166053 h 377825"/>
              <a:gd name="connsiteX419" fmla="*/ 1902327 w 2292350"/>
              <a:gd name="connsiteY419" fmla="*/ 166053 h 377825"/>
              <a:gd name="connsiteX420" fmla="*/ 1980228 w 2292350"/>
              <a:gd name="connsiteY420" fmla="*/ 166053 h 377825"/>
              <a:gd name="connsiteX421" fmla="*/ 1980228 w 2292350"/>
              <a:gd name="connsiteY421" fmla="*/ 211772 h 377825"/>
              <a:gd name="connsiteX422" fmla="*/ 2025947 w 2292350"/>
              <a:gd name="connsiteY422" fmla="*/ 211772 h 377825"/>
              <a:gd name="connsiteX423" fmla="*/ 2025947 w 2292350"/>
              <a:gd name="connsiteY423" fmla="*/ 166053 h 377825"/>
              <a:gd name="connsiteX424" fmla="*/ 1980228 w 2292350"/>
              <a:gd name="connsiteY424" fmla="*/ 166053 h 377825"/>
              <a:gd name="connsiteX425" fmla="*/ 2058129 w 2292350"/>
              <a:gd name="connsiteY425" fmla="*/ 166053 h 377825"/>
              <a:gd name="connsiteX426" fmla="*/ 2058129 w 2292350"/>
              <a:gd name="connsiteY426" fmla="*/ 211772 h 377825"/>
              <a:gd name="connsiteX427" fmla="*/ 2103848 w 2292350"/>
              <a:gd name="connsiteY427" fmla="*/ 211772 h 377825"/>
              <a:gd name="connsiteX428" fmla="*/ 2103848 w 2292350"/>
              <a:gd name="connsiteY428" fmla="*/ 166053 h 377825"/>
              <a:gd name="connsiteX429" fmla="*/ 2058129 w 2292350"/>
              <a:gd name="connsiteY429" fmla="*/ 166053 h 377825"/>
              <a:gd name="connsiteX430" fmla="*/ 2136030 w 2292350"/>
              <a:gd name="connsiteY430" fmla="*/ 166053 h 377825"/>
              <a:gd name="connsiteX431" fmla="*/ 2136030 w 2292350"/>
              <a:gd name="connsiteY431" fmla="*/ 211772 h 377825"/>
              <a:gd name="connsiteX432" fmla="*/ 2181749 w 2292350"/>
              <a:gd name="connsiteY432" fmla="*/ 211772 h 377825"/>
              <a:gd name="connsiteX433" fmla="*/ 2181749 w 2292350"/>
              <a:gd name="connsiteY433" fmla="*/ 166053 h 377825"/>
              <a:gd name="connsiteX434" fmla="*/ 2136030 w 2292350"/>
              <a:gd name="connsiteY434" fmla="*/ 166053 h 377825"/>
              <a:gd name="connsiteX435" fmla="*/ 2213928 w 2292350"/>
              <a:gd name="connsiteY435" fmla="*/ 166053 h 377825"/>
              <a:gd name="connsiteX436" fmla="*/ 2213928 w 2292350"/>
              <a:gd name="connsiteY436" fmla="*/ 211772 h 377825"/>
              <a:gd name="connsiteX437" fmla="*/ 2259647 w 2292350"/>
              <a:gd name="connsiteY437" fmla="*/ 211772 h 377825"/>
              <a:gd name="connsiteX438" fmla="*/ 2259647 w 2292350"/>
              <a:gd name="connsiteY438" fmla="*/ 166053 h 377825"/>
              <a:gd name="connsiteX439" fmla="*/ 2213928 w 2292350"/>
              <a:gd name="connsiteY439" fmla="*/ 166053 h 377825"/>
              <a:gd name="connsiteX440" fmla="*/ 32703 w 2292350"/>
              <a:gd name="connsiteY440" fmla="*/ 232728 h 377825"/>
              <a:gd name="connsiteX441" fmla="*/ 32703 w 2292350"/>
              <a:gd name="connsiteY441" fmla="*/ 278447 h 377825"/>
              <a:gd name="connsiteX442" fmla="*/ 78422 w 2292350"/>
              <a:gd name="connsiteY442" fmla="*/ 278447 h 377825"/>
              <a:gd name="connsiteX443" fmla="*/ 78422 w 2292350"/>
              <a:gd name="connsiteY443" fmla="*/ 232728 h 377825"/>
              <a:gd name="connsiteX444" fmla="*/ 32703 w 2292350"/>
              <a:gd name="connsiteY444" fmla="*/ 232728 h 377825"/>
              <a:gd name="connsiteX445" fmla="*/ 110604 w 2292350"/>
              <a:gd name="connsiteY445" fmla="*/ 232728 h 377825"/>
              <a:gd name="connsiteX446" fmla="*/ 110604 w 2292350"/>
              <a:gd name="connsiteY446" fmla="*/ 278447 h 377825"/>
              <a:gd name="connsiteX447" fmla="*/ 156323 w 2292350"/>
              <a:gd name="connsiteY447" fmla="*/ 278447 h 377825"/>
              <a:gd name="connsiteX448" fmla="*/ 156323 w 2292350"/>
              <a:gd name="connsiteY448" fmla="*/ 232728 h 377825"/>
              <a:gd name="connsiteX449" fmla="*/ 110604 w 2292350"/>
              <a:gd name="connsiteY449" fmla="*/ 232728 h 377825"/>
              <a:gd name="connsiteX450" fmla="*/ 188505 w 2292350"/>
              <a:gd name="connsiteY450" fmla="*/ 232728 h 377825"/>
              <a:gd name="connsiteX451" fmla="*/ 188505 w 2292350"/>
              <a:gd name="connsiteY451" fmla="*/ 278447 h 377825"/>
              <a:gd name="connsiteX452" fmla="*/ 234224 w 2292350"/>
              <a:gd name="connsiteY452" fmla="*/ 278447 h 377825"/>
              <a:gd name="connsiteX453" fmla="*/ 234224 w 2292350"/>
              <a:gd name="connsiteY453" fmla="*/ 232728 h 377825"/>
              <a:gd name="connsiteX454" fmla="*/ 188505 w 2292350"/>
              <a:gd name="connsiteY454" fmla="*/ 232728 h 377825"/>
              <a:gd name="connsiteX455" fmla="*/ 266406 w 2292350"/>
              <a:gd name="connsiteY455" fmla="*/ 232728 h 377825"/>
              <a:gd name="connsiteX456" fmla="*/ 266406 w 2292350"/>
              <a:gd name="connsiteY456" fmla="*/ 278447 h 377825"/>
              <a:gd name="connsiteX457" fmla="*/ 312125 w 2292350"/>
              <a:gd name="connsiteY457" fmla="*/ 278447 h 377825"/>
              <a:gd name="connsiteX458" fmla="*/ 312125 w 2292350"/>
              <a:gd name="connsiteY458" fmla="*/ 232728 h 377825"/>
              <a:gd name="connsiteX459" fmla="*/ 266406 w 2292350"/>
              <a:gd name="connsiteY459" fmla="*/ 232728 h 377825"/>
              <a:gd name="connsiteX460" fmla="*/ 344307 w 2292350"/>
              <a:gd name="connsiteY460" fmla="*/ 232728 h 377825"/>
              <a:gd name="connsiteX461" fmla="*/ 344307 w 2292350"/>
              <a:gd name="connsiteY461" fmla="*/ 278447 h 377825"/>
              <a:gd name="connsiteX462" fmla="*/ 390026 w 2292350"/>
              <a:gd name="connsiteY462" fmla="*/ 278447 h 377825"/>
              <a:gd name="connsiteX463" fmla="*/ 390026 w 2292350"/>
              <a:gd name="connsiteY463" fmla="*/ 232728 h 377825"/>
              <a:gd name="connsiteX464" fmla="*/ 344307 w 2292350"/>
              <a:gd name="connsiteY464" fmla="*/ 232728 h 377825"/>
              <a:gd name="connsiteX465" fmla="*/ 422208 w 2292350"/>
              <a:gd name="connsiteY465" fmla="*/ 232728 h 377825"/>
              <a:gd name="connsiteX466" fmla="*/ 422208 w 2292350"/>
              <a:gd name="connsiteY466" fmla="*/ 278447 h 377825"/>
              <a:gd name="connsiteX467" fmla="*/ 467927 w 2292350"/>
              <a:gd name="connsiteY467" fmla="*/ 278447 h 377825"/>
              <a:gd name="connsiteX468" fmla="*/ 467927 w 2292350"/>
              <a:gd name="connsiteY468" fmla="*/ 232728 h 377825"/>
              <a:gd name="connsiteX469" fmla="*/ 422208 w 2292350"/>
              <a:gd name="connsiteY469" fmla="*/ 232728 h 377825"/>
              <a:gd name="connsiteX470" fmla="*/ 500109 w 2292350"/>
              <a:gd name="connsiteY470" fmla="*/ 232728 h 377825"/>
              <a:gd name="connsiteX471" fmla="*/ 500109 w 2292350"/>
              <a:gd name="connsiteY471" fmla="*/ 278447 h 377825"/>
              <a:gd name="connsiteX472" fmla="*/ 545828 w 2292350"/>
              <a:gd name="connsiteY472" fmla="*/ 278447 h 377825"/>
              <a:gd name="connsiteX473" fmla="*/ 545828 w 2292350"/>
              <a:gd name="connsiteY473" fmla="*/ 232728 h 377825"/>
              <a:gd name="connsiteX474" fmla="*/ 500109 w 2292350"/>
              <a:gd name="connsiteY474" fmla="*/ 232728 h 377825"/>
              <a:gd name="connsiteX475" fmla="*/ 578010 w 2292350"/>
              <a:gd name="connsiteY475" fmla="*/ 232728 h 377825"/>
              <a:gd name="connsiteX476" fmla="*/ 578010 w 2292350"/>
              <a:gd name="connsiteY476" fmla="*/ 278447 h 377825"/>
              <a:gd name="connsiteX477" fmla="*/ 623729 w 2292350"/>
              <a:gd name="connsiteY477" fmla="*/ 278447 h 377825"/>
              <a:gd name="connsiteX478" fmla="*/ 623729 w 2292350"/>
              <a:gd name="connsiteY478" fmla="*/ 232728 h 377825"/>
              <a:gd name="connsiteX479" fmla="*/ 578010 w 2292350"/>
              <a:gd name="connsiteY479" fmla="*/ 232728 h 377825"/>
              <a:gd name="connsiteX480" fmla="*/ 655911 w 2292350"/>
              <a:gd name="connsiteY480" fmla="*/ 232728 h 377825"/>
              <a:gd name="connsiteX481" fmla="*/ 655911 w 2292350"/>
              <a:gd name="connsiteY481" fmla="*/ 278447 h 377825"/>
              <a:gd name="connsiteX482" fmla="*/ 701630 w 2292350"/>
              <a:gd name="connsiteY482" fmla="*/ 278447 h 377825"/>
              <a:gd name="connsiteX483" fmla="*/ 701630 w 2292350"/>
              <a:gd name="connsiteY483" fmla="*/ 232728 h 377825"/>
              <a:gd name="connsiteX484" fmla="*/ 655911 w 2292350"/>
              <a:gd name="connsiteY484" fmla="*/ 232728 h 377825"/>
              <a:gd name="connsiteX485" fmla="*/ 733812 w 2292350"/>
              <a:gd name="connsiteY485" fmla="*/ 232728 h 377825"/>
              <a:gd name="connsiteX486" fmla="*/ 733812 w 2292350"/>
              <a:gd name="connsiteY486" fmla="*/ 278447 h 377825"/>
              <a:gd name="connsiteX487" fmla="*/ 779531 w 2292350"/>
              <a:gd name="connsiteY487" fmla="*/ 278447 h 377825"/>
              <a:gd name="connsiteX488" fmla="*/ 779531 w 2292350"/>
              <a:gd name="connsiteY488" fmla="*/ 232728 h 377825"/>
              <a:gd name="connsiteX489" fmla="*/ 733812 w 2292350"/>
              <a:gd name="connsiteY489" fmla="*/ 232728 h 377825"/>
              <a:gd name="connsiteX490" fmla="*/ 811713 w 2292350"/>
              <a:gd name="connsiteY490" fmla="*/ 232728 h 377825"/>
              <a:gd name="connsiteX491" fmla="*/ 811713 w 2292350"/>
              <a:gd name="connsiteY491" fmla="*/ 278447 h 377825"/>
              <a:gd name="connsiteX492" fmla="*/ 857432 w 2292350"/>
              <a:gd name="connsiteY492" fmla="*/ 278447 h 377825"/>
              <a:gd name="connsiteX493" fmla="*/ 857432 w 2292350"/>
              <a:gd name="connsiteY493" fmla="*/ 232728 h 377825"/>
              <a:gd name="connsiteX494" fmla="*/ 811713 w 2292350"/>
              <a:gd name="connsiteY494" fmla="*/ 232728 h 377825"/>
              <a:gd name="connsiteX495" fmla="*/ 889614 w 2292350"/>
              <a:gd name="connsiteY495" fmla="*/ 232728 h 377825"/>
              <a:gd name="connsiteX496" fmla="*/ 889614 w 2292350"/>
              <a:gd name="connsiteY496" fmla="*/ 278447 h 377825"/>
              <a:gd name="connsiteX497" fmla="*/ 935333 w 2292350"/>
              <a:gd name="connsiteY497" fmla="*/ 278447 h 377825"/>
              <a:gd name="connsiteX498" fmla="*/ 935333 w 2292350"/>
              <a:gd name="connsiteY498" fmla="*/ 232728 h 377825"/>
              <a:gd name="connsiteX499" fmla="*/ 889614 w 2292350"/>
              <a:gd name="connsiteY499" fmla="*/ 232728 h 377825"/>
              <a:gd name="connsiteX500" fmla="*/ 967515 w 2292350"/>
              <a:gd name="connsiteY500" fmla="*/ 232728 h 377825"/>
              <a:gd name="connsiteX501" fmla="*/ 967515 w 2292350"/>
              <a:gd name="connsiteY501" fmla="*/ 278447 h 377825"/>
              <a:gd name="connsiteX502" fmla="*/ 1013234 w 2292350"/>
              <a:gd name="connsiteY502" fmla="*/ 278447 h 377825"/>
              <a:gd name="connsiteX503" fmla="*/ 1013234 w 2292350"/>
              <a:gd name="connsiteY503" fmla="*/ 232728 h 377825"/>
              <a:gd name="connsiteX504" fmla="*/ 967515 w 2292350"/>
              <a:gd name="connsiteY504" fmla="*/ 232728 h 377825"/>
              <a:gd name="connsiteX505" fmla="*/ 1045416 w 2292350"/>
              <a:gd name="connsiteY505" fmla="*/ 232728 h 377825"/>
              <a:gd name="connsiteX506" fmla="*/ 1045416 w 2292350"/>
              <a:gd name="connsiteY506" fmla="*/ 278447 h 377825"/>
              <a:gd name="connsiteX507" fmla="*/ 1091135 w 2292350"/>
              <a:gd name="connsiteY507" fmla="*/ 278447 h 377825"/>
              <a:gd name="connsiteX508" fmla="*/ 1091135 w 2292350"/>
              <a:gd name="connsiteY508" fmla="*/ 232728 h 377825"/>
              <a:gd name="connsiteX509" fmla="*/ 1045416 w 2292350"/>
              <a:gd name="connsiteY509" fmla="*/ 232728 h 377825"/>
              <a:gd name="connsiteX510" fmla="*/ 1123317 w 2292350"/>
              <a:gd name="connsiteY510" fmla="*/ 232728 h 377825"/>
              <a:gd name="connsiteX511" fmla="*/ 1123317 w 2292350"/>
              <a:gd name="connsiteY511" fmla="*/ 278447 h 377825"/>
              <a:gd name="connsiteX512" fmla="*/ 1169036 w 2292350"/>
              <a:gd name="connsiteY512" fmla="*/ 278447 h 377825"/>
              <a:gd name="connsiteX513" fmla="*/ 1169036 w 2292350"/>
              <a:gd name="connsiteY513" fmla="*/ 232728 h 377825"/>
              <a:gd name="connsiteX514" fmla="*/ 1123317 w 2292350"/>
              <a:gd name="connsiteY514" fmla="*/ 232728 h 377825"/>
              <a:gd name="connsiteX515" fmla="*/ 1201218 w 2292350"/>
              <a:gd name="connsiteY515" fmla="*/ 232728 h 377825"/>
              <a:gd name="connsiteX516" fmla="*/ 1201218 w 2292350"/>
              <a:gd name="connsiteY516" fmla="*/ 278447 h 377825"/>
              <a:gd name="connsiteX517" fmla="*/ 1246937 w 2292350"/>
              <a:gd name="connsiteY517" fmla="*/ 278447 h 377825"/>
              <a:gd name="connsiteX518" fmla="*/ 1246937 w 2292350"/>
              <a:gd name="connsiteY518" fmla="*/ 232728 h 377825"/>
              <a:gd name="connsiteX519" fmla="*/ 1201218 w 2292350"/>
              <a:gd name="connsiteY519" fmla="*/ 232728 h 377825"/>
              <a:gd name="connsiteX520" fmla="*/ 1279119 w 2292350"/>
              <a:gd name="connsiteY520" fmla="*/ 232728 h 377825"/>
              <a:gd name="connsiteX521" fmla="*/ 1279119 w 2292350"/>
              <a:gd name="connsiteY521" fmla="*/ 278447 h 377825"/>
              <a:gd name="connsiteX522" fmla="*/ 1324838 w 2292350"/>
              <a:gd name="connsiteY522" fmla="*/ 278447 h 377825"/>
              <a:gd name="connsiteX523" fmla="*/ 1324838 w 2292350"/>
              <a:gd name="connsiteY523" fmla="*/ 232728 h 377825"/>
              <a:gd name="connsiteX524" fmla="*/ 1279119 w 2292350"/>
              <a:gd name="connsiteY524" fmla="*/ 232728 h 377825"/>
              <a:gd name="connsiteX525" fmla="*/ 1357020 w 2292350"/>
              <a:gd name="connsiteY525" fmla="*/ 232728 h 377825"/>
              <a:gd name="connsiteX526" fmla="*/ 1357020 w 2292350"/>
              <a:gd name="connsiteY526" fmla="*/ 278447 h 377825"/>
              <a:gd name="connsiteX527" fmla="*/ 1402739 w 2292350"/>
              <a:gd name="connsiteY527" fmla="*/ 278447 h 377825"/>
              <a:gd name="connsiteX528" fmla="*/ 1402739 w 2292350"/>
              <a:gd name="connsiteY528" fmla="*/ 232728 h 377825"/>
              <a:gd name="connsiteX529" fmla="*/ 1357020 w 2292350"/>
              <a:gd name="connsiteY529" fmla="*/ 232728 h 377825"/>
              <a:gd name="connsiteX530" fmla="*/ 1434921 w 2292350"/>
              <a:gd name="connsiteY530" fmla="*/ 232728 h 377825"/>
              <a:gd name="connsiteX531" fmla="*/ 1434921 w 2292350"/>
              <a:gd name="connsiteY531" fmla="*/ 278447 h 377825"/>
              <a:gd name="connsiteX532" fmla="*/ 1480640 w 2292350"/>
              <a:gd name="connsiteY532" fmla="*/ 278447 h 377825"/>
              <a:gd name="connsiteX533" fmla="*/ 1480640 w 2292350"/>
              <a:gd name="connsiteY533" fmla="*/ 232728 h 377825"/>
              <a:gd name="connsiteX534" fmla="*/ 1434921 w 2292350"/>
              <a:gd name="connsiteY534" fmla="*/ 232728 h 377825"/>
              <a:gd name="connsiteX535" fmla="*/ 1512822 w 2292350"/>
              <a:gd name="connsiteY535" fmla="*/ 232728 h 377825"/>
              <a:gd name="connsiteX536" fmla="*/ 1512822 w 2292350"/>
              <a:gd name="connsiteY536" fmla="*/ 278447 h 377825"/>
              <a:gd name="connsiteX537" fmla="*/ 1558541 w 2292350"/>
              <a:gd name="connsiteY537" fmla="*/ 278447 h 377825"/>
              <a:gd name="connsiteX538" fmla="*/ 1558541 w 2292350"/>
              <a:gd name="connsiteY538" fmla="*/ 232728 h 377825"/>
              <a:gd name="connsiteX539" fmla="*/ 1512822 w 2292350"/>
              <a:gd name="connsiteY539" fmla="*/ 232728 h 377825"/>
              <a:gd name="connsiteX540" fmla="*/ 1590723 w 2292350"/>
              <a:gd name="connsiteY540" fmla="*/ 232728 h 377825"/>
              <a:gd name="connsiteX541" fmla="*/ 1590723 w 2292350"/>
              <a:gd name="connsiteY541" fmla="*/ 278447 h 377825"/>
              <a:gd name="connsiteX542" fmla="*/ 1636442 w 2292350"/>
              <a:gd name="connsiteY542" fmla="*/ 278447 h 377825"/>
              <a:gd name="connsiteX543" fmla="*/ 1636442 w 2292350"/>
              <a:gd name="connsiteY543" fmla="*/ 232728 h 377825"/>
              <a:gd name="connsiteX544" fmla="*/ 1590723 w 2292350"/>
              <a:gd name="connsiteY544" fmla="*/ 232728 h 377825"/>
              <a:gd name="connsiteX545" fmla="*/ 1668624 w 2292350"/>
              <a:gd name="connsiteY545" fmla="*/ 232728 h 377825"/>
              <a:gd name="connsiteX546" fmla="*/ 1668624 w 2292350"/>
              <a:gd name="connsiteY546" fmla="*/ 278447 h 377825"/>
              <a:gd name="connsiteX547" fmla="*/ 1714343 w 2292350"/>
              <a:gd name="connsiteY547" fmla="*/ 278447 h 377825"/>
              <a:gd name="connsiteX548" fmla="*/ 1714343 w 2292350"/>
              <a:gd name="connsiteY548" fmla="*/ 232728 h 377825"/>
              <a:gd name="connsiteX549" fmla="*/ 1668624 w 2292350"/>
              <a:gd name="connsiteY549" fmla="*/ 232728 h 377825"/>
              <a:gd name="connsiteX550" fmla="*/ 1746525 w 2292350"/>
              <a:gd name="connsiteY550" fmla="*/ 232728 h 377825"/>
              <a:gd name="connsiteX551" fmla="*/ 1746525 w 2292350"/>
              <a:gd name="connsiteY551" fmla="*/ 278447 h 377825"/>
              <a:gd name="connsiteX552" fmla="*/ 1792244 w 2292350"/>
              <a:gd name="connsiteY552" fmla="*/ 278447 h 377825"/>
              <a:gd name="connsiteX553" fmla="*/ 1792244 w 2292350"/>
              <a:gd name="connsiteY553" fmla="*/ 232728 h 377825"/>
              <a:gd name="connsiteX554" fmla="*/ 1746525 w 2292350"/>
              <a:gd name="connsiteY554" fmla="*/ 232728 h 377825"/>
              <a:gd name="connsiteX555" fmla="*/ 1824426 w 2292350"/>
              <a:gd name="connsiteY555" fmla="*/ 232728 h 377825"/>
              <a:gd name="connsiteX556" fmla="*/ 1824426 w 2292350"/>
              <a:gd name="connsiteY556" fmla="*/ 278447 h 377825"/>
              <a:gd name="connsiteX557" fmla="*/ 1870145 w 2292350"/>
              <a:gd name="connsiteY557" fmla="*/ 278447 h 377825"/>
              <a:gd name="connsiteX558" fmla="*/ 1870145 w 2292350"/>
              <a:gd name="connsiteY558" fmla="*/ 232728 h 377825"/>
              <a:gd name="connsiteX559" fmla="*/ 1824426 w 2292350"/>
              <a:gd name="connsiteY559" fmla="*/ 232728 h 377825"/>
              <a:gd name="connsiteX560" fmla="*/ 1902327 w 2292350"/>
              <a:gd name="connsiteY560" fmla="*/ 232728 h 377825"/>
              <a:gd name="connsiteX561" fmla="*/ 1902327 w 2292350"/>
              <a:gd name="connsiteY561" fmla="*/ 278447 h 377825"/>
              <a:gd name="connsiteX562" fmla="*/ 1948046 w 2292350"/>
              <a:gd name="connsiteY562" fmla="*/ 278447 h 377825"/>
              <a:gd name="connsiteX563" fmla="*/ 1948046 w 2292350"/>
              <a:gd name="connsiteY563" fmla="*/ 232728 h 377825"/>
              <a:gd name="connsiteX564" fmla="*/ 1902327 w 2292350"/>
              <a:gd name="connsiteY564" fmla="*/ 232728 h 377825"/>
              <a:gd name="connsiteX565" fmla="*/ 1980228 w 2292350"/>
              <a:gd name="connsiteY565" fmla="*/ 232728 h 377825"/>
              <a:gd name="connsiteX566" fmla="*/ 1980228 w 2292350"/>
              <a:gd name="connsiteY566" fmla="*/ 278447 h 377825"/>
              <a:gd name="connsiteX567" fmla="*/ 2025947 w 2292350"/>
              <a:gd name="connsiteY567" fmla="*/ 278447 h 377825"/>
              <a:gd name="connsiteX568" fmla="*/ 2025947 w 2292350"/>
              <a:gd name="connsiteY568" fmla="*/ 232728 h 377825"/>
              <a:gd name="connsiteX569" fmla="*/ 1980228 w 2292350"/>
              <a:gd name="connsiteY569" fmla="*/ 232728 h 377825"/>
              <a:gd name="connsiteX570" fmla="*/ 2058129 w 2292350"/>
              <a:gd name="connsiteY570" fmla="*/ 232728 h 377825"/>
              <a:gd name="connsiteX571" fmla="*/ 2058129 w 2292350"/>
              <a:gd name="connsiteY571" fmla="*/ 278447 h 377825"/>
              <a:gd name="connsiteX572" fmla="*/ 2103848 w 2292350"/>
              <a:gd name="connsiteY572" fmla="*/ 278447 h 377825"/>
              <a:gd name="connsiteX573" fmla="*/ 2103848 w 2292350"/>
              <a:gd name="connsiteY573" fmla="*/ 232728 h 377825"/>
              <a:gd name="connsiteX574" fmla="*/ 2058129 w 2292350"/>
              <a:gd name="connsiteY574" fmla="*/ 232728 h 377825"/>
              <a:gd name="connsiteX575" fmla="*/ 2136030 w 2292350"/>
              <a:gd name="connsiteY575" fmla="*/ 232728 h 377825"/>
              <a:gd name="connsiteX576" fmla="*/ 2136030 w 2292350"/>
              <a:gd name="connsiteY576" fmla="*/ 278447 h 377825"/>
              <a:gd name="connsiteX577" fmla="*/ 2181749 w 2292350"/>
              <a:gd name="connsiteY577" fmla="*/ 278447 h 377825"/>
              <a:gd name="connsiteX578" fmla="*/ 2181749 w 2292350"/>
              <a:gd name="connsiteY578" fmla="*/ 232728 h 377825"/>
              <a:gd name="connsiteX579" fmla="*/ 2136030 w 2292350"/>
              <a:gd name="connsiteY579" fmla="*/ 232728 h 377825"/>
              <a:gd name="connsiteX580" fmla="*/ 2213928 w 2292350"/>
              <a:gd name="connsiteY580" fmla="*/ 232728 h 377825"/>
              <a:gd name="connsiteX581" fmla="*/ 2213928 w 2292350"/>
              <a:gd name="connsiteY581" fmla="*/ 278447 h 377825"/>
              <a:gd name="connsiteX582" fmla="*/ 2259647 w 2292350"/>
              <a:gd name="connsiteY582" fmla="*/ 278447 h 377825"/>
              <a:gd name="connsiteX583" fmla="*/ 2259647 w 2292350"/>
              <a:gd name="connsiteY583" fmla="*/ 232728 h 377825"/>
              <a:gd name="connsiteX584" fmla="*/ 2213928 w 2292350"/>
              <a:gd name="connsiteY584" fmla="*/ 232728 h 377825"/>
              <a:gd name="connsiteX585" fmla="*/ 32703 w 2292350"/>
              <a:gd name="connsiteY585" fmla="*/ 299403 h 377825"/>
              <a:gd name="connsiteX586" fmla="*/ 32703 w 2292350"/>
              <a:gd name="connsiteY586" fmla="*/ 345122 h 377825"/>
              <a:gd name="connsiteX587" fmla="*/ 78422 w 2292350"/>
              <a:gd name="connsiteY587" fmla="*/ 345122 h 377825"/>
              <a:gd name="connsiteX588" fmla="*/ 78422 w 2292350"/>
              <a:gd name="connsiteY588" fmla="*/ 299403 h 377825"/>
              <a:gd name="connsiteX589" fmla="*/ 32703 w 2292350"/>
              <a:gd name="connsiteY589" fmla="*/ 299403 h 377825"/>
              <a:gd name="connsiteX590" fmla="*/ 110604 w 2292350"/>
              <a:gd name="connsiteY590" fmla="*/ 299403 h 377825"/>
              <a:gd name="connsiteX591" fmla="*/ 110604 w 2292350"/>
              <a:gd name="connsiteY591" fmla="*/ 345122 h 377825"/>
              <a:gd name="connsiteX592" fmla="*/ 156323 w 2292350"/>
              <a:gd name="connsiteY592" fmla="*/ 345122 h 377825"/>
              <a:gd name="connsiteX593" fmla="*/ 156323 w 2292350"/>
              <a:gd name="connsiteY593" fmla="*/ 299403 h 377825"/>
              <a:gd name="connsiteX594" fmla="*/ 110604 w 2292350"/>
              <a:gd name="connsiteY594" fmla="*/ 299403 h 377825"/>
              <a:gd name="connsiteX595" fmla="*/ 188505 w 2292350"/>
              <a:gd name="connsiteY595" fmla="*/ 299403 h 377825"/>
              <a:gd name="connsiteX596" fmla="*/ 188505 w 2292350"/>
              <a:gd name="connsiteY596" fmla="*/ 345122 h 377825"/>
              <a:gd name="connsiteX597" fmla="*/ 234224 w 2292350"/>
              <a:gd name="connsiteY597" fmla="*/ 345122 h 377825"/>
              <a:gd name="connsiteX598" fmla="*/ 234224 w 2292350"/>
              <a:gd name="connsiteY598" fmla="*/ 299403 h 377825"/>
              <a:gd name="connsiteX599" fmla="*/ 188505 w 2292350"/>
              <a:gd name="connsiteY599" fmla="*/ 299403 h 377825"/>
              <a:gd name="connsiteX600" fmla="*/ 266406 w 2292350"/>
              <a:gd name="connsiteY600" fmla="*/ 299403 h 377825"/>
              <a:gd name="connsiteX601" fmla="*/ 266406 w 2292350"/>
              <a:gd name="connsiteY601" fmla="*/ 345122 h 377825"/>
              <a:gd name="connsiteX602" fmla="*/ 312125 w 2292350"/>
              <a:gd name="connsiteY602" fmla="*/ 345122 h 377825"/>
              <a:gd name="connsiteX603" fmla="*/ 312125 w 2292350"/>
              <a:gd name="connsiteY603" fmla="*/ 299403 h 377825"/>
              <a:gd name="connsiteX604" fmla="*/ 266406 w 2292350"/>
              <a:gd name="connsiteY604" fmla="*/ 299403 h 377825"/>
              <a:gd name="connsiteX605" fmla="*/ 344307 w 2292350"/>
              <a:gd name="connsiteY605" fmla="*/ 299403 h 377825"/>
              <a:gd name="connsiteX606" fmla="*/ 344307 w 2292350"/>
              <a:gd name="connsiteY606" fmla="*/ 345122 h 377825"/>
              <a:gd name="connsiteX607" fmla="*/ 390026 w 2292350"/>
              <a:gd name="connsiteY607" fmla="*/ 345122 h 377825"/>
              <a:gd name="connsiteX608" fmla="*/ 390026 w 2292350"/>
              <a:gd name="connsiteY608" fmla="*/ 299403 h 377825"/>
              <a:gd name="connsiteX609" fmla="*/ 344307 w 2292350"/>
              <a:gd name="connsiteY609" fmla="*/ 299403 h 377825"/>
              <a:gd name="connsiteX610" fmla="*/ 422208 w 2292350"/>
              <a:gd name="connsiteY610" fmla="*/ 299403 h 377825"/>
              <a:gd name="connsiteX611" fmla="*/ 422208 w 2292350"/>
              <a:gd name="connsiteY611" fmla="*/ 345122 h 377825"/>
              <a:gd name="connsiteX612" fmla="*/ 467927 w 2292350"/>
              <a:gd name="connsiteY612" fmla="*/ 345122 h 377825"/>
              <a:gd name="connsiteX613" fmla="*/ 467927 w 2292350"/>
              <a:gd name="connsiteY613" fmla="*/ 299403 h 377825"/>
              <a:gd name="connsiteX614" fmla="*/ 422208 w 2292350"/>
              <a:gd name="connsiteY614" fmla="*/ 299403 h 377825"/>
              <a:gd name="connsiteX615" fmla="*/ 500109 w 2292350"/>
              <a:gd name="connsiteY615" fmla="*/ 299403 h 377825"/>
              <a:gd name="connsiteX616" fmla="*/ 500109 w 2292350"/>
              <a:gd name="connsiteY616" fmla="*/ 345122 h 377825"/>
              <a:gd name="connsiteX617" fmla="*/ 545828 w 2292350"/>
              <a:gd name="connsiteY617" fmla="*/ 345122 h 377825"/>
              <a:gd name="connsiteX618" fmla="*/ 545828 w 2292350"/>
              <a:gd name="connsiteY618" fmla="*/ 299403 h 377825"/>
              <a:gd name="connsiteX619" fmla="*/ 500109 w 2292350"/>
              <a:gd name="connsiteY619" fmla="*/ 299403 h 377825"/>
              <a:gd name="connsiteX620" fmla="*/ 578010 w 2292350"/>
              <a:gd name="connsiteY620" fmla="*/ 299403 h 377825"/>
              <a:gd name="connsiteX621" fmla="*/ 578010 w 2292350"/>
              <a:gd name="connsiteY621" fmla="*/ 345122 h 377825"/>
              <a:gd name="connsiteX622" fmla="*/ 623729 w 2292350"/>
              <a:gd name="connsiteY622" fmla="*/ 345122 h 377825"/>
              <a:gd name="connsiteX623" fmla="*/ 623729 w 2292350"/>
              <a:gd name="connsiteY623" fmla="*/ 299403 h 377825"/>
              <a:gd name="connsiteX624" fmla="*/ 578010 w 2292350"/>
              <a:gd name="connsiteY624" fmla="*/ 299403 h 377825"/>
              <a:gd name="connsiteX625" fmla="*/ 655911 w 2292350"/>
              <a:gd name="connsiteY625" fmla="*/ 299403 h 377825"/>
              <a:gd name="connsiteX626" fmla="*/ 655911 w 2292350"/>
              <a:gd name="connsiteY626" fmla="*/ 345122 h 377825"/>
              <a:gd name="connsiteX627" fmla="*/ 701630 w 2292350"/>
              <a:gd name="connsiteY627" fmla="*/ 345122 h 377825"/>
              <a:gd name="connsiteX628" fmla="*/ 701630 w 2292350"/>
              <a:gd name="connsiteY628" fmla="*/ 299403 h 377825"/>
              <a:gd name="connsiteX629" fmla="*/ 655911 w 2292350"/>
              <a:gd name="connsiteY629" fmla="*/ 299403 h 377825"/>
              <a:gd name="connsiteX630" fmla="*/ 733812 w 2292350"/>
              <a:gd name="connsiteY630" fmla="*/ 299403 h 377825"/>
              <a:gd name="connsiteX631" fmla="*/ 733812 w 2292350"/>
              <a:gd name="connsiteY631" fmla="*/ 345122 h 377825"/>
              <a:gd name="connsiteX632" fmla="*/ 779531 w 2292350"/>
              <a:gd name="connsiteY632" fmla="*/ 345122 h 377825"/>
              <a:gd name="connsiteX633" fmla="*/ 779531 w 2292350"/>
              <a:gd name="connsiteY633" fmla="*/ 299403 h 377825"/>
              <a:gd name="connsiteX634" fmla="*/ 733812 w 2292350"/>
              <a:gd name="connsiteY634" fmla="*/ 299403 h 377825"/>
              <a:gd name="connsiteX635" fmla="*/ 811713 w 2292350"/>
              <a:gd name="connsiteY635" fmla="*/ 299403 h 377825"/>
              <a:gd name="connsiteX636" fmla="*/ 811713 w 2292350"/>
              <a:gd name="connsiteY636" fmla="*/ 345122 h 377825"/>
              <a:gd name="connsiteX637" fmla="*/ 857432 w 2292350"/>
              <a:gd name="connsiteY637" fmla="*/ 345122 h 377825"/>
              <a:gd name="connsiteX638" fmla="*/ 857432 w 2292350"/>
              <a:gd name="connsiteY638" fmla="*/ 299403 h 377825"/>
              <a:gd name="connsiteX639" fmla="*/ 811713 w 2292350"/>
              <a:gd name="connsiteY639" fmla="*/ 299403 h 377825"/>
              <a:gd name="connsiteX640" fmla="*/ 889614 w 2292350"/>
              <a:gd name="connsiteY640" fmla="*/ 299403 h 377825"/>
              <a:gd name="connsiteX641" fmla="*/ 889614 w 2292350"/>
              <a:gd name="connsiteY641" fmla="*/ 345122 h 377825"/>
              <a:gd name="connsiteX642" fmla="*/ 935333 w 2292350"/>
              <a:gd name="connsiteY642" fmla="*/ 345122 h 377825"/>
              <a:gd name="connsiteX643" fmla="*/ 935333 w 2292350"/>
              <a:gd name="connsiteY643" fmla="*/ 299403 h 377825"/>
              <a:gd name="connsiteX644" fmla="*/ 889614 w 2292350"/>
              <a:gd name="connsiteY644" fmla="*/ 299403 h 377825"/>
              <a:gd name="connsiteX645" fmla="*/ 967515 w 2292350"/>
              <a:gd name="connsiteY645" fmla="*/ 299403 h 377825"/>
              <a:gd name="connsiteX646" fmla="*/ 967515 w 2292350"/>
              <a:gd name="connsiteY646" fmla="*/ 345122 h 377825"/>
              <a:gd name="connsiteX647" fmla="*/ 1013234 w 2292350"/>
              <a:gd name="connsiteY647" fmla="*/ 345122 h 377825"/>
              <a:gd name="connsiteX648" fmla="*/ 1013234 w 2292350"/>
              <a:gd name="connsiteY648" fmla="*/ 299403 h 377825"/>
              <a:gd name="connsiteX649" fmla="*/ 967515 w 2292350"/>
              <a:gd name="connsiteY649" fmla="*/ 299403 h 377825"/>
              <a:gd name="connsiteX650" fmla="*/ 1045416 w 2292350"/>
              <a:gd name="connsiteY650" fmla="*/ 299403 h 377825"/>
              <a:gd name="connsiteX651" fmla="*/ 1045416 w 2292350"/>
              <a:gd name="connsiteY651" fmla="*/ 345122 h 377825"/>
              <a:gd name="connsiteX652" fmla="*/ 1091135 w 2292350"/>
              <a:gd name="connsiteY652" fmla="*/ 345122 h 377825"/>
              <a:gd name="connsiteX653" fmla="*/ 1091135 w 2292350"/>
              <a:gd name="connsiteY653" fmla="*/ 299403 h 377825"/>
              <a:gd name="connsiteX654" fmla="*/ 1045416 w 2292350"/>
              <a:gd name="connsiteY654" fmla="*/ 299403 h 377825"/>
              <a:gd name="connsiteX655" fmla="*/ 1123317 w 2292350"/>
              <a:gd name="connsiteY655" fmla="*/ 299403 h 377825"/>
              <a:gd name="connsiteX656" fmla="*/ 1123317 w 2292350"/>
              <a:gd name="connsiteY656" fmla="*/ 345122 h 377825"/>
              <a:gd name="connsiteX657" fmla="*/ 1169036 w 2292350"/>
              <a:gd name="connsiteY657" fmla="*/ 345122 h 377825"/>
              <a:gd name="connsiteX658" fmla="*/ 1169036 w 2292350"/>
              <a:gd name="connsiteY658" fmla="*/ 299403 h 377825"/>
              <a:gd name="connsiteX659" fmla="*/ 1123317 w 2292350"/>
              <a:gd name="connsiteY659" fmla="*/ 299403 h 377825"/>
              <a:gd name="connsiteX660" fmla="*/ 1201218 w 2292350"/>
              <a:gd name="connsiteY660" fmla="*/ 299403 h 377825"/>
              <a:gd name="connsiteX661" fmla="*/ 1201218 w 2292350"/>
              <a:gd name="connsiteY661" fmla="*/ 345122 h 377825"/>
              <a:gd name="connsiteX662" fmla="*/ 1246937 w 2292350"/>
              <a:gd name="connsiteY662" fmla="*/ 345122 h 377825"/>
              <a:gd name="connsiteX663" fmla="*/ 1246937 w 2292350"/>
              <a:gd name="connsiteY663" fmla="*/ 299403 h 377825"/>
              <a:gd name="connsiteX664" fmla="*/ 1201218 w 2292350"/>
              <a:gd name="connsiteY664" fmla="*/ 299403 h 377825"/>
              <a:gd name="connsiteX665" fmla="*/ 1279119 w 2292350"/>
              <a:gd name="connsiteY665" fmla="*/ 299403 h 377825"/>
              <a:gd name="connsiteX666" fmla="*/ 1279119 w 2292350"/>
              <a:gd name="connsiteY666" fmla="*/ 345122 h 377825"/>
              <a:gd name="connsiteX667" fmla="*/ 1324838 w 2292350"/>
              <a:gd name="connsiteY667" fmla="*/ 345122 h 377825"/>
              <a:gd name="connsiteX668" fmla="*/ 1324838 w 2292350"/>
              <a:gd name="connsiteY668" fmla="*/ 299403 h 377825"/>
              <a:gd name="connsiteX669" fmla="*/ 1279119 w 2292350"/>
              <a:gd name="connsiteY669" fmla="*/ 299403 h 377825"/>
              <a:gd name="connsiteX670" fmla="*/ 1357020 w 2292350"/>
              <a:gd name="connsiteY670" fmla="*/ 299403 h 377825"/>
              <a:gd name="connsiteX671" fmla="*/ 1357020 w 2292350"/>
              <a:gd name="connsiteY671" fmla="*/ 345122 h 377825"/>
              <a:gd name="connsiteX672" fmla="*/ 1402739 w 2292350"/>
              <a:gd name="connsiteY672" fmla="*/ 345122 h 377825"/>
              <a:gd name="connsiteX673" fmla="*/ 1402739 w 2292350"/>
              <a:gd name="connsiteY673" fmla="*/ 299403 h 377825"/>
              <a:gd name="connsiteX674" fmla="*/ 1357020 w 2292350"/>
              <a:gd name="connsiteY674" fmla="*/ 299403 h 377825"/>
              <a:gd name="connsiteX675" fmla="*/ 1434921 w 2292350"/>
              <a:gd name="connsiteY675" fmla="*/ 299403 h 377825"/>
              <a:gd name="connsiteX676" fmla="*/ 1434921 w 2292350"/>
              <a:gd name="connsiteY676" fmla="*/ 345122 h 377825"/>
              <a:gd name="connsiteX677" fmla="*/ 1480640 w 2292350"/>
              <a:gd name="connsiteY677" fmla="*/ 345122 h 377825"/>
              <a:gd name="connsiteX678" fmla="*/ 1480640 w 2292350"/>
              <a:gd name="connsiteY678" fmla="*/ 299403 h 377825"/>
              <a:gd name="connsiteX679" fmla="*/ 1434921 w 2292350"/>
              <a:gd name="connsiteY679" fmla="*/ 299403 h 377825"/>
              <a:gd name="connsiteX680" fmla="*/ 1512822 w 2292350"/>
              <a:gd name="connsiteY680" fmla="*/ 299403 h 377825"/>
              <a:gd name="connsiteX681" fmla="*/ 1512822 w 2292350"/>
              <a:gd name="connsiteY681" fmla="*/ 345122 h 377825"/>
              <a:gd name="connsiteX682" fmla="*/ 1558541 w 2292350"/>
              <a:gd name="connsiteY682" fmla="*/ 345122 h 377825"/>
              <a:gd name="connsiteX683" fmla="*/ 1558541 w 2292350"/>
              <a:gd name="connsiteY683" fmla="*/ 299403 h 377825"/>
              <a:gd name="connsiteX684" fmla="*/ 1512822 w 2292350"/>
              <a:gd name="connsiteY684" fmla="*/ 299403 h 377825"/>
              <a:gd name="connsiteX685" fmla="*/ 1590723 w 2292350"/>
              <a:gd name="connsiteY685" fmla="*/ 299403 h 377825"/>
              <a:gd name="connsiteX686" fmla="*/ 1590723 w 2292350"/>
              <a:gd name="connsiteY686" fmla="*/ 345122 h 377825"/>
              <a:gd name="connsiteX687" fmla="*/ 1636442 w 2292350"/>
              <a:gd name="connsiteY687" fmla="*/ 345122 h 377825"/>
              <a:gd name="connsiteX688" fmla="*/ 1636442 w 2292350"/>
              <a:gd name="connsiteY688" fmla="*/ 299403 h 377825"/>
              <a:gd name="connsiteX689" fmla="*/ 1590723 w 2292350"/>
              <a:gd name="connsiteY689" fmla="*/ 299403 h 377825"/>
              <a:gd name="connsiteX690" fmla="*/ 1668624 w 2292350"/>
              <a:gd name="connsiteY690" fmla="*/ 299403 h 377825"/>
              <a:gd name="connsiteX691" fmla="*/ 1668624 w 2292350"/>
              <a:gd name="connsiteY691" fmla="*/ 345122 h 377825"/>
              <a:gd name="connsiteX692" fmla="*/ 1714343 w 2292350"/>
              <a:gd name="connsiteY692" fmla="*/ 345122 h 377825"/>
              <a:gd name="connsiteX693" fmla="*/ 1714343 w 2292350"/>
              <a:gd name="connsiteY693" fmla="*/ 299403 h 377825"/>
              <a:gd name="connsiteX694" fmla="*/ 1668624 w 2292350"/>
              <a:gd name="connsiteY694" fmla="*/ 299403 h 377825"/>
              <a:gd name="connsiteX695" fmla="*/ 1746525 w 2292350"/>
              <a:gd name="connsiteY695" fmla="*/ 299403 h 377825"/>
              <a:gd name="connsiteX696" fmla="*/ 1746525 w 2292350"/>
              <a:gd name="connsiteY696" fmla="*/ 345122 h 377825"/>
              <a:gd name="connsiteX697" fmla="*/ 1792244 w 2292350"/>
              <a:gd name="connsiteY697" fmla="*/ 345122 h 377825"/>
              <a:gd name="connsiteX698" fmla="*/ 1792244 w 2292350"/>
              <a:gd name="connsiteY698" fmla="*/ 299403 h 377825"/>
              <a:gd name="connsiteX699" fmla="*/ 1746525 w 2292350"/>
              <a:gd name="connsiteY699" fmla="*/ 299403 h 377825"/>
              <a:gd name="connsiteX700" fmla="*/ 1824426 w 2292350"/>
              <a:gd name="connsiteY700" fmla="*/ 299403 h 377825"/>
              <a:gd name="connsiteX701" fmla="*/ 1824426 w 2292350"/>
              <a:gd name="connsiteY701" fmla="*/ 345122 h 377825"/>
              <a:gd name="connsiteX702" fmla="*/ 1870145 w 2292350"/>
              <a:gd name="connsiteY702" fmla="*/ 345122 h 377825"/>
              <a:gd name="connsiteX703" fmla="*/ 1870145 w 2292350"/>
              <a:gd name="connsiteY703" fmla="*/ 299403 h 377825"/>
              <a:gd name="connsiteX704" fmla="*/ 1824426 w 2292350"/>
              <a:gd name="connsiteY704" fmla="*/ 299403 h 377825"/>
              <a:gd name="connsiteX705" fmla="*/ 1902327 w 2292350"/>
              <a:gd name="connsiteY705" fmla="*/ 299403 h 377825"/>
              <a:gd name="connsiteX706" fmla="*/ 1902327 w 2292350"/>
              <a:gd name="connsiteY706" fmla="*/ 345122 h 377825"/>
              <a:gd name="connsiteX707" fmla="*/ 1948046 w 2292350"/>
              <a:gd name="connsiteY707" fmla="*/ 345122 h 377825"/>
              <a:gd name="connsiteX708" fmla="*/ 1948046 w 2292350"/>
              <a:gd name="connsiteY708" fmla="*/ 299403 h 377825"/>
              <a:gd name="connsiteX709" fmla="*/ 1902327 w 2292350"/>
              <a:gd name="connsiteY709" fmla="*/ 299403 h 377825"/>
              <a:gd name="connsiteX710" fmla="*/ 1980228 w 2292350"/>
              <a:gd name="connsiteY710" fmla="*/ 299403 h 377825"/>
              <a:gd name="connsiteX711" fmla="*/ 1980228 w 2292350"/>
              <a:gd name="connsiteY711" fmla="*/ 345122 h 377825"/>
              <a:gd name="connsiteX712" fmla="*/ 2025947 w 2292350"/>
              <a:gd name="connsiteY712" fmla="*/ 345122 h 377825"/>
              <a:gd name="connsiteX713" fmla="*/ 2025947 w 2292350"/>
              <a:gd name="connsiteY713" fmla="*/ 299403 h 377825"/>
              <a:gd name="connsiteX714" fmla="*/ 1980228 w 2292350"/>
              <a:gd name="connsiteY714" fmla="*/ 299403 h 377825"/>
              <a:gd name="connsiteX715" fmla="*/ 2058129 w 2292350"/>
              <a:gd name="connsiteY715" fmla="*/ 299403 h 377825"/>
              <a:gd name="connsiteX716" fmla="*/ 2058129 w 2292350"/>
              <a:gd name="connsiteY716" fmla="*/ 345122 h 377825"/>
              <a:gd name="connsiteX717" fmla="*/ 2103848 w 2292350"/>
              <a:gd name="connsiteY717" fmla="*/ 345122 h 377825"/>
              <a:gd name="connsiteX718" fmla="*/ 2103848 w 2292350"/>
              <a:gd name="connsiteY718" fmla="*/ 299403 h 377825"/>
              <a:gd name="connsiteX719" fmla="*/ 2058129 w 2292350"/>
              <a:gd name="connsiteY719" fmla="*/ 299403 h 377825"/>
              <a:gd name="connsiteX720" fmla="*/ 2136030 w 2292350"/>
              <a:gd name="connsiteY720" fmla="*/ 299403 h 377825"/>
              <a:gd name="connsiteX721" fmla="*/ 2136030 w 2292350"/>
              <a:gd name="connsiteY721" fmla="*/ 345122 h 377825"/>
              <a:gd name="connsiteX722" fmla="*/ 2181749 w 2292350"/>
              <a:gd name="connsiteY722" fmla="*/ 345122 h 377825"/>
              <a:gd name="connsiteX723" fmla="*/ 2181749 w 2292350"/>
              <a:gd name="connsiteY723" fmla="*/ 299403 h 377825"/>
              <a:gd name="connsiteX724" fmla="*/ 2136030 w 2292350"/>
              <a:gd name="connsiteY724" fmla="*/ 299403 h 377825"/>
              <a:gd name="connsiteX725" fmla="*/ 2213928 w 2292350"/>
              <a:gd name="connsiteY725" fmla="*/ 299403 h 377825"/>
              <a:gd name="connsiteX726" fmla="*/ 2213928 w 2292350"/>
              <a:gd name="connsiteY726" fmla="*/ 345122 h 377825"/>
              <a:gd name="connsiteX727" fmla="*/ 2259647 w 2292350"/>
              <a:gd name="connsiteY727" fmla="*/ 345122 h 377825"/>
              <a:gd name="connsiteX728" fmla="*/ 2259647 w 2292350"/>
              <a:gd name="connsiteY728" fmla="*/ 299403 h 377825"/>
              <a:gd name="connsiteX729" fmla="*/ 2213928 w 2292350"/>
              <a:gd name="connsiteY729" fmla="*/ 299403 h 37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</a:cxnLst>
            <a:rect l="l" t="t" r="r" b="b"/>
            <a:pathLst>
              <a:path w="2292350" h="377825">
                <a:moveTo>
                  <a:pt x="0" y="0"/>
                </a:moveTo>
                <a:lnTo>
                  <a:pt x="2292350" y="0"/>
                </a:lnTo>
                <a:lnTo>
                  <a:pt x="2292350" y="377825"/>
                </a:lnTo>
                <a:lnTo>
                  <a:pt x="0" y="377825"/>
                </a:lnTo>
                <a:lnTo>
                  <a:pt x="0" y="0"/>
                </a:lnTo>
                <a:close/>
                <a:moveTo>
                  <a:pt x="32703" y="32703"/>
                </a:moveTo>
                <a:lnTo>
                  <a:pt x="32703" y="78422"/>
                </a:lnTo>
                <a:lnTo>
                  <a:pt x="78422" y="78422"/>
                </a:lnTo>
                <a:lnTo>
                  <a:pt x="78422" y="32703"/>
                </a:lnTo>
                <a:lnTo>
                  <a:pt x="32703" y="32703"/>
                </a:lnTo>
                <a:close/>
                <a:moveTo>
                  <a:pt x="110604" y="32703"/>
                </a:moveTo>
                <a:lnTo>
                  <a:pt x="110604" y="78422"/>
                </a:lnTo>
                <a:lnTo>
                  <a:pt x="156323" y="78422"/>
                </a:lnTo>
                <a:lnTo>
                  <a:pt x="156323" y="32703"/>
                </a:lnTo>
                <a:lnTo>
                  <a:pt x="110604" y="32703"/>
                </a:lnTo>
                <a:close/>
                <a:moveTo>
                  <a:pt x="188505" y="32703"/>
                </a:moveTo>
                <a:lnTo>
                  <a:pt x="188505" y="78422"/>
                </a:lnTo>
                <a:lnTo>
                  <a:pt x="234224" y="78422"/>
                </a:lnTo>
                <a:lnTo>
                  <a:pt x="234224" y="32703"/>
                </a:lnTo>
                <a:lnTo>
                  <a:pt x="188505" y="32703"/>
                </a:lnTo>
                <a:close/>
                <a:moveTo>
                  <a:pt x="266406" y="32703"/>
                </a:moveTo>
                <a:lnTo>
                  <a:pt x="266406" y="78422"/>
                </a:lnTo>
                <a:lnTo>
                  <a:pt x="312125" y="78422"/>
                </a:lnTo>
                <a:lnTo>
                  <a:pt x="312125" y="32703"/>
                </a:lnTo>
                <a:lnTo>
                  <a:pt x="266406" y="32703"/>
                </a:lnTo>
                <a:close/>
                <a:moveTo>
                  <a:pt x="344307" y="32703"/>
                </a:moveTo>
                <a:lnTo>
                  <a:pt x="344307" y="78422"/>
                </a:lnTo>
                <a:lnTo>
                  <a:pt x="390026" y="78422"/>
                </a:lnTo>
                <a:lnTo>
                  <a:pt x="390026" y="32703"/>
                </a:lnTo>
                <a:lnTo>
                  <a:pt x="344307" y="32703"/>
                </a:lnTo>
                <a:close/>
                <a:moveTo>
                  <a:pt x="422208" y="32703"/>
                </a:moveTo>
                <a:lnTo>
                  <a:pt x="422208" y="78422"/>
                </a:lnTo>
                <a:lnTo>
                  <a:pt x="467927" y="78422"/>
                </a:lnTo>
                <a:lnTo>
                  <a:pt x="467927" y="32703"/>
                </a:lnTo>
                <a:lnTo>
                  <a:pt x="422208" y="32703"/>
                </a:lnTo>
                <a:close/>
                <a:moveTo>
                  <a:pt x="500109" y="32703"/>
                </a:moveTo>
                <a:lnTo>
                  <a:pt x="500109" y="78422"/>
                </a:lnTo>
                <a:lnTo>
                  <a:pt x="545828" y="78422"/>
                </a:lnTo>
                <a:lnTo>
                  <a:pt x="545828" y="32703"/>
                </a:lnTo>
                <a:lnTo>
                  <a:pt x="500109" y="32703"/>
                </a:lnTo>
                <a:close/>
                <a:moveTo>
                  <a:pt x="578010" y="32703"/>
                </a:moveTo>
                <a:lnTo>
                  <a:pt x="578010" y="78422"/>
                </a:lnTo>
                <a:lnTo>
                  <a:pt x="623729" y="78422"/>
                </a:lnTo>
                <a:lnTo>
                  <a:pt x="623729" y="32703"/>
                </a:lnTo>
                <a:lnTo>
                  <a:pt x="578010" y="32703"/>
                </a:lnTo>
                <a:close/>
                <a:moveTo>
                  <a:pt x="655911" y="32703"/>
                </a:moveTo>
                <a:lnTo>
                  <a:pt x="655911" y="78422"/>
                </a:lnTo>
                <a:lnTo>
                  <a:pt x="701630" y="78422"/>
                </a:lnTo>
                <a:lnTo>
                  <a:pt x="701630" y="32703"/>
                </a:lnTo>
                <a:lnTo>
                  <a:pt x="655911" y="32703"/>
                </a:lnTo>
                <a:close/>
                <a:moveTo>
                  <a:pt x="733812" y="32703"/>
                </a:moveTo>
                <a:lnTo>
                  <a:pt x="733812" y="78422"/>
                </a:lnTo>
                <a:lnTo>
                  <a:pt x="779531" y="78422"/>
                </a:lnTo>
                <a:lnTo>
                  <a:pt x="779531" y="32703"/>
                </a:lnTo>
                <a:lnTo>
                  <a:pt x="733812" y="32703"/>
                </a:lnTo>
                <a:close/>
                <a:moveTo>
                  <a:pt x="811713" y="32703"/>
                </a:moveTo>
                <a:lnTo>
                  <a:pt x="811713" y="78422"/>
                </a:lnTo>
                <a:lnTo>
                  <a:pt x="857432" y="78422"/>
                </a:lnTo>
                <a:lnTo>
                  <a:pt x="857432" y="32703"/>
                </a:lnTo>
                <a:lnTo>
                  <a:pt x="811713" y="32703"/>
                </a:lnTo>
                <a:close/>
                <a:moveTo>
                  <a:pt x="889614" y="32703"/>
                </a:moveTo>
                <a:lnTo>
                  <a:pt x="889614" y="78422"/>
                </a:lnTo>
                <a:lnTo>
                  <a:pt x="935333" y="78422"/>
                </a:lnTo>
                <a:lnTo>
                  <a:pt x="935333" y="32703"/>
                </a:lnTo>
                <a:lnTo>
                  <a:pt x="889614" y="32703"/>
                </a:lnTo>
                <a:close/>
                <a:moveTo>
                  <a:pt x="967515" y="32703"/>
                </a:moveTo>
                <a:lnTo>
                  <a:pt x="967515" y="78422"/>
                </a:lnTo>
                <a:lnTo>
                  <a:pt x="1013234" y="78422"/>
                </a:lnTo>
                <a:lnTo>
                  <a:pt x="1013234" y="32703"/>
                </a:lnTo>
                <a:lnTo>
                  <a:pt x="967515" y="32703"/>
                </a:lnTo>
                <a:close/>
                <a:moveTo>
                  <a:pt x="1045416" y="32703"/>
                </a:moveTo>
                <a:lnTo>
                  <a:pt x="1045416" y="78422"/>
                </a:lnTo>
                <a:lnTo>
                  <a:pt x="1091135" y="78422"/>
                </a:lnTo>
                <a:lnTo>
                  <a:pt x="1091135" y="32703"/>
                </a:lnTo>
                <a:lnTo>
                  <a:pt x="1045416" y="32703"/>
                </a:lnTo>
                <a:close/>
                <a:moveTo>
                  <a:pt x="1123317" y="32703"/>
                </a:moveTo>
                <a:lnTo>
                  <a:pt x="1123317" y="78422"/>
                </a:lnTo>
                <a:lnTo>
                  <a:pt x="1169036" y="78422"/>
                </a:lnTo>
                <a:lnTo>
                  <a:pt x="1169036" y="32703"/>
                </a:lnTo>
                <a:lnTo>
                  <a:pt x="1123317" y="32703"/>
                </a:lnTo>
                <a:close/>
                <a:moveTo>
                  <a:pt x="1201218" y="32703"/>
                </a:moveTo>
                <a:lnTo>
                  <a:pt x="1201218" y="78422"/>
                </a:lnTo>
                <a:lnTo>
                  <a:pt x="1246937" y="78422"/>
                </a:lnTo>
                <a:lnTo>
                  <a:pt x="1246937" y="32703"/>
                </a:lnTo>
                <a:lnTo>
                  <a:pt x="1201218" y="32703"/>
                </a:lnTo>
                <a:close/>
                <a:moveTo>
                  <a:pt x="1279119" y="32703"/>
                </a:moveTo>
                <a:lnTo>
                  <a:pt x="1279119" y="78422"/>
                </a:lnTo>
                <a:lnTo>
                  <a:pt x="1324838" y="78422"/>
                </a:lnTo>
                <a:lnTo>
                  <a:pt x="1324838" y="32703"/>
                </a:lnTo>
                <a:lnTo>
                  <a:pt x="1279119" y="32703"/>
                </a:lnTo>
                <a:close/>
                <a:moveTo>
                  <a:pt x="1357020" y="32703"/>
                </a:moveTo>
                <a:lnTo>
                  <a:pt x="1357020" y="78422"/>
                </a:lnTo>
                <a:lnTo>
                  <a:pt x="1402739" y="78422"/>
                </a:lnTo>
                <a:lnTo>
                  <a:pt x="1402739" y="32703"/>
                </a:lnTo>
                <a:lnTo>
                  <a:pt x="1357020" y="32703"/>
                </a:lnTo>
                <a:close/>
                <a:moveTo>
                  <a:pt x="1434921" y="32703"/>
                </a:moveTo>
                <a:lnTo>
                  <a:pt x="1434921" y="78422"/>
                </a:lnTo>
                <a:lnTo>
                  <a:pt x="1480640" y="78422"/>
                </a:lnTo>
                <a:lnTo>
                  <a:pt x="1480640" y="32703"/>
                </a:lnTo>
                <a:lnTo>
                  <a:pt x="1434921" y="32703"/>
                </a:lnTo>
                <a:close/>
                <a:moveTo>
                  <a:pt x="1512822" y="32703"/>
                </a:moveTo>
                <a:lnTo>
                  <a:pt x="1512822" y="78422"/>
                </a:lnTo>
                <a:lnTo>
                  <a:pt x="1558541" y="78422"/>
                </a:lnTo>
                <a:lnTo>
                  <a:pt x="1558541" y="32703"/>
                </a:lnTo>
                <a:lnTo>
                  <a:pt x="1512822" y="32703"/>
                </a:lnTo>
                <a:close/>
                <a:moveTo>
                  <a:pt x="1590723" y="32703"/>
                </a:moveTo>
                <a:lnTo>
                  <a:pt x="1590723" y="78422"/>
                </a:lnTo>
                <a:lnTo>
                  <a:pt x="1636442" y="78422"/>
                </a:lnTo>
                <a:lnTo>
                  <a:pt x="1636442" y="32703"/>
                </a:lnTo>
                <a:lnTo>
                  <a:pt x="1590723" y="32703"/>
                </a:lnTo>
                <a:close/>
                <a:moveTo>
                  <a:pt x="1668624" y="32703"/>
                </a:moveTo>
                <a:lnTo>
                  <a:pt x="1668624" y="78422"/>
                </a:lnTo>
                <a:lnTo>
                  <a:pt x="1714343" y="78422"/>
                </a:lnTo>
                <a:lnTo>
                  <a:pt x="1714343" y="32703"/>
                </a:lnTo>
                <a:lnTo>
                  <a:pt x="1668624" y="32703"/>
                </a:lnTo>
                <a:close/>
                <a:moveTo>
                  <a:pt x="1746525" y="32703"/>
                </a:moveTo>
                <a:lnTo>
                  <a:pt x="1746525" y="78422"/>
                </a:lnTo>
                <a:lnTo>
                  <a:pt x="1792244" y="78422"/>
                </a:lnTo>
                <a:lnTo>
                  <a:pt x="1792244" y="32703"/>
                </a:lnTo>
                <a:lnTo>
                  <a:pt x="1746525" y="32703"/>
                </a:lnTo>
                <a:close/>
                <a:moveTo>
                  <a:pt x="1824426" y="32703"/>
                </a:moveTo>
                <a:lnTo>
                  <a:pt x="1824426" y="78422"/>
                </a:lnTo>
                <a:lnTo>
                  <a:pt x="1870145" y="78422"/>
                </a:lnTo>
                <a:lnTo>
                  <a:pt x="1870145" y="32703"/>
                </a:lnTo>
                <a:lnTo>
                  <a:pt x="1824426" y="32703"/>
                </a:lnTo>
                <a:close/>
                <a:moveTo>
                  <a:pt x="1902327" y="32703"/>
                </a:moveTo>
                <a:lnTo>
                  <a:pt x="1902327" y="78422"/>
                </a:lnTo>
                <a:lnTo>
                  <a:pt x="1948046" y="78422"/>
                </a:lnTo>
                <a:lnTo>
                  <a:pt x="1948046" y="32703"/>
                </a:lnTo>
                <a:lnTo>
                  <a:pt x="1902327" y="32703"/>
                </a:lnTo>
                <a:close/>
                <a:moveTo>
                  <a:pt x="1980228" y="32703"/>
                </a:moveTo>
                <a:lnTo>
                  <a:pt x="1980228" y="78422"/>
                </a:lnTo>
                <a:lnTo>
                  <a:pt x="2025947" y="78422"/>
                </a:lnTo>
                <a:lnTo>
                  <a:pt x="2025947" y="32703"/>
                </a:lnTo>
                <a:lnTo>
                  <a:pt x="1980228" y="32703"/>
                </a:lnTo>
                <a:close/>
                <a:moveTo>
                  <a:pt x="2058129" y="32703"/>
                </a:moveTo>
                <a:lnTo>
                  <a:pt x="2058129" y="78422"/>
                </a:lnTo>
                <a:lnTo>
                  <a:pt x="2103848" y="78422"/>
                </a:lnTo>
                <a:lnTo>
                  <a:pt x="2103848" y="32703"/>
                </a:lnTo>
                <a:lnTo>
                  <a:pt x="2058129" y="32703"/>
                </a:lnTo>
                <a:close/>
                <a:moveTo>
                  <a:pt x="2136030" y="32703"/>
                </a:moveTo>
                <a:lnTo>
                  <a:pt x="2136030" y="78422"/>
                </a:lnTo>
                <a:lnTo>
                  <a:pt x="2181749" y="78422"/>
                </a:lnTo>
                <a:lnTo>
                  <a:pt x="2181749" y="32703"/>
                </a:lnTo>
                <a:lnTo>
                  <a:pt x="2136030" y="32703"/>
                </a:lnTo>
                <a:close/>
                <a:moveTo>
                  <a:pt x="2213928" y="32703"/>
                </a:moveTo>
                <a:lnTo>
                  <a:pt x="2213928" y="78422"/>
                </a:lnTo>
                <a:lnTo>
                  <a:pt x="2259647" y="78422"/>
                </a:lnTo>
                <a:lnTo>
                  <a:pt x="2259647" y="32703"/>
                </a:lnTo>
                <a:lnTo>
                  <a:pt x="2213928" y="32703"/>
                </a:lnTo>
                <a:close/>
                <a:moveTo>
                  <a:pt x="32703" y="99378"/>
                </a:moveTo>
                <a:lnTo>
                  <a:pt x="32703" y="145097"/>
                </a:lnTo>
                <a:lnTo>
                  <a:pt x="78422" y="145097"/>
                </a:lnTo>
                <a:lnTo>
                  <a:pt x="78422" y="99378"/>
                </a:lnTo>
                <a:lnTo>
                  <a:pt x="32703" y="99378"/>
                </a:lnTo>
                <a:close/>
                <a:moveTo>
                  <a:pt x="110604" y="99378"/>
                </a:moveTo>
                <a:lnTo>
                  <a:pt x="110604" y="145097"/>
                </a:lnTo>
                <a:lnTo>
                  <a:pt x="156323" y="145097"/>
                </a:lnTo>
                <a:lnTo>
                  <a:pt x="156323" y="99378"/>
                </a:lnTo>
                <a:lnTo>
                  <a:pt x="110604" y="99378"/>
                </a:lnTo>
                <a:close/>
                <a:moveTo>
                  <a:pt x="188505" y="99378"/>
                </a:moveTo>
                <a:lnTo>
                  <a:pt x="188505" y="145097"/>
                </a:lnTo>
                <a:lnTo>
                  <a:pt x="234224" y="145097"/>
                </a:lnTo>
                <a:lnTo>
                  <a:pt x="234224" y="99378"/>
                </a:lnTo>
                <a:lnTo>
                  <a:pt x="188505" y="99378"/>
                </a:lnTo>
                <a:close/>
                <a:moveTo>
                  <a:pt x="266406" y="99378"/>
                </a:moveTo>
                <a:lnTo>
                  <a:pt x="266406" y="145097"/>
                </a:lnTo>
                <a:lnTo>
                  <a:pt x="312125" y="145097"/>
                </a:lnTo>
                <a:lnTo>
                  <a:pt x="312125" y="99378"/>
                </a:lnTo>
                <a:lnTo>
                  <a:pt x="266406" y="99378"/>
                </a:lnTo>
                <a:close/>
                <a:moveTo>
                  <a:pt x="344307" y="99378"/>
                </a:moveTo>
                <a:lnTo>
                  <a:pt x="344307" y="145097"/>
                </a:lnTo>
                <a:lnTo>
                  <a:pt x="390026" y="145097"/>
                </a:lnTo>
                <a:lnTo>
                  <a:pt x="390026" y="99378"/>
                </a:lnTo>
                <a:lnTo>
                  <a:pt x="344307" y="99378"/>
                </a:lnTo>
                <a:close/>
                <a:moveTo>
                  <a:pt x="422208" y="99378"/>
                </a:moveTo>
                <a:lnTo>
                  <a:pt x="422208" y="145097"/>
                </a:lnTo>
                <a:lnTo>
                  <a:pt x="467927" y="145097"/>
                </a:lnTo>
                <a:lnTo>
                  <a:pt x="467927" y="99378"/>
                </a:lnTo>
                <a:lnTo>
                  <a:pt x="422208" y="99378"/>
                </a:lnTo>
                <a:close/>
                <a:moveTo>
                  <a:pt x="500109" y="99378"/>
                </a:moveTo>
                <a:lnTo>
                  <a:pt x="500109" y="145097"/>
                </a:lnTo>
                <a:lnTo>
                  <a:pt x="545828" y="145097"/>
                </a:lnTo>
                <a:lnTo>
                  <a:pt x="545828" y="99378"/>
                </a:lnTo>
                <a:lnTo>
                  <a:pt x="500109" y="99378"/>
                </a:lnTo>
                <a:close/>
                <a:moveTo>
                  <a:pt x="578010" y="99378"/>
                </a:moveTo>
                <a:lnTo>
                  <a:pt x="578010" y="145097"/>
                </a:lnTo>
                <a:lnTo>
                  <a:pt x="623729" y="145097"/>
                </a:lnTo>
                <a:lnTo>
                  <a:pt x="623729" y="99378"/>
                </a:lnTo>
                <a:lnTo>
                  <a:pt x="578010" y="99378"/>
                </a:lnTo>
                <a:close/>
                <a:moveTo>
                  <a:pt x="655911" y="99378"/>
                </a:moveTo>
                <a:lnTo>
                  <a:pt x="655911" y="145097"/>
                </a:lnTo>
                <a:lnTo>
                  <a:pt x="701630" y="145097"/>
                </a:lnTo>
                <a:lnTo>
                  <a:pt x="701630" y="99378"/>
                </a:lnTo>
                <a:lnTo>
                  <a:pt x="655911" y="99378"/>
                </a:lnTo>
                <a:close/>
                <a:moveTo>
                  <a:pt x="733812" y="99378"/>
                </a:moveTo>
                <a:lnTo>
                  <a:pt x="733812" y="145097"/>
                </a:lnTo>
                <a:lnTo>
                  <a:pt x="779531" y="145097"/>
                </a:lnTo>
                <a:lnTo>
                  <a:pt x="779531" y="99378"/>
                </a:lnTo>
                <a:lnTo>
                  <a:pt x="733812" y="99378"/>
                </a:lnTo>
                <a:close/>
                <a:moveTo>
                  <a:pt x="811713" y="99378"/>
                </a:moveTo>
                <a:lnTo>
                  <a:pt x="811713" y="145097"/>
                </a:lnTo>
                <a:lnTo>
                  <a:pt x="857432" y="145097"/>
                </a:lnTo>
                <a:lnTo>
                  <a:pt x="857432" y="99378"/>
                </a:lnTo>
                <a:lnTo>
                  <a:pt x="811713" y="99378"/>
                </a:lnTo>
                <a:close/>
                <a:moveTo>
                  <a:pt x="889614" y="99378"/>
                </a:moveTo>
                <a:lnTo>
                  <a:pt x="889614" y="145097"/>
                </a:lnTo>
                <a:lnTo>
                  <a:pt x="935333" y="145097"/>
                </a:lnTo>
                <a:lnTo>
                  <a:pt x="935333" y="99378"/>
                </a:lnTo>
                <a:lnTo>
                  <a:pt x="889614" y="99378"/>
                </a:lnTo>
                <a:close/>
                <a:moveTo>
                  <a:pt x="967515" y="99378"/>
                </a:moveTo>
                <a:lnTo>
                  <a:pt x="967515" y="145097"/>
                </a:lnTo>
                <a:lnTo>
                  <a:pt x="1013234" y="145097"/>
                </a:lnTo>
                <a:lnTo>
                  <a:pt x="1013234" y="99378"/>
                </a:lnTo>
                <a:lnTo>
                  <a:pt x="967515" y="99378"/>
                </a:lnTo>
                <a:close/>
                <a:moveTo>
                  <a:pt x="1045416" y="99378"/>
                </a:moveTo>
                <a:lnTo>
                  <a:pt x="1045416" y="145097"/>
                </a:lnTo>
                <a:lnTo>
                  <a:pt x="1091135" y="145097"/>
                </a:lnTo>
                <a:lnTo>
                  <a:pt x="1091135" y="99378"/>
                </a:lnTo>
                <a:lnTo>
                  <a:pt x="1045416" y="99378"/>
                </a:lnTo>
                <a:close/>
                <a:moveTo>
                  <a:pt x="1123317" y="99378"/>
                </a:moveTo>
                <a:lnTo>
                  <a:pt x="1123317" y="145097"/>
                </a:lnTo>
                <a:lnTo>
                  <a:pt x="1169036" y="145097"/>
                </a:lnTo>
                <a:lnTo>
                  <a:pt x="1169036" y="99378"/>
                </a:lnTo>
                <a:lnTo>
                  <a:pt x="1123317" y="99378"/>
                </a:lnTo>
                <a:close/>
                <a:moveTo>
                  <a:pt x="1201218" y="99378"/>
                </a:moveTo>
                <a:lnTo>
                  <a:pt x="1201218" y="145097"/>
                </a:lnTo>
                <a:lnTo>
                  <a:pt x="1246937" y="145097"/>
                </a:lnTo>
                <a:lnTo>
                  <a:pt x="1246937" y="99378"/>
                </a:lnTo>
                <a:lnTo>
                  <a:pt x="1201218" y="99378"/>
                </a:lnTo>
                <a:close/>
                <a:moveTo>
                  <a:pt x="1279119" y="99378"/>
                </a:moveTo>
                <a:lnTo>
                  <a:pt x="1279119" y="145097"/>
                </a:lnTo>
                <a:lnTo>
                  <a:pt x="1324838" y="145097"/>
                </a:lnTo>
                <a:lnTo>
                  <a:pt x="1324838" y="99378"/>
                </a:lnTo>
                <a:lnTo>
                  <a:pt x="1279119" y="99378"/>
                </a:lnTo>
                <a:close/>
                <a:moveTo>
                  <a:pt x="1357020" y="99378"/>
                </a:moveTo>
                <a:lnTo>
                  <a:pt x="1357020" y="145097"/>
                </a:lnTo>
                <a:lnTo>
                  <a:pt x="1402739" y="145097"/>
                </a:lnTo>
                <a:lnTo>
                  <a:pt x="1402739" y="99378"/>
                </a:lnTo>
                <a:lnTo>
                  <a:pt x="1357020" y="99378"/>
                </a:lnTo>
                <a:close/>
                <a:moveTo>
                  <a:pt x="1434921" y="99378"/>
                </a:moveTo>
                <a:lnTo>
                  <a:pt x="1434921" y="145097"/>
                </a:lnTo>
                <a:lnTo>
                  <a:pt x="1480640" y="145097"/>
                </a:lnTo>
                <a:lnTo>
                  <a:pt x="1480640" y="99378"/>
                </a:lnTo>
                <a:lnTo>
                  <a:pt x="1434921" y="99378"/>
                </a:lnTo>
                <a:close/>
                <a:moveTo>
                  <a:pt x="1512822" y="99378"/>
                </a:moveTo>
                <a:lnTo>
                  <a:pt x="1512822" y="145097"/>
                </a:lnTo>
                <a:lnTo>
                  <a:pt x="1558541" y="145097"/>
                </a:lnTo>
                <a:lnTo>
                  <a:pt x="1558541" y="99378"/>
                </a:lnTo>
                <a:lnTo>
                  <a:pt x="1512822" y="99378"/>
                </a:lnTo>
                <a:close/>
                <a:moveTo>
                  <a:pt x="1590723" y="99378"/>
                </a:moveTo>
                <a:lnTo>
                  <a:pt x="1590723" y="145097"/>
                </a:lnTo>
                <a:lnTo>
                  <a:pt x="1636442" y="145097"/>
                </a:lnTo>
                <a:lnTo>
                  <a:pt x="1636442" y="99378"/>
                </a:lnTo>
                <a:lnTo>
                  <a:pt x="1590723" y="99378"/>
                </a:lnTo>
                <a:close/>
                <a:moveTo>
                  <a:pt x="1668624" y="99378"/>
                </a:moveTo>
                <a:lnTo>
                  <a:pt x="1668624" y="145097"/>
                </a:lnTo>
                <a:lnTo>
                  <a:pt x="1714343" y="145097"/>
                </a:lnTo>
                <a:lnTo>
                  <a:pt x="1714343" y="99378"/>
                </a:lnTo>
                <a:lnTo>
                  <a:pt x="1668624" y="99378"/>
                </a:lnTo>
                <a:close/>
                <a:moveTo>
                  <a:pt x="1746525" y="99378"/>
                </a:moveTo>
                <a:lnTo>
                  <a:pt x="1746525" y="145097"/>
                </a:lnTo>
                <a:lnTo>
                  <a:pt x="1792244" y="145097"/>
                </a:lnTo>
                <a:lnTo>
                  <a:pt x="1792244" y="99378"/>
                </a:lnTo>
                <a:lnTo>
                  <a:pt x="1746525" y="99378"/>
                </a:lnTo>
                <a:close/>
                <a:moveTo>
                  <a:pt x="1824426" y="99378"/>
                </a:moveTo>
                <a:lnTo>
                  <a:pt x="1824426" y="145097"/>
                </a:lnTo>
                <a:lnTo>
                  <a:pt x="1870145" y="145097"/>
                </a:lnTo>
                <a:lnTo>
                  <a:pt x="1870145" y="99378"/>
                </a:lnTo>
                <a:lnTo>
                  <a:pt x="1824426" y="99378"/>
                </a:lnTo>
                <a:close/>
                <a:moveTo>
                  <a:pt x="1902327" y="99378"/>
                </a:moveTo>
                <a:lnTo>
                  <a:pt x="1902327" y="145097"/>
                </a:lnTo>
                <a:lnTo>
                  <a:pt x="1948046" y="145097"/>
                </a:lnTo>
                <a:lnTo>
                  <a:pt x="1948046" y="99378"/>
                </a:lnTo>
                <a:lnTo>
                  <a:pt x="1902327" y="99378"/>
                </a:lnTo>
                <a:close/>
                <a:moveTo>
                  <a:pt x="1980228" y="99378"/>
                </a:moveTo>
                <a:lnTo>
                  <a:pt x="1980228" y="145097"/>
                </a:lnTo>
                <a:lnTo>
                  <a:pt x="2025947" y="145097"/>
                </a:lnTo>
                <a:lnTo>
                  <a:pt x="2025947" y="99378"/>
                </a:lnTo>
                <a:lnTo>
                  <a:pt x="1980228" y="99378"/>
                </a:lnTo>
                <a:close/>
                <a:moveTo>
                  <a:pt x="2058129" y="99378"/>
                </a:moveTo>
                <a:lnTo>
                  <a:pt x="2058129" y="145097"/>
                </a:lnTo>
                <a:lnTo>
                  <a:pt x="2103848" y="145097"/>
                </a:lnTo>
                <a:lnTo>
                  <a:pt x="2103848" y="99378"/>
                </a:lnTo>
                <a:lnTo>
                  <a:pt x="2058129" y="99378"/>
                </a:lnTo>
                <a:close/>
                <a:moveTo>
                  <a:pt x="2136030" y="99378"/>
                </a:moveTo>
                <a:lnTo>
                  <a:pt x="2136030" y="145097"/>
                </a:lnTo>
                <a:lnTo>
                  <a:pt x="2181749" y="145097"/>
                </a:lnTo>
                <a:lnTo>
                  <a:pt x="2181749" y="99378"/>
                </a:lnTo>
                <a:lnTo>
                  <a:pt x="2136030" y="99378"/>
                </a:lnTo>
                <a:close/>
                <a:moveTo>
                  <a:pt x="2213928" y="99378"/>
                </a:moveTo>
                <a:lnTo>
                  <a:pt x="2213928" y="145097"/>
                </a:lnTo>
                <a:lnTo>
                  <a:pt x="2259647" y="145097"/>
                </a:lnTo>
                <a:lnTo>
                  <a:pt x="2259647" y="99378"/>
                </a:lnTo>
                <a:lnTo>
                  <a:pt x="2213928" y="99378"/>
                </a:lnTo>
                <a:close/>
                <a:moveTo>
                  <a:pt x="32703" y="166053"/>
                </a:moveTo>
                <a:lnTo>
                  <a:pt x="32703" y="211772"/>
                </a:lnTo>
                <a:lnTo>
                  <a:pt x="78422" y="211772"/>
                </a:lnTo>
                <a:lnTo>
                  <a:pt x="78422" y="166053"/>
                </a:lnTo>
                <a:lnTo>
                  <a:pt x="32703" y="166053"/>
                </a:lnTo>
                <a:close/>
                <a:moveTo>
                  <a:pt x="110604" y="166053"/>
                </a:moveTo>
                <a:lnTo>
                  <a:pt x="110604" y="211772"/>
                </a:lnTo>
                <a:lnTo>
                  <a:pt x="156323" y="211772"/>
                </a:lnTo>
                <a:lnTo>
                  <a:pt x="156323" y="166053"/>
                </a:lnTo>
                <a:lnTo>
                  <a:pt x="110604" y="166053"/>
                </a:lnTo>
                <a:close/>
                <a:moveTo>
                  <a:pt x="188505" y="166053"/>
                </a:moveTo>
                <a:lnTo>
                  <a:pt x="188505" y="211772"/>
                </a:lnTo>
                <a:lnTo>
                  <a:pt x="234224" y="211772"/>
                </a:lnTo>
                <a:lnTo>
                  <a:pt x="234224" y="166053"/>
                </a:lnTo>
                <a:lnTo>
                  <a:pt x="188505" y="166053"/>
                </a:lnTo>
                <a:close/>
                <a:moveTo>
                  <a:pt x="266406" y="166053"/>
                </a:moveTo>
                <a:lnTo>
                  <a:pt x="266406" y="211772"/>
                </a:lnTo>
                <a:lnTo>
                  <a:pt x="312125" y="211772"/>
                </a:lnTo>
                <a:lnTo>
                  <a:pt x="312125" y="166053"/>
                </a:lnTo>
                <a:lnTo>
                  <a:pt x="266406" y="166053"/>
                </a:lnTo>
                <a:close/>
                <a:moveTo>
                  <a:pt x="344307" y="166053"/>
                </a:moveTo>
                <a:lnTo>
                  <a:pt x="344307" y="211772"/>
                </a:lnTo>
                <a:lnTo>
                  <a:pt x="390026" y="211772"/>
                </a:lnTo>
                <a:lnTo>
                  <a:pt x="390026" y="166053"/>
                </a:lnTo>
                <a:lnTo>
                  <a:pt x="344307" y="166053"/>
                </a:lnTo>
                <a:close/>
                <a:moveTo>
                  <a:pt x="422208" y="166053"/>
                </a:moveTo>
                <a:lnTo>
                  <a:pt x="422208" y="211772"/>
                </a:lnTo>
                <a:lnTo>
                  <a:pt x="467927" y="211772"/>
                </a:lnTo>
                <a:lnTo>
                  <a:pt x="467927" y="166053"/>
                </a:lnTo>
                <a:lnTo>
                  <a:pt x="422208" y="166053"/>
                </a:lnTo>
                <a:close/>
                <a:moveTo>
                  <a:pt x="500109" y="166053"/>
                </a:moveTo>
                <a:lnTo>
                  <a:pt x="500109" y="211772"/>
                </a:lnTo>
                <a:lnTo>
                  <a:pt x="545828" y="211772"/>
                </a:lnTo>
                <a:lnTo>
                  <a:pt x="545828" y="166053"/>
                </a:lnTo>
                <a:lnTo>
                  <a:pt x="500109" y="166053"/>
                </a:lnTo>
                <a:close/>
                <a:moveTo>
                  <a:pt x="578010" y="166053"/>
                </a:moveTo>
                <a:lnTo>
                  <a:pt x="578010" y="211772"/>
                </a:lnTo>
                <a:lnTo>
                  <a:pt x="623729" y="211772"/>
                </a:lnTo>
                <a:lnTo>
                  <a:pt x="623729" y="166053"/>
                </a:lnTo>
                <a:lnTo>
                  <a:pt x="578010" y="166053"/>
                </a:lnTo>
                <a:close/>
                <a:moveTo>
                  <a:pt x="655911" y="166053"/>
                </a:moveTo>
                <a:lnTo>
                  <a:pt x="655911" y="211772"/>
                </a:lnTo>
                <a:lnTo>
                  <a:pt x="701630" y="211772"/>
                </a:lnTo>
                <a:lnTo>
                  <a:pt x="701630" y="166053"/>
                </a:lnTo>
                <a:lnTo>
                  <a:pt x="655911" y="166053"/>
                </a:lnTo>
                <a:close/>
                <a:moveTo>
                  <a:pt x="733812" y="166053"/>
                </a:moveTo>
                <a:lnTo>
                  <a:pt x="733812" y="211772"/>
                </a:lnTo>
                <a:lnTo>
                  <a:pt x="779531" y="211772"/>
                </a:lnTo>
                <a:lnTo>
                  <a:pt x="779531" y="166053"/>
                </a:lnTo>
                <a:lnTo>
                  <a:pt x="733812" y="166053"/>
                </a:lnTo>
                <a:close/>
                <a:moveTo>
                  <a:pt x="811713" y="166053"/>
                </a:moveTo>
                <a:lnTo>
                  <a:pt x="811713" y="211772"/>
                </a:lnTo>
                <a:lnTo>
                  <a:pt x="857432" y="211772"/>
                </a:lnTo>
                <a:lnTo>
                  <a:pt x="857432" y="166053"/>
                </a:lnTo>
                <a:lnTo>
                  <a:pt x="811713" y="166053"/>
                </a:lnTo>
                <a:close/>
                <a:moveTo>
                  <a:pt x="889614" y="166053"/>
                </a:moveTo>
                <a:lnTo>
                  <a:pt x="889614" y="211772"/>
                </a:lnTo>
                <a:lnTo>
                  <a:pt x="935333" y="211772"/>
                </a:lnTo>
                <a:lnTo>
                  <a:pt x="935333" y="166053"/>
                </a:lnTo>
                <a:lnTo>
                  <a:pt x="889614" y="166053"/>
                </a:lnTo>
                <a:close/>
                <a:moveTo>
                  <a:pt x="967515" y="166053"/>
                </a:moveTo>
                <a:lnTo>
                  <a:pt x="967515" y="211772"/>
                </a:lnTo>
                <a:lnTo>
                  <a:pt x="1013234" y="211772"/>
                </a:lnTo>
                <a:lnTo>
                  <a:pt x="1013234" y="166053"/>
                </a:lnTo>
                <a:lnTo>
                  <a:pt x="967515" y="166053"/>
                </a:lnTo>
                <a:close/>
                <a:moveTo>
                  <a:pt x="1045416" y="166053"/>
                </a:moveTo>
                <a:lnTo>
                  <a:pt x="1045416" y="211772"/>
                </a:lnTo>
                <a:lnTo>
                  <a:pt x="1091135" y="211772"/>
                </a:lnTo>
                <a:lnTo>
                  <a:pt x="1091135" y="166053"/>
                </a:lnTo>
                <a:lnTo>
                  <a:pt x="1045416" y="166053"/>
                </a:lnTo>
                <a:close/>
                <a:moveTo>
                  <a:pt x="1123317" y="166053"/>
                </a:moveTo>
                <a:lnTo>
                  <a:pt x="1123317" y="211772"/>
                </a:lnTo>
                <a:lnTo>
                  <a:pt x="1169036" y="211772"/>
                </a:lnTo>
                <a:lnTo>
                  <a:pt x="1169036" y="166053"/>
                </a:lnTo>
                <a:lnTo>
                  <a:pt x="1123317" y="166053"/>
                </a:lnTo>
                <a:close/>
                <a:moveTo>
                  <a:pt x="1201218" y="166053"/>
                </a:moveTo>
                <a:lnTo>
                  <a:pt x="1201218" y="211772"/>
                </a:lnTo>
                <a:lnTo>
                  <a:pt x="1246937" y="211772"/>
                </a:lnTo>
                <a:lnTo>
                  <a:pt x="1246937" y="166053"/>
                </a:lnTo>
                <a:lnTo>
                  <a:pt x="1201218" y="166053"/>
                </a:lnTo>
                <a:close/>
                <a:moveTo>
                  <a:pt x="1279119" y="166053"/>
                </a:moveTo>
                <a:lnTo>
                  <a:pt x="1279119" y="211772"/>
                </a:lnTo>
                <a:lnTo>
                  <a:pt x="1324838" y="211772"/>
                </a:lnTo>
                <a:lnTo>
                  <a:pt x="1324838" y="166053"/>
                </a:lnTo>
                <a:lnTo>
                  <a:pt x="1279119" y="166053"/>
                </a:lnTo>
                <a:close/>
                <a:moveTo>
                  <a:pt x="1357020" y="166053"/>
                </a:moveTo>
                <a:lnTo>
                  <a:pt x="1357020" y="211772"/>
                </a:lnTo>
                <a:lnTo>
                  <a:pt x="1402739" y="211772"/>
                </a:lnTo>
                <a:lnTo>
                  <a:pt x="1402739" y="166053"/>
                </a:lnTo>
                <a:lnTo>
                  <a:pt x="1357020" y="166053"/>
                </a:lnTo>
                <a:close/>
                <a:moveTo>
                  <a:pt x="1434921" y="166053"/>
                </a:moveTo>
                <a:lnTo>
                  <a:pt x="1434921" y="211772"/>
                </a:lnTo>
                <a:lnTo>
                  <a:pt x="1480640" y="211772"/>
                </a:lnTo>
                <a:lnTo>
                  <a:pt x="1480640" y="166053"/>
                </a:lnTo>
                <a:lnTo>
                  <a:pt x="1434921" y="166053"/>
                </a:lnTo>
                <a:close/>
                <a:moveTo>
                  <a:pt x="1512822" y="166053"/>
                </a:moveTo>
                <a:lnTo>
                  <a:pt x="1512822" y="211772"/>
                </a:lnTo>
                <a:lnTo>
                  <a:pt x="1558541" y="211772"/>
                </a:lnTo>
                <a:lnTo>
                  <a:pt x="1558541" y="166053"/>
                </a:lnTo>
                <a:lnTo>
                  <a:pt x="1512822" y="166053"/>
                </a:lnTo>
                <a:close/>
                <a:moveTo>
                  <a:pt x="1590723" y="166053"/>
                </a:moveTo>
                <a:lnTo>
                  <a:pt x="1590723" y="211772"/>
                </a:lnTo>
                <a:lnTo>
                  <a:pt x="1636442" y="211772"/>
                </a:lnTo>
                <a:lnTo>
                  <a:pt x="1636442" y="166053"/>
                </a:lnTo>
                <a:lnTo>
                  <a:pt x="1590723" y="166053"/>
                </a:lnTo>
                <a:close/>
                <a:moveTo>
                  <a:pt x="1668624" y="166053"/>
                </a:moveTo>
                <a:lnTo>
                  <a:pt x="1668624" y="211772"/>
                </a:lnTo>
                <a:lnTo>
                  <a:pt x="1714343" y="211772"/>
                </a:lnTo>
                <a:lnTo>
                  <a:pt x="1714343" y="166053"/>
                </a:lnTo>
                <a:lnTo>
                  <a:pt x="1668624" y="166053"/>
                </a:lnTo>
                <a:close/>
                <a:moveTo>
                  <a:pt x="1746525" y="166053"/>
                </a:moveTo>
                <a:lnTo>
                  <a:pt x="1746525" y="211772"/>
                </a:lnTo>
                <a:lnTo>
                  <a:pt x="1792244" y="211772"/>
                </a:lnTo>
                <a:lnTo>
                  <a:pt x="1792244" y="166053"/>
                </a:lnTo>
                <a:lnTo>
                  <a:pt x="1746525" y="166053"/>
                </a:lnTo>
                <a:close/>
                <a:moveTo>
                  <a:pt x="1824426" y="166053"/>
                </a:moveTo>
                <a:lnTo>
                  <a:pt x="1824426" y="211772"/>
                </a:lnTo>
                <a:lnTo>
                  <a:pt x="1870145" y="211772"/>
                </a:lnTo>
                <a:lnTo>
                  <a:pt x="1870145" y="166053"/>
                </a:lnTo>
                <a:lnTo>
                  <a:pt x="1824426" y="166053"/>
                </a:lnTo>
                <a:close/>
                <a:moveTo>
                  <a:pt x="1902327" y="166053"/>
                </a:moveTo>
                <a:lnTo>
                  <a:pt x="1902327" y="211772"/>
                </a:lnTo>
                <a:lnTo>
                  <a:pt x="1948046" y="211772"/>
                </a:lnTo>
                <a:lnTo>
                  <a:pt x="1948046" y="166053"/>
                </a:lnTo>
                <a:lnTo>
                  <a:pt x="1902327" y="166053"/>
                </a:lnTo>
                <a:close/>
                <a:moveTo>
                  <a:pt x="1980228" y="166053"/>
                </a:moveTo>
                <a:lnTo>
                  <a:pt x="1980228" y="211772"/>
                </a:lnTo>
                <a:lnTo>
                  <a:pt x="2025947" y="211772"/>
                </a:lnTo>
                <a:lnTo>
                  <a:pt x="2025947" y="166053"/>
                </a:lnTo>
                <a:lnTo>
                  <a:pt x="1980228" y="166053"/>
                </a:lnTo>
                <a:close/>
                <a:moveTo>
                  <a:pt x="2058129" y="166053"/>
                </a:moveTo>
                <a:lnTo>
                  <a:pt x="2058129" y="211772"/>
                </a:lnTo>
                <a:lnTo>
                  <a:pt x="2103848" y="211772"/>
                </a:lnTo>
                <a:lnTo>
                  <a:pt x="2103848" y="166053"/>
                </a:lnTo>
                <a:lnTo>
                  <a:pt x="2058129" y="166053"/>
                </a:lnTo>
                <a:close/>
                <a:moveTo>
                  <a:pt x="2136030" y="166053"/>
                </a:moveTo>
                <a:lnTo>
                  <a:pt x="2136030" y="211772"/>
                </a:lnTo>
                <a:lnTo>
                  <a:pt x="2181749" y="211772"/>
                </a:lnTo>
                <a:lnTo>
                  <a:pt x="2181749" y="166053"/>
                </a:lnTo>
                <a:lnTo>
                  <a:pt x="2136030" y="166053"/>
                </a:lnTo>
                <a:close/>
                <a:moveTo>
                  <a:pt x="2213928" y="166053"/>
                </a:moveTo>
                <a:lnTo>
                  <a:pt x="2213928" y="211772"/>
                </a:lnTo>
                <a:lnTo>
                  <a:pt x="2259647" y="211772"/>
                </a:lnTo>
                <a:lnTo>
                  <a:pt x="2259647" y="166053"/>
                </a:lnTo>
                <a:lnTo>
                  <a:pt x="2213928" y="166053"/>
                </a:lnTo>
                <a:close/>
                <a:moveTo>
                  <a:pt x="32703" y="232728"/>
                </a:moveTo>
                <a:lnTo>
                  <a:pt x="32703" y="278447"/>
                </a:lnTo>
                <a:lnTo>
                  <a:pt x="78422" y="278447"/>
                </a:lnTo>
                <a:lnTo>
                  <a:pt x="78422" y="232728"/>
                </a:lnTo>
                <a:lnTo>
                  <a:pt x="32703" y="232728"/>
                </a:lnTo>
                <a:close/>
                <a:moveTo>
                  <a:pt x="110604" y="232728"/>
                </a:moveTo>
                <a:lnTo>
                  <a:pt x="110604" y="278447"/>
                </a:lnTo>
                <a:lnTo>
                  <a:pt x="156323" y="278447"/>
                </a:lnTo>
                <a:lnTo>
                  <a:pt x="156323" y="232728"/>
                </a:lnTo>
                <a:lnTo>
                  <a:pt x="110604" y="232728"/>
                </a:lnTo>
                <a:close/>
                <a:moveTo>
                  <a:pt x="188505" y="232728"/>
                </a:moveTo>
                <a:lnTo>
                  <a:pt x="188505" y="278447"/>
                </a:lnTo>
                <a:lnTo>
                  <a:pt x="234224" y="278447"/>
                </a:lnTo>
                <a:lnTo>
                  <a:pt x="234224" y="232728"/>
                </a:lnTo>
                <a:lnTo>
                  <a:pt x="188505" y="232728"/>
                </a:lnTo>
                <a:close/>
                <a:moveTo>
                  <a:pt x="266406" y="232728"/>
                </a:moveTo>
                <a:lnTo>
                  <a:pt x="266406" y="278447"/>
                </a:lnTo>
                <a:lnTo>
                  <a:pt x="312125" y="278447"/>
                </a:lnTo>
                <a:lnTo>
                  <a:pt x="312125" y="232728"/>
                </a:lnTo>
                <a:lnTo>
                  <a:pt x="266406" y="232728"/>
                </a:lnTo>
                <a:close/>
                <a:moveTo>
                  <a:pt x="344307" y="232728"/>
                </a:moveTo>
                <a:lnTo>
                  <a:pt x="344307" y="278447"/>
                </a:lnTo>
                <a:lnTo>
                  <a:pt x="390026" y="278447"/>
                </a:lnTo>
                <a:lnTo>
                  <a:pt x="390026" y="232728"/>
                </a:lnTo>
                <a:lnTo>
                  <a:pt x="344307" y="232728"/>
                </a:lnTo>
                <a:close/>
                <a:moveTo>
                  <a:pt x="422208" y="232728"/>
                </a:moveTo>
                <a:lnTo>
                  <a:pt x="422208" y="278447"/>
                </a:lnTo>
                <a:lnTo>
                  <a:pt x="467927" y="278447"/>
                </a:lnTo>
                <a:lnTo>
                  <a:pt x="467927" y="232728"/>
                </a:lnTo>
                <a:lnTo>
                  <a:pt x="422208" y="232728"/>
                </a:lnTo>
                <a:close/>
                <a:moveTo>
                  <a:pt x="500109" y="232728"/>
                </a:moveTo>
                <a:lnTo>
                  <a:pt x="500109" y="278447"/>
                </a:lnTo>
                <a:lnTo>
                  <a:pt x="545828" y="278447"/>
                </a:lnTo>
                <a:lnTo>
                  <a:pt x="545828" y="232728"/>
                </a:lnTo>
                <a:lnTo>
                  <a:pt x="500109" y="232728"/>
                </a:lnTo>
                <a:close/>
                <a:moveTo>
                  <a:pt x="578010" y="232728"/>
                </a:moveTo>
                <a:lnTo>
                  <a:pt x="578010" y="278447"/>
                </a:lnTo>
                <a:lnTo>
                  <a:pt x="623729" y="278447"/>
                </a:lnTo>
                <a:lnTo>
                  <a:pt x="623729" y="232728"/>
                </a:lnTo>
                <a:lnTo>
                  <a:pt x="578010" y="232728"/>
                </a:lnTo>
                <a:close/>
                <a:moveTo>
                  <a:pt x="655911" y="232728"/>
                </a:moveTo>
                <a:lnTo>
                  <a:pt x="655911" y="278447"/>
                </a:lnTo>
                <a:lnTo>
                  <a:pt x="701630" y="278447"/>
                </a:lnTo>
                <a:lnTo>
                  <a:pt x="701630" y="232728"/>
                </a:lnTo>
                <a:lnTo>
                  <a:pt x="655911" y="232728"/>
                </a:lnTo>
                <a:close/>
                <a:moveTo>
                  <a:pt x="733812" y="232728"/>
                </a:moveTo>
                <a:lnTo>
                  <a:pt x="733812" y="278447"/>
                </a:lnTo>
                <a:lnTo>
                  <a:pt x="779531" y="278447"/>
                </a:lnTo>
                <a:lnTo>
                  <a:pt x="779531" y="232728"/>
                </a:lnTo>
                <a:lnTo>
                  <a:pt x="733812" y="232728"/>
                </a:lnTo>
                <a:close/>
                <a:moveTo>
                  <a:pt x="811713" y="232728"/>
                </a:moveTo>
                <a:lnTo>
                  <a:pt x="811713" y="278447"/>
                </a:lnTo>
                <a:lnTo>
                  <a:pt x="857432" y="278447"/>
                </a:lnTo>
                <a:lnTo>
                  <a:pt x="857432" y="232728"/>
                </a:lnTo>
                <a:lnTo>
                  <a:pt x="811713" y="232728"/>
                </a:lnTo>
                <a:close/>
                <a:moveTo>
                  <a:pt x="889614" y="232728"/>
                </a:moveTo>
                <a:lnTo>
                  <a:pt x="889614" y="278447"/>
                </a:lnTo>
                <a:lnTo>
                  <a:pt x="935333" y="278447"/>
                </a:lnTo>
                <a:lnTo>
                  <a:pt x="935333" y="232728"/>
                </a:lnTo>
                <a:lnTo>
                  <a:pt x="889614" y="232728"/>
                </a:lnTo>
                <a:close/>
                <a:moveTo>
                  <a:pt x="967515" y="232728"/>
                </a:moveTo>
                <a:lnTo>
                  <a:pt x="967515" y="278447"/>
                </a:lnTo>
                <a:lnTo>
                  <a:pt x="1013234" y="278447"/>
                </a:lnTo>
                <a:lnTo>
                  <a:pt x="1013234" y="232728"/>
                </a:lnTo>
                <a:lnTo>
                  <a:pt x="967515" y="232728"/>
                </a:lnTo>
                <a:close/>
                <a:moveTo>
                  <a:pt x="1045416" y="232728"/>
                </a:moveTo>
                <a:lnTo>
                  <a:pt x="1045416" y="278447"/>
                </a:lnTo>
                <a:lnTo>
                  <a:pt x="1091135" y="278447"/>
                </a:lnTo>
                <a:lnTo>
                  <a:pt x="1091135" y="232728"/>
                </a:lnTo>
                <a:lnTo>
                  <a:pt x="1045416" y="232728"/>
                </a:lnTo>
                <a:close/>
                <a:moveTo>
                  <a:pt x="1123317" y="232728"/>
                </a:moveTo>
                <a:lnTo>
                  <a:pt x="1123317" y="278447"/>
                </a:lnTo>
                <a:lnTo>
                  <a:pt x="1169036" y="278447"/>
                </a:lnTo>
                <a:lnTo>
                  <a:pt x="1169036" y="232728"/>
                </a:lnTo>
                <a:lnTo>
                  <a:pt x="1123317" y="232728"/>
                </a:lnTo>
                <a:close/>
                <a:moveTo>
                  <a:pt x="1201218" y="232728"/>
                </a:moveTo>
                <a:lnTo>
                  <a:pt x="1201218" y="278447"/>
                </a:lnTo>
                <a:lnTo>
                  <a:pt x="1246937" y="278447"/>
                </a:lnTo>
                <a:lnTo>
                  <a:pt x="1246937" y="232728"/>
                </a:lnTo>
                <a:lnTo>
                  <a:pt x="1201218" y="232728"/>
                </a:lnTo>
                <a:close/>
                <a:moveTo>
                  <a:pt x="1279119" y="232728"/>
                </a:moveTo>
                <a:lnTo>
                  <a:pt x="1279119" y="278447"/>
                </a:lnTo>
                <a:lnTo>
                  <a:pt x="1324838" y="278447"/>
                </a:lnTo>
                <a:lnTo>
                  <a:pt x="1324838" y="232728"/>
                </a:lnTo>
                <a:lnTo>
                  <a:pt x="1279119" y="232728"/>
                </a:lnTo>
                <a:close/>
                <a:moveTo>
                  <a:pt x="1357020" y="232728"/>
                </a:moveTo>
                <a:lnTo>
                  <a:pt x="1357020" y="278447"/>
                </a:lnTo>
                <a:lnTo>
                  <a:pt x="1402739" y="278447"/>
                </a:lnTo>
                <a:lnTo>
                  <a:pt x="1402739" y="232728"/>
                </a:lnTo>
                <a:lnTo>
                  <a:pt x="1357020" y="232728"/>
                </a:lnTo>
                <a:close/>
                <a:moveTo>
                  <a:pt x="1434921" y="232728"/>
                </a:moveTo>
                <a:lnTo>
                  <a:pt x="1434921" y="278447"/>
                </a:lnTo>
                <a:lnTo>
                  <a:pt x="1480640" y="278447"/>
                </a:lnTo>
                <a:lnTo>
                  <a:pt x="1480640" y="232728"/>
                </a:lnTo>
                <a:lnTo>
                  <a:pt x="1434921" y="232728"/>
                </a:lnTo>
                <a:close/>
                <a:moveTo>
                  <a:pt x="1512822" y="232728"/>
                </a:moveTo>
                <a:lnTo>
                  <a:pt x="1512822" y="278447"/>
                </a:lnTo>
                <a:lnTo>
                  <a:pt x="1558541" y="278447"/>
                </a:lnTo>
                <a:lnTo>
                  <a:pt x="1558541" y="232728"/>
                </a:lnTo>
                <a:lnTo>
                  <a:pt x="1512822" y="232728"/>
                </a:lnTo>
                <a:close/>
                <a:moveTo>
                  <a:pt x="1590723" y="232728"/>
                </a:moveTo>
                <a:lnTo>
                  <a:pt x="1590723" y="278447"/>
                </a:lnTo>
                <a:lnTo>
                  <a:pt x="1636442" y="278447"/>
                </a:lnTo>
                <a:lnTo>
                  <a:pt x="1636442" y="232728"/>
                </a:lnTo>
                <a:lnTo>
                  <a:pt x="1590723" y="232728"/>
                </a:lnTo>
                <a:close/>
                <a:moveTo>
                  <a:pt x="1668624" y="232728"/>
                </a:moveTo>
                <a:lnTo>
                  <a:pt x="1668624" y="278447"/>
                </a:lnTo>
                <a:lnTo>
                  <a:pt x="1714343" y="278447"/>
                </a:lnTo>
                <a:lnTo>
                  <a:pt x="1714343" y="232728"/>
                </a:lnTo>
                <a:lnTo>
                  <a:pt x="1668624" y="232728"/>
                </a:lnTo>
                <a:close/>
                <a:moveTo>
                  <a:pt x="1746525" y="232728"/>
                </a:moveTo>
                <a:lnTo>
                  <a:pt x="1746525" y="278447"/>
                </a:lnTo>
                <a:lnTo>
                  <a:pt x="1792244" y="278447"/>
                </a:lnTo>
                <a:lnTo>
                  <a:pt x="1792244" y="232728"/>
                </a:lnTo>
                <a:lnTo>
                  <a:pt x="1746525" y="232728"/>
                </a:lnTo>
                <a:close/>
                <a:moveTo>
                  <a:pt x="1824426" y="232728"/>
                </a:moveTo>
                <a:lnTo>
                  <a:pt x="1824426" y="278447"/>
                </a:lnTo>
                <a:lnTo>
                  <a:pt x="1870145" y="278447"/>
                </a:lnTo>
                <a:lnTo>
                  <a:pt x="1870145" y="232728"/>
                </a:lnTo>
                <a:lnTo>
                  <a:pt x="1824426" y="232728"/>
                </a:lnTo>
                <a:close/>
                <a:moveTo>
                  <a:pt x="1902327" y="232728"/>
                </a:moveTo>
                <a:lnTo>
                  <a:pt x="1902327" y="278447"/>
                </a:lnTo>
                <a:lnTo>
                  <a:pt x="1948046" y="278447"/>
                </a:lnTo>
                <a:lnTo>
                  <a:pt x="1948046" y="232728"/>
                </a:lnTo>
                <a:lnTo>
                  <a:pt x="1902327" y="232728"/>
                </a:lnTo>
                <a:close/>
                <a:moveTo>
                  <a:pt x="1980228" y="232728"/>
                </a:moveTo>
                <a:lnTo>
                  <a:pt x="1980228" y="278447"/>
                </a:lnTo>
                <a:lnTo>
                  <a:pt x="2025947" y="278447"/>
                </a:lnTo>
                <a:lnTo>
                  <a:pt x="2025947" y="232728"/>
                </a:lnTo>
                <a:lnTo>
                  <a:pt x="1980228" y="232728"/>
                </a:lnTo>
                <a:close/>
                <a:moveTo>
                  <a:pt x="2058129" y="232728"/>
                </a:moveTo>
                <a:lnTo>
                  <a:pt x="2058129" y="278447"/>
                </a:lnTo>
                <a:lnTo>
                  <a:pt x="2103848" y="278447"/>
                </a:lnTo>
                <a:lnTo>
                  <a:pt x="2103848" y="232728"/>
                </a:lnTo>
                <a:lnTo>
                  <a:pt x="2058129" y="232728"/>
                </a:lnTo>
                <a:close/>
                <a:moveTo>
                  <a:pt x="2136030" y="232728"/>
                </a:moveTo>
                <a:lnTo>
                  <a:pt x="2136030" y="278447"/>
                </a:lnTo>
                <a:lnTo>
                  <a:pt x="2181749" y="278447"/>
                </a:lnTo>
                <a:lnTo>
                  <a:pt x="2181749" y="232728"/>
                </a:lnTo>
                <a:lnTo>
                  <a:pt x="2136030" y="232728"/>
                </a:lnTo>
                <a:close/>
                <a:moveTo>
                  <a:pt x="2213928" y="232728"/>
                </a:moveTo>
                <a:lnTo>
                  <a:pt x="2213928" y="278447"/>
                </a:lnTo>
                <a:lnTo>
                  <a:pt x="2259647" y="278447"/>
                </a:lnTo>
                <a:lnTo>
                  <a:pt x="2259647" y="232728"/>
                </a:lnTo>
                <a:lnTo>
                  <a:pt x="2213928" y="232728"/>
                </a:lnTo>
                <a:close/>
                <a:moveTo>
                  <a:pt x="32703" y="299403"/>
                </a:moveTo>
                <a:lnTo>
                  <a:pt x="32703" y="345122"/>
                </a:lnTo>
                <a:lnTo>
                  <a:pt x="78422" y="345122"/>
                </a:lnTo>
                <a:lnTo>
                  <a:pt x="78422" y="299403"/>
                </a:lnTo>
                <a:lnTo>
                  <a:pt x="32703" y="299403"/>
                </a:lnTo>
                <a:close/>
                <a:moveTo>
                  <a:pt x="110604" y="299403"/>
                </a:moveTo>
                <a:lnTo>
                  <a:pt x="110604" y="345122"/>
                </a:lnTo>
                <a:lnTo>
                  <a:pt x="156323" y="345122"/>
                </a:lnTo>
                <a:lnTo>
                  <a:pt x="156323" y="299403"/>
                </a:lnTo>
                <a:lnTo>
                  <a:pt x="110604" y="299403"/>
                </a:lnTo>
                <a:close/>
                <a:moveTo>
                  <a:pt x="188505" y="299403"/>
                </a:moveTo>
                <a:lnTo>
                  <a:pt x="188505" y="345122"/>
                </a:lnTo>
                <a:lnTo>
                  <a:pt x="234224" y="345122"/>
                </a:lnTo>
                <a:lnTo>
                  <a:pt x="234224" y="299403"/>
                </a:lnTo>
                <a:lnTo>
                  <a:pt x="188505" y="299403"/>
                </a:lnTo>
                <a:close/>
                <a:moveTo>
                  <a:pt x="266406" y="299403"/>
                </a:moveTo>
                <a:lnTo>
                  <a:pt x="266406" y="345122"/>
                </a:lnTo>
                <a:lnTo>
                  <a:pt x="312125" y="345122"/>
                </a:lnTo>
                <a:lnTo>
                  <a:pt x="312125" y="299403"/>
                </a:lnTo>
                <a:lnTo>
                  <a:pt x="266406" y="299403"/>
                </a:lnTo>
                <a:close/>
                <a:moveTo>
                  <a:pt x="344307" y="299403"/>
                </a:moveTo>
                <a:lnTo>
                  <a:pt x="344307" y="345122"/>
                </a:lnTo>
                <a:lnTo>
                  <a:pt x="390026" y="345122"/>
                </a:lnTo>
                <a:lnTo>
                  <a:pt x="390026" y="299403"/>
                </a:lnTo>
                <a:lnTo>
                  <a:pt x="344307" y="299403"/>
                </a:lnTo>
                <a:close/>
                <a:moveTo>
                  <a:pt x="422208" y="299403"/>
                </a:moveTo>
                <a:lnTo>
                  <a:pt x="422208" y="345122"/>
                </a:lnTo>
                <a:lnTo>
                  <a:pt x="467927" y="345122"/>
                </a:lnTo>
                <a:lnTo>
                  <a:pt x="467927" y="299403"/>
                </a:lnTo>
                <a:lnTo>
                  <a:pt x="422208" y="299403"/>
                </a:lnTo>
                <a:close/>
                <a:moveTo>
                  <a:pt x="500109" y="299403"/>
                </a:moveTo>
                <a:lnTo>
                  <a:pt x="500109" y="345122"/>
                </a:lnTo>
                <a:lnTo>
                  <a:pt x="545828" y="345122"/>
                </a:lnTo>
                <a:lnTo>
                  <a:pt x="545828" y="299403"/>
                </a:lnTo>
                <a:lnTo>
                  <a:pt x="500109" y="299403"/>
                </a:lnTo>
                <a:close/>
                <a:moveTo>
                  <a:pt x="578010" y="299403"/>
                </a:moveTo>
                <a:lnTo>
                  <a:pt x="578010" y="345122"/>
                </a:lnTo>
                <a:lnTo>
                  <a:pt x="623729" y="345122"/>
                </a:lnTo>
                <a:lnTo>
                  <a:pt x="623729" y="299403"/>
                </a:lnTo>
                <a:lnTo>
                  <a:pt x="578010" y="299403"/>
                </a:lnTo>
                <a:close/>
                <a:moveTo>
                  <a:pt x="655911" y="299403"/>
                </a:moveTo>
                <a:lnTo>
                  <a:pt x="655911" y="345122"/>
                </a:lnTo>
                <a:lnTo>
                  <a:pt x="701630" y="345122"/>
                </a:lnTo>
                <a:lnTo>
                  <a:pt x="701630" y="299403"/>
                </a:lnTo>
                <a:lnTo>
                  <a:pt x="655911" y="299403"/>
                </a:lnTo>
                <a:close/>
                <a:moveTo>
                  <a:pt x="733812" y="299403"/>
                </a:moveTo>
                <a:lnTo>
                  <a:pt x="733812" y="345122"/>
                </a:lnTo>
                <a:lnTo>
                  <a:pt x="779531" y="345122"/>
                </a:lnTo>
                <a:lnTo>
                  <a:pt x="779531" y="299403"/>
                </a:lnTo>
                <a:lnTo>
                  <a:pt x="733812" y="299403"/>
                </a:lnTo>
                <a:close/>
                <a:moveTo>
                  <a:pt x="811713" y="299403"/>
                </a:moveTo>
                <a:lnTo>
                  <a:pt x="811713" y="345122"/>
                </a:lnTo>
                <a:lnTo>
                  <a:pt x="857432" y="345122"/>
                </a:lnTo>
                <a:lnTo>
                  <a:pt x="857432" y="299403"/>
                </a:lnTo>
                <a:lnTo>
                  <a:pt x="811713" y="299403"/>
                </a:lnTo>
                <a:close/>
                <a:moveTo>
                  <a:pt x="889614" y="299403"/>
                </a:moveTo>
                <a:lnTo>
                  <a:pt x="889614" y="345122"/>
                </a:lnTo>
                <a:lnTo>
                  <a:pt x="935333" y="345122"/>
                </a:lnTo>
                <a:lnTo>
                  <a:pt x="935333" y="299403"/>
                </a:lnTo>
                <a:lnTo>
                  <a:pt x="889614" y="299403"/>
                </a:lnTo>
                <a:close/>
                <a:moveTo>
                  <a:pt x="967515" y="299403"/>
                </a:moveTo>
                <a:lnTo>
                  <a:pt x="967515" y="345122"/>
                </a:lnTo>
                <a:lnTo>
                  <a:pt x="1013234" y="345122"/>
                </a:lnTo>
                <a:lnTo>
                  <a:pt x="1013234" y="299403"/>
                </a:lnTo>
                <a:lnTo>
                  <a:pt x="967515" y="299403"/>
                </a:lnTo>
                <a:close/>
                <a:moveTo>
                  <a:pt x="1045416" y="299403"/>
                </a:moveTo>
                <a:lnTo>
                  <a:pt x="1045416" y="345122"/>
                </a:lnTo>
                <a:lnTo>
                  <a:pt x="1091135" y="345122"/>
                </a:lnTo>
                <a:lnTo>
                  <a:pt x="1091135" y="299403"/>
                </a:lnTo>
                <a:lnTo>
                  <a:pt x="1045416" y="299403"/>
                </a:lnTo>
                <a:close/>
                <a:moveTo>
                  <a:pt x="1123317" y="299403"/>
                </a:moveTo>
                <a:lnTo>
                  <a:pt x="1123317" y="345122"/>
                </a:lnTo>
                <a:lnTo>
                  <a:pt x="1169036" y="345122"/>
                </a:lnTo>
                <a:lnTo>
                  <a:pt x="1169036" y="299403"/>
                </a:lnTo>
                <a:lnTo>
                  <a:pt x="1123317" y="299403"/>
                </a:lnTo>
                <a:close/>
                <a:moveTo>
                  <a:pt x="1201218" y="299403"/>
                </a:moveTo>
                <a:lnTo>
                  <a:pt x="1201218" y="345122"/>
                </a:lnTo>
                <a:lnTo>
                  <a:pt x="1246937" y="345122"/>
                </a:lnTo>
                <a:lnTo>
                  <a:pt x="1246937" y="299403"/>
                </a:lnTo>
                <a:lnTo>
                  <a:pt x="1201218" y="299403"/>
                </a:lnTo>
                <a:close/>
                <a:moveTo>
                  <a:pt x="1279119" y="299403"/>
                </a:moveTo>
                <a:lnTo>
                  <a:pt x="1279119" y="345122"/>
                </a:lnTo>
                <a:lnTo>
                  <a:pt x="1324838" y="345122"/>
                </a:lnTo>
                <a:lnTo>
                  <a:pt x="1324838" y="299403"/>
                </a:lnTo>
                <a:lnTo>
                  <a:pt x="1279119" y="299403"/>
                </a:lnTo>
                <a:close/>
                <a:moveTo>
                  <a:pt x="1357020" y="299403"/>
                </a:moveTo>
                <a:lnTo>
                  <a:pt x="1357020" y="345122"/>
                </a:lnTo>
                <a:lnTo>
                  <a:pt x="1402739" y="345122"/>
                </a:lnTo>
                <a:lnTo>
                  <a:pt x="1402739" y="299403"/>
                </a:lnTo>
                <a:lnTo>
                  <a:pt x="1357020" y="299403"/>
                </a:lnTo>
                <a:close/>
                <a:moveTo>
                  <a:pt x="1434921" y="299403"/>
                </a:moveTo>
                <a:lnTo>
                  <a:pt x="1434921" y="345122"/>
                </a:lnTo>
                <a:lnTo>
                  <a:pt x="1480640" y="345122"/>
                </a:lnTo>
                <a:lnTo>
                  <a:pt x="1480640" y="299403"/>
                </a:lnTo>
                <a:lnTo>
                  <a:pt x="1434921" y="299403"/>
                </a:lnTo>
                <a:close/>
                <a:moveTo>
                  <a:pt x="1512822" y="299403"/>
                </a:moveTo>
                <a:lnTo>
                  <a:pt x="1512822" y="345122"/>
                </a:lnTo>
                <a:lnTo>
                  <a:pt x="1558541" y="345122"/>
                </a:lnTo>
                <a:lnTo>
                  <a:pt x="1558541" y="299403"/>
                </a:lnTo>
                <a:lnTo>
                  <a:pt x="1512822" y="299403"/>
                </a:lnTo>
                <a:close/>
                <a:moveTo>
                  <a:pt x="1590723" y="299403"/>
                </a:moveTo>
                <a:lnTo>
                  <a:pt x="1590723" y="345122"/>
                </a:lnTo>
                <a:lnTo>
                  <a:pt x="1636442" y="345122"/>
                </a:lnTo>
                <a:lnTo>
                  <a:pt x="1636442" y="299403"/>
                </a:lnTo>
                <a:lnTo>
                  <a:pt x="1590723" y="299403"/>
                </a:lnTo>
                <a:close/>
                <a:moveTo>
                  <a:pt x="1668624" y="299403"/>
                </a:moveTo>
                <a:lnTo>
                  <a:pt x="1668624" y="345122"/>
                </a:lnTo>
                <a:lnTo>
                  <a:pt x="1714343" y="345122"/>
                </a:lnTo>
                <a:lnTo>
                  <a:pt x="1714343" y="299403"/>
                </a:lnTo>
                <a:lnTo>
                  <a:pt x="1668624" y="299403"/>
                </a:lnTo>
                <a:close/>
                <a:moveTo>
                  <a:pt x="1746525" y="299403"/>
                </a:moveTo>
                <a:lnTo>
                  <a:pt x="1746525" y="345122"/>
                </a:lnTo>
                <a:lnTo>
                  <a:pt x="1792244" y="345122"/>
                </a:lnTo>
                <a:lnTo>
                  <a:pt x="1792244" y="299403"/>
                </a:lnTo>
                <a:lnTo>
                  <a:pt x="1746525" y="299403"/>
                </a:lnTo>
                <a:close/>
                <a:moveTo>
                  <a:pt x="1824426" y="299403"/>
                </a:moveTo>
                <a:lnTo>
                  <a:pt x="1824426" y="345122"/>
                </a:lnTo>
                <a:lnTo>
                  <a:pt x="1870145" y="345122"/>
                </a:lnTo>
                <a:lnTo>
                  <a:pt x="1870145" y="299403"/>
                </a:lnTo>
                <a:lnTo>
                  <a:pt x="1824426" y="299403"/>
                </a:lnTo>
                <a:close/>
                <a:moveTo>
                  <a:pt x="1902327" y="299403"/>
                </a:moveTo>
                <a:lnTo>
                  <a:pt x="1902327" y="345122"/>
                </a:lnTo>
                <a:lnTo>
                  <a:pt x="1948046" y="345122"/>
                </a:lnTo>
                <a:lnTo>
                  <a:pt x="1948046" y="299403"/>
                </a:lnTo>
                <a:lnTo>
                  <a:pt x="1902327" y="299403"/>
                </a:lnTo>
                <a:close/>
                <a:moveTo>
                  <a:pt x="1980228" y="299403"/>
                </a:moveTo>
                <a:lnTo>
                  <a:pt x="1980228" y="345122"/>
                </a:lnTo>
                <a:lnTo>
                  <a:pt x="2025947" y="345122"/>
                </a:lnTo>
                <a:lnTo>
                  <a:pt x="2025947" y="299403"/>
                </a:lnTo>
                <a:lnTo>
                  <a:pt x="1980228" y="299403"/>
                </a:lnTo>
                <a:close/>
                <a:moveTo>
                  <a:pt x="2058129" y="299403"/>
                </a:moveTo>
                <a:lnTo>
                  <a:pt x="2058129" y="345122"/>
                </a:lnTo>
                <a:lnTo>
                  <a:pt x="2103848" y="345122"/>
                </a:lnTo>
                <a:lnTo>
                  <a:pt x="2103848" y="299403"/>
                </a:lnTo>
                <a:lnTo>
                  <a:pt x="2058129" y="299403"/>
                </a:lnTo>
                <a:close/>
                <a:moveTo>
                  <a:pt x="2136030" y="299403"/>
                </a:moveTo>
                <a:lnTo>
                  <a:pt x="2136030" y="345122"/>
                </a:lnTo>
                <a:lnTo>
                  <a:pt x="2181749" y="345122"/>
                </a:lnTo>
                <a:lnTo>
                  <a:pt x="2181749" y="299403"/>
                </a:lnTo>
                <a:lnTo>
                  <a:pt x="2136030" y="299403"/>
                </a:lnTo>
                <a:close/>
                <a:moveTo>
                  <a:pt x="2213928" y="299403"/>
                </a:moveTo>
                <a:lnTo>
                  <a:pt x="2213928" y="345122"/>
                </a:lnTo>
                <a:lnTo>
                  <a:pt x="2259647" y="345122"/>
                </a:lnTo>
                <a:lnTo>
                  <a:pt x="2259647" y="299403"/>
                </a:lnTo>
                <a:lnTo>
                  <a:pt x="2213928" y="2994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41">
            <a:extLst>
              <a:ext uri="{FF2B5EF4-FFF2-40B4-BE49-F238E27FC236}">
                <a16:creationId xmlns:a16="http://schemas.microsoft.com/office/drawing/2014/main" id="{C120265F-9081-F942-AF9A-6E30B71F255E}"/>
              </a:ext>
            </a:extLst>
          </p:cNvPr>
          <p:cNvSpPr/>
          <p:nvPr/>
        </p:nvSpPr>
        <p:spPr>
          <a:xfrm>
            <a:off x="3825550" y="2091262"/>
            <a:ext cx="4557959" cy="751242"/>
          </a:xfrm>
          <a:custGeom>
            <a:avLst/>
            <a:gdLst>
              <a:gd name="connsiteX0" fmla="*/ 0 w 2292350"/>
              <a:gd name="connsiteY0" fmla="*/ 0 h 377825"/>
              <a:gd name="connsiteX1" fmla="*/ 2292350 w 2292350"/>
              <a:gd name="connsiteY1" fmla="*/ 0 h 377825"/>
              <a:gd name="connsiteX2" fmla="*/ 2292350 w 2292350"/>
              <a:gd name="connsiteY2" fmla="*/ 377825 h 377825"/>
              <a:gd name="connsiteX3" fmla="*/ 0 w 2292350"/>
              <a:gd name="connsiteY3" fmla="*/ 377825 h 377825"/>
              <a:gd name="connsiteX4" fmla="*/ 0 w 2292350"/>
              <a:gd name="connsiteY4" fmla="*/ 0 h 377825"/>
              <a:gd name="connsiteX5" fmla="*/ 32703 w 2292350"/>
              <a:gd name="connsiteY5" fmla="*/ 32703 h 377825"/>
              <a:gd name="connsiteX6" fmla="*/ 32703 w 2292350"/>
              <a:gd name="connsiteY6" fmla="*/ 78422 h 377825"/>
              <a:gd name="connsiteX7" fmla="*/ 78422 w 2292350"/>
              <a:gd name="connsiteY7" fmla="*/ 78422 h 377825"/>
              <a:gd name="connsiteX8" fmla="*/ 78422 w 2292350"/>
              <a:gd name="connsiteY8" fmla="*/ 32703 h 377825"/>
              <a:gd name="connsiteX9" fmla="*/ 32703 w 2292350"/>
              <a:gd name="connsiteY9" fmla="*/ 32703 h 377825"/>
              <a:gd name="connsiteX10" fmla="*/ 110604 w 2292350"/>
              <a:gd name="connsiteY10" fmla="*/ 32703 h 377825"/>
              <a:gd name="connsiteX11" fmla="*/ 110604 w 2292350"/>
              <a:gd name="connsiteY11" fmla="*/ 78422 h 377825"/>
              <a:gd name="connsiteX12" fmla="*/ 156323 w 2292350"/>
              <a:gd name="connsiteY12" fmla="*/ 78422 h 377825"/>
              <a:gd name="connsiteX13" fmla="*/ 156323 w 2292350"/>
              <a:gd name="connsiteY13" fmla="*/ 32703 h 377825"/>
              <a:gd name="connsiteX14" fmla="*/ 110604 w 2292350"/>
              <a:gd name="connsiteY14" fmla="*/ 32703 h 377825"/>
              <a:gd name="connsiteX15" fmla="*/ 188505 w 2292350"/>
              <a:gd name="connsiteY15" fmla="*/ 32703 h 377825"/>
              <a:gd name="connsiteX16" fmla="*/ 188505 w 2292350"/>
              <a:gd name="connsiteY16" fmla="*/ 78422 h 377825"/>
              <a:gd name="connsiteX17" fmla="*/ 234224 w 2292350"/>
              <a:gd name="connsiteY17" fmla="*/ 78422 h 377825"/>
              <a:gd name="connsiteX18" fmla="*/ 234224 w 2292350"/>
              <a:gd name="connsiteY18" fmla="*/ 32703 h 377825"/>
              <a:gd name="connsiteX19" fmla="*/ 188505 w 2292350"/>
              <a:gd name="connsiteY19" fmla="*/ 32703 h 377825"/>
              <a:gd name="connsiteX20" fmla="*/ 266406 w 2292350"/>
              <a:gd name="connsiteY20" fmla="*/ 32703 h 377825"/>
              <a:gd name="connsiteX21" fmla="*/ 266406 w 2292350"/>
              <a:gd name="connsiteY21" fmla="*/ 78422 h 377825"/>
              <a:gd name="connsiteX22" fmla="*/ 312125 w 2292350"/>
              <a:gd name="connsiteY22" fmla="*/ 78422 h 377825"/>
              <a:gd name="connsiteX23" fmla="*/ 312125 w 2292350"/>
              <a:gd name="connsiteY23" fmla="*/ 32703 h 377825"/>
              <a:gd name="connsiteX24" fmla="*/ 266406 w 2292350"/>
              <a:gd name="connsiteY24" fmla="*/ 32703 h 377825"/>
              <a:gd name="connsiteX25" fmla="*/ 344307 w 2292350"/>
              <a:gd name="connsiteY25" fmla="*/ 32703 h 377825"/>
              <a:gd name="connsiteX26" fmla="*/ 344307 w 2292350"/>
              <a:gd name="connsiteY26" fmla="*/ 78422 h 377825"/>
              <a:gd name="connsiteX27" fmla="*/ 390026 w 2292350"/>
              <a:gd name="connsiteY27" fmla="*/ 78422 h 377825"/>
              <a:gd name="connsiteX28" fmla="*/ 390026 w 2292350"/>
              <a:gd name="connsiteY28" fmla="*/ 32703 h 377825"/>
              <a:gd name="connsiteX29" fmla="*/ 344307 w 2292350"/>
              <a:gd name="connsiteY29" fmla="*/ 32703 h 377825"/>
              <a:gd name="connsiteX30" fmla="*/ 422208 w 2292350"/>
              <a:gd name="connsiteY30" fmla="*/ 32703 h 377825"/>
              <a:gd name="connsiteX31" fmla="*/ 422208 w 2292350"/>
              <a:gd name="connsiteY31" fmla="*/ 78422 h 377825"/>
              <a:gd name="connsiteX32" fmla="*/ 467927 w 2292350"/>
              <a:gd name="connsiteY32" fmla="*/ 78422 h 377825"/>
              <a:gd name="connsiteX33" fmla="*/ 467927 w 2292350"/>
              <a:gd name="connsiteY33" fmla="*/ 32703 h 377825"/>
              <a:gd name="connsiteX34" fmla="*/ 422208 w 2292350"/>
              <a:gd name="connsiteY34" fmla="*/ 32703 h 377825"/>
              <a:gd name="connsiteX35" fmla="*/ 500109 w 2292350"/>
              <a:gd name="connsiteY35" fmla="*/ 32703 h 377825"/>
              <a:gd name="connsiteX36" fmla="*/ 500109 w 2292350"/>
              <a:gd name="connsiteY36" fmla="*/ 78422 h 377825"/>
              <a:gd name="connsiteX37" fmla="*/ 545828 w 2292350"/>
              <a:gd name="connsiteY37" fmla="*/ 78422 h 377825"/>
              <a:gd name="connsiteX38" fmla="*/ 545828 w 2292350"/>
              <a:gd name="connsiteY38" fmla="*/ 32703 h 377825"/>
              <a:gd name="connsiteX39" fmla="*/ 500109 w 2292350"/>
              <a:gd name="connsiteY39" fmla="*/ 32703 h 377825"/>
              <a:gd name="connsiteX40" fmla="*/ 578010 w 2292350"/>
              <a:gd name="connsiteY40" fmla="*/ 32703 h 377825"/>
              <a:gd name="connsiteX41" fmla="*/ 578010 w 2292350"/>
              <a:gd name="connsiteY41" fmla="*/ 78422 h 377825"/>
              <a:gd name="connsiteX42" fmla="*/ 623729 w 2292350"/>
              <a:gd name="connsiteY42" fmla="*/ 78422 h 377825"/>
              <a:gd name="connsiteX43" fmla="*/ 623729 w 2292350"/>
              <a:gd name="connsiteY43" fmla="*/ 32703 h 377825"/>
              <a:gd name="connsiteX44" fmla="*/ 578010 w 2292350"/>
              <a:gd name="connsiteY44" fmla="*/ 32703 h 377825"/>
              <a:gd name="connsiteX45" fmla="*/ 655911 w 2292350"/>
              <a:gd name="connsiteY45" fmla="*/ 32703 h 377825"/>
              <a:gd name="connsiteX46" fmla="*/ 655911 w 2292350"/>
              <a:gd name="connsiteY46" fmla="*/ 78422 h 377825"/>
              <a:gd name="connsiteX47" fmla="*/ 701630 w 2292350"/>
              <a:gd name="connsiteY47" fmla="*/ 78422 h 377825"/>
              <a:gd name="connsiteX48" fmla="*/ 701630 w 2292350"/>
              <a:gd name="connsiteY48" fmla="*/ 32703 h 377825"/>
              <a:gd name="connsiteX49" fmla="*/ 655911 w 2292350"/>
              <a:gd name="connsiteY49" fmla="*/ 32703 h 377825"/>
              <a:gd name="connsiteX50" fmla="*/ 733812 w 2292350"/>
              <a:gd name="connsiteY50" fmla="*/ 32703 h 377825"/>
              <a:gd name="connsiteX51" fmla="*/ 733812 w 2292350"/>
              <a:gd name="connsiteY51" fmla="*/ 78422 h 377825"/>
              <a:gd name="connsiteX52" fmla="*/ 779531 w 2292350"/>
              <a:gd name="connsiteY52" fmla="*/ 78422 h 377825"/>
              <a:gd name="connsiteX53" fmla="*/ 779531 w 2292350"/>
              <a:gd name="connsiteY53" fmla="*/ 32703 h 377825"/>
              <a:gd name="connsiteX54" fmla="*/ 733812 w 2292350"/>
              <a:gd name="connsiteY54" fmla="*/ 32703 h 377825"/>
              <a:gd name="connsiteX55" fmla="*/ 811713 w 2292350"/>
              <a:gd name="connsiteY55" fmla="*/ 32703 h 377825"/>
              <a:gd name="connsiteX56" fmla="*/ 811713 w 2292350"/>
              <a:gd name="connsiteY56" fmla="*/ 78422 h 377825"/>
              <a:gd name="connsiteX57" fmla="*/ 857432 w 2292350"/>
              <a:gd name="connsiteY57" fmla="*/ 78422 h 377825"/>
              <a:gd name="connsiteX58" fmla="*/ 857432 w 2292350"/>
              <a:gd name="connsiteY58" fmla="*/ 32703 h 377825"/>
              <a:gd name="connsiteX59" fmla="*/ 811713 w 2292350"/>
              <a:gd name="connsiteY59" fmla="*/ 32703 h 377825"/>
              <a:gd name="connsiteX60" fmla="*/ 889614 w 2292350"/>
              <a:gd name="connsiteY60" fmla="*/ 32703 h 377825"/>
              <a:gd name="connsiteX61" fmla="*/ 889614 w 2292350"/>
              <a:gd name="connsiteY61" fmla="*/ 78422 h 377825"/>
              <a:gd name="connsiteX62" fmla="*/ 935333 w 2292350"/>
              <a:gd name="connsiteY62" fmla="*/ 78422 h 377825"/>
              <a:gd name="connsiteX63" fmla="*/ 935333 w 2292350"/>
              <a:gd name="connsiteY63" fmla="*/ 32703 h 377825"/>
              <a:gd name="connsiteX64" fmla="*/ 889614 w 2292350"/>
              <a:gd name="connsiteY64" fmla="*/ 32703 h 377825"/>
              <a:gd name="connsiteX65" fmla="*/ 967515 w 2292350"/>
              <a:gd name="connsiteY65" fmla="*/ 32703 h 377825"/>
              <a:gd name="connsiteX66" fmla="*/ 967515 w 2292350"/>
              <a:gd name="connsiteY66" fmla="*/ 78422 h 377825"/>
              <a:gd name="connsiteX67" fmla="*/ 1013234 w 2292350"/>
              <a:gd name="connsiteY67" fmla="*/ 78422 h 377825"/>
              <a:gd name="connsiteX68" fmla="*/ 1013234 w 2292350"/>
              <a:gd name="connsiteY68" fmla="*/ 32703 h 377825"/>
              <a:gd name="connsiteX69" fmla="*/ 967515 w 2292350"/>
              <a:gd name="connsiteY69" fmla="*/ 32703 h 377825"/>
              <a:gd name="connsiteX70" fmla="*/ 1045416 w 2292350"/>
              <a:gd name="connsiteY70" fmla="*/ 32703 h 377825"/>
              <a:gd name="connsiteX71" fmla="*/ 1045416 w 2292350"/>
              <a:gd name="connsiteY71" fmla="*/ 78422 h 377825"/>
              <a:gd name="connsiteX72" fmla="*/ 1091135 w 2292350"/>
              <a:gd name="connsiteY72" fmla="*/ 78422 h 377825"/>
              <a:gd name="connsiteX73" fmla="*/ 1091135 w 2292350"/>
              <a:gd name="connsiteY73" fmla="*/ 32703 h 377825"/>
              <a:gd name="connsiteX74" fmla="*/ 1045416 w 2292350"/>
              <a:gd name="connsiteY74" fmla="*/ 32703 h 377825"/>
              <a:gd name="connsiteX75" fmla="*/ 1123317 w 2292350"/>
              <a:gd name="connsiteY75" fmla="*/ 32703 h 377825"/>
              <a:gd name="connsiteX76" fmla="*/ 1123317 w 2292350"/>
              <a:gd name="connsiteY76" fmla="*/ 78422 h 377825"/>
              <a:gd name="connsiteX77" fmla="*/ 1169036 w 2292350"/>
              <a:gd name="connsiteY77" fmla="*/ 78422 h 377825"/>
              <a:gd name="connsiteX78" fmla="*/ 1169036 w 2292350"/>
              <a:gd name="connsiteY78" fmla="*/ 32703 h 377825"/>
              <a:gd name="connsiteX79" fmla="*/ 1123317 w 2292350"/>
              <a:gd name="connsiteY79" fmla="*/ 32703 h 377825"/>
              <a:gd name="connsiteX80" fmla="*/ 1201218 w 2292350"/>
              <a:gd name="connsiteY80" fmla="*/ 32703 h 377825"/>
              <a:gd name="connsiteX81" fmla="*/ 1201218 w 2292350"/>
              <a:gd name="connsiteY81" fmla="*/ 78422 h 377825"/>
              <a:gd name="connsiteX82" fmla="*/ 1246937 w 2292350"/>
              <a:gd name="connsiteY82" fmla="*/ 78422 h 377825"/>
              <a:gd name="connsiteX83" fmla="*/ 1246937 w 2292350"/>
              <a:gd name="connsiteY83" fmla="*/ 32703 h 377825"/>
              <a:gd name="connsiteX84" fmla="*/ 1201218 w 2292350"/>
              <a:gd name="connsiteY84" fmla="*/ 32703 h 377825"/>
              <a:gd name="connsiteX85" fmla="*/ 1279119 w 2292350"/>
              <a:gd name="connsiteY85" fmla="*/ 32703 h 377825"/>
              <a:gd name="connsiteX86" fmla="*/ 1279119 w 2292350"/>
              <a:gd name="connsiteY86" fmla="*/ 78422 h 377825"/>
              <a:gd name="connsiteX87" fmla="*/ 1324838 w 2292350"/>
              <a:gd name="connsiteY87" fmla="*/ 78422 h 377825"/>
              <a:gd name="connsiteX88" fmla="*/ 1324838 w 2292350"/>
              <a:gd name="connsiteY88" fmla="*/ 32703 h 377825"/>
              <a:gd name="connsiteX89" fmla="*/ 1279119 w 2292350"/>
              <a:gd name="connsiteY89" fmla="*/ 32703 h 377825"/>
              <a:gd name="connsiteX90" fmla="*/ 1357020 w 2292350"/>
              <a:gd name="connsiteY90" fmla="*/ 32703 h 377825"/>
              <a:gd name="connsiteX91" fmla="*/ 1357020 w 2292350"/>
              <a:gd name="connsiteY91" fmla="*/ 78422 h 377825"/>
              <a:gd name="connsiteX92" fmla="*/ 1402739 w 2292350"/>
              <a:gd name="connsiteY92" fmla="*/ 78422 h 377825"/>
              <a:gd name="connsiteX93" fmla="*/ 1402739 w 2292350"/>
              <a:gd name="connsiteY93" fmla="*/ 32703 h 377825"/>
              <a:gd name="connsiteX94" fmla="*/ 1357020 w 2292350"/>
              <a:gd name="connsiteY94" fmla="*/ 32703 h 377825"/>
              <a:gd name="connsiteX95" fmla="*/ 1434921 w 2292350"/>
              <a:gd name="connsiteY95" fmla="*/ 32703 h 377825"/>
              <a:gd name="connsiteX96" fmla="*/ 1434921 w 2292350"/>
              <a:gd name="connsiteY96" fmla="*/ 78422 h 377825"/>
              <a:gd name="connsiteX97" fmla="*/ 1480640 w 2292350"/>
              <a:gd name="connsiteY97" fmla="*/ 78422 h 377825"/>
              <a:gd name="connsiteX98" fmla="*/ 1480640 w 2292350"/>
              <a:gd name="connsiteY98" fmla="*/ 32703 h 377825"/>
              <a:gd name="connsiteX99" fmla="*/ 1434921 w 2292350"/>
              <a:gd name="connsiteY99" fmla="*/ 32703 h 377825"/>
              <a:gd name="connsiteX100" fmla="*/ 1512822 w 2292350"/>
              <a:gd name="connsiteY100" fmla="*/ 32703 h 377825"/>
              <a:gd name="connsiteX101" fmla="*/ 1512822 w 2292350"/>
              <a:gd name="connsiteY101" fmla="*/ 78422 h 377825"/>
              <a:gd name="connsiteX102" fmla="*/ 1558541 w 2292350"/>
              <a:gd name="connsiteY102" fmla="*/ 78422 h 377825"/>
              <a:gd name="connsiteX103" fmla="*/ 1558541 w 2292350"/>
              <a:gd name="connsiteY103" fmla="*/ 32703 h 377825"/>
              <a:gd name="connsiteX104" fmla="*/ 1512822 w 2292350"/>
              <a:gd name="connsiteY104" fmla="*/ 32703 h 377825"/>
              <a:gd name="connsiteX105" fmla="*/ 1590723 w 2292350"/>
              <a:gd name="connsiteY105" fmla="*/ 32703 h 377825"/>
              <a:gd name="connsiteX106" fmla="*/ 1590723 w 2292350"/>
              <a:gd name="connsiteY106" fmla="*/ 78422 h 377825"/>
              <a:gd name="connsiteX107" fmla="*/ 1636442 w 2292350"/>
              <a:gd name="connsiteY107" fmla="*/ 78422 h 377825"/>
              <a:gd name="connsiteX108" fmla="*/ 1636442 w 2292350"/>
              <a:gd name="connsiteY108" fmla="*/ 32703 h 377825"/>
              <a:gd name="connsiteX109" fmla="*/ 1590723 w 2292350"/>
              <a:gd name="connsiteY109" fmla="*/ 32703 h 377825"/>
              <a:gd name="connsiteX110" fmla="*/ 1668624 w 2292350"/>
              <a:gd name="connsiteY110" fmla="*/ 32703 h 377825"/>
              <a:gd name="connsiteX111" fmla="*/ 1668624 w 2292350"/>
              <a:gd name="connsiteY111" fmla="*/ 78422 h 377825"/>
              <a:gd name="connsiteX112" fmla="*/ 1714343 w 2292350"/>
              <a:gd name="connsiteY112" fmla="*/ 78422 h 377825"/>
              <a:gd name="connsiteX113" fmla="*/ 1714343 w 2292350"/>
              <a:gd name="connsiteY113" fmla="*/ 32703 h 377825"/>
              <a:gd name="connsiteX114" fmla="*/ 1668624 w 2292350"/>
              <a:gd name="connsiteY114" fmla="*/ 32703 h 377825"/>
              <a:gd name="connsiteX115" fmla="*/ 1746525 w 2292350"/>
              <a:gd name="connsiteY115" fmla="*/ 32703 h 377825"/>
              <a:gd name="connsiteX116" fmla="*/ 1746525 w 2292350"/>
              <a:gd name="connsiteY116" fmla="*/ 78422 h 377825"/>
              <a:gd name="connsiteX117" fmla="*/ 1792244 w 2292350"/>
              <a:gd name="connsiteY117" fmla="*/ 78422 h 377825"/>
              <a:gd name="connsiteX118" fmla="*/ 1792244 w 2292350"/>
              <a:gd name="connsiteY118" fmla="*/ 32703 h 377825"/>
              <a:gd name="connsiteX119" fmla="*/ 1746525 w 2292350"/>
              <a:gd name="connsiteY119" fmla="*/ 32703 h 377825"/>
              <a:gd name="connsiteX120" fmla="*/ 1824426 w 2292350"/>
              <a:gd name="connsiteY120" fmla="*/ 32703 h 377825"/>
              <a:gd name="connsiteX121" fmla="*/ 1824426 w 2292350"/>
              <a:gd name="connsiteY121" fmla="*/ 78422 h 377825"/>
              <a:gd name="connsiteX122" fmla="*/ 1870145 w 2292350"/>
              <a:gd name="connsiteY122" fmla="*/ 78422 h 377825"/>
              <a:gd name="connsiteX123" fmla="*/ 1870145 w 2292350"/>
              <a:gd name="connsiteY123" fmla="*/ 32703 h 377825"/>
              <a:gd name="connsiteX124" fmla="*/ 1824426 w 2292350"/>
              <a:gd name="connsiteY124" fmla="*/ 32703 h 377825"/>
              <a:gd name="connsiteX125" fmla="*/ 1902327 w 2292350"/>
              <a:gd name="connsiteY125" fmla="*/ 32703 h 377825"/>
              <a:gd name="connsiteX126" fmla="*/ 1902327 w 2292350"/>
              <a:gd name="connsiteY126" fmla="*/ 78422 h 377825"/>
              <a:gd name="connsiteX127" fmla="*/ 1948046 w 2292350"/>
              <a:gd name="connsiteY127" fmla="*/ 78422 h 377825"/>
              <a:gd name="connsiteX128" fmla="*/ 1948046 w 2292350"/>
              <a:gd name="connsiteY128" fmla="*/ 32703 h 377825"/>
              <a:gd name="connsiteX129" fmla="*/ 1902327 w 2292350"/>
              <a:gd name="connsiteY129" fmla="*/ 32703 h 377825"/>
              <a:gd name="connsiteX130" fmla="*/ 1980228 w 2292350"/>
              <a:gd name="connsiteY130" fmla="*/ 32703 h 377825"/>
              <a:gd name="connsiteX131" fmla="*/ 1980228 w 2292350"/>
              <a:gd name="connsiteY131" fmla="*/ 78422 h 377825"/>
              <a:gd name="connsiteX132" fmla="*/ 2025947 w 2292350"/>
              <a:gd name="connsiteY132" fmla="*/ 78422 h 377825"/>
              <a:gd name="connsiteX133" fmla="*/ 2025947 w 2292350"/>
              <a:gd name="connsiteY133" fmla="*/ 32703 h 377825"/>
              <a:gd name="connsiteX134" fmla="*/ 1980228 w 2292350"/>
              <a:gd name="connsiteY134" fmla="*/ 32703 h 377825"/>
              <a:gd name="connsiteX135" fmla="*/ 2058129 w 2292350"/>
              <a:gd name="connsiteY135" fmla="*/ 32703 h 377825"/>
              <a:gd name="connsiteX136" fmla="*/ 2058129 w 2292350"/>
              <a:gd name="connsiteY136" fmla="*/ 78422 h 377825"/>
              <a:gd name="connsiteX137" fmla="*/ 2103848 w 2292350"/>
              <a:gd name="connsiteY137" fmla="*/ 78422 h 377825"/>
              <a:gd name="connsiteX138" fmla="*/ 2103848 w 2292350"/>
              <a:gd name="connsiteY138" fmla="*/ 32703 h 377825"/>
              <a:gd name="connsiteX139" fmla="*/ 2058129 w 2292350"/>
              <a:gd name="connsiteY139" fmla="*/ 32703 h 377825"/>
              <a:gd name="connsiteX140" fmla="*/ 2136030 w 2292350"/>
              <a:gd name="connsiteY140" fmla="*/ 32703 h 377825"/>
              <a:gd name="connsiteX141" fmla="*/ 2136030 w 2292350"/>
              <a:gd name="connsiteY141" fmla="*/ 78422 h 377825"/>
              <a:gd name="connsiteX142" fmla="*/ 2181749 w 2292350"/>
              <a:gd name="connsiteY142" fmla="*/ 78422 h 377825"/>
              <a:gd name="connsiteX143" fmla="*/ 2181749 w 2292350"/>
              <a:gd name="connsiteY143" fmla="*/ 32703 h 377825"/>
              <a:gd name="connsiteX144" fmla="*/ 2136030 w 2292350"/>
              <a:gd name="connsiteY144" fmla="*/ 32703 h 377825"/>
              <a:gd name="connsiteX145" fmla="*/ 2213928 w 2292350"/>
              <a:gd name="connsiteY145" fmla="*/ 32703 h 377825"/>
              <a:gd name="connsiteX146" fmla="*/ 2213928 w 2292350"/>
              <a:gd name="connsiteY146" fmla="*/ 78422 h 377825"/>
              <a:gd name="connsiteX147" fmla="*/ 2259647 w 2292350"/>
              <a:gd name="connsiteY147" fmla="*/ 78422 h 377825"/>
              <a:gd name="connsiteX148" fmla="*/ 2259647 w 2292350"/>
              <a:gd name="connsiteY148" fmla="*/ 32703 h 377825"/>
              <a:gd name="connsiteX149" fmla="*/ 2213928 w 2292350"/>
              <a:gd name="connsiteY149" fmla="*/ 32703 h 377825"/>
              <a:gd name="connsiteX150" fmla="*/ 32703 w 2292350"/>
              <a:gd name="connsiteY150" fmla="*/ 99378 h 377825"/>
              <a:gd name="connsiteX151" fmla="*/ 32703 w 2292350"/>
              <a:gd name="connsiteY151" fmla="*/ 145097 h 377825"/>
              <a:gd name="connsiteX152" fmla="*/ 78422 w 2292350"/>
              <a:gd name="connsiteY152" fmla="*/ 145097 h 377825"/>
              <a:gd name="connsiteX153" fmla="*/ 78422 w 2292350"/>
              <a:gd name="connsiteY153" fmla="*/ 99378 h 377825"/>
              <a:gd name="connsiteX154" fmla="*/ 32703 w 2292350"/>
              <a:gd name="connsiteY154" fmla="*/ 99378 h 377825"/>
              <a:gd name="connsiteX155" fmla="*/ 110604 w 2292350"/>
              <a:gd name="connsiteY155" fmla="*/ 99378 h 377825"/>
              <a:gd name="connsiteX156" fmla="*/ 110604 w 2292350"/>
              <a:gd name="connsiteY156" fmla="*/ 145097 h 377825"/>
              <a:gd name="connsiteX157" fmla="*/ 156323 w 2292350"/>
              <a:gd name="connsiteY157" fmla="*/ 145097 h 377825"/>
              <a:gd name="connsiteX158" fmla="*/ 156323 w 2292350"/>
              <a:gd name="connsiteY158" fmla="*/ 99378 h 377825"/>
              <a:gd name="connsiteX159" fmla="*/ 110604 w 2292350"/>
              <a:gd name="connsiteY159" fmla="*/ 99378 h 377825"/>
              <a:gd name="connsiteX160" fmla="*/ 188505 w 2292350"/>
              <a:gd name="connsiteY160" fmla="*/ 99378 h 377825"/>
              <a:gd name="connsiteX161" fmla="*/ 188505 w 2292350"/>
              <a:gd name="connsiteY161" fmla="*/ 145097 h 377825"/>
              <a:gd name="connsiteX162" fmla="*/ 234224 w 2292350"/>
              <a:gd name="connsiteY162" fmla="*/ 145097 h 377825"/>
              <a:gd name="connsiteX163" fmla="*/ 234224 w 2292350"/>
              <a:gd name="connsiteY163" fmla="*/ 99378 h 377825"/>
              <a:gd name="connsiteX164" fmla="*/ 188505 w 2292350"/>
              <a:gd name="connsiteY164" fmla="*/ 99378 h 377825"/>
              <a:gd name="connsiteX165" fmla="*/ 266406 w 2292350"/>
              <a:gd name="connsiteY165" fmla="*/ 99378 h 377825"/>
              <a:gd name="connsiteX166" fmla="*/ 266406 w 2292350"/>
              <a:gd name="connsiteY166" fmla="*/ 145097 h 377825"/>
              <a:gd name="connsiteX167" fmla="*/ 312125 w 2292350"/>
              <a:gd name="connsiteY167" fmla="*/ 145097 h 377825"/>
              <a:gd name="connsiteX168" fmla="*/ 312125 w 2292350"/>
              <a:gd name="connsiteY168" fmla="*/ 99378 h 377825"/>
              <a:gd name="connsiteX169" fmla="*/ 266406 w 2292350"/>
              <a:gd name="connsiteY169" fmla="*/ 99378 h 377825"/>
              <a:gd name="connsiteX170" fmla="*/ 344307 w 2292350"/>
              <a:gd name="connsiteY170" fmla="*/ 99378 h 377825"/>
              <a:gd name="connsiteX171" fmla="*/ 344307 w 2292350"/>
              <a:gd name="connsiteY171" fmla="*/ 145097 h 377825"/>
              <a:gd name="connsiteX172" fmla="*/ 390026 w 2292350"/>
              <a:gd name="connsiteY172" fmla="*/ 145097 h 377825"/>
              <a:gd name="connsiteX173" fmla="*/ 390026 w 2292350"/>
              <a:gd name="connsiteY173" fmla="*/ 99378 h 377825"/>
              <a:gd name="connsiteX174" fmla="*/ 344307 w 2292350"/>
              <a:gd name="connsiteY174" fmla="*/ 99378 h 377825"/>
              <a:gd name="connsiteX175" fmla="*/ 422208 w 2292350"/>
              <a:gd name="connsiteY175" fmla="*/ 99378 h 377825"/>
              <a:gd name="connsiteX176" fmla="*/ 422208 w 2292350"/>
              <a:gd name="connsiteY176" fmla="*/ 145097 h 377825"/>
              <a:gd name="connsiteX177" fmla="*/ 467927 w 2292350"/>
              <a:gd name="connsiteY177" fmla="*/ 145097 h 377825"/>
              <a:gd name="connsiteX178" fmla="*/ 467927 w 2292350"/>
              <a:gd name="connsiteY178" fmla="*/ 99378 h 377825"/>
              <a:gd name="connsiteX179" fmla="*/ 422208 w 2292350"/>
              <a:gd name="connsiteY179" fmla="*/ 99378 h 377825"/>
              <a:gd name="connsiteX180" fmla="*/ 500109 w 2292350"/>
              <a:gd name="connsiteY180" fmla="*/ 99378 h 377825"/>
              <a:gd name="connsiteX181" fmla="*/ 500109 w 2292350"/>
              <a:gd name="connsiteY181" fmla="*/ 145097 h 377825"/>
              <a:gd name="connsiteX182" fmla="*/ 545828 w 2292350"/>
              <a:gd name="connsiteY182" fmla="*/ 145097 h 377825"/>
              <a:gd name="connsiteX183" fmla="*/ 545828 w 2292350"/>
              <a:gd name="connsiteY183" fmla="*/ 99378 h 377825"/>
              <a:gd name="connsiteX184" fmla="*/ 500109 w 2292350"/>
              <a:gd name="connsiteY184" fmla="*/ 99378 h 377825"/>
              <a:gd name="connsiteX185" fmla="*/ 578010 w 2292350"/>
              <a:gd name="connsiteY185" fmla="*/ 99378 h 377825"/>
              <a:gd name="connsiteX186" fmla="*/ 578010 w 2292350"/>
              <a:gd name="connsiteY186" fmla="*/ 145097 h 377825"/>
              <a:gd name="connsiteX187" fmla="*/ 623729 w 2292350"/>
              <a:gd name="connsiteY187" fmla="*/ 145097 h 377825"/>
              <a:gd name="connsiteX188" fmla="*/ 623729 w 2292350"/>
              <a:gd name="connsiteY188" fmla="*/ 99378 h 377825"/>
              <a:gd name="connsiteX189" fmla="*/ 578010 w 2292350"/>
              <a:gd name="connsiteY189" fmla="*/ 99378 h 377825"/>
              <a:gd name="connsiteX190" fmla="*/ 655911 w 2292350"/>
              <a:gd name="connsiteY190" fmla="*/ 99378 h 377825"/>
              <a:gd name="connsiteX191" fmla="*/ 655911 w 2292350"/>
              <a:gd name="connsiteY191" fmla="*/ 145097 h 377825"/>
              <a:gd name="connsiteX192" fmla="*/ 701630 w 2292350"/>
              <a:gd name="connsiteY192" fmla="*/ 145097 h 377825"/>
              <a:gd name="connsiteX193" fmla="*/ 701630 w 2292350"/>
              <a:gd name="connsiteY193" fmla="*/ 99378 h 377825"/>
              <a:gd name="connsiteX194" fmla="*/ 655911 w 2292350"/>
              <a:gd name="connsiteY194" fmla="*/ 99378 h 377825"/>
              <a:gd name="connsiteX195" fmla="*/ 733812 w 2292350"/>
              <a:gd name="connsiteY195" fmla="*/ 99378 h 377825"/>
              <a:gd name="connsiteX196" fmla="*/ 733812 w 2292350"/>
              <a:gd name="connsiteY196" fmla="*/ 145097 h 377825"/>
              <a:gd name="connsiteX197" fmla="*/ 779531 w 2292350"/>
              <a:gd name="connsiteY197" fmla="*/ 145097 h 377825"/>
              <a:gd name="connsiteX198" fmla="*/ 779531 w 2292350"/>
              <a:gd name="connsiteY198" fmla="*/ 99378 h 377825"/>
              <a:gd name="connsiteX199" fmla="*/ 733812 w 2292350"/>
              <a:gd name="connsiteY199" fmla="*/ 99378 h 377825"/>
              <a:gd name="connsiteX200" fmla="*/ 811713 w 2292350"/>
              <a:gd name="connsiteY200" fmla="*/ 99378 h 377825"/>
              <a:gd name="connsiteX201" fmla="*/ 811713 w 2292350"/>
              <a:gd name="connsiteY201" fmla="*/ 145097 h 377825"/>
              <a:gd name="connsiteX202" fmla="*/ 857432 w 2292350"/>
              <a:gd name="connsiteY202" fmla="*/ 145097 h 377825"/>
              <a:gd name="connsiteX203" fmla="*/ 857432 w 2292350"/>
              <a:gd name="connsiteY203" fmla="*/ 99378 h 377825"/>
              <a:gd name="connsiteX204" fmla="*/ 811713 w 2292350"/>
              <a:gd name="connsiteY204" fmla="*/ 99378 h 377825"/>
              <a:gd name="connsiteX205" fmla="*/ 889614 w 2292350"/>
              <a:gd name="connsiteY205" fmla="*/ 99378 h 377825"/>
              <a:gd name="connsiteX206" fmla="*/ 889614 w 2292350"/>
              <a:gd name="connsiteY206" fmla="*/ 145097 h 377825"/>
              <a:gd name="connsiteX207" fmla="*/ 935333 w 2292350"/>
              <a:gd name="connsiteY207" fmla="*/ 145097 h 377825"/>
              <a:gd name="connsiteX208" fmla="*/ 935333 w 2292350"/>
              <a:gd name="connsiteY208" fmla="*/ 99378 h 377825"/>
              <a:gd name="connsiteX209" fmla="*/ 889614 w 2292350"/>
              <a:gd name="connsiteY209" fmla="*/ 99378 h 377825"/>
              <a:gd name="connsiteX210" fmla="*/ 967515 w 2292350"/>
              <a:gd name="connsiteY210" fmla="*/ 99378 h 377825"/>
              <a:gd name="connsiteX211" fmla="*/ 967515 w 2292350"/>
              <a:gd name="connsiteY211" fmla="*/ 145097 h 377825"/>
              <a:gd name="connsiteX212" fmla="*/ 1013234 w 2292350"/>
              <a:gd name="connsiteY212" fmla="*/ 145097 h 377825"/>
              <a:gd name="connsiteX213" fmla="*/ 1013234 w 2292350"/>
              <a:gd name="connsiteY213" fmla="*/ 99378 h 377825"/>
              <a:gd name="connsiteX214" fmla="*/ 967515 w 2292350"/>
              <a:gd name="connsiteY214" fmla="*/ 99378 h 377825"/>
              <a:gd name="connsiteX215" fmla="*/ 1045416 w 2292350"/>
              <a:gd name="connsiteY215" fmla="*/ 99378 h 377825"/>
              <a:gd name="connsiteX216" fmla="*/ 1045416 w 2292350"/>
              <a:gd name="connsiteY216" fmla="*/ 145097 h 377825"/>
              <a:gd name="connsiteX217" fmla="*/ 1091135 w 2292350"/>
              <a:gd name="connsiteY217" fmla="*/ 145097 h 377825"/>
              <a:gd name="connsiteX218" fmla="*/ 1091135 w 2292350"/>
              <a:gd name="connsiteY218" fmla="*/ 99378 h 377825"/>
              <a:gd name="connsiteX219" fmla="*/ 1045416 w 2292350"/>
              <a:gd name="connsiteY219" fmla="*/ 99378 h 377825"/>
              <a:gd name="connsiteX220" fmla="*/ 1123317 w 2292350"/>
              <a:gd name="connsiteY220" fmla="*/ 99378 h 377825"/>
              <a:gd name="connsiteX221" fmla="*/ 1123317 w 2292350"/>
              <a:gd name="connsiteY221" fmla="*/ 145097 h 377825"/>
              <a:gd name="connsiteX222" fmla="*/ 1169036 w 2292350"/>
              <a:gd name="connsiteY222" fmla="*/ 145097 h 377825"/>
              <a:gd name="connsiteX223" fmla="*/ 1169036 w 2292350"/>
              <a:gd name="connsiteY223" fmla="*/ 99378 h 377825"/>
              <a:gd name="connsiteX224" fmla="*/ 1123317 w 2292350"/>
              <a:gd name="connsiteY224" fmla="*/ 99378 h 377825"/>
              <a:gd name="connsiteX225" fmla="*/ 1201218 w 2292350"/>
              <a:gd name="connsiteY225" fmla="*/ 99378 h 377825"/>
              <a:gd name="connsiteX226" fmla="*/ 1201218 w 2292350"/>
              <a:gd name="connsiteY226" fmla="*/ 145097 h 377825"/>
              <a:gd name="connsiteX227" fmla="*/ 1246937 w 2292350"/>
              <a:gd name="connsiteY227" fmla="*/ 145097 h 377825"/>
              <a:gd name="connsiteX228" fmla="*/ 1246937 w 2292350"/>
              <a:gd name="connsiteY228" fmla="*/ 99378 h 377825"/>
              <a:gd name="connsiteX229" fmla="*/ 1201218 w 2292350"/>
              <a:gd name="connsiteY229" fmla="*/ 99378 h 377825"/>
              <a:gd name="connsiteX230" fmla="*/ 1279119 w 2292350"/>
              <a:gd name="connsiteY230" fmla="*/ 99378 h 377825"/>
              <a:gd name="connsiteX231" fmla="*/ 1279119 w 2292350"/>
              <a:gd name="connsiteY231" fmla="*/ 145097 h 377825"/>
              <a:gd name="connsiteX232" fmla="*/ 1324838 w 2292350"/>
              <a:gd name="connsiteY232" fmla="*/ 145097 h 377825"/>
              <a:gd name="connsiteX233" fmla="*/ 1324838 w 2292350"/>
              <a:gd name="connsiteY233" fmla="*/ 99378 h 377825"/>
              <a:gd name="connsiteX234" fmla="*/ 1279119 w 2292350"/>
              <a:gd name="connsiteY234" fmla="*/ 99378 h 377825"/>
              <a:gd name="connsiteX235" fmla="*/ 1357020 w 2292350"/>
              <a:gd name="connsiteY235" fmla="*/ 99378 h 377825"/>
              <a:gd name="connsiteX236" fmla="*/ 1357020 w 2292350"/>
              <a:gd name="connsiteY236" fmla="*/ 145097 h 377825"/>
              <a:gd name="connsiteX237" fmla="*/ 1402739 w 2292350"/>
              <a:gd name="connsiteY237" fmla="*/ 145097 h 377825"/>
              <a:gd name="connsiteX238" fmla="*/ 1402739 w 2292350"/>
              <a:gd name="connsiteY238" fmla="*/ 99378 h 377825"/>
              <a:gd name="connsiteX239" fmla="*/ 1357020 w 2292350"/>
              <a:gd name="connsiteY239" fmla="*/ 99378 h 377825"/>
              <a:gd name="connsiteX240" fmla="*/ 1434921 w 2292350"/>
              <a:gd name="connsiteY240" fmla="*/ 99378 h 377825"/>
              <a:gd name="connsiteX241" fmla="*/ 1434921 w 2292350"/>
              <a:gd name="connsiteY241" fmla="*/ 145097 h 377825"/>
              <a:gd name="connsiteX242" fmla="*/ 1480640 w 2292350"/>
              <a:gd name="connsiteY242" fmla="*/ 145097 h 377825"/>
              <a:gd name="connsiteX243" fmla="*/ 1480640 w 2292350"/>
              <a:gd name="connsiteY243" fmla="*/ 99378 h 377825"/>
              <a:gd name="connsiteX244" fmla="*/ 1434921 w 2292350"/>
              <a:gd name="connsiteY244" fmla="*/ 99378 h 377825"/>
              <a:gd name="connsiteX245" fmla="*/ 1512822 w 2292350"/>
              <a:gd name="connsiteY245" fmla="*/ 99378 h 377825"/>
              <a:gd name="connsiteX246" fmla="*/ 1512822 w 2292350"/>
              <a:gd name="connsiteY246" fmla="*/ 145097 h 377825"/>
              <a:gd name="connsiteX247" fmla="*/ 1558541 w 2292350"/>
              <a:gd name="connsiteY247" fmla="*/ 145097 h 377825"/>
              <a:gd name="connsiteX248" fmla="*/ 1558541 w 2292350"/>
              <a:gd name="connsiteY248" fmla="*/ 99378 h 377825"/>
              <a:gd name="connsiteX249" fmla="*/ 1512822 w 2292350"/>
              <a:gd name="connsiteY249" fmla="*/ 99378 h 377825"/>
              <a:gd name="connsiteX250" fmla="*/ 1590723 w 2292350"/>
              <a:gd name="connsiteY250" fmla="*/ 99378 h 377825"/>
              <a:gd name="connsiteX251" fmla="*/ 1590723 w 2292350"/>
              <a:gd name="connsiteY251" fmla="*/ 145097 h 377825"/>
              <a:gd name="connsiteX252" fmla="*/ 1636442 w 2292350"/>
              <a:gd name="connsiteY252" fmla="*/ 145097 h 377825"/>
              <a:gd name="connsiteX253" fmla="*/ 1636442 w 2292350"/>
              <a:gd name="connsiteY253" fmla="*/ 99378 h 377825"/>
              <a:gd name="connsiteX254" fmla="*/ 1590723 w 2292350"/>
              <a:gd name="connsiteY254" fmla="*/ 99378 h 377825"/>
              <a:gd name="connsiteX255" fmla="*/ 1668624 w 2292350"/>
              <a:gd name="connsiteY255" fmla="*/ 99378 h 377825"/>
              <a:gd name="connsiteX256" fmla="*/ 1668624 w 2292350"/>
              <a:gd name="connsiteY256" fmla="*/ 145097 h 377825"/>
              <a:gd name="connsiteX257" fmla="*/ 1714343 w 2292350"/>
              <a:gd name="connsiteY257" fmla="*/ 145097 h 377825"/>
              <a:gd name="connsiteX258" fmla="*/ 1714343 w 2292350"/>
              <a:gd name="connsiteY258" fmla="*/ 99378 h 377825"/>
              <a:gd name="connsiteX259" fmla="*/ 1668624 w 2292350"/>
              <a:gd name="connsiteY259" fmla="*/ 99378 h 377825"/>
              <a:gd name="connsiteX260" fmla="*/ 1746525 w 2292350"/>
              <a:gd name="connsiteY260" fmla="*/ 99378 h 377825"/>
              <a:gd name="connsiteX261" fmla="*/ 1746525 w 2292350"/>
              <a:gd name="connsiteY261" fmla="*/ 145097 h 377825"/>
              <a:gd name="connsiteX262" fmla="*/ 1792244 w 2292350"/>
              <a:gd name="connsiteY262" fmla="*/ 145097 h 377825"/>
              <a:gd name="connsiteX263" fmla="*/ 1792244 w 2292350"/>
              <a:gd name="connsiteY263" fmla="*/ 99378 h 377825"/>
              <a:gd name="connsiteX264" fmla="*/ 1746525 w 2292350"/>
              <a:gd name="connsiteY264" fmla="*/ 99378 h 377825"/>
              <a:gd name="connsiteX265" fmla="*/ 1824426 w 2292350"/>
              <a:gd name="connsiteY265" fmla="*/ 99378 h 377825"/>
              <a:gd name="connsiteX266" fmla="*/ 1824426 w 2292350"/>
              <a:gd name="connsiteY266" fmla="*/ 145097 h 377825"/>
              <a:gd name="connsiteX267" fmla="*/ 1870145 w 2292350"/>
              <a:gd name="connsiteY267" fmla="*/ 145097 h 377825"/>
              <a:gd name="connsiteX268" fmla="*/ 1870145 w 2292350"/>
              <a:gd name="connsiteY268" fmla="*/ 99378 h 377825"/>
              <a:gd name="connsiteX269" fmla="*/ 1824426 w 2292350"/>
              <a:gd name="connsiteY269" fmla="*/ 99378 h 377825"/>
              <a:gd name="connsiteX270" fmla="*/ 1902327 w 2292350"/>
              <a:gd name="connsiteY270" fmla="*/ 99378 h 377825"/>
              <a:gd name="connsiteX271" fmla="*/ 1902327 w 2292350"/>
              <a:gd name="connsiteY271" fmla="*/ 145097 h 377825"/>
              <a:gd name="connsiteX272" fmla="*/ 1948046 w 2292350"/>
              <a:gd name="connsiteY272" fmla="*/ 145097 h 377825"/>
              <a:gd name="connsiteX273" fmla="*/ 1948046 w 2292350"/>
              <a:gd name="connsiteY273" fmla="*/ 99378 h 377825"/>
              <a:gd name="connsiteX274" fmla="*/ 1902327 w 2292350"/>
              <a:gd name="connsiteY274" fmla="*/ 99378 h 377825"/>
              <a:gd name="connsiteX275" fmla="*/ 1980228 w 2292350"/>
              <a:gd name="connsiteY275" fmla="*/ 99378 h 377825"/>
              <a:gd name="connsiteX276" fmla="*/ 1980228 w 2292350"/>
              <a:gd name="connsiteY276" fmla="*/ 145097 h 377825"/>
              <a:gd name="connsiteX277" fmla="*/ 2025947 w 2292350"/>
              <a:gd name="connsiteY277" fmla="*/ 145097 h 377825"/>
              <a:gd name="connsiteX278" fmla="*/ 2025947 w 2292350"/>
              <a:gd name="connsiteY278" fmla="*/ 99378 h 377825"/>
              <a:gd name="connsiteX279" fmla="*/ 1980228 w 2292350"/>
              <a:gd name="connsiteY279" fmla="*/ 99378 h 377825"/>
              <a:gd name="connsiteX280" fmla="*/ 2058129 w 2292350"/>
              <a:gd name="connsiteY280" fmla="*/ 99378 h 377825"/>
              <a:gd name="connsiteX281" fmla="*/ 2058129 w 2292350"/>
              <a:gd name="connsiteY281" fmla="*/ 145097 h 377825"/>
              <a:gd name="connsiteX282" fmla="*/ 2103848 w 2292350"/>
              <a:gd name="connsiteY282" fmla="*/ 145097 h 377825"/>
              <a:gd name="connsiteX283" fmla="*/ 2103848 w 2292350"/>
              <a:gd name="connsiteY283" fmla="*/ 99378 h 377825"/>
              <a:gd name="connsiteX284" fmla="*/ 2058129 w 2292350"/>
              <a:gd name="connsiteY284" fmla="*/ 99378 h 377825"/>
              <a:gd name="connsiteX285" fmla="*/ 2136030 w 2292350"/>
              <a:gd name="connsiteY285" fmla="*/ 99378 h 377825"/>
              <a:gd name="connsiteX286" fmla="*/ 2136030 w 2292350"/>
              <a:gd name="connsiteY286" fmla="*/ 145097 h 377825"/>
              <a:gd name="connsiteX287" fmla="*/ 2181749 w 2292350"/>
              <a:gd name="connsiteY287" fmla="*/ 145097 h 377825"/>
              <a:gd name="connsiteX288" fmla="*/ 2181749 w 2292350"/>
              <a:gd name="connsiteY288" fmla="*/ 99378 h 377825"/>
              <a:gd name="connsiteX289" fmla="*/ 2136030 w 2292350"/>
              <a:gd name="connsiteY289" fmla="*/ 99378 h 377825"/>
              <a:gd name="connsiteX290" fmla="*/ 2213928 w 2292350"/>
              <a:gd name="connsiteY290" fmla="*/ 99378 h 377825"/>
              <a:gd name="connsiteX291" fmla="*/ 2213928 w 2292350"/>
              <a:gd name="connsiteY291" fmla="*/ 145097 h 377825"/>
              <a:gd name="connsiteX292" fmla="*/ 2259647 w 2292350"/>
              <a:gd name="connsiteY292" fmla="*/ 145097 h 377825"/>
              <a:gd name="connsiteX293" fmla="*/ 2259647 w 2292350"/>
              <a:gd name="connsiteY293" fmla="*/ 99378 h 377825"/>
              <a:gd name="connsiteX294" fmla="*/ 2213928 w 2292350"/>
              <a:gd name="connsiteY294" fmla="*/ 99378 h 377825"/>
              <a:gd name="connsiteX295" fmla="*/ 32703 w 2292350"/>
              <a:gd name="connsiteY295" fmla="*/ 166053 h 377825"/>
              <a:gd name="connsiteX296" fmla="*/ 32703 w 2292350"/>
              <a:gd name="connsiteY296" fmla="*/ 211772 h 377825"/>
              <a:gd name="connsiteX297" fmla="*/ 78422 w 2292350"/>
              <a:gd name="connsiteY297" fmla="*/ 211772 h 377825"/>
              <a:gd name="connsiteX298" fmla="*/ 78422 w 2292350"/>
              <a:gd name="connsiteY298" fmla="*/ 166053 h 377825"/>
              <a:gd name="connsiteX299" fmla="*/ 32703 w 2292350"/>
              <a:gd name="connsiteY299" fmla="*/ 166053 h 377825"/>
              <a:gd name="connsiteX300" fmla="*/ 110604 w 2292350"/>
              <a:gd name="connsiteY300" fmla="*/ 166053 h 377825"/>
              <a:gd name="connsiteX301" fmla="*/ 110604 w 2292350"/>
              <a:gd name="connsiteY301" fmla="*/ 211772 h 377825"/>
              <a:gd name="connsiteX302" fmla="*/ 156323 w 2292350"/>
              <a:gd name="connsiteY302" fmla="*/ 211772 h 377825"/>
              <a:gd name="connsiteX303" fmla="*/ 156323 w 2292350"/>
              <a:gd name="connsiteY303" fmla="*/ 166053 h 377825"/>
              <a:gd name="connsiteX304" fmla="*/ 110604 w 2292350"/>
              <a:gd name="connsiteY304" fmla="*/ 166053 h 377825"/>
              <a:gd name="connsiteX305" fmla="*/ 188505 w 2292350"/>
              <a:gd name="connsiteY305" fmla="*/ 166053 h 377825"/>
              <a:gd name="connsiteX306" fmla="*/ 188505 w 2292350"/>
              <a:gd name="connsiteY306" fmla="*/ 211772 h 377825"/>
              <a:gd name="connsiteX307" fmla="*/ 234224 w 2292350"/>
              <a:gd name="connsiteY307" fmla="*/ 211772 h 377825"/>
              <a:gd name="connsiteX308" fmla="*/ 234224 w 2292350"/>
              <a:gd name="connsiteY308" fmla="*/ 166053 h 377825"/>
              <a:gd name="connsiteX309" fmla="*/ 188505 w 2292350"/>
              <a:gd name="connsiteY309" fmla="*/ 166053 h 377825"/>
              <a:gd name="connsiteX310" fmla="*/ 266406 w 2292350"/>
              <a:gd name="connsiteY310" fmla="*/ 166053 h 377825"/>
              <a:gd name="connsiteX311" fmla="*/ 266406 w 2292350"/>
              <a:gd name="connsiteY311" fmla="*/ 211772 h 377825"/>
              <a:gd name="connsiteX312" fmla="*/ 312125 w 2292350"/>
              <a:gd name="connsiteY312" fmla="*/ 211772 h 377825"/>
              <a:gd name="connsiteX313" fmla="*/ 312125 w 2292350"/>
              <a:gd name="connsiteY313" fmla="*/ 166053 h 377825"/>
              <a:gd name="connsiteX314" fmla="*/ 266406 w 2292350"/>
              <a:gd name="connsiteY314" fmla="*/ 166053 h 377825"/>
              <a:gd name="connsiteX315" fmla="*/ 344307 w 2292350"/>
              <a:gd name="connsiteY315" fmla="*/ 166053 h 377825"/>
              <a:gd name="connsiteX316" fmla="*/ 344307 w 2292350"/>
              <a:gd name="connsiteY316" fmla="*/ 211772 h 377825"/>
              <a:gd name="connsiteX317" fmla="*/ 390026 w 2292350"/>
              <a:gd name="connsiteY317" fmla="*/ 211772 h 377825"/>
              <a:gd name="connsiteX318" fmla="*/ 390026 w 2292350"/>
              <a:gd name="connsiteY318" fmla="*/ 166053 h 377825"/>
              <a:gd name="connsiteX319" fmla="*/ 344307 w 2292350"/>
              <a:gd name="connsiteY319" fmla="*/ 166053 h 377825"/>
              <a:gd name="connsiteX320" fmla="*/ 422208 w 2292350"/>
              <a:gd name="connsiteY320" fmla="*/ 166053 h 377825"/>
              <a:gd name="connsiteX321" fmla="*/ 422208 w 2292350"/>
              <a:gd name="connsiteY321" fmla="*/ 211772 h 377825"/>
              <a:gd name="connsiteX322" fmla="*/ 467927 w 2292350"/>
              <a:gd name="connsiteY322" fmla="*/ 211772 h 377825"/>
              <a:gd name="connsiteX323" fmla="*/ 467927 w 2292350"/>
              <a:gd name="connsiteY323" fmla="*/ 166053 h 377825"/>
              <a:gd name="connsiteX324" fmla="*/ 422208 w 2292350"/>
              <a:gd name="connsiteY324" fmla="*/ 166053 h 377825"/>
              <a:gd name="connsiteX325" fmla="*/ 500109 w 2292350"/>
              <a:gd name="connsiteY325" fmla="*/ 166053 h 377825"/>
              <a:gd name="connsiteX326" fmla="*/ 500109 w 2292350"/>
              <a:gd name="connsiteY326" fmla="*/ 211772 h 377825"/>
              <a:gd name="connsiteX327" fmla="*/ 545828 w 2292350"/>
              <a:gd name="connsiteY327" fmla="*/ 211772 h 377825"/>
              <a:gd name="connsiteX328" fmla="*/ 545828 w 2292350"/>
              <a:gd name="connsiteY328" fmla="*/ 166053 h 377825"/>
              <a:gd name="connsiteX329" fmla="*/ 500109 w 2292350"/>
              <a:gd name="connsiteY329" fmla="*/ 166053 h 377825"/>
              <a:gd name="connsiteX330" fmla="*/ 578010 w 2292350"/>
              <a:gd name="connsiteY330" fmla="*/ 166053 h 377825"/>
              <a:gd name="connsiteX331" fmla="*/ 578010 w 2292350"/>
              <a:gd name="connsiteY331" fmla="*/ 211772 h 377825"/>
              <a:gd name="connsiteX332" fmla="*/ 623729 w 2292350"/>
              <a:gd name="connsiteY332" fmla="*/ 211772 h 377825"/>
              <a:gd name="connsiteX333" fmla="*/ 623729 w 2292350"/>
              <a:gd name="connsiteY333" fmla="*/ 166053 h 377825"/>
              <a:gd name="connsiteX334" fmla="*/ 578010 w 2292350"/>
              <a:gd name="connsiteY334" fmla="*/ 166053 h 377825"/>
              <a:gd name="connsiteX335" fmla="*/ 655911 w 2292350"/>
              <a:gd name="connsiteY335" fmla="*/ 166053 h 377825"/>
              <a:gd name="connsiteX336" fmla="*/ 655911 w 2292350"/>
              <a:gd name="connsiteY336" fmla="*/ 211772 h 377825"/>
              <a:gd name="connsiteX337" fmla="*/ 701630 w 2292350"/>
              <a:gd name="connsiteY337" fmla="*/ 211772 h 377825"/>
              <a:gd name="connsiteX338" fmla="*/ 701630 w 2292350"/>
              <a:gd name="connsiteY338" fmla="*/ 166053 h 377825"/>
              <a:gd name="connsiteX339" fmla="*/ 655911 w 2292350"/>
              <a:gd name="connsiteY339" fmla="*/ 166053 h 377825"/>
              <a:gd name="connsiteX340" fmla="*/ 733812 w 2292350"/>
              <a:gd name="connsiteY340" fmla="*/ 166053 h 377825"/>
              <a:gd name="connsiteX341" fmla="*/ 733812 w 2292350"/>
              <a:gd name="connsiteY341" fmla="*/ 211772 h 377825"/>
              <a:gd name="connsiteX342" fmla="*/ 779531 w 2292350"/>
              <a:gd name="connsiteY342" fmla="*/ 211772 h 377825"/>
              <a:gd name="connsiteX343" fmla="*/ 779531 w 2292350"/>
              <a:gd name="connsiteY343" fmla="*/ 166053 h 377825"/>
              <a:gd name="connsiteX344" fmla="*/ 733812 w 2292350"/>
              <a:gd name="connsiteY344" fmla="*/ 166053 h 377825"/>
              <a:gd name="connsiteX345" fmla="*/ 811713 w 2292350"/>
              <a:gd name="connsiteY345" fmla="*/ 166053 h 377825"/>
              <a:gd name="connsiteX346" fmla="*/ 811713 w 2292350"/>
              <a:gd name="connsiteY346" fmla="*/ 211772 h 377825"/>
              <a:gd name="connsiteX347" fmla="*/ 857432 w 2292350"/>
              <a:gd name="connsiteY347" fmla="*/ 211772 h 377825"/>
              <a:gd name="connsiteX348" fmla="*/ 857432 w 2292350"/>
              <a:gd name="connsiteY348" fmla="*/ 166053 h 377825"/>
              <a:gd name="connsiteX349" fmla="*/ 811713 w 2292350"/>
              <a:gd name="connsiteY349" fmla="*/ 166053 h 377825"/>
              <a:gd name="connsiteX350" fmla="*/ 889614 w 2292350"/>
              <a:gd name="connsiteY350" fmla="*/ 166053 h 377825"/>
              <a:gd name="connsiteX351" fmla="*/ 889614 w 2292350"/>
              <a:gd name="connsiteY351" fmla="*/ 211772 h 377825"/>
              <a:gd name="connsiteX352" fmla="*/ 935333 w 2292350"/>
              <a:gd name="connsiteY352" fmla="*/ 211772 h 377825"/>
              <a:gd name="connsiteX353" fmla="*/ 935333 w 2292350"/>
              <a:gd name="connsiteY353" fmla="*/ 166053 h 377825"/>
              <a:gd name="connsiteX354" fmla="*/ 889614 w 2292350"/>
              <a:gd name="connsiteY354" fmla="*/ 166053 h 377825"/>
              <a:gd name="connsiteX355" fmla="*/ 967515 w 2292350"/>
              <a:gd name="connsiteY355" fmla="*/ 166053 h 377825"/>
              <a:gd name="connsiteX356" fmla="*/ 967515 w 2292350"/>
              <a:gd name="connsiteY356" fmla="*/ 211772 h 377825"/>
              <a:gd name="connsiteX357" fmla="*/ 1013234 w 2292350"/>
              <a:gd name="connsiteY357" fmla="*/ 211772 h 377825"/>
              <a:gd name="connsiteX358" fmla="*/ 1013234 w 2292350"/>
              <a:gd name="connsiteY358" fmla="*/ 166053 h 377825"/>
              <a:gd name="connsiteX359" fmla="*/ 967515 w 2292350"/>
              <a:gd name="connsiteY359" fmla="*/ 166053 h 377825"/>
              <a:gd name="connsiteX360" fmla="*/ 1045416 w 2292350"/>
              <a:gd name="connsiteY360" fmla="*/ 166053 h 377825"/>
              <a:gd name="connsiteX361" fmla="*/ 1045416 w 2292350"/>
              <a:gd name="connsiteY361" fmla="*/ 211772 h 377825"/>
              <a:gd name="connsiteX362" fmla="*/ 1091135 w 2292350"/>
              <a:gd name="connsiteY362" fmla="*/ 211772 h 377825"/>
              <a:gd name="connsiteX363" fmla="*/ 1091135 w 2292350"/>
              <a:gd name="connsiteY363" fmla="*/ 166053 h 377825"/>
              <a:gd name="connsiteX364" fmla="*/ 1045416 w 2292350"/>
              <a:gd name="connsiteY364" fmla="*/ 166053 h 377825"/>
              <a:gd name="connsiteX365" fmla="*/ 1123317 w 2292350"/>
              <a:gd name="connsiteY365" fmla="*/ 166053 h 377825"/>
              <a:gd name="connsiteX366" fmla="*/ 1123317 w 2292350"/>
              <a:gd name="connsiteY366" fmla="*/ 211772 h 377825"/>
              <a:gd name="connsiteX367" fmla="*/ 1169036 w 2292350"/>
              <a:gd name="connsiteY367" fmla="*/ 211772 h 377825"/>
              <a:gd name="connsiteX368" fmla="*/ 1169036 w 2292350"/>
              <a:gd name="connsiteY368" fmla="*/ 166053 h 377825"/>
              <a:gd name="connsiteX369" fmla="*/ 1123317 w 2292350"/>
              <a:gd name="connsiteY369" fmla="*/ 166053 h 377825"/>
              <a:gd name="connsiteX370" fmla="*/ 1201218 w 2292350"/>
              <a:gd name="connsiteY370" fmla="*/ 166053 h 377825"/>
              <a:gd name="connsiteX371" fmla="*/ 1201218 w 2292350"/>
              <a:gd name="connsiteY371" fmla="*/ 211772 h 377825"/>
              <a:gd name="connsiteX372" fmla="*/ 1246937 w 2292350"/>
              <a:gd name="connsiteY372" fmla="*/ 211772 h 377825"/>
              <a:gd name="connsiteX373" fmla="*/ 1246937 w 2292350"/>
              <a:gd name="connsiteY373" fmla="*/ 166053 h 377825"/>
              <a:gd name="connsiteX374" fmla="*/ 1201218 w 2292350"/>
              <a:gd name="connsiteY374" fmla="*/ 166053 h 377825"/>
              <a:gd name="connsiteX375" fmla="*/ 1279119 w 2292350"/>
              <a:gd name="connsiteY375" fmla="*/ 166053 h 377825"/>
              <a:gd name="connsiteX376" fmla="*/ 1279119 w 2292350"/>
              <a:gd name="connsiteY376" fmla="*/ 211772 h 377825"/>
              <a:gd name="connsiteX377" fmla="*/ 1324838 w 2292350"/>
              <a:gd name="connsiteY377" fmla="*/ 211772 h 377825"/>
              <a:gd name="connsiteX378" fmla="*/ 1324838 w 2292350"/>
              <a:gd name="connsiteY378" fmla="*/ 166053 h 377825"/>
              <a:gd name="connsiteX379" fmla="*/ 1279119 w 2292350"/>
              <a:gd name="connsiteY379" fmla="*/ 166053 h 377825"/>
              <a:gd name="connsiteX380" fmla="*/ 1357020 w 2292350"/>
              <a:gd name="connsiteY380" fmla="*/ 166053 h 377825"/>
              <a:gd name="connsiteX381" fmla="*/ 1357020 w 2292350"/>
              <a:gd name="connsiteY381" fmla="*/ 211772 h 377825"/>
              <a:gd name="connsiteX382" fmla="*/ 1402739 w 2292350"/>
              <a:gd name="connsiteY382" fmla="*/ 211772 h 377825"/>
              <a:gd name="connsiteX383" fmla="*/ 1402739 w 2292350"/>
              <a:gd name="connsiteY383" fmla="*/ 166053 h 377825"/>
              <a:gd name="connsiteX384" fmla="*/ 1357020 w 2292350"/>
              <a:gd name="connsiteY384" fmla="*/ 166053 h 377825"/>
              <a:gd name="connsiteX385" fmla="*/ 1434921 w 2292350"/>
              <a:gd name="connsiteY385" fmla="*/ 166053 h 377825"/>
              <a:gd name="connsiteX386" fmla="*/ 1434921 w 2292350"/>
              <a:gd name="connsiteY386" fmla="*/ 211772 h 377825"/>
              <a:gd name="connsiteX387" fmla="*/ 1480640 w 2292350"/>
              <a:gd name="connsiteY387" fmla="*/ 211772 h 377825"/>
              <a:gd name="connsiteX388" fmla="*/ 1480640 w 2292350"/>
              <a:gd name="connsiteY388" fmla="*/ 166053 h 377825"/>
              <a:gd name="connsiteX389" fmla="*/ 1434921 w 2292350"/>
              <a:gd name="connsiteY389" fmla="*/ 166053 h 377825"/>
              <a:gd name="connsiteX390" fmla="*/ 1512822 w 2292350"/>
              <a:gd name="connsiteY390" fmla="*/ 166053 h 377825"/>
              <a:gd name="connsiteX391" fmla="*/ 1512822 w 2292350"/>
              <a:gd name="connsiteY391" fmla="*/ 211772 h 377825"/>
              <a:gd name="connsiteX392" fmla="*/ 1558541 w 2292350"/>
              <a:gd name="connsiteY392" fmla="*/ 211772 h 377825"/>
              <a:gd name="connsiteX393" fmla="*/ 1558541 w 2292350"/>
              <a:gd name="connsiteY393" fmla="*/ 166053 h 377825"/>
              <a:gd name="connsiteX394" fmla="*/ 1512822 w 2292350"/>
              <a:gd name="connsiteY394" fmla="*/ 166053 h 377825"/>
              <a:gd name="connsiteX395" fmla="*/ 1590723 w 2292350"/>
              <a:gd name="connsiteY395" fmla="*/ 166053 h 377825"/>
              <a:gd name="connsiteX396" fmla="*/ 1590723 w 2292350"/>
              <a:gd name="connsiteY396" fmla="*/ 211772 h 377825"/>
              <a:gd name="connsiteX397" fmla="*/ 1636442 w 2292350"/>
              <a:gd name="connsiteY397" fmla="*/ 211772 h 377825"/>
              <a:gd name="connsiteX398" fmla="*/ 1636442 w 2292350"/>
              <a:gd name="connsiteY398" fmla="*/ 166053 h 377825"/>
              <a:gd name="connsiteX399" fmla="*/ 1590723 w 2292350"/>
              <a:gd name="connsiteY399" fmla="*/ 166053 h 377825"/>
              <a:gd name="connsiteX400" fmla="*/ 1668624 w 2292350"/>
              <a:gd name="connsiteY400" fmla="*/ 166053 h 377825"/>
              <a:gd name="connsiteX401" fmla="*/ 1668624 w 2292350"/>
              <a:gd name="connsiteY401" fmla="*/ 211772 h 377825"/>
              <a:gd name="connsiteX402" fmla="*/ 1714343 w 2292350"/>
              <a:gd name="connsiteY402" fmla="*/ 211772 h 377825"/>
              <a:gd name="connsiteX403" fmla="*/ 1714343 w 2292350"/>
              <a:gd name="connsiteY403" fmla="*/ 166053 h 377825"/>
              <a:gd name="connsiteX404" fmla="*/ 1668624 w 2292350"/>
              <a:gd name="connsiteY404" fmla="*/ 166053 h 377825"/>
              <a:gd name="connsiteX405" fmla="*/ 1746525 w 2292350"/>
              <a:gd name="connsiteY405" fmla="*/ 166053 h 377825"/>
              <a:gd name="connsiteX406" fmla="*/ 1746525 w 2292350"/>
              <a:gd name="connsiteY406" fmla="*/ 211772 h 377825"/>
              <a:gd name="connsiteX407" fmla="*/ 1792244 w 2292350"/>
              <a:gd name="connsiteY407" fmla="*/ 211772 h 377825"/>
              <a:gd name="connsiteX408" fmla="*/ 1792244 w 2292350"/>
              <a:gd name="connsiteY408" fmla="*/ 166053 h 377825"/>
              <a:gd name="connsiteX409" fmla="*/ 1746525 w 2292350"/>
              <a:gd name="connsiteY409" fmla="*/ 166053 h 377825"/>
              <a:gd name="connsiteX410" fmla="*/ 1824426 w 2292350"/>
              <a:gd name="connsiteY410" fmla="*/ 166053 h 377825"/>
              <a:gd name="connsiteX411" fmla="*/ 1824426 w 2292350"/>
              <a:gd name="connsiteY411" fmla="*/ 211772 h 377825"/>
              <a:gd name="connsiteX412" fmla="*/ 1870145 w 2292350"/>
              <a:gd name="connsiteY412" fmla="*/ 211772 h 377825"/>
              <a:gd name="connsiteX413" fmla="*/ 1870145 w 2292350"/>
              <a:gd name="connsiteY413" fmla="*/ 166053 h 377825"/>
              <a:gd name="connsiteX414" fmla="*/ 1824426 w 2292350"/>
              <a:gd name="connsiteY414" fmla="*/ 166053 h 377825"/>
              <a:gd name="connsiteX415" fmla="*/ 1902327 w 2292350"/>
              <a:gd name="connsiteY415" fmla="*/ 166053 h 377825"/>
              <a:gd name="connsiteX416" fmla="*/ 1902327 w 2292350"/>
              <a:gd name="connsiteY416" fmla="*/ 211772 h 377825"/>
              <a:gd name="connsiteX417" fmla="*/ 1948046 w 2292350"/>
              <a:gd name="connsiteY417" fmla="*/ 211772 h 377825"/>
              <a:gd name="connsiteX418" fmla="*/ 1948046 w 2292350"/>
              <a:gd name="connsiteY418" fmla="*/ 166053 h 377825"/>
              <a:gd name="connsiteX419" fmla="*/ 1902327 w 2292350"/>
              <a:gd name="connsiteY419" fmla="*/ 166053 h 377825"/>
              <a:gd name="connsiteX420" fmla="*/ 1980228 w 2292350"/>
              <a:gd name="connsiteY420" fmla="*/ 166053 h 377825"/>
              <a:gd name="connsiteX421" fmla="*/ 1980228 w 2292350"/>
              <a:gd name="connsiteY421" fmla="*/ 211772 h 377825"/>
              <a:gd name="connsiteX422" fmla="*/ 2025947 w 2292350"/>
              <a:gd name="connsiteY422" fmla="*/ 211772 h 377825"/>
              <a:gd name="connsiteX423" fmla="*/ 2025947 w 2292350"/>
              <a:gd name="connsiteY423" fmla="*/ 166053 h 377825"/>
              <a:gd name="connsiteX424" fmla="*/ 1980228 w 2292350"/>
              <a:gd name="connsiteY424" fmla="*/ 166053 h 377825"/>
              <a:gd name="connsiteX425" fmla="*/ 2058129 w 2292350"/>
              <a:gd name="connsiteY425" fmla="*/ 166053 h 377825"/>
              <a:gd name="connsiteX426" fmla="*/ 2058129 w 2292350"/>
              <a:gd name="connsiteY426" fmla="*/ 211772 h 377825"/>
              <a:gd name="connsiteX427" fmla="*/ 2103848 w 2292350"/>
              <a:gd name="connsiteY427" fmla="*/ 211772 h 377825"/>
              <a:gd name="connsiteX428" fmla="*/ 2103848 w 2292350"/>
              <a:gd name="connsiteY428" fmla="*/ 166053 h 377825"/>
              <a:gd name="connsiteX429" fmla="*/ 2058129 w 2292350"/>
              <a:gd name="connsiteY429" fmla="*/ 166053 h 377825"/>
              <a:gd name="connsiteX430" fmla="*/ 2136030 w 2292350"/>
              <a:gd name="connsiteY430" fmla="*/ 166053 h 377825"/>
              <a:gd name="connsiteX431" fmla="*/ 2136030 w 2292350"/>
              <a:gd name="connsiteY431" fmla="*/ 211772 h 377825"/>
              <a:gd name="connsiteX432" fmla="*/ 2181749 w 2292350"/>
              <a:gd name="connsiteY432" fmla="*/ 211772 h 377825"/>
              <a:gd name="connsiteX433" fmla="*/ 2181749 w 2292350"/>
              <a:gd name="connsiteY433" fmla="*/ 166053 h 377825"/>
              <a:gd name="connsiteX434" fmla="*/ 2136030 w 2292350"/>
              <a:gd name="connsiteY434" fmla="*/ 166053 h 377825"/>
              <a:gd name="connsiteX435" fmla="*/ 2213928 w 2292350"/>
              <a:gd name="connsiteY435" fmla="*/ 166053 h 377825"/>
              <a:gd name="connsiteX436" fmla="*/ 2213928 w 2292350"/>
              <a:gd name="connsiteY436" fmla="*/ 211772 h 377825"/>
              <a:gd name="connsiteX437" fmla="*/ 2259647 w 2292350"/>
              <a:gd name="connsiteY437" fmla="*/ 211772 h 377825"/>
              <a:gd name="connsiteX438" fmla="*/ 2259647 w 2292350"/>
              <a:gd name="connsiteY438" fmla="*/ 166053 h 377825"/>
              <a:gd name="connsiteX439" fmla="*/ 2213928 w 2292350"/>
              <a:gd name="connsiteY439" fmla="*/ 166053 h 377825"/>
              <a:gd name="connsiteX440" fmla="*/ 32703 w 2292350"/>
              <a:gd name="connsiteY440" fmla="*/ 232728 h 377825"/>
              <a:gd name="connsiteX441" fmla="*/ 32703 w 2292350"/>
              <a:gd name="connsiteY441" fmla="*/ 278447 h 377825"/>
              <a:gd name="connsiteX442" fmla="*/ 78422 w 2292350"/>
              <a:gd name="connsiteY442" fmla="*/ 278447 h 377825"/>
              <a:gd name="connsiteX443" fmla="*/ 78422 w 2292350"/>
              <a:gd name="connsiteY443" fmla="*/ 232728 h 377825"/>
              <a:gd name="connsiteX444" fmla="*/ 32703 w 2292350"/>
              <a:gd name="connsiteY444" fmla="*/ 232728 h 377825"/>
              <a:gd name="connsiteX445" fmla="*/ 110604 w 2292350"/>
              <a:gd name="connsiteY445" fmla="*/ 232728 h 377825"/>
              <a:gd name="connsiteX446" fmla="*/ 110604 w 2292350"/>
              <a:gd name="connsiteY446" fmla="*/ 278447 h 377825"/>
              <a:gd name="connsiteX447" fmla="*/ 156323 w 2292350"/>
              <a:gd name="connsiteY447" fmla="*/ 278447 h 377825"/>
              <a:gd name="connsiteX448" fmla="*/ 156323 w 2292350"/>
              <a:gd name="connsiteY448" fmla="*/ 232728 h 377825"/>
              <a:gd name="connsiteX449" fmla="*/ 110604 w 2292350"/>
              <a:gd name="connsiteY449" fmla="*/ 232728 h 377825"/>
              <a:gd name="connsiteX450" fmla="*/ 188505 w 2292350"/>
              <a:gd name="connsiteY450" fmla="*/ 232728 h 377825"/>
              <a:gd name="connsiteX451" fmla="*/ 188505 w 2292350"/>
              <a:gd name="connsiteY451" fmla="*/ 278447 h 377825"/>
              <a:gd name="connsiteX452" fmla="*/ 234224 w 2292350"/>
              <a:gd name="connsiteY452" fmla="*/ 278447 h 377825"/>
              <a:gd name="connsiteX453" fmla="*/ 234224 w 2292350"/>
              <a:gd name="connsiteY453" fmla="*/ 232728 h 377825"/>
              <a:gd name="connsiteX454" fmla="*/ 188505 w 2292350"/>
              <a:gd name="connsiteY454" fmla="*/ 232728 h 377825"/>
              <a:gd name="connsiteX455" fmla="*/ 266406 w 2292350"/>
              <a:gd name="connsiteY455" fmla="*/ 232728 h 377825"/>
              <a:gd name="connsiteX456" fmla="*/ 266406 w 2292350"/>
              <a:gd name="connsiteY456" fmla="*/ 278447 h 377825"/>
              <a:gd name="connsiteX457" fmla="*/ 312125 w 2292350"/>
              <a:gd name="connsiteY457" fmla="*/ 278447 h 377825"/>
              <a:gd name="connsiteX458" fmla="*/ 312125 w 2292350"/>
              <a:gd name="connsiteY458" fmla="*/ 232728 h 377825"/>
              <a:gd name="connsiteX459" fmla="*/ 266406 w 2292350"/>
              <a:gd name="connsiteY459" fmla="*/ 232728 h 377825"/>
              <a:gd name="connsiteX460" fmla="*/ 344307 w 2292350"/>
              <a:gd name="connsiteY460" fmla="*/ 232728 h 377825"/>
              <a:gd name="connsiteX461" fmla="*/ 344307 w 2292350"/>
              <a:gd name="connsiteY461" fmla="*/ 278447 h 377825"/>
              <a:gd name="connsiteX462" fmla="*/ 390026 w 2292350"/>
              <a:gd name="connsiteY462" fmla="*/ 278447 h 377825"/>
              <a:gd name="connsiteX463" fmla="*/ 390026 w 2292350"/>
              <a:gd name="connsiteY463" fmla="*/ 232728 h 377825"/>
              <a:gd name="connsiteX464" fmla="*/ 344307 w 2292350"/>
              <a:gd name="connsiteY464" fmla="*/ 232728 h 377825"/>
              <a:gd name="connsiteX465" fmla="*/ 422208 w 2292350"/>
              <a:gd name="connsiteY465" fmla="*/ 232728 h 377825"/>
              <a:gd name="connsiteX466" fmla="*/ 422208 w 2292350"/>
              <a:gd name="connsiteY466" fmla="*/ 278447 h 377825"/>
              <a:gd name="connsiteX467" fmla="*/ 467927 w 2292350"/>
              <a:gd name="connsiteY467" fmla="*/ 278447 h 377825"/>
              <a:gd name="connsiteX468" fmla="*/ 467927 w 2292350"/>
              <a:gd name="connsiteY468" fmla="*/ 232728 h 377825"/>
              <a:gd name="connsiteX469" fmla="*/ 422208 w 2292350"/>
              <a:gd name="connsiteY469" fmla="*/ 232728 h 377825"/>
              <a:gd name="connsiteX470" fmla="*/ 500109 w 2292350"/>
              <a:gd name="connsiteY470" fmla="*/ 232728 h 377825"/>
              <a:gd name="connsiteX471" fmla="*/ 500109 w 2292350"/>
              <a:gd name="connsiteY471" fmla="*/ 278447 h 377825"/>
              <a:gd name="connsiteX472" fmla="*/ 545828 w 2292350"/>
              <a:gd name="connsiteY472" fmla="*/ 278447 h 377825"/>
              <a:gd name="connsiteX473" fmla="*/ 545828 w 2292350"/>
              <a:gd name="connsiteY473" fmla="*/ 232728 h 377825"/>
              <a:gd name="connsiteX474" fmla="*/ 500109 w 2292350"/>
              <a:gd name="connsiteY474" fmla="*/ 232728 h 377825"/>
              <a:gd name="connsiteX475" fmla="*/ 578010 w 2292350"/>
              <a:gd name="connsiteY475" fmla="*/ 232728 h 377825"/>
              <a:gd name="connsiteX476" fmla="*/ 578010 w 2292350"/>
              <a:gd name="connsiteY476" fmla="*/ 278447 h 377825"/>
              <a:gd name="connsiteX477" fmla="*/ 623729 w 2292350"/>
              <a:gd name="connsiteY477" fmla="*/ 278447 h 377825"/>
              <a:gd name="connsiteX478" fmla="*/ 623729 w 2292350"/>
              <a:gd name="connsiteY478" fmla="*/ 232728 h 377825"/>
              <a:gd name="connsiteX479" fmla="*/ 578010 w 2292350"/>
              <a:gd name="connsiteY479" fmla="*/ 232728 h 377825"/>
              <a:gd name="connsiteX480" fmla="*/ 655911 w 2292350"/>
              <a:gd name="connsiteY480" fmla="*/ 232728 h 377825"/>
              <a:gd name="connsiteX481" fmla="*/ 655911 w 2292350"/>
              <a:gd name="connsiteY481" fmla="*/ 278447 h 377825"/>
              <a:gd name="connsiteX482" fmla="*/ 701630 w 2292350"/>
              <a:gd name="connsiteY482" fmla="*/ 278447 h 377825"/>
              <a:gd name="connsiteX483" fmla="*/ 701630 w 2292350"/>
              <a:gd name="connsiteY483" fmla="*/ 232728 h 377825"/>
              <a:gd name="connsiteX484" fmla="*/ 655911 w 2292350"/>
              <a:gd name="connsiteY484" fmla="*/ 232728 h 377825"/>
              <a:gd name="connsiteX485" fmla="*/ 733812 w 2292350"/>
              <a:gd name="connsiteY485" fmla="*/ 232728 h 377825"/>
              <a:gd name="connsiteX486" fmla="*/ 733812 w 2292350"/>
              <a:gd name="connsiteY486" fmla="*/ 278447 h 377825"/>
              <a:gd name="connsiteX487" fmla="*/ 779531 w 2292350"/>
              <a:gd name="connsiteY487" fmla="*/ 278447 h 377825"/>
              <a:gd name="connsiteX488" fmla="*/ 779531 w 2292350"/>
              <a:gd name="connsiteY488" fmla="*/ 232728 h 377825"/>
              <a:gd name="connsiteX489" fmla="*/ 733812 w 2292350"/>
              <a:gd name="connsiteY489" fmla="*/ 232728 h 377825"/>
              <a:gd name="connsiteX490" fmla="*/ 811713 w 2292350"/>
              <a:gd name="connsiteY490" fmla="*/ 232728 h 377825"/>
              <a:gd name="connsiteX491" fmla="*/ 811713 w 2292350"/>
              <a:gd name="connsiteY491" fmla="*/ 278447 h 377825"/>
              <a:gd name="connsiteX492" fmla="*/ 857432 w 2292350"/>
              <a:gd name="connsiteY492" fmla="*/ 278447 h 377825"/>
              <a:gd name="connsiteX493" fmla="*/ 857432 w 2292350"/>
              <a:gd name="connsiteY493" fmla="*/ 232728 h 377825"/>
              <a:gd name="connsiteX494" fmla="*/ 811713 w 2292350"/>
              <a:gd name="connsiteY494" fmla="*/ 232728 h 377825"/>
              <a:gd name="connsiteX495" fmla="*/ 889614 w 2292350"/>
              <a:gd name="connsiteY495" fmla="*/ 232728 h 377825"/>
              <a:gd name="connsiteX496" fmla="*/ 889614 w 2292350"/>
              <a:gd name="connsiteY496" fmla="*/ 278447 h 377825"/>
              <a:gd name="connsiteX497" fmla="*/ 935333 w 2292350"/>
              <a:gd name="connsiteY497" fmla="*/ 278447 h 377825"/>
              <a:gd name="connsiteX498" fmla="*/ 935333 w 2292350"/>
              <a:gd name="connsiteY498" fmla="*/ 232728 h 377825"/>
              <a:gd name="connsiteX499" fmla="*/ 889614 w 2292350"/>
              <a:gd name="connsiteY499" fmla="*/ 232728 h 377825"/>
              <a:gd name="connsiteX500" fmla="*/ 967515 w 2292350"/>
              <a:gd name="connsiteY500" fmla="*/ 232728 h 377825"/>
              <a:gd name="connsiteX501" fmla="*/ 967515 w 2292350"/>
              <a:gd name="connsiteY501" fmla="*/ 278447 h 377825"/>
              <a:gd name="connsiteX502" fmla="*/ 1013234 w 2292350"/>
              <a:gd name="connsiteY502" fmla="*/ 278447 h 377825"/>
              <a:gd name="connsiteX503" fmla="*/ 1013234 w 2292350"/>
              <a:gd name="connsiteY503" fmla="*/ 232728 h 377825"/>
              <a:gd name="connsiteX504" fmla="*/ 967515 w 2292350"/>
              <a:gd name="connsiteY504" fmla="*/ 232728 h 377825"/>
              <a:gd name="connsiteX505" fmla="*/ 1045416 w 2292350"/>
              <a:gd name="connsiteY505" fmla="*/ 232728 h 377825"/>
              <a:gd name="connsiteX506" fmla="*/ 1045416 w 2292350"/>
              <a:gd name="connsiteY506" fmla="*/ 278447 h 377825"/>
              <a:gd name="connsiteX507" fmla="*/ 1091135 w 2292350"/>
              <a:gd name="connsiteY507" fmla="*/ 278447 h 377825"/>
              <a:gd name="connsiteX508" fmla="*/ 1091135 w 2292350"/>
              <a:gd name="connsiteY508" fmla="*/ 232728 h 377825"/>
              <a:gd name="connsiteX509" fmla="*/ 1045416 w 2292350"/>
              <a:gd name="connsiteY509" fmla="*/ 232728 h 377825"/>
              <a:gd name="connsiteX510" fmla="*/ 1123317 w 2292350"/>
              <a:gd name="connsiteY510" fmla="*/ 232728 h 377825"/>
              <a:gd name="connsiteX511" fmla="*/ 1123317 w 2292350"/>
              <a:gd name="connsiteY511" fmla="*/ 278447 h 377825"/>
              <a:gd name="connsiteX512" fmla="*/ 1169036 w 2292350"/>
              <a:gd name="connsiteY512" fmla="*/ 278447 h 377825"/>
              <a:gd name="connsiteX513" fmla="*/ 1169036 w 2292350"/>
              <a:gd name="connsiteY513" fmla="*/ 232728 h 377825"/>
              <a:gd name="connsiteX514" fmla="*/ 1123317 w 2292350"/>
              <a:gd name="connsiteY514" fmla="*/ 232728 h 377825"/>
              <a:gd name="connsiteX515" fmla="*/ 1201218 w 2292350"/>
              <a:gd name="connsiteY515" fmla="*/ 232728 h 377825"/>
              <a:gd name="connsiteX516" fmla="*/ 1201218 w 2292350"/>
              <a:gd name="connsiteY516" fmla="*/ 278447 h 377825"/>
              <a:gd name="connsiteX517" fmla="*/ 1246937 w 2292350"/>
              <a:gd name="connsiteY517" fmla="*/ 278447 h 377825"/>
              <a:gd name="connsiteX518" fmla="*/ 1246937 w 2292350"/>
              <a:gd name="connsiteY518" fmla="*/ 232728 h 377825"/>
              <a:gd name="connsiteX519" fmla="*/ 1201218 w 2292350"/>
              <a:gd name="connsiteY519" fmla="*/ 232728 h 377825"/>
              <a:gd name="connsiteX520" fmla="*/ 1279119 w 2292350"/>
              <a:gd name="connsiteY520" fmla="*/ 232728 h 377825"/>
              <a:gd name="connsiteX521" fmla="*/ 1279119 w 2292350"/>
              <a:gd name="connsiteY521" fmla="*/ 278447 h 377825"/>
              <a:gd name="connsiteX522" fmla="*/ 1324838 w 2292350"/>
              <a:gd name="connsiteY522" fmla="*/ 278447 h 377825"/>
              <a:gd name="connsiteX523" fmla="*/ 1324838 w 2292350"/>
              <a:gd name="connsiteY523" fmla="*/ 232728 h 377825"/>
              <a:gd name="connsiteX524" fmla="*/ 1279119 w 2292350"/>
              <a:gd name="connsiteY524" fmla="*/ 232728 h 377825"/>
              <a:gd name="connsiteX525" fmla="*/ 1357020 w 2292350"/>
              <a:gd name="connsiteY525" fmla="*/ 232728 h 377825"/>
              <a:gd name="connsiteX526" fmla="*/ 1357020 w 2292350"/>
              <a:gd name="connsiteY526" fmla="*/ 278447 h 377825"/>
              <a:gd name="connsiteX527" fmla="*/ 1402739 w 2292350"/>
              <a:gd name="connsiteY527" fmla="*/ 278447 h 377825"/>
              <a:gd name="connsiteX528" fmla="*/ 1402739 w 2292350"/>
              <a:gd name="connsiteY528" fmla="*/ 232728 h 377825"/>
              <a:gd name="connsiteX529" fmla="*/ 1357020 w 2292350"/>
              <a:gd name="connsiteY529" fmla="*/ 232728 h 377825"/>
              <a:gd name="connsiteX530" fmla="*/ 1434921 w 2292350"/>
              <a:gd name="connsiteY530" fmla="*/ 232728 h 377825"/>
              <a:gd name="connsiteX531" fmla="*/ 1434921 w 2292350"/>
              <a:gd name="connsiteY531" fmla="*/ 278447 h 377825"/>
              <a:gd name="connsiteX532" fmla="*/ 1480640 w 2292350"/>
              <a:gd name="connsiteY532" fmla="*/ 278447 h 377825"/>
              <a:gd name="connsiteX533" fmla="*/ 1480640 w 2292350"/>
              <a:gd name="connsiteY533" fmla="*/ 232728 h 377825"/>
              <a:gd name="connsiteX534" fmla="*/ 1434921 w 2292350"/>
              <a:gd name="connsiteY534" fmla="*/ 232728 h 377825"/>
              <a:gd name="connsiteX535" fmla="*/ 1512822 w 2292350"/>
              <a:gd name="connsiteY535" fmla="*/ 232728 h 377825"/>
              <a:gd name="connsiteX536" fmla="*/ 1512822 w 2292350"/>
              <a:gd name="connsiteY536" fmla="*/ 278447 h 377825"/>
              <a:gd name="connsiteX537" fmla="*/ 1558541 w 2292350"/>
              <a:gd name="connsiteY537" fmla="*/ 278447 h 377825"/>
              <a:gd name="connsiteX538" fmla="*/ 1558541 w 2292350"/>
              <a:gd name="connsiteY538" fmla="*/ 232728 h 377825"/>
              <a:gd name="connsiteX539" fmla="*/ 1512822 w 2292350"/>
              <a:gd name="connsiteY539" fmla="*/ 232728 h 377825"/>
              <a:gd name="connsiteX540" fmla="*/ 1590723 w 2292350"/>
              <a:gd name="connsiteY540" fmla="*/ 232728 h 377825"/>
              <a:gd name="connsiteX541" fmla="*/ 1590723 w 2292350"/>
              <a:gd name="connsiteY541" fmla="*/ 278447 h 377825"/>
              <a:gd name="connsiteX542" fmla="*/ 1636442 w 2292350"/>
              <a:gd name="connsiteY542" fmla="*/ 278447 h 377825"/>
              <a:gd name="connsiteX543" fmla="*/ 1636442 w 2292350"/>
              <a:gd name="connsiteY543" fmla="*/ 232728 h 377825"/>
              <a:gd name="connsiteX544" fmla="*/ 1590723 w 2292350"/>
              <a:gd name="connsiteY544" fmla="*/ 232728 h 377825"/>
              <a:gd name="connsiteX545" fmla="*/ 1668624 w 2292350"/>
              <a:gd name="connsiteY545" fmla="*/ 232728 h 377825"/>
              <a:gd name="connsiteX546" fmla="*/ 1668624 w 2292350"/>
              <a:gd name="connsiteY546" fmla="*/ 278447 h 377825"/>
              <a:gd name="connsiteX547" fmla="*/ 1714343 w 2292350"/>
              <a:gd name="connsiteY547" fmla="*/ 278447 h 377825"/>
              <a:gd name="connsiteX548" fmla="*/ 1714343 w 2292350"/>
              <a:gd name="connsiteY548" fmla="*/ 232728 h 377825"/>
              <a:gd name="connsiteX549" fmla="*/ 1668624 w 2292350"/>
              <a:gd name="connsiteY549" fmla="*/ 232728 h 377825"/>
              <a:gd name="connsiteX550" fmla="*/ 1746525 w 2292350"/>
              <a:gd name="connsiteY550" fmla="*/ 232728 h 377825"/>
              <a:gd name="connsiteX551" fmla="*/ 1746525 w 2292350"/>
              <a:gd name="connsiteY551" fmla="*/ 278447 h 377825"/>
              <a:gd name="connsiteX552" fmla="*/ 1792244 w 2292350"/>
              <a:gd name="connsiteY552" fmla="*/ 278447 h 377825"/>
              <a:gd name="connsiteX553" fmla="*/ 1792244 w 2292350"/>
              <a:gd name="connsiteY553" fmla="*/ 232728 h 377825"/>
              <a:gd name="connsiteX554" fmla="*/ 1746525 w 2292350"/>
              <a:gd name="connsiteY554" fmla="*/ 232728 h 377825"/>
              <a:gd name="connsiteX555" fmla="*/ 1824426 w 2292350"/>
              <a:gd name="connsiteY555" fmla="*/ 232728 h 377825"/>
              <a:gd name="connsiteX556" fmla="*/ 1824426 w 2292350"/>
              <a:gd name="connsiteY556" fmla="*/ 278447 h 377825"/>
              <a:gd name="connsiteX557" fmla="*/ 1870145 w 2292350"/>
              <a:gd name="connsiteY557" fmla="*/ 278447 h 377825"/>
              <a:gd name="connsiteX558" fmla="*/ 1870145 w 2292350"/>
              <a:gd name="connsiteY558" fmla="*/ 232728 h 377825"/>
              <a:gd name="connsiteX559" fmla="*/ 1824426 w 2292350"/>
              <a:gd name="connsiteY559" fmla="*/ 232728 h 377825"/>
              <a:gd name="connsiteX560" fmla="*/ 1902327 w 2292350"/>
              <a:gd name="connsiteY560" fmla="*/ 232728 h 377825"/>
              <a:gd name="connsiteX561" fmla="*/ 1902327 w 2292350"/>
              <a:gd name="connsiteY561" fmla="*/ 278447 h 377825"/>
              <a:gd name="connsiteX562" fmla="*/ 1948046 w 2292350"/>
              <a:gd name="connsiteY562" fmla="*/ 278447 h 377825"/>
              <a:gd name="connsiteX563" fmla="*/ 1948046 w 2292350"/>
              <a:gd name="connsiteY563" fmla="*/ 232728 h 377825"/>
              <a:gd name="connsiteX564" fmla="*/ 1902327 w 2292350"/>
              <a:gd name="connsiteY564" fmla="*/ 232728 h 377825"/>
              <a:gd name="connsiteX565" fmla="*/ 1980228 w 2292350"/>
              <a:gd name="connsiteY565" fmla="*/ 232728 h 377825"/>
              <a:gd name="connsiteX566" fmla="*/ 1980228 w 2292350"/>
              <a:gd name="connsiteY566" fmla="*/ 278447 h 377825"/>
              <a:gd name="connsiteX567" fmla="*/ 2025947 w 2292350"/>
              <a:gd name="connsiteY567" fmla="*/ 278447 h 377825"/>
              <a:gd name="connsiteX568" fmla="*/ 2025947 w 2292350"/>
              <a:gd name="connsiteY568" fmla="*/ 232728 h 377825"/>
              <a:gd name="connsiteX569" fmla="*/ 1980228 w 2292350"/>
              <a:gd name="connsiteY569" fmla="*/ 232728 h 377825"/>
              <a:gd name="connsiteX570" fmla="*/ 2058129 w 2292350"/>
              <a:gd name="connsiteY570" fmla="*/ 232728 h 377825"/>
              <a:gd name="connsiteX571" fmla="*/ 2058129 w 2292350"/>
              <a:gd name="connsiteY571" fmla="*/ 278447 h 377825"/>
              <a:gd name="connsiteX572" fmla="*/ 2103848 w 2292350"/>
              <a:gd name="connsiteY572" fmla="*/ 278447 h 377825"/>
              <a:gd name="connsiteX573" fmla="*/ 2103848 w 2292350"/>
              <a:gd name="connsiteY573" fmla="*/ 232728 h 377825"/>
              <a:gd name="connsiteX574" fmla="*/ 2058129 w 2292350"/>
              <a:gd name="connsiteY574" fmla="*/ 232728 h 377825"/>
              <a:gd name="connsiteX575" fmla="*/ 2136030 w 2292350"/>
              <a:gd name="connsiteY575" fmla="*/ 232728 h 377825"/>
              <a:gd name="connsiteX576" fmla="*/ 2136030 w 2292350"/>
              <a:gd name="connsiteY576" fmla="*/ 278447 h 377825"/>
              <a:gd name="connsiteX577" fmla="*/ 2181749 w 2292350"/>
              <a:gd name="connsiteY577" fmla="*/ 278447 h 377825"/>
              <a:gd name="connsiteX578" fmla="*/ 2181749 w 2292350"/>
              <a:gd name="connsiteY578" fmla="*/ 232728 h 377825"/>
              <a:gd name="connsiteX579" fmla="*/ 2136030 w 2292350"/>
              <a:gd name="connsiteY579" fmla="*/ 232728 h 377825"/>
              <a:gd name="connsiteX580" fmla="*/ 2213928 w 2292350"/>
              <a:gd name="connsiteY580" fmla="*/ 232728 h 377825"/>
              <a:gd name="connsiteX581" fmla="*/ 2213928 w 2292350"/>
              <a:gd name="connsiteY581" fmla="*/ 278447 h 377825"/>
              <a:gd name="connsiteX582" fmla="*/ 2259647 w 2292350"/>
              <a:gd name="connsiteY582" fmla="*/ 278447 h 377825"/>
              <a:gd name="connsiteX583" fmla="*/ 2259647 w 2292350"/>
              <a:gd name="connsiteY583" fmla="*/ 232728 h 377825"/>
              <a:gd name="connsiteX584" fmla="*/ 2213928 w 2292350"/>
              <a:gd name="connsiteY584" fmla="*/ 232728 h 377825"/>
              <a:gd name="connsiteX585" fmla="*/ 32703 w 2292350"/>
              <a:gd name="connsiteY585" fmla="*/ 299403 h 377825"/>
              <a:gd name="connsiteX586" fmla="*/ 32703 w 2292350"/>
              <a:gd name="connsiteY586" fmla="*/ 345122 h 377825"/>
              <a:gd name="connsiteX587" fmla="*/ 78422 w 2292350"/>
              <a:gd name="connsiteY587" fmla="*/ 345122 h 377825"/>
              <a:gd name="connsiteX588" fmla="*/ 78422 w 2292350"/>
              <a:gd name="connsiteY588" fmla="*/ 299403 h 377825"/>
              <a:gd name="connsiteX589" fmla="*/ 32703 w 2292350"/>
              <a:gd name="connsiteY589" fmla="*/ 299403 h 377825"/>
              <a:gd name="connsiteX590" fmla="*/ 110604 w 2292350"/>
              <a:gd name="connsiteY590" fmla="*/ 299403 h 377825"/>
              <a:gd name="connsiteX591" fmla="*/ 110604 w 2292350"/>
              <a:gd name="connsiteY591" fmla="*/ 345122 h 377825"/>
              <a:gd name="connsiteX592" fmla="*/ 156323 w 2292350"/>
              <a:gd name="connsiteY592" fmla="*/ 345122 h 377825"/>
              <a:gd name="connsiteX593" fmla="*/ 156323 w 2292350"/>
              <a:gd name="connsiteY593" fmla="*/ 299403 h 377825"/>
              <a:gd name="connsiteX594" fmla="*/ 110604 w 2292350"/>
              <a:gd name="connsiteY594" fmla="*/ 299403 h 377825"/>
              <a:gd name="connsiteX595" fmla="*/ 188505 w 2292350"/>
              <a:gd name="connsiteY595" fmla="*/ 299403 h 377825"/>
              <a:gd name="connsiteX596" fmla="*/ 188505 w 2292350"/>
              <a:gd name="connsiteY596" fmla="*/ 345122 h 377825"/>
              <a:gd name="connsiteX597" fmla="*/ 234224 w 2292350"/>
              <a:gd name="connsiteY597" fmla="*/ 345122 h 377825"/>
              <a:gd name="connsiteX598" fmla="*/ 234224 w 2292350"/>
              <a:gd name="connsiteY598" fmla="*/ 299403 h 377825"/>
              <a:gd name="connsiteX599" fmla="*/ 188505 w 2292350"/>
              <a:gd name="connsiteY599" fmla="*/ 299403 h 377825"/>
              <a:gd name="connsiteX600" fmla="*/ 266406 w 2292350"/>
              <a:gd name="connsiteY600" fmla="*/ 299403 h 377825"/>
              <a:gd name="connsiteX601" fmla="*/ 266406 w 2292350"/>
              <a:gd name="connsiteY601" fmla="*/ 345122 h 377825"/>
              <a:gd name="connsiteX602" fmla="*/ 312125 w 2292350"/>
              <a:gd name="connsiteY602" fmla="*/ 345122 h 377825"/>
              <a:gd name="connsiteX603" fmla="*/ 312125 w 2292350"/>
              <a:gd name="connsiteY603" fmla="*/ 299403 h 377825"/>
              <a:gd name="connsiteX604" fmla="*/ 266406 w 2292350"/>
              <a:gd name="connsiteY604" fmla="*/ 299403 h 377825"/>
              <a:gd name="connsiteX605" fmla="*/ 344307 w 2292350"/>
              <a:gd name="connsiteY605" fmla="*/ 299403 h 377825"/>
              <a:gd name="connsiteX606" fmla="*/ 344307 w 2292350"/>
              <a:gd name="connsiteY606" fmla="*/ 345122 h 377825"/>
              <a:gd name="connsiteX607" fmla="*/ 390026 w 2292350"/>
              <a:gd name="connsiteY607" fmla="*/ 345122 h 377825"/>
              <a:gd name="connsiteX608" fmla="*/ 390026 w 2292350"/>
              <a:gd name="connsiteY608" fmla="*/ 299403 h 377825"/>
              <a:gd name="connsiteX609" fmla="*/ 344307 w 2292350"/>
              <a:gd name="connsiteY609" fmla="*/ 299403 h 377825"/>
              <a:gd name="connsiteX610" fmla="*/ 422208 w 2292350"/>
              <a:gd name="connsiteY610" fmla="*/ 299403 h 377825"/>
              <a:gd name="connsiteX611" fmla="*/ 422208 w 2292350"/>
              <a:gd name="connsiteY611" fmla="*/ 345122 h 377825"/>
              <a:gd name="connsiteX612" fmla="*/ 467927 w 2292350"/>
              <a:gd name="connsiteY612" fmla="*/ 345122 h 377825"/>
              <a:gd name="connsiteX613" fmla="*/ 467927 w 2292350"/>
              <a:gd name="connsiteY613" fmla="*/ 299403 h 377825"/>
              <a:gd name="connsiteX614" fmla="*/ 422208 w 2292350"/>
              <a:gd name="connsiteY614" fmla="*/ 299403 h 377825"/>
              <a:gd name="connsiteX615" fmla="*/ 500109 w 2292350"/>
              <a:gd name="connsiteY615" fmla="*/ 299403 h 377825"/>
              <a:gd name="connsiteX616" fmla="*/ 500109 w 2292350"/>
              <a:gd name="connsiteY616" fmla="*/ 345122 h 377825"/>
              <a:gd name="connsiteX617" fmla="*/ 545828 w 2292350"/>
              <a:gd name="connsiteY617" fmla="*/ 345122 h 377825"/>
              <a:gd name="connsiteX618" fmla="*/ 545828 w 2292350"/>
              <a:gd name="connsiteY618" fmla="*/ 299403 h 377825"/>
              <a:gd name="connsiteX619" fmla="*/ 500109 w 2292350"/>
              <a:gd name="connsiteY619" fmla="*/ 299403 h 377825"/>
              <a:gd name="connsiteX620" fmla="*/ 578010 w 2292350"/>
              <a:gd name="connsiteY620" fmla="*/ 299403 h 377825"/>
              <a:gd name="connsiteX621" fmla="*/ 578010 w 2292350"/>
              <a:gd name="connsiteY621" fmla="*/ 345122 h 377825"/>
              <a:gd name="connsiteX622" fmla="*/ 623729 w 2292350"/>
              <a:gd name="connsiteY622" fmla="*/ 345122 h 377825"/>
              <a:gd name="connsiteX623" fmla="*/ 623729 w 2292350"/>
              <a:gd name="connsiteY623" fmla="*/ 299403 h 377825"/>
              <a:gd name="connsiteX624" fmla="*/ 578010 w 2292350"/>
              <a:gd name="connsiteY624" fmla="*/ 299403 h 377825"/>
              <a:gd name="connsiteX625" fmla="*/ 655911 w 2292350"/>
              <a:gd name="connsiteY625" fmla="*/ 299403 h 377825"/>
              <a:gd name="connsiteX626" fmla="*/ 655911 w 2292350"/>
              <a:gd name="connsiteY626" fmla="*/ 345122 h 377825"/>
              <a:gd name="connsiteX627" fmla="*/ 701630 w 2292350"/>
              <a:gd name="connsiteY627" fmla="*/ 345122 h 377825"/>
              <a:gd name="connsiteX628" fmla="*/ 701630 w 2292350"/>
              <a:gd name="connsiteY628" fmla="*/ 299403 h 377825"/>
              <a:gd name="connsiteX629" fmla="*/ 655911 w 2292350"/>
              <a:gd name="connsiteY629" fmla="*/ 299403 h 377825"/>
              <a:gd name="connsiteX630" fmla="*/ 733812 w 2292350"/>
              <a:gd name="connsiteY630" fmla="*/ 299403 h 377825"/>
              <a:gd name="connsiteX631" fmla="*/ 733812 w 2292350"/>
              <a:gd name="connsiteY631" fmla="*/ 345122 h 377825"/>
              <a:gd name="connsiteX632" fmla="*/ 779531 w 2292350"/>
              <a:gd name="connsiteY632" fmla="*/ 345122 h 377825"/>
              <a:gd name="connsiteX633" fmla="*/ 779531 w 2292350"/>
              <a:gd name="connsiteY633" fmla="*/ 299403 h 377825"/>
              <a:gd name="connsiteX634" fmla="*/ 733812 w 2292350"/>
              <a:gd name="connsiteY634" fmla="*/ 299403 h 377825"/>
              <a:gd name="connsiteX635" fmla="*/ 811713 w 2292350"/>
              <a:gd name="connsiteY635" fmla="*/ 299403 h 377825"/>
              <a:gd name="connsiteX636" fmla="*/ 811713 w 2292350"/>
              <a:gd name="connsiteY636" fmla="*/ 345122 h 377825"/>
              <a:gd name="connsiteX637" fmla="*/ 857432 w 2292350"/>
              <a:gd name="connsiteY637" fmla="*/ 345122 h 377825"/>
              <a:gd name="connsiteX638" fmla="*/ 857432 w 2292350"/>
              <a:gd name="connsiteY638" fmla="*/ 299403 h 377825"/>
              <a:gd name="connsiteX639" fmla="*/ 811713 w 2292350"/>
              <a:gd name="connsiteY639" fmla="*/ 299403 h 377825"/>
              <a:gd name="connsiteX640" fmla="*/ 889614 w 2292350"/>
              <a:gd name="connsiteY640" fmla="*/ 299403 h 377825"/>
              <a:gd name="connsiteX641" fmla="*/ 889614 w 2292350"/>
              <a:gd name="connsiteY641" fmla="*/ 345122 h 377825"/>
              <a:gd name="connsiteX642" fmla="*/ 935333 w 2292350"/>
              <a:gd name="connsiteY642" fmla="*/ 345122 h 377825"/>
              <a:gd name="connsiteX643" fmla="*/ 935333 w 2292350"/>
              <a:gd name="connsiteY643" fmla="*/ 299403 h 377825"/>
              <a:gd name="connsiteX644" fmla="*/ 889614 w 2292350"/>
              <a:gd name="connsiteY644" fmla="*/ 299403 h 377825"/>
              <a:gd name="connsiteX645" fmla="*/ 967515 w 2292350"/>
              <a:gd name="connsiteY645" fmla="*/ 299403 h 377825"/>
              <a:gd name="connsiteX646" fmla="*/ 967515 w 2292350"/>
              <a:gd name="connsiteY646" fmla="*/ 345122 h 377825"/>
              <a:gd name="connsiteX647" fmla="*/ 1013234 w 2292350"/>
              <a:gd name="connsiteY647" fmla="*/ 345122 h 377825"/>
              <a:gd name="connsiteX648" fmla="*/ 1013234 w 2292350"/>
              <a:gd name="connsiteY648" fmla="*/ 299403 h 377825"/>
              <a:gd name="connsiteX649" fmla="*/ 967515 w 2292350"/>
              <a:gd name="connsiteY649" fmla="*/ 299403 h 377825"/>
              <a:gd name="connsiteX650" fmla="*/ 1045416 w 2292350"/>
              <a:gd name="connsiteY650" fmla="*/ 299403 h 377825"/>
              <a:gd name="connsiteX651" fmla="*/ 1045416 w 2292350"/>
              <a:gd name="connsiteY651" fmla="*/ 345122 h 377825"/>
              <a:gd name="connsiteX652" fmla="*/ 1091135 w 2292350"/>
              <a:gd name="connsiteY652" fmla="*/ 345122 h 377825"/>
              <a:gd name="connsiteX653" fmla="*/ 1091135 w 2292350"/>
              <a:gd name="connsiteY653" fmla="*/ 299403 h 377825"/>
              <a:gd name="connsiteX654" fmla="*/ 1045416 w 2292350"/>
              <a:gd name="connsiteY654" fmla="*/ 299403 h 377825"/>
              <a:gd name="connsiteX655" fmla="*/ 1123317 w 2292350"/>
              <a:gd name="connsiteY655" fmla="*/ 299403 h 377825"/>
              <a:gd name="connsiteX656" fmla="*/ 1123317 w 2292350"/>
              <a:gd name="connsiteY656" fmla="*/ 345122 h 377825"/>
              <a:gd name="connsiteX657" fmla="*/ 1169036 w 2292350"/>
              <a:gd name="connsiteY657" fmla="*/ 345122 h 377825"/>
              <a:gd name="connsiteX658" fmla="*/ 1169036 w 2292350"/>
              <a:gd name="connsiteY658" fmla="*/ 299403 h 377825"/>
              <a:gd name="connsiteX659" fmla="*/ 1123317 w 2292350"/>
              <a:gd name="connsiteY659" fmla="*/ 299403 h 377825"/>
              <a:gd name="connsiteX660" fmla="*/ 1201218 w 2292350"/>
              <a:gd name="connsiteY660" fmla="*/ 299403 h 377825"/>
              <a:gd name="connsiteX661" fmla="*/ 1201218 w 2292350"/>
              <a:gd name="connsiteY661" fmla="*/ 345122 h 377825"/>
              <a:gd name="connsiteX662" fmla="*/ 1246937 w 2292350"/>
              <a:gd name="connsiteY662" fmla="*/ 345122 h 377825"/>
              <a:gd name="connsiteX663" fmla="*/ 1246937 w 2292350"/>
              <a:gd name="connsiteY663" fmla="*/ 299403 h 377825"/>
              <a:gd name="connsiteX664" fmla="*/ 1201218 w 2292350"/>
              <a:gd name="connsiteY664" fmla="*/ 299403 h 377825"/>
              <a:gd name="connsiteX665" fmla="*/ 1279119 w 2292350"/>
              <a:gd name="connsiteY665" fmla="*/ 299403 h 377825"/>
              <a:gd name="connsiteX666" fmla="*/ 1279119 w 2292350"/>
              <a:gd name="connsiteY666" fmla="*/ 345122 h 377825"/>
              <a:gd name="connsiteX667" fmla="*/ 1324838 w 2292350"/>
              <a:gd name="connsiteY667" fmla="*/ 345122 h 377825"/>
              <a:gd name="connsiteX668" fmla="*/ 1324838 w 2292350"/>
              <a:gd name="connsiteY668" fmla="*/ 299403 h 377825"/>
              <a:gd name="connsiteX669" fmla="*/ 1279119 w 2292350"/>
              <a:gd name="connsiteY669" fmla="*/ 299403 h 377825"/>
              <a:gd name="connsiteX670" fmla="*/ 1357020 w 2292350"/>
              <a:gd name="connsiteY670" fmla="*/ 299403 h 377825"/>
              <a:gd name="connsiteX671" fmla="*/ 1357020 w 2292350"/>
              <a:gd name="connsiteY671" fmla="*/ 345122 h 377825"/>
              <a:gd name="connsiteX672" fmla="*/ 1402739 w 2292350"/>
              <a:gd name="connsiteY672" fmla="*/ 345122 h 377825"/>
              <a:gd name="connsiteX673" fmla="*/ 1402739 w 2292350"/>
              <a:gd name="connsiteY673" fmla="*/ 299403 h 377825"/>
              <a:gd name="connsiteX674" fmla="*/ 1357020 w 2292350"/>
              <a:gd name="connsiteY674" fmla="*/ 299403 h 377825"/>
              <a:gd name="connsiteX675" fmla="*/ 1434921 w 2292350"/>
              <a:gd name="connsiteY675" fmla="*/ 299403 h 377825"/>
              <a:gd name="connsiteX676" fmla="*/ 1434921 w 2292350"/>
              <a:gd name="connsiteY676" fmla="*/ 345122 h 377825"/>
              <a:gd name="connsiteX677" fmla="*/ 1480640 w 2292350"/>
              <a:gd name="connsiteY677" fmla="*/ 345122 h 377825"/>
              <a:gd name="connsiteX678" fmla="*/ 1480640 w 2292350"/>
              <a:gd name="connsiteY678" fmla="*/ 299403 h 377825"/>
              <a:gd name="connsiteX679" fmla="*/ 1434921 w 2292350"/>
              <a:gd name="connsiteY679" fmla="*/ 299403 h 377825"/>
              <a:gd name="connsiteX680" fmla="*/ 1512822 w 2292350"/>
              <a:gd name="connsiteY680" fmla="*/ 299403 h 377825"/>
              <a:gd name="connsiteX681" fmla="*/ 1512822 w 2292350"/>
              <a:gd name="connsiteY681" fmla="*/ 345122 h 377825"/>
              <a:gd name="connsiteX682" fmla="*/ 1558541 w 2292350"/>
              <a:gd name="connsiteY682" fmla="*/ 345122 h 377825"/>
              <a:gd name="connsiteX683" fmla="*/ 1558541 w 2292350"/>
              <a:gd name="connsiteY683" fmla="*/ 299403 h 377825"/>
              <a:gd name="connsiteX684" fmla="*/ 1512822 w 2292350"/>
              <a:gd name="connsiteY684" fmla="*/ 299403 h 377825"/>
              <a:gd name="connsiteX685" fmla="*/ 1590723 w 2292350"/>
              <a:gd name="connsiteY685" fmla="*/ 299403 h 377825"/>
              <a:gd name="connsiteX686" fmla="*/ 1590723 w 2292350"/>
              <a:gd name="connsiteY686" fmla="*/ 345122 h 377825"/>
              <a:gd name="connsiteX687" fmla="*/ 1636442 w 2292350"/>
              <a:gd name="connsiteY687" fmla="*/ 345122 h 377825"/>
              <a:gd name="connsiteX688" fmla="*/ 1636442 w 2292350"/>
              <a:gd name="connsiteY688" fmla="*/ 299403 h 377825"/>
              <a:gd name="connsiteX689" fmla="*/ 1590723 w 2292350"/>
              <a:gd name="connsiteY689" fmla="*/ 299403 h 377825"/>
              <a:gd name="connsiteX690" fmla="*/ 1668624 w 2292350"/>
              <a:gd name="connsiteY690" fmla="*/ 299403 h 377825"/>
              <a:gd name="connsiteX691" fmla="*/ 1668624 w 2292350"/>
              <a:gd name="connsiteY691" fmla="*/ 345122 h 377825"/>
              <a:gd name="connsiteX692" fmla="*/ 1714343 w 2292350"/>
              <a:gd name="connsiteY692" fmla="*/ 345122 h 377825"/>
              <a:gd name="connsiteX693" fmla="*/ 1714343 w 2292350"/>
              <a:gd name="connsiteY693" fmla="*/ 299403 h 377825"/>
              <a:gd name="connsiteX694" fmla="*/ 1668624 w 2292350"/>
              <a:gd name="connsiteY694" fmla="*/ 299403 h 377825"/>
              <a:gd name="connsiteX695" fmla="*/ 1746525 w 2292350"/>
              <a:gd name="connsiteY695" fmla="*/ 299403 h 377825"/>
              <a:gd name="connsiteX696" fmla="*/ 1746525 w 2292350"/>
              <a:gd name="connsiteY696" fmla="*/ 345122 h 377825"/>
              <a:gd name="connsiteX697" fmla="*/ 1792244 w 2292350"/>
              <a:gd name="connsiteY697" fmla="*/ 345122 h 377825"/>
              <a:gd name="connsiteX698" fmla="*/ 1792244 w 2292350"/>
              <a:gd name="connsiteY698" fmla="*/ 299403 h 377825"/>
              <a:gd name="connsiteX699" fmla="*/ 1746525 w 2292350"/>
              <a:gd name="connsiteY699" fmla="*/ 299403 h 377825"/>
              <a:gd name="connsiteX700" fmla="*/ 1824426 w 2292350"/>
              <a:gd name="connsiteY700" fmla="*/ 299403 h 377825"/>
              <a:gd name="connsiteX701" fmla="*/ 1824426 w 2292350"/>
              <a:gd name="connsiteY701" fmla="*/ 345122 h 377825"/>
              <a:gd name="connsiteX702" fmla="*/ 1870145 w 2292350"/>
              <a:gd name="connsiteY702" fmla="*/ 345122 h 377825"/>
              <a:gd name="connsiteX703" fmla="*/ 1870145 w 2292350"/>
              <a:gd name="connsiteY703" fmla="*/ 299403 h 377825"/>
              <a:gd name="connsiteX704" fmla="*/ 1824426 w 2292350"/>
              <a:gd name="connsiteY704" fmla="*/ 299403 h 377825"/>
              <a:gd name="connsiteX705" fmla="*/ 1902327 w 2292350"/>
              <a:gd name="connsiteY705" fmla="*/ 299403 h 377825"/>
              <a:gd name="connsiteX706" fmla="*/ 1902327 w 2292350"/>
              <a:gd name="connsiteY706" fmla="*/ 345122 h 377825"/>
              <a:gd name="connsiteX707" fmla="*/ 1948046 w 2292350"/>
              <a:gd name="connsiteY707" fmla="*/ 345122 h 377825"/>
              <a:gd name="connsiteX708" fmla="*/ 1948046 w 2292350"/>
              <a:gd name="connsiteY708" fmla="*/ 299403 h 377825"/>
              <a:gd name="connsiteX709" fmla="*/ 1902327 w 2292350"/>
              <a:gd name="connsiteY709" fmla="*/ 299403 h 377825"/>
              <a:gd name="connsiteX710" fmla="*/ 1980228 w 2292350"/>
              <a:gd name="connsiteY710" fmla="*/ 299403 h 377825"/>
              <a:gd name="connsiteX711" fmla="*/ 1980228 w 2292350"/>
              <a:gd name="connsiteY711" fmla="*/ 345122 h 377825"/>
              <a:gd name="connsiteX712" fmla="*/ 2025947 w 2292350"/>
              <a:gd name="connsiteY712" fmla="*/ 345122 h 377825"/>
              <a:gd name="connsiteX713" fmla="*/ 2025947 w 2292350"/>
              <a:gd name="connsiteY713" fmla="*/ 299403 h 377825"/>
              <a:gd name="connsiteX714" fmla="*/ 1980228 w 2292350"/>
              <a:gd name="connsiteY714" fmla="*/ 299403 h 377825"/>
              <a:gd name="connsiteX715" fmla="*/ 2058129 w 2292350"/>
              <a:gd name="connsiteY715" fmla="*/ 299403 h 377825"/>
              <a:gd name="connsiteX716" fmla="*/ 2058129 w 2292350"/>
              <a:gd name="connsiteY716" fmla="*/ 345122 h 377825"/>
              <a:gd name="connsiteX717" fmla="*/ 2103848 w 2292350"/>
              <a:gd name="connsiteY717" fmla="*/ 345122 h 377825"/>
              <a:gd name="connsiteX718" fmla="*/ 2103848 w 2292350"/>
              <a:gd name="connsiteY718" fmla="*/ 299403 h 377825"/>
              <a:gd name="connsiteX719" fmla="*/ 2058129 w 2292350"/>
              <a:gd name="connsiteY719" fmla="*/ 299403 h 377825"/>
              <a:gd name="connsiteX720" fmla="*/ 2136030 w 2292350"/>
              <a:gd name="connsiteY720" fmla="*/ 299403 h 377825"/>
              <a:gd name="connsiteX721" fmla="*/ 2136030 w 2292350"/>
              <a:gd name="connsiteY721" fmla="*/ 345122 h 377825"/>
              <a:gd name="connsiteX722" fmla="*/ 2181749 w 2292350"/>
              <a:gd name="connsiteY722" fmla="*/ 345122 h 377825"/>
              <a:gd name="connsiteX723" fmla="*/ 2181749 w 2292350"/>
              <a:gd name="connsiteY723" fmla="*/ 299403 h 377825"/>
              <a:gd name="connsiteX724" fmla="*/ 2136030 w 2292350"/>
              <a:gd name="connsiteY724" fmla="*/ 299403 h 377825"/>
              <a:gd name="connsiteX725" fmla="*/ 2213928 w 2292350"/>
              <a:gd name="connsiteY725" fmla="*/ 299403 h 377825"/>
              <a:gd name="connsiteX726" fmla="*/ 2213928 w 2292350"/>
              <a:gd name="connsiteY726" fmla="*/ 345122 h 377825"/>
              <a:gd name="connsiteX727" fmla="*/ 2259647 w 2292350"/>
              <a:gd name="connsiteY727" fmla="*/ 345122 h 377825"/>
              <a:gd name="connsiteX728" fmla="*/ 2259647 w 2292350"/>
              <a:gd name="connsiteY728" fmla="*/ 299403 h 377825"/>
              <a:gd name="connsiteX729" fmla="*/ 2213928 w 2292350"/>
              <a:gd name="connsiteY729" fmla="*/ 299403 h 37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</a:cxnLst>
            <a:rect l="l" t="t" r="r" b="b"/>
            <a:pathLst>
              <a:path w="2292350" h="377825">
                <a:moveTo>
                  <a:pt x="0" y="0"/>
                </a:moveTo>
                <a:lnTo>
                  <a:pt x="2292350" y="0"/>
                </a:lnTo>
                <a:lnTo>
                  <a:pt x="2292350" y="377825"/>
                </a:lnTo>
                <a:lnTo>
                  <a:pt x="0" y="377825"/>
                </a:lnTo>
                <a:lnTo>
                  <a:pt x="0" y="0"/>
                </a:lnTo>
                <a:close/>
                <a:moveTo>
                  <a:pt x="32703" y="32703"/>
                </a:moveTo>
                <a:lnTo>
                  <a:pt x="32703" y="78422"/>
                </a:lnTo>
                <a:lnTo>
                  <a:pt x="78422" y="78422"/>
                </a:lnTo>
                <a:lnTo>
                  <a:pt x="78422" y="32703"/>
                </a:lnTo>
                <a:lnTo>
                  <a:pt x="32703" y="32703"/>
                </a:lnTo>
                <a:close/>
                <a:moveTo>
                  <a:pt x="110604" y="32703"/>
                </a:moveTo>
                <a:lnTo>
                  <a:pt x="110604" y="78422"/>
                </a:lnTo>
                <a:lnTo>
                  <a:pt x="156323" y="78422"/>
                </a:lnTo>
                <a:lnTo>
                  <a:pt x="156323" y="32703"/>
                </a:lnTo>
                <a:lnTo>
                  <a:pt x="110604" y="32703"/>
                </a:lnTo>
                <a:close/>
                <a:moveTo>
                  <a:pt x="188505" y="32703"/>
                </a:moveTo>
                <a:lnTo>
                  <a:pt x="188505" y="78422"/>
                </a:lnTo>
                <a:lnTo>
                  <a:pt x="234224" y="78422"/>
                </a:lnTo>
                <a:lnTo>
                  <a:pt x="234224" y="32703"/>
                </a:lnTo>
                <a:lnTo>
                  <a:pt x="188505" y="32703"/>
                </a:lnTo>
                <a:close/>
                <a:moveTo>
                  <a:pt x="266406" y="32703"/>
                </a:moveTo>
                <a:lnTo>
                  <a:pt x="266406" y="78422"/>
                </a:lnTo>
                <a:lnTo>
                  <a:pt x="312125" y="78422"/>
                </a:lnTo>
                <a:lnTo>
                  <a:pt x="312125" y="32703"/>
                </a:lnTo>
                <a:lnTo>
                  <a:pt x="266406" y="32703"/>
                </a:lnTo>
                <a:close/>
                <a:moveTo>
                  <a:pt x="344307" y="32703"/>
                </a:moveTo>
                <a:lnTo>
                  <a:pt x="344307" y="78422"/>
                </a:lnTo>
                <a:lnTo>
                  <a:pt x="390026" y="78422"/>
                </a:lnTo>
                <a:lnTo>
                  <a:pt x="390026" y="32703"/>
                </a:lnTo>
                <a:lnTo>
                  <a:pt x="344307" y="32703"/>
                </a:lnTo>
                <a:close/>
                <a:moveTo>
                  <a:pt x="422208" y="32703"/>
                </a:moveTo>
                <a:lnTo>
                  <a:pt x="422208" y="78422"/>
                </a:lnTo>
                <a:lnTo>
                  <a:pt x="467927" y="78422"/>
                </a:lnTo>
                <a:lnTo>
                  <a:pt x="467927" y="32703"/>
                </a:lnTo>
                <a:lnTo>
                  <a:pt x="422208" y="32703"/>
                </a:lnTo>
                <a:close/>
                <a:moveTo>
                  <a:pt x="500109" y="32703"/>
                </a:moveTo>
                <a:lnTo>
                  <a:pt x="500109" y="78422"/>
                </a:lnTo>
                <a:lnTo>
                  <a:pt x="545828" y="78422"/>
                </a:lnTo>
                <a:lnTo>
                  <a:pt x="545828" y="32703"/>
                </a:lnTo>
                <a:lnTo>
                  <a:pt x="500109" y="32703"/>
                </a:lnTo>
                <a:close/>
                <a:moveTo>
                  <a:pt x="578010" y="32703"/>
                </a:moveTo>
                <a:lnTo>
                  <a:pt x="578010" y="78422"/>
                </a:lnTo>
                <a:lnTo>
                  <a:pt x="623729" y="78422"/>
                </a:lnTo>
                <a:lnTo>
                  <a:pt x="623729" y="32703"/>
                </a:lnTo>
                <a:lnTo>
                  <a:pt x="578010" y="32703"/>
                </a:lnTo>
                <a:close/>
                <a:moveTo>
                  <a:pt x="655911" y="32703"/>
                </a:moveTo>
                <a:lnTo>
                  <a:pt x="655911" y="78422"/>
                </a:lnTo>
                <a:lnTo>
                  <a:pt x="701630" y="78422"/>
                </a:lnTo>
                <a:lnTo>
                  <a:pt x="701630" y="32703"/>
                </a:lnTo>
                <a:lnTo>
                  <a:pt x="655911" y="32703"/>
                </a:lnTo>
                <a:close/>
                <a:moveTo>
                  <a:pt x="733812" y="32703"/>
                </a:moveTo>
                <a:lnTo>
                  <a:pt x="733812" y="78422"/>
                </a:lnTo>
                <a:lnTo>
                  <a:pt x="779531" y="78422"/>
                </a:lnTo>
                <a:lnTo>
                  <a:pt x="779531" y="32703"/>
                </a:lnTo>
                <a:lnTo>
                  <a:pt x="733812" y="32703"/>
                </a:lnTo>
                <a:close/>
                <a:moveTo>
                  <a:pt x="811713" y="32703"/>
                </a:moveTo>
                <a:lnTo>
                  <a:pt x="811713" y="78422"/>
                </a:lnTo>
                <a:lnTo>
                  <a:pt x="857432" y="78422"/>
                </a:lnTo>
                <a:lnTo>
                  <a:pt x="857432" y="32703"/>
                </a:lnTo>
                <a:lnTo>
                  <a:pt x="811713" y="32703"/>
                </a:lnTo>
                <a:close/>
                <a:moveTo>
                  <a:pt x="889614" y="32703"/>
                </a:moveTo>
                <a:lnTo>
                  <a:pt x="889614" y="78422"/>
                </a:lnTo>
                <a:lnTo>
                  <a:pt x="935333" y="78422"/>
                </a:lnTo>
                <a:lnTo>
                  <a:pt x="935333" y="32703"/>
                </a:lnTo>
                <a:lnTo>
                  <a:pt x="889614" y="32703"/>
                </a:lnTo>
                <a:close/>
                <a:moveTo>
                  <a:pt x="967515" y="32703"/>
                </a:moveTo>
                <a:lnTo>
                  <a:pt x="967515" y="78422"/>
                </a:lnTo>
                <a:lnTo>
                  <a:pt x="1013234" y="78422"/>
                </a:lnTo>
                <a:lnTo>
                  <a:pt x="1013234" y="32703"/>
                </a:lnTo>
                <a:lnTo>
                  <a:pt x="967515" y="32703"/>
                </a:lnTo>
                <a:close/>
                <a:moveTo>
                  <a:pt x="1045416" y="32703"/>
                </a:moveTo>
                <a:lnTo>
                  <a:pt x="1045416" y="78422"/>
                </a:lnTo>
                <a:lnTo>
                  <a:pt x="1091135" y="78422"/>
                </a:lnTo>
                <a:lnTo>
                  <a:pt x="1091135" y="32703"/>
                </a:lnTo>
                <a:lnTo>
                  <a:pt x="1045416" y="32703"/>
                </a:lnTo>
                <a:close/>
                <a:moveTo>
                  <a:pt x="1123317" y="32703"/>
                </a:moveTo>
                <a:lnTo>
                  <a:pt x="1123317" y="78422"/>
                </a:lnTo>
                <a:lnTo>
                  <a:pt x="1169036" y="78422"/>
                </a:lnTo>
                <a:lnTo>
                  <a:pt x="1169036" y="32703"/>
                </a:lnTo>
                <a:lnTo>
                  <a:pt x="1123317" y="32703"/>
                </a:lnTo>
                <a:close/>
                <a:moveTo>
                  <a:pt x="1201218" y="32703"/>
                </a:moveTo>
                <a:lnTo>
                  <a:pt x="1201218" y="78422"/>
                </a:lnTo>
                <a:lnTo>
                  <a:pt x="1246937" y="78422"/>
                </a:lnTo>
                <a:lnTo>
                  <a:pt x="1246937" y="32703"/>
                </a:lnTo>
                <a:lnTo>
                  <a:pt x="1201218" y="32703"/>
                </a:lnTo>
                <a:close/>
                <a:moveTo>
                  <a:pt x="1279119" y="32703"/>
                </a:moveTo>
                <a:lnTo>
                  <a:pt x="1279119" y="78422"/>
                </a:lnTo>
                <a:lnTo>
                  <a:pt x="1324838" y="78422"/>
                </a:lnTo>
                <a:lnTo>
                  <a:pt x="1324838" y="32703"/>
                </a:lnTo>
                <a:lnTo>
                  <a:pt x="1279119" y="32703"/>
                </a:lnTo>
                <a:close/>
                <a:moveTo>
                  <a:pt x="1357020" y="32703"/>
                </a:moveTo>
                <a:lnTo>
                  <a:pt x="1357020" y="78422"/>
                </a:lnTo>
                <a:lnTo>
                  <a:pt x="1402739" y="78422"/>
                </a:lnTo>
                <a:lnTo>
                  <a:pt x="1402739" y="32703"/>
                </a:lnTo>
                <a:lnTo>
                  <a:pt x="1357020" y="32703"/>
                </a:lnTo>
                <a:close/>
                <a:moveTo>
                  <a:pt x="1434921" y="32703"/>
                </a:moveTo>
                <a:lnTo>
                  <a:pt x="1434921" y="78422"/>
                </a:lnTo>
                <a:lnTo>
                  <a:pt x="1480640" y="78422"/>
                </a:lnTo>
                <a:lnTo>
                  <a:pt x="1480640" y="32703"/>
                </a:lnTo>
                <a:lnTo>
                  <a:pt x="1434921" y="32703"/>
                </a:lnTo>
                <a:close/>
                <a:moveTo>
                  <a:pt x="1512822" y="32703"/>
                </a:moveTo>
                <a:lnTo>
                  <a:pt x="1512822" y="78422"/>
                </a:lnTo>
                <a:lnTo>
                  <a:pt x="1558541" y="78422"/>
                </a:lnTo>
                <a:lnTo>
                  <a:pt x="1558541" y="32703"/>
                </a:lnTo>
                <a:lnTo>
                  <a:pt x="1512822" y="32703"/>
                </a:lnTo>
                <a:close/>
                <a:moveTo>
                  <a:pt x="1590723" y="32703"/>
                </a:moveTo>
                <a:lnTo>
                  <a:pt x="1590723" y="78422"/>
                </a:lnTo>
                <a:lnTo>
                  <a:pt x="1636442" y="78422"/>
                </a:lnTo>
                <a:lnTo>
                  <a:pt x="1636442" y="32703"/>
                </a:lnTo>
                <a:lnTo>
                  <a:pt x="1590723" y="32703"/>
                </a:lnTo>
                <a:close/>
                <a:moveTo>
                  <a:pt x="1668624" y="32703"/>
                </a:moveTo>
                <a:lnTo>
                  <a:pt x="1668624" y="78422"/>
                </a:lnTo>
                <a:lnTo>
                  <a:pt x="1714343" y="78422"/>
                </a:lnTo>
                <a:lnTo>
                  <a:pt x="1714343" y="32703"/>
                </a:lnTo>
                <a:lnTo>
                  <a:pt x="1668624" y="32703"/>
                </a:lnTo>
                <a:close/>
                <a:moveTo>
                  <a:pt x="1746525" y="32703"/>
                </a:moveTo>
                <a:lnTo>
                  <a:pt x="1746525" y="78422"/>
                </a:lnTo>
                <a:lnTo>
                  <a:pt x="1792244" y="78422"/>
                </a:lnTo>
                <a:lnTo>
                  <a:pt x="1792244" y="32703"/>
                </a:lnTo>
                <a:lnTo>
                  <a:pt x="1746525" y="32703"/>
                </a:lnTo>
                <a:close/>
                <a:moveTo>
                  <a:pt x="1824426" y="32703"/>
                </a:moveTo>
                <a:lnTo>
                  <a:pt x="1824426" y="78422"/>
                </a:lnTo>
                <a:lnTo>
                  <a:pt x="1870145" y="78422"/>
                </a:lnTo>
                <a:lnTo>
                  <a:pt x="1870145" y="32703"/>
                </a:lnTo>
                <a:lnTo>
                  <a:pt x="1824426" y="32703"/>
                </a:lnTo>
                <a:close/>
                <a:moveTo>
                  <a:pt x="1902327" y="32703"/>
                </a:moveTo>
                <a:lnTo>
                  <a:pt x="1902327" y="78422"/>
                </a:lnTo>
                <a:lnTo>
                  <a:pt x="1948046" y="78422"/>
                </a:lnTo>
                <a:lnTo>
                  <a:pt x="1948046" y="32703"/>
                </a:lnTo>
                <a:lnTo>
                  <a:pt x="1902327" y="32703"/>
                </a:lnTo>
                <a:close/>
                <a:moveTo>
                  <a:pt x="1980228" y="32703"/>
                </a:moveTo>
                <a:lnTo>
                  <a:pt x="1980228" y="78422"/>
                </a:lnTo>
                <a:lnTo>
                  <a:pt x="2025947" y="78422"/>
                </a:lnTo>
                <a:lnTo>
                  <a:pt x="2025947" y="32703"/>
                </a:lnTo>
                <a:lnTo>
                  <a:pt x="1980228" y="32703"/>
                </a:lnTo>
                <a:close/>
                <a:moveTo>
                  <a:pt x="2058129" y="32703"/>
                </a:moveTo>
                <a:lnTo>
                  <a:pt x="2058129" y="78422"/>
                </a:lnTo>
                <a:lnTo>
                  <a:pt x="2103848" y="78422"/>
                </a:lnTo>
                <a:lnTo>
                  <a:pt x="2103848" y="32703"/>
                </a:lnTo>
                <a:lnTo>
                  <a:pt x="2058129" y="32703"/>
                </a:lnTo>
                <a:close/>
                <a:moveTo>
                  <a:pt x="2136030" y="32703"/>
                </a:moveTo>
                <a:lnTo>
                  <a:pt x="2136030" y="78422"/>
                </a:lnTo>
                <a:lnTo>
                  <a:pt x="2181749" y="78422"/>
                </a:lnTo>
                <a:lnTo>
                  <a:pt x="2181749" y="32703"/>
                </a:lnTo>
                <a:lnTo>
                  <a:pt x="2136030" y="32703"/>
                </a:lnTo>
                <a:close/>
                <a:moveTo>
                  <a:pt x="2213928" y="32703"/>
                </a:moveTo>
                <a:lnTo>
                  <a:pt x="2213928" y="78422"/>
                </a:lnTo>
                <a:lnTo>
                  <a:pt x="2259647" y="78422"/>
                </a:lnTo>
                <a:lnTo>
                  <a:pt x="2259647" y="32703"/>
                </a:lnTo>
                <a:lnTo>
                  <a:pt x="2213928" y="32703"/>
                </a:lnTo>
                <a:close/>
                <a:moveTo>
                  <a:pt x="32703" y="99378"/>
                </a:moveTo>
                <a:lnTo>
                  <a:pt x="32703" y="145097"/>
                </a:lnTo>
                <a:lnTo>
                  <a:pt x="78422" y="145097"/>
                </a:lnTo>
                <a:lnTo>
                  <a:pt x="78422" y="99378"/>
                </a:lnTo>
                <a:lnTo>
                  <a:pt x="32703" y="99378"/>
                </a:lnTo>
                <a:close/>
                <a:moveTo>
                  <a:pt x="110604" y="99378"/>
                </a:moveTo>
                <a:lnTo>
                  <a:pt x="110604" y="145097"/>
                </a:lnTo>
                <a:lnTo>
                  <a:pt x="156323" y="145097"/>
                </a:lnTo>
                <a:lnTo>
                  <a:pt x="156323" y="99378"/>
                </a:lnTo>
                <a:lnTo>
                  <a:pt x="110604" y="99378"/>
                </a:lnTo>
                <a:close/>
                <a:moveTo>
                  <a:pt x="188505" y="99378"/>
                </a:moveTo>
                <a:lnTo>
                  <a:pt x="188505" y="145097"/>
                </a:lnTo>
                <a:lnTo>
                  <a:pt x="234224" y="145097"/>
                </a:lnTo>
                <a:lnTo>
                  <a:pt x="234224" y="99378"/>
                </a:lnTo>
                <a:lnTo>
                  <a:pt x="188505" y="99378"/>
                </a:lnTo>
                <a:close/>
                <a:moveTo>
                  <a:pt x="266406" y="99378"/>
                </a:moveTo>
                <a:lnTo>
                  <a:pt x="266406" y="145097"/>
                </a:lnTo>
                <a:lnTo>
                  <a:pt x="312125" y="145097"/>
                </a:lnTo>
                <a:lnTo>
                  <a:pt x="312125" y="99378"/>
                </a:lnTo>
                <a:lnTo>
                  <a:pt x="266406" y="99378"/>
                </a:lnTo>
                <a:close/>
                <a:moveTo>
                  <a:pt x="344307" y="99378"/>
                </a:moveTo>
                <a:lnTo>
                  <a:pt x="344307" y="145097"/>
                </a:lnTo>
                <a:lnTo>
                  <a:pt x="390026" y="145097"/>
                </a:lnTo>
                <a:lnTo>
                  <a:pt x="390026" y="99378"/>
                </a:lnTo>
                <a:lnTo>
                  <a:pt x="344307" y="99378"/>
                </a:lnTo>
                <a:close/>
                <a:moveTo>
                  <a:pt x="422208" y="99378"/>
                </a:moveTo>
                <a:lnTo>
                  <a:pt x="422208" y="145097"/>
                </a:lnTo>
                <a:lnTo>
                  <a:pt x="467927" y="145097"/>
                </a:lnTo>
                <a:lnTo>
                  <a:pt x="467927" y="99378"/>
                </a:lnTo>
                <a:lnTo>
                  <a:pt x="422208" y="99378"/>
                </a:lnTo>
                <a:close/>
                <a:moveTo>
                  <a:pt x="500109" y="99378"/>
                </a:moveTo>
                <a:lnTo>
                  <a:pt x="500109" y="145097"/>
                </a:lnTo>
                <a:lnTo>
                  <a:pt x="545828" y="145097"/>
                </a:lnTo>
                <a:lnTo>
                  <a:pt x="545828" y="99378"/>
                </a:lnTo>
                <a:lnTo>
                  <a:pt x="500109" y="99378"/>
                </a:lnTo>
                <a:close/>
                <a:moveTo>
                  <a:pt x="578010" y="99378"/>
                </a:moveTo>
                <a:lnTo>
                  <a:pt x="578010" y="145097"/>
                </a:lnTo>
                <a:lnTo>
                  <a:pt x="623729" y="145097"/>
                </a:lnTo>
                <a:lnTo>
                  <a:pt x="623729" y="99378"/>
                </a:lnTo>
                <a:lnTo>
                  <a:pt x="578010" y="99378"/>
                </a:lnTo>
                <a:close/>
                <a:moveTo>
                  <a:pt x="655911" y="99378"/>
                </a:moveTo>
                <a:lnTo>
                  <a:pt x="655911" y="145097"/>
                </a:lnTo>
                <a:lnTo>
                  <a:pt x="701630" y="145097"/>
                </a:lnTo>
                <a:lnTo>
                  <a:pt x="701630" y="99378"/>
                </a:lnTo>
                <a:lnTo>
                  <a:pt x="655911" y="99378"/>
                </a:lnTo>
                <a:close/>
                <a:moveTo>
                  <a:pt x="733812" y="99378"/>
                </a:moveTo>
                <a:lnTo>
                  <a:pt x="733812" y="145097"/>
                </a:lnTo>
                <a:lnTo>
                  <a:pt x="779531" y="145097"/>
                </a:lnTo>
                <a:lnTo>
                  <a:pt x="779531" y="99378"/>
                </a:lnTo>
                <a:lnTo>
                  <a:pt x="733812" y="99378"/>
                </a:lnTo>
                <a:close/>
                <a:moveTo>
                  <a:pt x="811713" y="99378"/>
                </a:moveTo>
                <a:lnTo>
                  <a:pt x="811713" y="145097"/>
                </a:lnTo>
                <a:lnTo>
                  <a:pt x="857432" y="145097"/>
                </a:lnTo>
                <a:lnTo>
                  <a:pt x="857432" y="99378"/>
                </a:lnTo>
                <a:lnTo>
                  <a:pt x="811713" y="99378"/>
                </a:lnTo>
                <a:close/>
                <a:moveTo>
                  <a:pt x="889614" y="99378"/>
                </a:moveTo>
                <a:lnTo>
                  <a:pt x="889614" y="145097"/>
                </a:lnTo>
                <a:lnTo>
                  <a:pt x="935333" y="145097"/>
                </a:lnTo>
                <a:lnTo>
                  <a:pt x="935333" y="99378"/>
                </a:lnTo>
                <a:lnTo>
                  <a:pt x="889614" y="99378"/>
                </a:lnTo>
                <a:close/>
                <a:moveTo>
                  <a:pt x="967515" y="99378"/>
                </a:moveTo>
                <a:lnTo>
                  <a:pt x="967515" y="145097"/>
                </a:lnTo>
                <a:lnTo>
                  <a:pt x="1013234" y="145097"/>
                </a:lnTo>
                <a:lnTo>
                  <a:pt x="1013234" y="99378"/>
                </a:lnTo>
                <a:lnTo>
                  <a:pt x="967515" y="99378"/>
                </a:lnTo>
                <a:close/>
                <a:moveTo>
                  <a:pt x="1045416" y="99378"/>
                </a:moveTo>
                <a:lnTo>
                  <a:pt x="1045416" y="145097"/>
                </a:lnTo>
                <a:lnTo>
                  <a:pt x="1091135" y="145097"/>
                </a:lnTo>
                <a:lnTo>
                  <a:pt x="1091135" y="99378"/>
                </a:lnTo>
                <a:lnTo>
                  <a:pt x="1045416" y="99378"/>
                </a:lnTo>
                <a:close/>
                <a:moveTo>
                  <a:pt x="1123317" y="99378"/>
                </a:moveTo>
                <a:lnTo>
                  <a:pt x="1123317" y="145097"/>
                </a:lnTo>
                <a:lnTo>
                  <a:pt x="1169036" y="145097"/>
                </a:lnTo>
                <a:lnTo>
                  <a:pt x="1169036" y="99378"/>
                </a:lnTo>
                <a:lnTo>
                  <a:pt x="1123317" y="99378"/>
                </a:lnTo>
                <a:close/>
                <a:moveTo>
                  <a:pt x="1201218" y="99378"/>
                </a:moveTo>
                <a:lnTo>
                  <a:pt x="1201218" y="145097"/>
                </a:lnTo>
                <a:lnTo>
                  <a:pt x="1246937" y="145097"/>
                </a:lnTo>
                <a:lnTo>
                  <a:pt x="1246937" y="99378"/>
                </a:lnTo>
                <a:lnTo>
                  <a:pt x="1201218" y="99378"/>
                </a:lnTo>
                <a:close/>
                <a:moveTo>
                  <a:pt x="1279119" y="99378"/>
                </a:moveTo>
                <a:lnTo>
                  <a:pt x="1279119" y="145097"/>
                </a:lnTo>
                <a:lnTo>
                  <a:pt x="1324838" y="145097"/>
                </a:lnTo>
                <a:lnTo>
                  <a:pt x="1324838" y="99378"/>
                </a:lnTo>
                <a:lnTo>
                  <a:pt x="1279119" y="99378"/>
                </a:lnTo>
                <a:close/>
                <a:moveTo>
                  <a:pt x="1357020" y="99378"/>
                </a:moveTo>
                <a:lnTo>
                  <a:pt x="1357020" y="145097"/>
                </a:lnTo>
                <a:lnTo>
                  <a:pt x="1402739" y="145097"/>
                </a:lnTo>
                <a:lnTo>
                  <a:pt x="1402739" y="99378"/>
                </a:lnTo>
                <a:lnTo>
                  <a:pt x="1357020" y="99378"/>
                </a:lnTo>
                <a:close/>
                <a:moveTo>
                  <a:pt x="1434921" y="99378"/>
                </a:moveTo>
                <a:lnTo>
                  <a:pt x="1434921" y="145097"/>
                </a:lnTo>
                <a:lnTo>
                  <a:pt x="1480640" y="145097"/>
                </a:lnTo>
                <a:lnTo>
                  <a:pt x="1480640" y="99378"/>
                </a:lnTo>
                <a:lnTo>
                  <a:pt x="1434921" y="99378"/>
                </a:lnTo>
                <a:close/>
                <a:moveTo>
                  <a:pt x="1512822" y="99378"/>
                </a:moveTo>
                <a:lnTo>
                  <a:pt x="1512822" y="145097"/>
                </a:lnTo>
                <a:lnTo>
                  <a:pt x="1558541" y="145097"/>
                </a:lnTo>
                <a:lnTo>
                  <a:pt x="1558541" y="99378"/>
                </a:lnTo>
                <a:lnTo>
                  <a:pt x="1512822" y="99378"/>
                </a:lnTo>
                <a:close/>
                <a:moveTo>
                  <a:pt x="1590723" y="99378"/>
                </a:moveTo>
                <a:lnTo>
                  <a:pt x="1590723" y="145097"/>
                </a:lnTo>
                <a:lnTo>
                  <a:pt x="1636442" y="145097"/>
                </a:lnTo>
                <a:lnTo>
                  <a:pt x="1636442" y="99378"/>
                </a:lnTo>
                <a:lnTo>
                  <a:pt x="1590723" y="99378"/>
                </a:lnTo>
                <a:close/>
                <a:moveTo>
                  <a:pt x="1668624" y="99378"/>
                </a:moveTo>
                <a:lnTo>
                  <a:pt x="1668624" y="145097"/>
                </a:lnTo>
                <a:lnTo>
                  <a:pt x="1714343" y="145097"/>
                </a:lnTo>
                <a:lnTo>
                  <a:pt x="1714343" y="99378"/>
                </a:lnTo>
                <a:lnTo>
                  <a:pt x="1668624" y="99378"/>
                </a:lnTo>
                <a:close/>
                <a:moveTo>
                  <a:pt x="1746525" y="99378"/>
                </a:moveTo>
                <a:lnTo>
                  <a:pt x="1746525" y="145097"/>
                </a:lnTo>
                <a:lnTo>
                  <a:pt x="1792244" y="145097"/>
                </a:lnTo>
                <a:lnTo>
                  <a:pt x="1792244" y="99378"/>
                </a:lnTo>
                <a:lnTo>
                  <a:pt x="1746525" y="99378"/>
                </a:lnTo>
                <a:close/>
                <a:moveTo>
                  <a:pt x="1824426" y="99378"/>
                </a:moveTo>
                <a:lnTo>
                  <a:pt x="1824426" y="145097"/>
                </a:lnTo>
                <a:lnTo>
                  <a:pt x="1870145" y="145097"/>
                </a:lnTo>
                <a:lnTo>
                  <a:pt x="1870145" y="99378"/>
                </a:lnTo>
                <a:lnTo>
                  <a:pt x="1824426" y="99378"/>
                </a:lnTo>
                <a:close/>
                <a:moveTo>
                  <a:pt x="1902327" y="99378"/>
                </a:moveTo>
                <a:lnTo>
                  <a:pt x="1902327" y="145097"/>
                </a:lnTo>
                <a:lnTo>
                  <a:pt x="1948046" y="145097"/>
                </a:lnTo>
                <a:lnTo>
                  <a:pt x="1948046" y="99378"/>
                </a:lnTo>
                <a:lnTo>
                  <a:pt x="1902327" y="99378"/>
                </a:lnTo>
                <a:close/>
                <a:moveTo>
                  <a:pt x="1980228" y="99378"/>
                </a:moveTo>
                <a:lnTo>
                  <a:pt x="1980228" y="145097"/>
                </a:lnTo>
                <a:lnTo>
                  <a:pt x="2025947" y="145097"/>
                </a:lnTo>
                <a:lnTo>
                  <a:pt x="2025947" y="99378"/>
                </a:lnTo>
                <a:lnTo>
                  <a:pt x="1980228" y="99378"/>
                </a:lnTo>
                <a:close/>
                <a:moveTo>
                  <a:pt x="2058129" y="99378"/>
                </a:moveTo>
                <a:lnTo>
                  <a:pt x="2058129" y="145097"/>
                </a:lnTo>
                <a:lnTo>
                  <a:pt x="2103848" y="145097"/>
                </a:lnTo>
                <a:lnTo>
                  <a:pt x="2103848" y="99378"/>
                </a:lnTo>
                <a:lnTo>
                  <a:pt x="2058129" y="99378"/>
                </a:lnTo>
                <a:close/>
                <a:moveTo>
                  <a:pt x="2136030" y="99378"/>
                </a:moveTo>
                <a:lnTo>
                  <a:pt x="2136030" y="145097"/>
                </a:lnTo>
                <a:lnTo>
                  <a:pt x="2181749" y="145097"/>
                </a:lnTo>
                <a:lnTo>
                  <a:pt x="2181749" y="99378"/>
                </a:lnTo>
                <a:lnTo>
                  <a:pt x="2136030" y="99378"/>
                </a:lnTo>
                <a:close/>
                <a:moveTo>
                  <a:pt x="2213928" y="99378"/>
                </a:moveTo>
                <a:lnTo>
                  <a:pt x="2213928" y="145097"/>
                </a:lnTo>
                <a:lnTo>
                  <a:pt x="2259647" y="145097"/>
                </a:lnTo>
                <a:lnTo>
                  <a:pt x="2259647" y="99378"/>
                </a:lnTo>
                <a:lnTo>
                  <a:pt x="2213928" y="99378"/>
                </a:lnTo>
                <a:close/>
                <a:moveTo>
                  <a:pt x="32703" y="166053"/>
                </a:moveTo>
                <a:lnTo>
                  <a:pt x="32703" y="211772"/>
                </a:lnTo>
                <a:lnTo>
                  <a:pt x="78422" y="211772"/>
                </a:lnTo>
                <a:lnTo>
                  <a:pt x="78422" y="166053"/>
                </a:lnTo>
                <a:lnTo>
                  <a:pt x="32703" y="166053"/>
                </a:lnTo>
                <a:close/>
                <a:moveTo>
                  <a:pt x="110604" y="166053"/>
                </a:moveTo>
                <a:lnTo>
                  <a:pt x="110604" y="211772"/>
                </a:lnTo>
                <a:lnTo>
                  <a:pt x="156323" y="211772"/>
                </a:lnTo>
                <a:lnTo>
                  <a:pt x="156323" y="166053"/>
                </a:lnTo>
                <a:lnTo>
                  <a:pt x="110604" y="166053"/>
                </a:lnTo>
                <a:close/>
                <a:moveTo>
                  <a:pt x="188505" y="166053"/>
                </a:moveTo>
                <a:lnTo>
                  <a:pt x="188505" y="211772"/>
                </a:lnTo>
                <a:lnTo>
                  <a:pt x="234224" y="211772"/>
                </a:lnTo>
                <a:lnTo>
                  <a:pt x="234224" y="166053"/>
                </a:lnTo>
                <a:lnTo>
                  <a:pt x="188505" y="166053"/>
                </a:lnTo>
                <a:close/>
                <a:moveTo>
                  <a:pt x="266406" y="166053"/>
                </a:moveTo>
                <a:lnTo>
                  <a:pt x="266406" y="211772"/>
                </a:lnTo>
                <a:lnTo>
                  <a:pt x="312125" y="211772"/>
                </a:lnTo>
                <a:lnTo>
                  <a:pt x="312125" y="166053"/>
                </a:lnTo>
                <a:lnTo>
                  <a:pt x="266406" y="166053"/>
                </a:lnTo>
                <a:close/>
                <a:moveTo>
                  <a:pt x="344307" y="166053"/>
                </a:moveTo>
                <a:lnTo>
                  <a:pt x="344307" y="211772"/>
                </a:lnTo>
                <a:lnTo>
                  <a:pt x="390026" y="211772"/>
                </a:lnTo>
                <a:lnTo>
                  <a:pt x="390026" y="166053"/>
                </a:lnTo>
                <a:lnTo>
                  <a:pt x="344307" y="166053"/>
                </a:lnTo>
                <a:close/>
                <a:moveTo>
                  <a:pt x="422208" y="166053"/>
                </a:moveTo>
                <a:lnTo>
                  <a:pt x="422208" y="211772"/>
                </a:lnTo>
                <a:lnTo>
                  <a:pt x="467927" y="211772"/>
                </a:lnTo>
                <a:lnTo>
                  <a:pt x="467927" y="166053"/>
                </a:lnTo>
                <a:lnTo>
                  <a:pt x="422208" y="166053"/>
                </a:lnTo>
                <a:close/>
                <a:moveTo>
                  <a:pt x="500109" y="166053"/>
                </a:moveTo>
                <a:lnTo>
                  <a:pt x="500109" y="211772"/>
                </a:lnTo>
                <a:lnTo>
                  <a:pt x="545828" y="211772"/>
                </a:lnTo>
                <a:lnTo>
                  <a:pt x="545828" y="166053"/>
                </a:lnTo>
                <a:lnTo>
                  <a:pt x="500109" y="166053"/>
                </a:lnTo>
                <a:close/>
                <a:moveTo>
                  <a:pt x="578010" y="166053"/>
                </a:moveTo>
                <a:lnTo>
                  <a:pt x="578010" y="211772"/>
                </a:lnTo>
                <a:lnTo>
                  <a:pt x="623729" y="211772"/>
                </a:lnTo>
                <a:lnTo>
                  <a:pt x="623729" y="166053"/>
                </a:lnTo>
                <a:lnTo>
                  <a:pt x="578010" y="166053"/>
                </a:lnTo>
                <a:close/>
                <a:moveTo>
                  <a:pt x="655911" y="166053"/>
                </a:moveTo>
                <a:lnTo>
                  <a:pt x="655911" y="211772"/>
                </a:lnTo>
                <a:lnTo>
                  <a:pt x="701630" y="211772"/>
                </a:lnTo>
                <a:lnTo>
                  <a:pt x="701630" y="166053"/>
                </a:lnTo>
                <a:lnTo>
                  <a:pt x="655911" y="166053"/>
                </a:lnTo>
                <a:close/>
                <a:moveTo>
                  <a:pt x="733812" y="166053"/>
                </a:moveTo>
                <a:lnTo>
                  <a:pt x="733812" y="211772"/>
                </a:lnTo>
                <a:lnTo>
                  <a:pt x="779531" y="211772"/>
                </a:lnTo>
                <a:lnTo>
                  <a:pt x="779531" y="166053"/>
                </a:lnTo>
                <a:lnTo>
                  <a:pt x="733812" y="166053"/>
                </a:lnTo>
                <a:close/>
                <a:moveTo>
                  <a:pt x="811713" y="166053"/>
                </a:moveTo>
                <a:lnTo>
                  <a:pt x="811713" y="211772"/>
                </a:lnTo>
                <a:lnTo>
                  <a:pt x="857432" y="211772"/>
                </a:lnTo>
                <a:lnTo>
                  <a:pt x="857432" y="166053"/>
                </a:lnTo>
                <a:lnTo>
                  <a:pt x="811713" y="166053"/>
                </a:lnTo>
                <a:close/>
                <a:moveTo>
                  <a:pt x="889614" y="166053"/>
                </a:moveTo>
                <a:lnTo>
                  <a:pt x="889614" y="211772"/>
                </a:lnTo>
                <a:lnTo>
                  <a:pt x="935333" y="211772"/>
                </a:lnTo>
                <a:lnTo>
                  <a:pt x="935333" y="166053"/>
                </a:lnTo>
                <a:lnTo>
                  <a:pt x="889614" y="166053"/>
                </a:lnTo>
                <a:close/>
                <a:moveTo>
                  <a:pt x="967515" y="166053"/>
                </a:moveTo>
                <a:lnTo>
                  <a:pt x="967515" y="211772"/>
                </a:lnTo>
                <a:lnTo>
                  <a:pt x="1013234" y="211772"/>
                </a:lnTo>
                <a:lnTo>
                  <a:pt x="1013234" y="166053"/>
                </a:lnTo>
                <a:lnTo>
                  <a:pt x="967515" y="166053"/>
                </a:lnTo>
                <a:close/>
                <a:moveTo>
                  <a:pt x="1045416" y="166053"/>
                </a:moveTo>
                <a:lnTo>
                  <a:pt x="1045416" y="211772"/>
                </a:lnTo>
                <a:lnTo>
                  <a:pt x="1091135" y="211772"/>
                </a:lnTo>
                <a:lnTo>
                  <a:pt x="1091135" y="166053"/>
                </a:lnTo>
                <a:lnTo>
                  <a:pt x="1045416" y="166053"/>
                </a:lnTo>
                <a:close/>
                <a:moveTo>
                  <a:pt x="1123317" y="166053"/>
                </a:moveTo>
                <a:lnTo>
                  <a:pt x="1123317" y="211772"/>
                </a:lnTo>
                <a:lnTo>
                  <a:pt x="1169036" y="211772"/>
                </a:lnTo>
                <a:lnTo>
                  <a:pt x="1169036" y="166053"/>
                </a:lnTo>
                <a:lnTo>
                  <a:pt x="1123317" y="166053"/>
                </a:lnTo>
                <a:close/>
                <a:moveTo>
                  <a:pt x="1201218" y="166053"/>
                </a:moveTo>
                <a:lnTo>
                  <a:pt x="1201218" y="211772"/>
                </a:lnTo>
                <a:lnTo>
                  <a:pt x="1246937" y="211772"/>
                </a:lnTo>
                <a:lnTo>
                  <a:pt x="1246937" y="166053"/>
                </a:lnTo>
                <a:lnTo>
                  <a:pt x="1201218" y="166053"/>
                </a:lnTo>
                <a:close/>
                <a:moveTo>
                  <a:pt x="1279119" y="166053"/>
                </a:moveTo>
                <a:lnTo>
                  <a:pt x="1279119" y="211772"/>
                </a:lnTo>
                <a:lnTo>
                  <a:pt x="1324838" y="211772"/>
                </a:lnTo>
                <a:lnTo>
                  <a:pt x="1324838" y="166053"/>
                </a:lnTo>
                <a:lnTo>
                  <a:pt x="1279119" y="166053"/>
                </a:lnTo>
                <a:close/>
                <a:moveTo>
                  <a:pt x="1357020" y="166053"/>
                </a:moveTo>
                <a:lnTo>
                  <a:pt x="1357020" y="211772"/>
                </a:lnTo>
                <a:lnTo>
                  <a:pt x="1402739" y="211772"/>
                </a:lnTo>
                <a:lnTo>
                  <a:pt x="1402739" y="166053"/>
                </a:lnTo>
                <a:lnTo>
                  <a:pt x="1357020" y="166053"/>
                </a:lnTo>
                <a:close/>
                <a:moveTo>
                  <a:pt x="1434921" y="166053"/>
                </a:moveTo>
                <a:lnTo>
                  <a:pt x="1434921" y="211772"/>
                </a:lnTo>
                <a:lnTo>
                  <a:pt x="1480640" y="211772"/>
                </a:lnTo>
                <a:lnTo>
                  <a:pt x="1480640" y="166053"/>
                </a:lnTo>
                <a:lnTo>
                  <a:pt x="1434921" y="166053"/>
                </a:lnTo>
                <a:close/>
                <a:moveTo>
                  <a:pt x="1512822" y="166053"/>
                </a:moveTo>
                <a:lnTo>
                  <a:pt x="1512822" y="211772"/>
                </a:lnTo>
                <a:lnTo>
                  <a:pt x="1558541" y="211772"/>
                </a:lnTo>
                <a:lnTo>
                  <a:pt x="1558541" y="166053"/>
                </a:lnTo>
                <a:lnTo>
                  <a:pt x="1512822" y="166053"/>
                </a:lnTo>
                <a:close/>
                <a:moveTo>
                  <a:pt x="1590723" y="166053"/>
                </a:moveTo>
                <a:lnTo>
                  <a:pt x="1590723" y="211772"/>
                </a:lnTo>
                <a:lnTo>
                  <a:pt x="1636442" y="211772"/>
                </a:lnTo>
                <a:lnTo>
                  <a:pt x="1636442" y="166053"/>
                </a:lnTo>
                <a:lnTo>
                  <a:pt x="1590723" y="166053"/>
                </a:lnTo>
                <a:close/>
                <a:moveTo>
                  <a:pt x="1668624" y="166053"/>
                </a:moveTo>
                <a:lnTo>
                  <a:pt x="1668624" y="211772"/>
                </a:lnTo>
                <a:lnTo>
                  <a:pt x="1714343" y="211772"/>
                </a:lnTo>
                <a:lnTo>
                  <a:pt x="1714343" y="166053"/>
                </a:lnTo>
                <a:lnTo>
                  <a:pt x="1668624" y="166053"/>
                </a:lnTo>
                <a:close/>
                <a:moveTo>
                  <a:pt x="1746525" y="166053"/>
                </a:moveTo>
                <a:lnTo>
                  <a:pt x="1746525" y="211772"/>
                </a:lnTo>
                <a:lnTo>
                  <a:pt x="1792244" y="211772"/>
                </a:lnTo>
                <a:lnTo>
                  <a:pt x="1792244" y="166053"/>
                </a:lnTo>
                <a:lnTo>
                  <a:pt x="1746525" y="166053"/>
                </a:lnTo>
                <a:close/>
                <a:moveTo>
                  <a:pt x="1824426" y="166053"/>
                </a:moveTo>
                <a:lnTo>
                  <a:pt x="1824426" y="211772"/>
                </a:lnTo>
                <a:lnTo>
                  <a:pt x="1870145" y="211772"/>
                </a:lnTo>
                <a:lnTo>
                  <a:pt x="1870145" y="166053"/>
                </a:lnTo>
                <a:lnTo>
                  <a:pt x="1824426" y="166053"/>
                </a:lnTo>
                <a:close/>
                <a:moveTo>
                  <a:pt x="1902327" y="166053"/>
                </a:moveTo>
                <a:lnTo>
                  <a:pt x="1902327" y="211772"/>
                </a:lnTo>
                <a:lnTo>
                  <a:pt x="1948046" y="211772"/>
                </a:lnTo>
                <a:lnTo>
                  <a:pt x="1948046" y="166053"/>
                </a:lnTo>
                <a:lnTo>
                  <a:pt x="1902327" y="166053"/>
                </a:lnTo>
                <a:close/>
                <a:moveTo>
                  <a:pt x="1980228" y="166053"/>
                </a:moveTo>
                <a:lnTo>
                  <a:pt x="1980228" y="211772"/>
                </a:lnTo>
                <a:lnTo>
                  <a:pt x="2025947" y="211772"/>
                </a:lnTo>
                <a:lnTo>
                  <a:pt x="2025947" y="166053"/>
                </a:lnTo>
                <a:lnTo>
                  <a:pt x="1980228" y="166053"/>
                </a:lnTo>
                <a:close/>
                <a:moveTo>
                  <a:pt x="2058129" y="166053"/>
                </a:moveTo>
                <a:lnTo>
                  <a:pt x="2058129" y="211772"/>
                </a:lnTo>
                <a:lnTo>
                  <a:pt x="2103848" y="211772"/>
                </a:lnTo>
                <a:lnTo>
                  <a:pt x="2103848" y="166053"/>
                </a:lnTo>
                <a:lnTo>
                  <a:pt x="2058129" y="166053"/>
                </a:lnTo>
                <a:close/>
                <a:moveTo>
                  <a:pt x="2136030" y="166053"/>
                </a:moveTo>
                <a:lnTo>
                  <a:pt x="2136030" y="211772"/>
                </a:lnTo>
                <a:lnTo>
                  <a:pt x="2181749" y="211772"/>
                </a:lnTo>
                <a:lnTo>
                  <a:pt x="2181749" y="166053"/>
                </a:lnTo>
                <a:lnTo>
                  <a:pt x="2136030" y="166053"/>
                </a:lnTo>
                <a:close/>
                <a:moveTo>
                  <a:pt x="2213928" y="166053"/>
                </a:moveTo>
                <a:lnTo>
                  <a:pt x="2213928" y="211772"/>
                </a:lnTo>
                <a:lnTo>
                  <a:pt x="2259647" y="211772"/>
                </a:lnTo>
                <a:lnTo>
                  <a:pt x="2259647" y="166053"/>
                </a:lnTo>
                <a:lnTo>
                  <a:pt x="2213928" y="166053"/>
                </a:lnTo>
                <a:close/>
                <a:moveTo>
                  <a:pt x="32703" y="232728"/>
                </a:moveTo>
                <a:lnTo>
                  <a:pt x="32703" y="278447"/>
                </a:lnTo>
                <a:lnTo>
                  <a:pt x="78422" y="278447"/>
                </a:lnTo>
                <a:lnTo>
                  <a:pt x="78422" y="232728"/>
                </a:lnTo>
                <a:lnTo>
                  <a:pt x="32703" y="232728"/>
                </a:lnTo>
                <a:close/>
                <a:moveTo>
                  <a:pt x="110604" y="232728"/>
                </a:moveTo>
                <a:lnTo>
                  <a:pt x="110604" y="278447"/>
                </a:lnTo>
                <a:lnTo>
                  <a:pt x="156323" y="278447"/>
                </a:lnTo>
                <a:lnTo>
                  <a:pt x="156323" y="232728"/>
                </a:lnTo>
                <a:lnTo>
                  <a:pt x="110604" y="232728"/>
                </a:lnTo>
                <a:close/>
                <a:moveTo>
                  <a:pt x="188505" y="232728"/>
                </a:moveTo>
                <a:lnTo>
                  <a:pt x="188505" y="278447"/>
                </a:lnTo>
                <a:lnTo>
                  <a:pt x="234224" y="278447"/>
                </a:lnTo>
                <a:lnTo>
                  <a:pt x="234224" y="232728"/>
                </a:lnTo>
                <a:lnTo>
                  <a:pt x="188505" y="232728"/>
                </a:lnTo>
                <a:close/>
                <a:moveTo>
                  <a:pt x="266406" y="232728"/>
                </a:moveTo>
                <a:lnTo>
                  <a:pt x="266406" y="278447"/>
                </a:lnTo>
                <a:lnTo>
                  <a:pt x="312125" y="278447"/>
                </a:lnTo>
                <a:lnTo>
                  <a:pt x="312125" y="232728"/>
                </a:lnTo>
                <a:lnTo>
                  <a:pt x="266406" y="232728"/>
                </a:lnTo>
                <a:close/>
                <a:moveTo>
                  <a:pt x="344307" y="232728"/>
                </a:moveTo>
                <a:lnTo>
                  <a:pt x="344307" y="278447"/>
                </a:lnTo>
                <a:lnTo>
                  <a:pt x="390026" y="278447"/>
                </a:lnTo>
                <a:lnTo>
                  <a:pt x="390026" y="232728"/>
                </a:lnTo>
                <a:lnTo>
                  <a:pt x="344307" y="232728"/>
                </a:lnTo>
                <a:close/>
                <a:moveTo>
                  <a:pt x="422208" y="232728"/>
                </a:moveTo>
                <a:lnTo>
                  <a:pt x="422208" y="278447"/>
                </a:lnTo>
                <a:lnTo>
                  <a:pt x="467927" y="278447"/>
                </a:lnTo>
                <a:lnTo>
                  <a:pt x="467927" y="232728"/>
                </a:lnTo>
                <a:lnTo>
                  <a:pt x="422208" y="232728"/>
                </a:lnTo>
                <a:close/>
                <a:moveTo>
                  <a:pt x="500109" y="232728"/>
                </a:moveTo>
                <a:lnTo>
                  <a:pt x="500109" y="278447"/>
                </a:lnTo>
                <a:lnTo>
                  <a:pt x="545828" y="278447"/>
                </a:lnTo>
                <a:lnTo>
                  <a:pt x="545828" y="232728"/>
                </a:lnTo>
                <a:lnTo>
                  <a:pt x="500109" y="232728"/>
                </a:lnTo>
                <a:close/>
                <a:moveTo>
                  <a:pt x="578010" y="232728"/>
                </a:moveTo>
                <a:lnTo>
                  <a:pt x="578010" y="278447"/>
                </a:lnTo>
                <a:lnTo>
                  <a:pt x="623729" y="278447"/>
                </a:lnTo>
                <a:lnTo>
                  <a:pt x="623729" y="232728"/>
                </a:lnTo>
                <a:lnTo>
                  <a:pt x="578010" y="232728"/>
                </a:lnTo>
                <a:close/>
                <a:moveTo>
                  <a:pt x="655911" y="232728"/>
                </a:moveTo>
                <a:lnTo>
                  <a:pt x="655911" y="278447"/>
                </a:lnTo>
                <a:lnTo>
                  <a:pt x="701630" y="278447"/>
                </a:lnTo>
                <a:lnTo>
                  <a:pt x="701630" y="232728"/>
                </a:lnTo>
                <a:lnTo>
                  <a:pt x="655911" y="232728"/>
                </a:lnTo>
                <a:close/>
                <a:moveTo>
                  <a:pt x="733812" y="232728"/>
                </a:moveTo>
                <a:lnTo>
                  <a:pt x="733812" y="278447"/>
                </a:lnTo>
                <a:lnTo>
                  <a:pt x="779531" y="278447"/>
                </a:lnTo>
                <a:lnTo>
                  <a:pt x="779531" y="232728"/>
                </a:lnTo>
                <a:lnTo>
                  <a:pt x="733812" y="232728"/>
                </a:lnTo>
                <a:close/>
                <a:moveTo>
                  <a:pt x="811713" y="232728"/>
                </a:moveTo>
                <a:lnTo>
                  <a:pt x="811713" y="278447"/>
                </a:lnTo>
                <a:lnTo>
                  <a:pt x="857432" y="278447"/>
                </a:lnTo>
                <a:lnTo>
                  <a:pt x="857432" y="232728"/>
                </a:lnTo>
                <a:lnTo>
                  <a:pt x="811713" y="232728"/>
                </a:lnTo>
                <a:close/>
                <a:moveTo>
                  <a:pt x="889614" y="232728"/>
                </a:moveTo>
                <a:lnTo>
                  <a:pt x="889614" y="278447"/>
                </a:lnTo>
                <a:lnTo>
                  <a:pt x="935333" y="278447"/>
                </a:lnTo>
                <a:lnTo>
                  <a:pt x="935333" y="232728"/>
                </a:lnTo>
                <a:lnTo>
                  <a:pt x="889614" y="232728"/>
                </a:lnTo>
                <a:close/>
                <a:moveTo>
                  <a:pt x="967515" y="232728"/>
                </a:moveTo>
                <a:lnTo>
                  <a:pt x="967515" y="278447"/>
                </a:lnTo>
                <a:lnTo>
                  <a:pt x="1013234" y="278447"/>
                </a:lnTo>
                <a:lnTo>
                  <a:pt x="1013234" y="232728"/>
                </a:lnTo>
                <a:lnTo>
                  <a:pt x="967515" y="232728"/>
                </a:lnTo>
                <a:close/>
                <a:moveTo>
                  <a:pt x="1045416" y="232728"/>
                </a:moveTo>
                <a:lnTo>
                  <a:pt x="1045416" y="278447"/>
                </a:lnTo>
                <a:lnTo>
                  <a:pt x="1091135" y="278447"/>
                </a:lnTo>
                <a:lnTo>
                  <a:pt x="1091135" y="232728"/>
                </a:lnTo>
                <a:lnTo>
                  <a:pt x="1045416" y="232728"/>
                </a:lnTo>
                <a:close/>
                <a:moveTo>
                  <a:pt x="1123317" y="232728"/>
                </a:moveTo>
                <a:lnTo>
                  <a:pt x="1123317" y="278447"/>
                </a:lnTo>
                <a:lnTo>
                  <a:pt x="1169036" y="278447"/>
                </a:lnTo>
                <a:lnTo>
                  <a:pt x="1169036" y="232728"/>
                </a:lnTo>
                <a:lnTo>
                  <a:pt x="1123317" y="232728"/>
                </a:lnTo>
                <a:close/>
                <a:moveTo>
                  <a:pt x="1201218" y="232728"/>
                </a:moveTo>
                <a:lnTo>
                  <a:pt x="1201218" y="278447"/>
                </a:lnTo>
                <a:lnTo>
                  <a:pt x="1246937" y="278447"/>
                </a:lnTo>
                <a:lnTo>
                  <a:pt x="1246937" y="232728"/>
                </a:lnTo>
                <a:lnTo>
                  <a:pt x="1201218" y="232728"/>
                </a:lnTo>
                <a:close/>
                <a:moveTo>
                  <a:pt x="1279119" y="232728"/>
                </a:moveTo>
                <a:lnTo>
                  <a:pt x="1279119" y="278447"/>
                </a:lnTo>
                <a:lnTo>
                  <a:pt x="1324838" y="278447"/>
                </a:lnTo>
                <a:lnTo>
                  <a:pt x="1324838" y="232728"/>
                </a:lnTo>
                <a:lnTo>
                  <a:pt x="1279119" y="232728"/>
                </a:lnTo>
                <a:close/>
                <a:moveTo>
                  <a:pt x="1357020" y="232728"/>
                </a:moveTo>
                <a:lnTo>
                  <a:pt x="1357020" y="278447"/>
                </a:lnTo>
                <a:lnTo>
                  <a:pt x="1402739" y="278447"/>
                </a:lnTo>
                <a:lnTo>
                  <a:pt x="1402739" y="232728"/>
                </a:lnTo>
                <a:lnTo>
                  <a:pt x="1357020" y="232728"/>
                </a:lnTo>
                <a:close/>
                <a:moveTo>
                  <a:pt x="1434921" y="232728"/>
                </a:moveTo>
                <a:lnTo>
                  <a:pt x="1434921" y="278447"/>
                </a:lnTo>
                <a:lnTo>
                  <a:pt x="1480640" y="278447"/>
                </a:lnTo>
                <a:lnTo>
                  <a:pt x="1480640" y="232728"/>
                </a:lnTo>
                <a:lnTo>
                  <a:pt x="1434921" y="232728"/>
                </a:lnTo>
                <a:close/>
                <a:moveTo>
                  <a:pt x="1512822" y="232728"/>
                </a:moveTo>
                <a:lnTo>
                  <a:pt x="1512822" y="278447"/>
                </a:lnTo>
                <a:lnTo>
                  <a:pt x="1558541" y="278447"/>
                </a:lnTo>
                <a:lnTo>
                  <a:pt x="1558541" y="232728"/>
                </a:lnTo>
                <a:lnTo>
                  <a:pt x="1512822" y="232728"/>
                </a:lnTo>
                <a:close/>
                <a:moveTo>
                  <a:pt x="1590723" y="232728"/>
                </a:moveTo>
                <a:lnTo>
                  <a:pt x="1590723" y="278447"/>
                </a:lnTo>
                <a:lnTo>
                  <a:pt x="1636442" y="278447"/>
                </a:lnTo>
                <a:lnTo>
                  <a:pt x="1636442" y="232728"/>
                </a:lnTo>
                <a:lnTo>
                  <a:pt x="1590723" y="232728"/>
                </a:lnTo>
                <a:close/>
                <a:moveTo>
                  <a:pt x="1668624" y="232728"/>
                </a:moveTo>
                <a:lnTo>
                  <a:pt x="1668624" y="278447"/>
                </a:lnTo>
                <a:lnTo>
                  <a:pt x="1714343" y="278447"/>
                </a:lnTo>
                <a:lnTo>
                  <a:pt x="1714343" y="232728"/>
                </a:lnTo>
                <a:lnTo>
                  <a:pt x="1668624" y="232728"/>
                </a:lnTo>
                <a:close/>
                <a:moveTo>
                  <a:pt x="1746525" y="232728"/>
                </a:moveTo>
                <a:lnTo>
                  <a:pt x="1746525" y="278447"/>
                </a:lnTo>
                <a:lnTo>
                  <a:pt x="1792244" y="278447"/>
                </a:lnTo>
                <a:lnTo>
                  <a:pt x="1792244" y="232728"/>
                </a:lnTo>
                <a:lnTo>
                  <a:pt x="1746525" y="232728"/>
                </a:lnTo>
                <a:close/>
                <a:moveTo>
                  <a:pt x="1824426" y="232728"/>
                </a:moveTo>
                <a:lnTo>
                  <a:pt x="1824426" y="278447"/>
                </a:lnTo>
                <a:lnTo>
                  <a:pt x="1870145" y="278447"/>
                </a:lnTo>
                <a:lnTo>
                  <a:pt x="1870145" y="232728"/>
                </a:lnTo>
                <a:lnTo>
                  <a:pt x="1824426" y="232728"/>
                </a:lnTo>
                <a:close/>
                <a:moveTo>
                  <a:pt x="1902327" y="232728"/>
                </a:moveTo>
                <a:lnTo>
                  <a:pt x="1902327" y="278447"/>
                </a:lnTo>
                <a:lnTo>
                  <a:pt x="1948046" y="278447"/>
                </a:lnTo>
                <a:lnTo>
                  <a:pt x="1948046" y="232728"/>
                </a:lnTo>
                <a:lnTo>
                  <a:pt x="1902327" y="232728"/>
                </a:lnTo>
                <a:close/>
                <a:moveTo>
                  <a:pt x="1980228" y="232728"/>
                </a:moveTo>
                <a:lnTo>
                  <a:pt x="1980228" y="278447"/>
                </a:lnTo>
                <a:lnTo>
                  <a:pt x="2025947" y="278447"/>
                </a:lnTo>
                <a:lnTo>
                  <a:pt x="2025947" y="232728"/>
                </a:lnTo>
                <a:lnTo>
                  <a:pt x="1980228" y="232728"/>
                </a:lnTo>
                <a:close/>
                <a:moveTo>
                  <a:pt x="2058129" y="232728"/>
                </a:moveTo>
                <a:lnTo>
                  <a:pt x="2058129" y="278447"/>
                </a:lnTo>
                <a:lnTo>
                  <a:pt x="2103848" y="278447"/>
                </a:lnTo>
                <a:lnTo>
                  <a:pt x="2103848" y="232728"/>
                </a:lnTo>
                <a:lnTo>
                  <a:pt x="2058129" y="232728"/>
                </a:lnTo>
                <a:close/>
                <a:moveTo>
                  <a:pt x="2136030" y="232728"/>
                </a:moveTo>
                <a:lnTo>
                  <a:pt x="2136030" y="278447"/>
                </a:lnTo>
                <a:lnTo>
                  <a:pt x="2181749" y="278447"/>
                </a:lnTo>
                <a:lnTo>
                  <a:pt x="2181749" y="232728"/>
                </a:lnTo>
                <a:lnTo>
                  <a:pt x="2136030" y="232728"/>
                </a:lnTo>
                <a:close/>
                <a:moveTo>
                  <a:pt x="2213928" y="232728"/>
                </a:moveTo>
                <a:lnTo>
                  <a:pt x="2213928" y="278447"/>
                </a:lnTo>
                <a:lnTo>
                  <a:pt x="2259647" y="278447"/>
                </a:lnTo>
                <a:lnTo>
                  <a:pt x="2259647" y="232728"/>
                </a:lnTo>
                <a:lnTo>
                  <a:pt x="2213928" y="232728"/>
                </a:lnTo>
                <a:close/>
                <a:moveTo>
                  <a:pt x="32703" y="299403"/>
                </a:moveTo>
                <a:lnTo>
                  <a:pt x="32703" y="345122"/>
                </a:lnTo>
                <a:lnTo>
                  <a:pt x="78422" y="345122"/>
                </a:lnTo>
                <a:lnTo>
                  <a:pt x="78422" y="299403"/>
                </a:lnTo>
                <a:lnTo>
                  <a:pt x="32703" y="299403"/>
                </a:lnTo>
                <a:close/>
                <a:moveTo>
                  <a:pt x="110604" y="299403"/>
                </a:moveTo>
                <a:lnTo>
                  <a:pt x="110604" y="345122"/>
                </a:lnTo>
                <a:lnTo>
                  <a:pt x="156323" y="345122"/>
                </a:lnTo>
                <a:lnTo>
                  <a:pt x="156323" y="299403"/>
                </a:lnTo>
                <a:lnTo>
                  <a:pt x="110604" y="299403"/>
                </a:lnTo>
                <a:close/>
                <a:moveTo>
                  <a:pt x="188505" y="299403"/>
                </a:moveTo>
                <a:lnTo>
                  <a:pt x="188505" y="345122"/>
                </a:lnTo>
                <a:lnTo>
                  <a:pt x="234224" y="345122"/>
                </a:lnTo>
                <a:lnTo>
                  <a:pt x="234224" y="299403"/>
                </a:lnTo>
                <a:lnTo>
                  <a:pt x="188505" y="299403"/>
                </a:lnTo>
                <a:close/>
                <a:moveTo>
                  <a:pt x="266406" y="299403"/>
                </a:moveTo>
                <a:lnTo>
                  <a:pt x="266406" y="345122"/>
                </a:lnTo>
                <a:lnTo>
                  <a:pt x="312125" y="345122"/>
                </a:lnTo>
                <a:lnTo>
                  <a:pt x="312125" y="299403"/>
                </a:lnTo>
                <a:lnTo>
                  <a:pt x="266406" y="299403"/>
                </a:lnTo>
                <a:close/>
                <a:moveTo>
                  <a:pt x="344307" y="299403"/>
                </a:moveTo>
                <a:lnTo>
                  <a:pt x="344307" y="345122"/>
                </a:lnTo>
                <a:lnTo>
                  <a:pt x="390026" y="345122"/>
                </a:lnTo>
                <a:lnTo>
                  <a:pt x="390026" y="299403"/>
                </a:lnTo>
                <a:lnTo>
                  <a:pt x="344307" y="299403"/>
                </a:lnTo>
                <a:close/>
                <a:moveTo>
                  <a:pt x="422208" y="299403"/>
                </a:moveTo>
                <a:lnTo>
                  <a:pt x="422208" y="345122"/>
                </a:lnTo>
                <a:lnTo>
                  <a:pt x="467927" y="345122"/>
                </a:lnTo>
                <a:lnTo>
                  <a:pt x="467927" y="299403"/>
                </a:lnTo>
                <a:lnTo>
                  <a:pt x="422208" y="299403"/>
                </a:lnTo>
                <a:close/>
                <a:moveTo>
                  <a:pt x="500109" y="299403"/>
                </a:moveTo>
                <a:lnTo>
                  <a:pt x="500109" y="345122"/>
                </a:lnTo>
                <a:lnTo>
                  <a:pt x="545828" y="345122"/>
                </a:lnTo>
                <a:lnTo>
                  <a:pt x="545828" y="299403"/>
                </a:lnTo>
                <a:lnTo>
                  <a:pt x="500109" y="299403"/>
                </a:lnTo>
                <a:close/>
                <a:moveTo>
                  <a:pt x="578010" y="299403"/>
                </a:moveTo>
                <a:lnTo>
                  <a:pt x="578010" y="345122"/>
                </a:lnTo>
                <a:lnTo>
                  <a:pt x="623729" y="345122"/>
                </a:lnTo>
                <a:lnTo>
                  <a:pt x="623729" y="299403"/>
                </a:lnTo>
                <a:lnTo>
                  <a:pt x="578010" y="299403"/>
                </a:lnTo>
                <a:close/>
                <a:moveTo>
                  <a:pt x="655911" y="299403"/>
                </a:moveTo>
                <a:lnTo>
                  <a:pt x="655911" y="345122"/>
                </a:lnTo>
                <a:lnTo>
                  <a:pt x="701630" y="345122"/>
                </a:lnTo>
                <a:lnTo>
                  <a:pt x="701630" y="299403"/>
                </a:lnTo>
                <a:lnTo>
                  <a:pt x="655911" y="299403"/>
                </a:lnTo>
                <a:close/>
                <a:moveTo>
                  <a:pt x="733812" y="299403"/>
                </a:moveTo>
                <a:lnTo>
                  <a:pt x="733812" y="345122"/>
                </a:lnTo>
                <a:lnTo>
                  <a:pt x="779531" y="345122"/>
                </a:lnTo>
                <a:lnTo>
                  <a:pt x="779531" y="299403"/>
                </a:lnTo>
                <a:lnTo>
                  <a:pt x="733812" y="299403"/>
                </a:lnTo>
                <a:close/>
                <a:moveTo>
                  <a:pt x="811713" y="299403"/>
                </a:moveTo>
                <a:lnTo>
                  <a:pt x="811713" y="345122"/>
                </a:lnTo>
                <a:lnTo>
                  <a:pt x="857432" y="345122"/>
                </a:lnTo>
                <a:lnTo>
                  <a:pt x="857432" y="299403"/>
                </a:lnTo>
                <a:lnTo>
                  <a:pt x="811713" y="299403"/>
                </a:lnTo>
                <a:close/>
                <a:moveTo>
                  <a:pt x="889614" y="299403"/>
                </a:moveTo>
                <a:lnTo>
                  <a:pt x="889614" y="345122"/>
                </a:lnTo>
                <a:lnTo>
                  <a:pt x="935333" y="345122"/>
                </a:lnTo>
                <a:lnTo>
                  <a:pt x="935333" y="299403"/>
                </a:lnTo>
                <a:lnTo>
                  <a:pt x="889614" y="299403"/>
                </a:lnTo>
                <a:close/>
                <a:moveTo>
                  <a:pt x="967515" y="299403"/>
                </a:moveTo>
                <a:lnTo>
                  <a:pt x="967515" y="345122"/>
                </a:lnTo>
                <a:lnTo>
                  <a:pt x="1013234" y="345122"/>
                </a:lnTo>
                <a:lnTo>
                  <a:pt x="1013234" y="299403"/>
                </a:lnTo>
                <a:lnTo>
                  <a:pt x="967515" y="299403"/>
                </a:lnTo>
                <a:close/>
                <a:moveTo>
                  <a:pt x="1045416" y="299403"/>
                </a:moveTo>
                <a:lnTo>
                  <a:pt x="1045416" y="345122"/>
                </a:lnTo>
                <a:lnTo>
                  <a:pt x="1091135" y="345122"/>
                </a:lnTo>
                <a:lnTo>
                  <a:pt x="1091135" y="299403"/>
                </a:lnTo>
                <a:lnTo>
                  <a:pt x="1045416" y="299403"/>
                </a:lnTo>
                <a:close/>
                <a:moveTo>
                  <a:pt x="1123317" y="299403"/>
                </a:moveTo>
                <a:lnTo>
                  <a:pt x="1123317" y="345122"/>
                </a:lnTo>
                <a:lnTo>
                  <a:pt x="1169036" y="345122"/>
                </a:lnTo>
                <a:lnTo>
                  <a:pt x="1169036" y="299403"/>
                </a:lnTo>
                <a:lnTo>
                  <a:pt x="1123317" y="299403"/>
                </a:lnTo>
                <a:close/>
                <a:moveTo>
                  <a:pt x="1201218" y="299403"/>
                </a:moveTo>
                <a:lnTo>
                  <a:pt x="1201218" y="345122"/>
                </a:lnTo>
                <a:lnTo>
                  <a:pt x="1246937" y="345122"/>
                </a:lnTo>
                <a:lnTo>
                  <a:pt x="1246937" y="299403"/>
                </a:lnTo>
                <a:lnTo>
                  <a:pt x="1201218" y="299403"/>
                </a:lnTo>
                <a:close/>
                <a:moveTo>
                  <a:pt x="1279119" y="299403"/>
                </a:moveTo>
                <a:lnTo>
                  <a:pt x="1279119" y="345122"/>
                </a:lnTo>
                <a:lnTo>
                  <a:pt x="1324838" y="345122"/>
                </a:lnTo>
                <a:lnTo>
                  <a:pt x="1324838" y="299403"/>
                </a:lnTo>
                <a:lnTo>
                  <a:pt x="1279119" y="299403"/>
                </a:lnTo>
                <a:close/>
                <a:moveTo>
                  <a:pt x="1357020" y="299403"/>
                </a:moveTo>
                <a:lnTo>
                  <a:pt x="1357020" y="345122"/>
                </a:lnTo>
                <a:lnTo>
                  <a:pt x="1402739" y="345122"/>
                </a:lnTo>
                <a:lnTo>
                  <a:pt x="1402739" y="299403"/>
                </a:lnTo>
                <a:lnTo>
                  <a:pt x="1357020" y="299403"/>
                </a:lnTo>
                <a:close/>
                <a:moveTo>
                  <a:pt x="1434921" y="299403"/>
                </a:moveTo>
                <a:lnTo>
                  <a:pt x="1434921" y="345122"/>
                </a:lnTo>
                <a:lnTo>
                  <a:pt x="1480640" y="345122"/>
                </a:lnTo>
                <a:lnTo>
                  <a:pt x="1480640" y="299403"/>
                </a:lnTo>
                <a:lnTo>
                  <a:pt x="1434921" y="299403"/>
                </a:lnTo>
                <a:close/>
                <a:moveTo>
                  <a:pt x="1512822" y="299403"/>
                </a:moveTo>
                <a:lnTo>
                  <a:pt x="1512822" y="345122"/>
                </a:lnTo>
                <a:lnTo>
                  <a:pt x="1558541" y="345122"/>
                </a:lnTo>
                <a:lnTo>
                  <a:pt x="1558541" y="299403"/>
                </a:lnTo>
                <a:lnTo>
                  <a:pt x="1512822" y="299403"/>
                </a:lnTo>
                <a:close/>
                <a:moveTo>
                  <a:pt x="1590723" y="299403"/>
                </a:moveTo>
                <a:lnTo>
                  <a:pt x="1590723" y="345122"/>
                </a:lnTo>
                <a:lnTo>
                  <a:pt x="1636442" y="345122"/>
                </a:lnTo>
                <a:lnTo>
                  <a:pt x="1636442" y="299403"/>
                </a:lnTo>
                <a:lnTo>
                  <a:pt x="1590723" y="299403"/>
                </a:lnTo>
                <a:close/>
                <a:moveTo>
                  <a:pt x="1668624" y="299403"/>
                </a:moveTo>
                <a:lnTo>
                  <a:pt x="1668624" y="345122"/>
                </a:lnTo>
                <a:lnTo>
                  <a:pt x="1714343" y="345122"/>
                </a:lnTo>
                <a:lnTo>
                  <a:pt x="1714343" y="299403"/>
                </a:lnTo>
                <a:lnTo>
                  <a:pt x="1668624" y="299403"/>
                </a:lnTo>
                <a:close/>
                <a:moveTo>
                  <a:pt x="1746525" y="299403"/>
                </a:moveTo>
                <a:lnTo>
                  <a:pt x="1746525" y="345122"/>
                </a:lnTo>
                <a:lnTo>
                  <a:pt x="1792244" y="345122"/>
                </a:lnTo>
                <a:lnTo>
                  <a:pt x="1792244" y="299403"/>
                </a:lnTo>
                <a:lnTo>
                  <a:pt x="1746525" y="299403"/>
                </a:lnTo>
                <a:close/>
                <a:moveTo>
                  <a:pt x="1824426" y="299403"/>
                </a:moveTo>
                <a:lnTo>
                  <a:pt x="1824426" y="345122"/>
                </a:lnTo>
                <a:lnTo>
                  <a:pt x="1870145" y="345122"/>
                </a:lnTo>
                <a:lnTo>
                  <a:pt x="1870145" y="299403"/>
                </a:lnTo>
                <a:lnTo>
                  <a:pt x="1824426" y="299403"/>
                </a:lnTo>
                <a:close/>
                <a:moveTo>
                  <a:pt x="1902327" y="299403"/>
                </a:moveTo>
                <a:lnTo>
                  <a:pt x="1902327" y="345122"/>
                </a:lnTo>
                <a:lnTo>
                  <a:pt x="1948046" y="345122"/>
                </a:lnTo>
                <a:lnTo>
                  <a:pt x="1948046" y="299403"/>
                </a:lnTo>
                <a:lnTo>
                  <a:pt x="1902327" y="299403"/>
                </a:lnTo>
                <a:close/>
                <a:moveTo>
                  <a:pt x="1980228" y="299403"/>
                </a:moveTo>
                <a:lnTo>
                  <a:pt x="1980228" y="345122"/>
                </a:lnTo>
                <a:lnTo>
                  <a:pt x="2025947" y="345122"/>
                </a:lnTo>
                <a:lnTo>
                  <a:pt x="2025947" y="299403"/>
                </a:lnTo>
                <a:lnTo>
                  <a:pt x="1980228" y="299403"/>
                </a:lnTo>
                <a:close/>
                <a:moveTo>
                  <a:pt x="2058129" y="299403"/>
                </a:moveTo>
                <a:lnTo>
                  <a:pt x="2058129" y="345122"/>
                </a:lnTo>
                <a:lnTo>
                  <a:pt x="2103848" y="345122"/>
                </a:lnTo>
                <a:lnTo>
                  <a:pt x="2103848" y="299403"/>
                </a:lnTo>
                <a:lnTo>
                  <a:pt x="2058129" y="299403"/>
                </a:lnTo>
                <a:close/>
                <a:moveTo>
                  <a:pt x="2136030" y="299403"/>
                </a:moveTo>
                <a:lnTo>
                  <a:pt x="2136030" y="345122"/>
                </a:lnTo>
                <a:lnTo>
                  <a:pt x="2181749" y="345122"/>
                </a:lnTo>
                <a:lnTo>
                  <a:pt x="2181749" y="299403"/>
                </a:lnTo>
                <a:lnTo>
                  <a:pt x="2136030" y="299403"/>
                </a:lnTo>
                <a:close/>
                <a:moveTo>
                  <a:pt x="2213928" y="299403"/>
                </a:moveTo>
                <a:lnTo>
                  <a:pt x="2213928" y="345122"/>
                </a:lnTo>
                <a:lnTo>
                  <a:pt x="2259647" y="345122"/>
                </a:lnTo>
                <a:lnTo>
                  <a:pt x="2259647" y="299403"/>
                </a:lnTo>
                <a:lnTo>
                  <a:pt x="2213928" y="2994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6F3CAE6-9FC3-47CD-9EF0-E54B5A335EB2}"/>
              </a:ext>
            </a:extLst>
          </p:cNvPr>
          <p:cNvGrpSpPr/>
          <p:nvPr/>
        </p:nvGrpSpPr>
        <p:grpSpPr>
          <a:xfrm>
            <a:off x="3627434" y="6490760"/>
            <a:ext cx="6410390" cy="338554"/>
            <a:chOff x="3627434" y="6456593"/>
            <a:chExt cx="6152670" cy="33855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80B7DD1-1A37-42A5-814C-09FE0F61C8DB}"/>
                </a:ext>
              </a:extLst>
            </p:cNvPr>
            <p:cNvSpPr txBox="1"/>
            <p:nvPr/>
          </p:nvSpPr>
          <p:spPr>
            <a:xfrm>
              <a:off x="3627434" y="6456593"/>
              <a:ext cx="6152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8900"/>
              <a:r>
                <a:rPr 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ranklin Gothic Book" panose="020B0503020102020204" pitchFamily="34" charset="0"/>
                </a:rPr>
                <a:t>Source</a:t>
              </a: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ranklin Gothic Book" panose="020B0503020102020204" pitchFamily="34" charset="0"/>
                </a:rPr>
                <a:t>: Project Landmark || Number Indicates : Occasion|Item %(Change PP Vs Benchmark) || Significance Vs Total Column@ 95 CL :    High                                           Low || NA- Data not available || Low Base Sample : LS&lt;150,    150-250</a:t>
              </a:r>
            </a:p>
          </p:txBody>
        </p:sp>
        <p:sp>
          <p:nvSpPr>
            <p:cNvPr id="56" name="Flowchart: Connector 55">
              <a:extLst>
                <a:ext uri="{FF2B5EF4-FFF2-40B4-BE49-F238E27FC236}">
                  <a16:creationId xmlns:a16="http://schemas.microsoft.com/office/drawing/2014/main" id="{57715230-664E-4F57-80E4-028BE57ED073}"/>
                </a:ext>
              </a:extLst>
            </p:cNvPr>
            <p:cNvSpPr/>
            <p:nvPr/>
          </p:nvSpPr>
          <p:spPr>
            <a:xfrm flipV="1">
              <a:off x="6358248" y="6658579"/>
              <a:ext cx="45719" cy="45719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7" name="Flowchart: Connector 56">
              <a:extLst>
                <a:ext uri="{FF2B5EF4-FFF2-40B4-BE49-F238E27FC236}">
                  <a16:creationId xmlns:a16="http://schemas.microsoft.com/office/drawing/2014/main" id="{BD920EA0-46D4-46D7-BD12-67C41C18F73D}"/>
                </a:ext>
              </a:extLst>
            </p:cNvPr>
            <p:cNvSpPr/>
            <p:nvPr/>
          </p:nvSpPr>
          <p:spPr>
            <a:xfrm>
              <a:off x="9313928" y="6548173"/>
              <a:ext cx="46065" cy="3638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Flowchart: Connector 5">
              <a:extLst>
                <a:ext uri="{FF2B5EF4-FFF2-40B4-BE49-F238E27FC236}">
                  <a16:creationId xmlns:a16="http://schemas.microsoft.com/office/drawing/2014/main" id="{3054E4E7-AE13-4DC4-A26A-F3A076C0631A}"/>
                </a:ext>
              </a:extLst>
            </p:cNvPr>
            <p:cNvSpPr/>
            <p:nvPr/>
          </p:nvSpPr>
          <p:spPr>
            <a:xfrm>
              <a:off x="3722425" y="6670771"/>
              <a:ext cx="46065" cy="36381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4555540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1536077-D8C9-2344-A5E9-067BFF22491A}"/>
              </a:ext>
            </a:extLst>
          </p:cNvPr>
          <p:cNvSpPr/>
          <p:nvPr/>
        </p:nvSpPr>
        <p:spPr>
          <a:xfrm>
            <a:off x="229355" y="1130465"/>
            <a:ext cx="11733291" cy="51124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picture containing knife&#10;&#10;Description automatically generated">
            <a:extLst>
              <a:ext uri="{FF2B5EF4-FFF2-40B4-BE49-F238E27FC236}">
                <a16:creationId xmlns:a16="http://schemas.microsoft.com/office/drawing/2014/main" id="{0780976E-F5E7-F747-93EA-5B392C318B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84" y="1150841"/>
            <a:ext cx="326697" cy="3458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D39E2A-ED41-F344-9062-DDC9B3A959CF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53" y="1496701"/>
            <a:ext cx="11736000" cy="1143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4F62ED5-D24B-C741-8E27-9998C5311EC4}"/>
              </a:ext>
            </a:extLst>
          </p:cNvPr>
          <p:cNvSpPr/>
          <p:nvPr/>
        </p:nvSpPr>
        <p:spPr>
          <a:xfrm>
            <a:off x="842891" y="1157505"/>
            <a:ext cx="663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en-US" sz="1400" b="1" dirty="0">
                <a:latin typeface="Franklin Gothic Book" panose="020B0503020102020204" pitchFamily="34" charset="0"/>
              </a:rPr>
              <a:t>WHEN</a:t>
            </a:r>
          </a:p>
        </p:txBody>
      </p:sp>
      <p:sp>
        <p:nvSpPr>
          <p:cNvPr id="5" name="WidgetName"/>
          <p:cNvSpPr>
            <a:spLocks noGrp="1"/>
          </p:cNvSpPr>
          <p:nvPr>
            <p:ph type="title"/>
          </p:nvPr>
        </p:nvSpPr>
        <p:spPr>
          <a:xfrm>
            <a:off x="145774" y="241462"/>
            <a:ext cx="12046226" cy="41195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DB1348"/>
                </a:solidFill>
                <a:latin typeface="Franklin Gothic Book" panose="020B0503020102020204" pitchFamily="34" charset="0"/>
              </a:rPr>
              <a:t>WHEN (FAMILY BREAKFAST) - US</a:t>
            </a:r>
          </a:p>
        </p:txBody>
      </p:sp>
      <p:sp>
        <p:nvSpPr>
          <p:cNvPr id="4" name="PageNumber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>
              <a:defRPr/>
            </a:pPr>
            <a:fld id="{62A8479C-30F6-46AA-85D2-9C950E97A5EE}" type="slidenum">
              <a:rPr lang="en-US" sz="100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pPr defTabSz="685800">
                <a:defRPr/>
              </a:pPr>
              <a:t>5</a:t>
            </a:fld>
            <a:endParaRPr lang="en-US" sz="100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  <p:sp>
        <p:nvSpPr>
          <p:cNvPr id="3" name="SelectionSummary">
            <a:extLst>
              <a:ext uri="{FF2B5EF4-FFF2-40B4-BE49-F238E27FC236}">
                <a16:creationId xmlns:a16="http://schemas.microsoft.com/office/drawing/2014/main" id="{32EA3BAB-C1C0-4E4A-B91F-DD8EAB59DC1D}"/>
              </a:ext>
            </a:extLst>
          </p:cNvPr>
          <p:cNvSpPr txBox="1"/>
          <p:nvPr/>
        </p:nvSpPr>
        <p:spPr>
          <a:xfrm>
            <a:off x="145774" y="632758"/>
            <a:ext cx="12058273" cy="2745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1200" dirty="0">
                <a:latin typeface="Franklin Gothic Book" panose="020B0503020102020204" pitchFamily="34" charset="0"/>
              </a:rPr>
              <a:t>TIME PERIOD: Quarter: Q2 2019 || MARKETS: North America: US || OCCASION: Family Breakfast || BENCHMARK: Previous Period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BB9E18-E465-4F4D-BAC6-D6B422463D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7061"/>
            <a:ext cx="3627434" cy="40812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E73D38E-7DE4-484D-B405-9DC928258F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541" y="1175266"/>
            <a:ext cx="292100" cy="254000"/>
          </a:xfrm>
          <a:prstGeom prst="rect">
            <a:avLst/>
          </a:prstGeom>
        </p:spPr>
      </p:pic>
      <p:pic>
        <p:nvPicPr>
          <p:cNvPr id="25" name="Picture01">
            <a:extLst>
              <a:ext uri="{FF2B5EF4-FFF2-40B4-BE49-F238E27FC236}">
                <a16:creationId xmlns:a16="http://schemas.microsoft.com/office/drawing/2014/main" id="{7C426F9C-3DB9-5047-8096-6893EAC0C317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28377" y="3853432"/>
            <a:ext cx="4248000" cy="114301"/>
          </a:xfrm>
          <a:prstGeom prst="rect">
            <a:avLst/>
          </a:prstGeom>
        </p:spPr>
      </p:pic>
      <p:pic>
        <p:nvPicPr>
          <p:cNvPr id="26" name="Picture02">
            <a:extLst>
              <a:ext uri="{FF2B5EF4-FFF2-40B4-BE49-F238E27FC236}">
                <a16:creationId xmlns:a16="http://schemas.microsoft.com/office/drawing/2014/main" id="{3512A15E-7B2E-5A4C-B780-5360BDC8E5B1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003261" y="3853433"/>
            <a:ext cx="4248000" cy="114301"/>
          </a:xfrm>
          <a:prstGeom prst="rect">
            <a:avLst/>
          </a:prstGeom>
        </p:spPr>
      </p:pic>
      <p:sp>
        <p:nvSpPr>
          <p:cNvPr id="27" name="Title1">
            <a:extLst>
              <a:ext uri="{FF2B5EF4-FFF2-40B4-BE49-F238E27FC236}">
                <a16:creationId xmlns:a16="http://schemas.microsoft.com/office/drawing/2014/main" id="{54785B1F-B373-CA47-ADD0-9D0BD83A1B77}"/>
              </a:ext>
            </a:extLst>
          </p:cNvPr>
          <p:cNvSpPr/>
          <p:nvPr/>
        </p:nvSpPr>
        <p:spPr>
          <a:xfrm>
            <a:off x="1228473" y="1714107"/>
            <a:ext cx="16579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Franklin Gothic Book" panose="020B0503020102020204" pitchFamily="34" charset="0"/>
              </a:rPr>
              <a:t>Before Breakfast</a:t>
            </a:r>
          </a:p>
        </p:txBody>
      </p:sp>
      <p:sp>
        <p:nvSpPr>
          <p:cNvPr id="28" name="Value1">
            <a:extLst>
              <a:ext uri="{FF2B5EF4-FFF2-40B4-BE49-F238E27FC236}">
                <a16:creationId xmlns:a16="http://schemas.microsoft.com/office/drawing/2014/main" id="{B11F5EB1-A62C-0244-9AAC-AB6E6CC352D9}"/>
              </a:ext>
            </a:extLst>
          </p:cNvPr>
          <p:cNvSpPr/>
          <p:nvPr/>
        </p:nvSpPr>
        <p:spPr>
          <a:xfrm>
            <a:off x="1498553" y="5201701"/>
            <a:ext cx="14260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Franklin Gothic Book" panose="020B0503020102020204" pitchFamily="34" charset="0"/>
              </a:rPr>
              <a:t>2%</a:t>
            </a:r>
            <a:r>
              <a:rPr lang="en-US" sz="1600" dirty="0">
                <a:latin typeface="Franklin Gothic Book" panose="020B0503020102020204" pitchFamily="34" charset="0"/>
              </a:rPr>
              <a:t>(+1.2)</a:t>
            </a:r>
          </a:p>
        </p:txBody>
      </p:sp>
      <p:sp>
        <p:nvSpPr>
          <p:cNvPr id="29" name="Title2">
            <a:extLst>
              <a:ext uri="{FF2B5EF4-FFF2-40B4-BE49-F238E27FC236}">
                <a16:creationId xmlns:a16="http://schemas.microsoft.com/office/drawing/2014/main" id="{6099B98E-D41A-F14B-8631-4A28E51EBE52}"/>
              </a:ext>
            </a:extLst>
          </p:cNvPr>
          <p:cNvSpPr/>
          <p:nvPr/>
        </p:nvSpPr>
        <p:spPr>
          <a:xfrm>
            <a:off x="4973520" y="1714107"/>
            <a:ext cx="21409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Franklin Gothic Book" panose="020B0503020102020204" pitchFamily="34" charset="0"/>
              </a:rPr>
              <a:t>Instead of Breakfast</a:t>
            </a:r>
          </a:p>
        </p:txBody>
      </p:sp>
      <p:sp>
        <p:nvSpPr>
          <p:cNvPr id="30" name="Title3">
            <a:extLst>
              <a:ext uri="{FF2B5EF4-FFF2-40B4-BE49-F238E27FC236}">
                <a16:creationId xmlns:a16="http://schemas.microsoft.com/office/drawing/2014/main" id="{0FCE97B2-FA1A-654A-AF73-C3C4D8D3610C}"/>
              </a:ext>
            </a:extLst>
          </p:cNvPr>
          <p:cNvSpPr/>
          <p:nvPr/>
        </p:nvSpPr>
        <p:spPr>
          <a:xfrm>
            <a:off x="8854262" y="1714107"/>
            <a:ext cx="23409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Franklin Gothic Book" panose="020B0503020102020204" pitchFamily="34" charset="0"/>
              </a:rPr>
              <a:t>Breakfast or with breakfast</a:t>
            </a:r>
          </a:p>
        </p:txBody>
      </p:sp>
      <p:sp>
        <p:nvSpPr>
          <p:cNvPr id="31" name="Value2">
            <a:extLst>
              <a:ext uri="{FF2B5EF4-FFF2-40B4-BE49-F238E27FC236}">
                <a16:creationId xmlns:a16="http://schemas.microsoft.com/office/drawing/2014/main" id="{A90C8D78-872D-FF4D-AD6D-A630251BC655}"/>
              </a:ext>
            </a:extLst>
          </p:cNvPr>
          <p:cNvSpPr/>
          <p:nvPr/>
        </p:nvSpPr>
        <p:spPr>
          <a:xfrm>
            <a:off x="5400596" y="5201701"/>
            <a:ext cx="14260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Franklin Gothic Book" panose="020B0503020102020204" pitchFamily="34" charset="0"/>
              </a:rPr>
              <a:t>12%</a:t>
            </a:r>
            <a:r>
              <a:rPr lang="en-US" sz="1600" dirty="0">
                <a:latin typeface="Franklin Gothic Book" panose="020B0503020102020204" pitchFamily="34" charset="0"/>
              </a:rPr>
              <a:t>(+1.2)</a:t>
            </a:r>
            <a:endParaRPr lang="en-US" dirty="0">
              <a:latin typeface="Franklin Gothic Book" panose="020B0503020102020204" pitchFamily="34" charset="0"/>
            </a:endParaRPr>
          </a:p>
        </p:txBody>
      </p:sp>
      <p:sp>
        <p:nvSpPr>
          <p:cNvPr id="32" name="Value3">
            <a:extLst>
              <a:ext uri="{FF2B5EF4-FFF2-40B4-BE49-F238E27FC236}">
                <a16:creationId xmlns:a16="http://schemas.microsoft.com/office/drawing/2014/main" id="{5B12AEBD-1630-C947-9EB9-40EC69D814AB}"/>
              </a:ext>
            </a:extLst>
          </p:cNvPr>
          <p:cNvSpPr/>
          <p:nvPr/>
        </p:nvSpPr>
        <p:spPr>
          <a:xfrm>
            <a:off x="9311693" y="5201701"/>
            <a:ext cx="14260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Franklin Gothic Book" panose="020B0503020102020204" pitchFamily="34" charset="0"/>
              </a:rPr>
              <a:t>87%</a:t>
            </a:r>
            <a:r>
              <a:rPr lang="en-US" sz="1600" dirty="0">
                <a:latin typeface="Franklin Gothic Book" panose="020B0503020102020204" pitchFamily="34" charset="0"/>
              </a:rPr>
              <a:t>(-2.6)</a:t>
            </a:r>
            <a:endParaRPr lang="en-US" dirty="0">
              <a:latin typeface="Franklin Gothic Book" panose="020B0503020102020204" pitchFamily="34" charset="0"/>
            </a:endParaRPr>
          </a:p>
        </p:txBody>
      </p:sp>
      <p:graphicFrame>
        <p:nvGraphicFramePr>
          <p:cNvPr id="33" name="Chart1">
            <a:extLst>
              <a:ext uri="{FF2B5EF4-FFF2-40B4-BE49-F238E27FC236}">
                <a16:creationId xmlns:a16="http://schemas.microsoft.com/office/drawing/2014/main" id="{BBFBAA43-C326-BE48-BFE5-60A1C13B40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3065817"/>
              </p:ext>
            </p:extLst>
          </p:nvPr>
        </p:nvGraphicFramePr>
        <p:xfrm>
          <a:off x="583048" y="2229096"/>
          <a:ext cx="3060216" cy="2701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1" name="Picture1">
            <a:extLst>
              <a:ext uri="{FF2B5EF4-FFF2-40B4-BE49-F238E27FC236}">
                <a16:creationId xmlns:a16="http://schemas.microsoft.com/office/drawing/2014/main" id="{56D40C52-3D57-C048-AC54-10AFEC6266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9931" y="3251131"/>
            <a:ext cx="797685" cy="797685"/>
          </a:xfrm>
          <a:prstGeom prst="rect">
            <a:avLst/>
          </a:prstGeom>
        </p:spPr>
      </p:pic>
      <p:graphicFrame>
        <p:nvGraphicFramePr>
          <p:cNvPr id="34" name="Chart2">
            <a:extLst>
              <a:ext uri="{FF2B5EF4-FFF2-40B4-BE49-F238E27FC236}">
                <a16:creationId xmlns:a16="http://schemas.microsoft.com/office/drawing/2014/main" id="{B6FAD830-F2E6-8F4F-B2B1-47360DFC13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4075111"/>
              </p:ext>
            </p:extLst>
          </p:nvPr>
        </p:nvGraphicFramePr>
        <p:xfrm>
          <a:off x="4622612" y="2229096"/>
          <a:ext cx="3060216" cy="2701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pic>
        <p:nvPicPr>
          <p:cNvPr id="35" name="Picture2">
            <a:extLst>
              <a:ext uri="{FF2B5EF4-FFF2-40B4-BE49-F238E27FC236}">
                <a16:creationId xmlns:a16="http://schemas.microsoft.com/office/drawing/2014/main" id="{19CFE9B8-BD98-E341-B21D-317E6487FB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9495" y="3251131"/>
            <a:ext cx="797685" cy="797685"/>
          </a:xfrm>
          <a:prstGeom prst="rect">
            <a:avLst/>
          </a:prstGeom>
        </p:spPr>
      </p:pic>
      <p:graphicFrame>
        <p:nvGraphicFramePr>
          <p:cNvPr id="37" name="Chart3">
            <a:extLst>
              <a:ext uri="{FF2B5EF4-FFF2-40B4-BE49-F238E27FC236}">
                <a16:creationId xmlns:a16="http://schemas.microsoft.com/office/drawing/2014/main" id="{70AE2697-E2D5-AF42-8D7B-609602751D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8147631"/>
              </p:ext>
            </p:extLst>
          </p:nvPr>
        </p:nvGraphicFramePr>
        <p:xfrm>
          <a:off x="8581153" y="2229096"/>
          <a:ext cx="3060216" cy="2701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pic>
        <p:nvPicPr>
          <p:cNvPr id="38" name="Picture3">
            <a:extLst>
              <a:ext uri="{FF2B5EF4-FFF2-40B4-BE49-F238E27FC236}">
                <a16:creationId xmlns:a16="http://schemas.microsoft.com/office/drawing/2014/main" id="{EA03208D-D490-1E4D-BD4B-83CE64CB7D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8036" y="3251131"/>
            <a:ext cx="797685" cy="797685"/>
          </a:xfrm>
          <a:prstGeom prst="rect">
            <a:avLst/>
          </a:prstGeom>
        </p:spPr>
      </p:pic>
      <p:sp>
        <p:nvSpPr>
          <p:cNvPr id="6" name="notAvailable">
            <a:extLst>
              <a:ext uri="{FF2B5EF4-FFF2-40B4-BE49-F238E27FC236}">
                <a16:creationId xmlns:a16="http://schemas.microsoft.com/office/drawing/2014/main" id="{69CB2228-A33A-467D-A8CB-C65E0F57848C}"/>
              </a:ext>
            </a:extLst>
          </p:cNvPr>
          <p:cNvSpPr txBox="1"/>
          <p:nvPr/>
        </p:nvSpPr>
        <p:spPr>
          <a:xfrm>
            <a:off x="246989" y="3532176"/>
            <a:ext cx="11733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Not Available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F34BAF-7939-4F2F-8D4E-802EF7D467CF}"/>
              </a:ext>
            </a:extLst>
          </p:cNvPr>
          <p:cNvGrpSpPr/>
          <p:nvPr/>
        </p:nvGrpSpPr>
        <p:grpSpPr>
          <a:xfrm>
            <a:off x="3627434" y="6490760"/>
            <a:ext cx="6410390" cy="338554"/>
            <a:chOff x="3627434" y="6456593"/>
            <a:chExt cx="6152670" cy="33855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6AE8B91-7AD8-4B76-A034-E25FA027638A}"/>
                </a:ext>
              </a:extLst>
            </p:cNvPr>
            <p:cNvSpPr txBox="1"/>
            <p:nvPr/>
          </p:nvSpPr>
          <p:spPr>
            <a:xfrm>
              <a:off x="3627434" y="6456593"/>
              <a:ext cx="6152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8900"/>
              <a:r>
                <a:rPr 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ranklin Gothic Book" panose="020B0503020102020204" pitchFamily="34" charset="0"/>
                </a:rPr>
                <a:t>Source</a:t>
              </a: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ranklin Gothic Book" panose="020B0503020102020204" pitchFamily="34" charset="0"/>
                </a:rPr>
                <a:t>: Project Landmark || Number Indicates : Occasion|Item %(Change PP Vs Benchmark) || Significance Vs Total Column@ 95 CL :    High                                           Low || NA- Data not available || Low Base Sample : LS&lt;150,    150-250</a:t>
              </a:r>
            </a:p>
          </p:txBody>
        </p:sp>
        <p:sp>
          <p:nvSpPr>
            <p:cNvPr id="45" name="Flowchart: Connector 44">
              <a:extLst>
                <a:ext uri="{FF2B5EF4-FFF2-40B4-BE49-F238E27FC236}">
                  <a16:creationId xmlns:a16="http://schemas.microsoft.com/office/drawing/2014/main" id="{F78BF7BB-E158-47D9-A0C6-413C6FD54F3D}"/>
                </a:ext>
              </a:extLst>
            </p:cNvPr>
            <p:cNvSpPr/>
            <p:nvPr/>
          </p:nvSpPr>
          <p:spPr>
            <a:xfrm flipV="1">
              <a:off x="6358248" y="6658579"/>
              <a:ext cx="45719" cy="45719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CADF4D76-DD68-4BE4-9C3B-81B19B0B85BE}"/>
                </a:ext>
              </a:extLst>
            </p:cNvPr>
            <p:cNvSpPr/>
            <p:nvPr/>
          </p:nvSpPr>
          <p:spPr>
            <a:xfrm>
              <a:off x="9313928" y="6548173"/>
              <a:ext cx="46065" cy="3638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Flowchart: Connector 5">
              <a:extLst>
                <a:ext uri="{FF2B5EF4-FFF2-40B4-BE49-F238E27FC236}">
                  <a16:creationId xmlns:a16="http://schemas.microsoft.com/office/drawing/2014/main" id="{48A2D70C-4C10-4F48-BFC4-F2A19E151EE7}"/>
                </a:ext>
              </a:extLst>
            </p:cNvPr>
            <p:cNvSpPr/>
            <p:nvPr/>
          </p:nvSpPr>
          <p:spPr>
            <a:xfrm>
              <a:off x="3722425" y="6670771"/>
              <a:ext cx="46065" cy="36381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4555540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7DB3F20-417C-2243-97DD-BB06D04CD39E}"/>
              </a:ext>
            </a:extLst>
          </p:cNvPr>
          <p:cNvSpPr/>
          <p:nvPr/>
        </p:nvSpPr>
        <p:spPr>
          <a:xfrm>
            <a:off x="229355" y="1130465"/>
            <a:ext cx="11733291" cy="51124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picture containing knife&#10;&#10;Description automatically generated">
            <a:extLst>
              <a:ext uri="{FF2B5EF4-FFF2-40B4-BE49-F238E27FC236}">
                <a16:creationId xmlns:a16="http://schemas.microsoft.com/office/drawing/2014/main" id="{7B53B68E-DAA8-5349-8279-AE3E9248D2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84" y="1150841"/>
            <a:ext cx="326697" cy="34586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EC310D9-0C0B-1047-99B0-94416F45952B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53" y="1496701"/>
            <a:ext cx="11736000" cy="1143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F9F77FF-8F88-0A4D-AB00-988375593432}"/>
              </a:ext>
            </a:extLst>
          </p:cNvPr>
          <p:cNvSpPr/>
          <p:nvPr/>
        </p:nvSpPr>
        <p:spPr>
          <a:xfrm>
            <a:off x="842891" y="1166558"/>
            <a:ext cx="753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en-US" sz="1400" b="1" dirty="0">
                <a:latin typeface="Franklin Gothic Book" panose="020B0503020102020204" pitchFamily="34" charset="0"/>
              </a:rPr>
              <a:t>WHERE</a:t>
            </a:r>
          </a:p>
        </p:txBody>
      </p:sp>
      <p:sp>
        <p:nvSpPr>
          <p:cNvPr id="5" name="WidgetName"/>
          <p:cNvSpPr>
            <a:spLocks noGrp="1"/>
          </p:cNvSpPr>
          <p:nvPr>
            <p:ph type="title"/>
          </p:nvPr>
        </p:nvSpPr>
        <p:spPr>
          <a:xfrm>
            <a:off x="145774" y="241462"/>
            <a:ext cx="12046226" cy="41195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DB1348"/>
                </a:solidFill>
                <a:latin typeface="Franklin Gothic Book" panose="020B0503020102020204" pitchFamily="34" charset="0"/>
              </a:rPr>
              <a:t>WHERE (AFTERNOON SNACK) - BRAZIL</a:t>
            </a:r>
          </a:p>
        </p:txBody>
      </p:sp>
      <p:sp>
        <p:nvSpPr>
          <p:cNvPr id="4" name="PageNumber"/>
          <p:cNvSpPr>
            <a:spLocks noGrp="1"/>
          </p:cNvSpPr>
          <p:nvPr>
            <p:ph type="sldNum" sz="quarter" idx="4"/>
          </p:nvPr>
        </p:nvSpPr>
        <p:spPr>
          <a:xfrm>
            <a:off x="11723925" y="6559438"/>
            <a:ext cx="444063" cy="275677"/>
          </a:xfrm>
        </p:spPr>
        <p:txBody>
          <a:bodyPr/>
          <a:lstStyle/>
          <a:p>
            <a:pPr defTabSz="685800">
              <a:defRPr/>
            </a:pPr>
            <a:fld id="{9AE6F8FD-8C09-4802-B6A3-99FD1AD80A0B}" type="slidenum">
              <a:rPr lang="en-US" sz="100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pPr defTabSz="685800">
                <a:defRPr/>
              </a:pPr>
              <a:t>6</a:t>
            </a:fld>
            <a:endParaRPr lang="en-US" sz="100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  <p:sp>
        <p:nvSpPr>
          <p:cNvPr id="3" name="SelectionSummary">
            <a:extLst>
              <a:ext uri="{FF2B5EF4-FFF2-40B4-BE49-F238E27FC236}">
                <a16:creationId xmlns:a16="http://schemas.microsoft.com/office/drawing/2014/main" id="{32EA3BAB-C1C0-4E4A-B91F-DD8EAB59DC1D}"/>
              </a:ext>
            </a:extLst>
          </p:cNvPr>
          <p:cNvSpPr txBox="1"/>
          <p:nvPr/>
        </p:nvSpPr>
        <p:spPr>
          <a:xfrm>
            <a:off x="145774" y="632758"/>
            <a:ext cx="12058273" cy="2745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1200" dirty="0">
                <a:latin typeface="Franklin Gothic Book" panose="020B0503020102020204" pitchFamily="34" charset="0"/>
              </a:rPr>
              <a:t>TIME PERIOD: Quarter: Q2 2019 || MARKETS: Latin America: Brazil || OCCASION: Afternoon Snack || BENCHMARK: Previous Period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BB9E18-E465-4F4D-BAC6-D6B422463D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7061"/>
            <a:ext cx="3627434" cy="408127"/>
          </a:xfrm>
          <a:prstGeom prst="rect">
            <a:avLst/>
          </a:prstGeom>
        </p:spPr>
      </p:pic>
      <p:graphicFrame>
        <p:nvGraphicFramePr>
          <p:cNvPr id="16" name="WhereTable">
            <a:extLst>
              <a:ext uri="{FF2B5EF4-FFF2-40B4-BE49-F238E27FC236}">
                <a16:creationId xmlns:a16="http://schemas.microsoft.com/office/drawing/2014/main" id="{68BFEA43-29DD-4ED4-B6FF-F9FF85453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326848"/>
              </p:ext>
            </p:extLst>
          </p:nvPr>
        </p:nvGraphicFramePr>
        <p:xfrm>
          <a:off x="652383" y="1919363"/>
          <a:ext cx="10592021" cy="3817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0512">
                  <a:extLst>
                    <a:ext uri="{9D8B030D-6E8A-4147-A177-3AD203B41FA5}">
                      <a16:colId xmlns:a16="http://schemas.microsoft.com/office/drawing/2014/main" val="4128959502"/>
                    </a:ext>
                  </a:extLst>
                </a:gridCol>
                <a:gridCol w="7131509">
                  <a:extLst>
                    <a:ext uri="{9D8B030D-6E8A-4147-A177-3AD203B41FA5}">
                      <a16:colId xmlns:a16="http://schemas.microsoft.com/office/drawing/2014/main" val="4195334475"/>
                    </a:ext>
                  </a:extLst>
                </a:gridCol>
              </a:tblGrid>
              <a:tr h="76344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Home</a:t>
                      </a:r>
                    </a:p>
                  </a:txBody>
                  <a:tcPr marL="80219" marR="16044" marT="1671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 68%</a:t>
                      </a:r>
                    </a:p>
                  </a:txBody>
                  <a:tcPr marL="16712" marR="16712" marT="1671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956109"/>
                  </a:ext>
                </a:extLst>
              </a:tr>
              <a:tr h="76344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Work/School</a:t>
                      </a:r>
                    </a:p>
                  </a:txBody>
                  <a:tcPr marL="80219" marR="16044" marT="1671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16%</a:t>
                      </a:r>
                    </a:p>
                  </a:txBody>
                  <a:tcPr marL="16712" marR="16712" marT="1671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280953"/>
                  </a:ext>
                </a:extLst>
              </a:tr>
              <a:tr h="76344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On the Go</a:t>
                      </a:r>
                    </a:p>
                  </a:txBody>
                  <a:tcPr marL="80219" marR="16044" marT="1671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5%</a:t>
                      </a:r>
                    </a:p>
                  </a:txBody>
                  <a:tcPr marL="16712" marR="16712" marT="1671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523142"/>
                  </a:ext>
                </a:extLst>
              </a:tr>
              <a:tr h="76344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Food Service</a:t>
                      </a:r>
                    </a:p>
                  </a:txBody>
                  <a:tcPr marL="80219" marR="16044" marT="1671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3%</a:t>
                      </a:r>
                    </a:p>
                  </a:txBody>
                  <a:tcPr marL="16712" marR="16712" marT="1671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7700408"/>
                  </a:ext>
                </a:extLst>
              </a:tr>
              <a:tr h="76344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Other</a:t>
                      </a:r>
                    </a:p>
                  </a:txBody>
                  <a:tcPr marL="80219" marR="16044" marT="1671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4%</a:t>
                      </a:r>
                    </a:p>
                  </a:txBody>
                  <a:tcPr marL="16712" marR="16712" marT="1671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617691"/>
                  </a:ext>
                </a:extLst>
              </a:tr>
            </a:tbl>
          </a:graphicData>
        </a:graphic>
      </p:graphicFrame>
      <p:graphicFrame>
        <p:nvGraphicFramePr>
          <p:cNvPr id="17" name="ColumnChart">
            <a:extLst>
              <a:ext uri="{FF2B5EF4-FFF2-40B4-BE49-F238E27FC236}">
                <a16:creationId xmlns:a16="http://schemas.microsoft.com/office/drawing/2014/main" id="{6C2DA9EB-7784-457D-9CA0-5A3593F4BA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7499537"/>
              </p:ext>
            </p:extLst>
          </p:nvPr>
        </p:nvGraphicFramePr>
        <p:xfrm>
          <a:off x="2710030" y="1824696"/>
          <a:ext cx="7070074" cy="3971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885F2E55-5B65-4F4D-A8BE-D539F44C1443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72050" y="3780492"/>
            <a:ext cx="3737990" cy="1407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584CCDC-AF26-0C46-BD6D-51A933E31D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473" y="1192933"/>
            <a:ext cx="254000" cy="24130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4131519E-285C-46C1-9E02-C59829596277}"/>
              </a:ext>
            </a:extLst>
          </p:cNvPr>
          <p:cNvGrpSpPr/>
          <p:nvPr/>
        </p:nvGrpSpPr>
        <p:grpSpPr>
          <a:xfrm>
            <a:off x="3627434" y="6490760"/>
            <a:ext cx="6410390" cy="338554"/>
            <a:chOff x="3627434" y="6456593"/>
            <a:chExt cx="6152670" cy="33855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EABD37-53B8-45E0-831A-49F38D78E1C5}"/>
                </a:ext>
              </a:extLst>
            </p:cNvPr>
            <p:cNvSpPr txBox="1"/>
            <p:nvPr/>
          </p:nvSpPr>
          <p:spPr>
            <a:xfrm>
              <a:off x="3627434" y="6456593"/>
              <a:ext cx="6152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8900"/>
              <a:r>
                <a:rPr 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ranklin Gothic Book" panose="020B0503020102020204" pitchFamily="34" charset="0"/>
                </a:rPr>
                <a:t>Source</a:t>
              </a: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ranklin Gothic Book" panose="020B0503020102020204" pitchFamily="34" charset="0"/>
                </a:rPr>
                <a:t>: Project Landmark || Number Indicates : Occasion|Item %(Change PP Vs Benchmark) || Significance Vs Total Column@ 95 CL :    High                                           Low || NA- Data not available || Low Base Sample : LS&lt;150,    150-250</a:t>
              </a:r>
            </a:p>
          </p:txBody>
        </p: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4D02BDD0-088E-4323-AF50-EFCEF9ED6794}"/>
                </a:ext>
              </a:extLst>
            </p:cNvPr>
            <p:cNvSpPr/>
            <p:nvPr/>
          </p:nvSpPr>
          <p:spPr>
            <a:xfrm flipV="1">
              <a:off x="6358248" y="6658579"/>
              <a:ext cx="45719" cy="45719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3E08BDA6-9756-47A4-B444-A0D25E7B9786}"/>
                </a:ext>
              </a:extLst>
            </p:cNvPr>
            <p:cNvSpPr/>
            <p:nvPr/>
          </p:nvSpPr>
          <p:spPr>
            <a:xfrm>
              <a:off x="9313928" y="6548173"/>
              <a:ext cx="46065" cy="3638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Flowchart: Connector 5">
              <a:extLst>
                <a:ext uri="{FF2B5EF4-FFF2-40B4-BE49-F238E27FC236}">
                  <a16:creationId xmlns:a16="http://schemas.microsoft.com/office/drawing/2014/main" id="{DA9165F6-D08B-4484-92CB-3A314CDA6A81}"/>
                </a:ext>
              </a:extLst>
            </p:cNvPr>
            <p:cNvSpPr/>
            <p:nvPr/>
          </p:nvSpPr>
          <p:spPr>
            <a:xfrm>
              <a:off x="3722425" y="6670771"/>
              <a:ext cx="46065" cy="36381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4555540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79026CA-91FF-F245-86CC-3198A8FE659C}"/>
              </a:ext>
            </a:extLst>
          </p:cNvPr>
          <p:cNvSpPr/>
          <p:nvPr/>
        </p:nvSpPr>
        <p:spPr>
          <a:xfrm>
            <a:off x="229355" y="1130465"/>
            <a:ext cx="11733291" cy="51124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A picture containing knife&#10;&#10;Description automatically generated">
            <a:extLst>
              <a:ext uri="{FF2B5EF4-FFF2-40B4-BE49-F238E27FC236}">
                <a16:creationId xmlns:a16="http://schemas.microsoft.com/office/drawing/2014/main" id="{0D54B001-837D-AA44-92E7-C58D43554D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84" y="1150841"/>
            <a:ext cx="326697" cy="34586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DA82822-C66D-1D4D-96F1-5F0435D32284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53" y="1496701"/>
            <a:ext cx="11736000" cy="1143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6D501DFD-BEC5-6E4F-AEE6-E2BD23FFB826}"/>
              </a:ext>
            </a:extLst>
          </p:cNvPr>
          <p:cNvSpPr/>
          <p:nvPr/>
        </p:nvSpPr>
        <p:spPr>
          <a:xfrm>
            <a:off x="842891" y="1157505"/>
            <a:ext cx="5389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en-US" sz="1400" b="1" dirty="0">
                <a:latin typeface="Franklin Gothic Book" panose="020B0503020102020204" pitchFamily="34" charset="0"/>
              </a:rPr>
              <a:t>WHY</a:t>
            </a:r>
          </a:p>
        </p:txBody>
      </p:sp>
      <p:sp>
        <p:nvSpPr>
          <p:cNvPr id="5" name="WidgetName"/>
          <p:cNvSpPr>
            <a:spLocks noGrp="1"/>
          </p:cNvSpPr>
          <p:nvPr>
            <p:ph type="title"/>
          </p:nvPr>
        </p:nvSpPr>
        <p:spPr>
          <a:xfrm>
            <a:off x="145774" y="241462"/>
            <a:ext cx="12046226" cy="41195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DB1348"/>
                </a:solidFill>
                <a:latin typeface="Franklin Gothic Book" panose="020B0503020102020204" pitchFamily="34" charset="0"/>
              </a:rPr>
              <a:t>WHY (AFTERNOON SNACK) - BRAZIL</a:t>
            </a:r>
          </a:p>
        </p:txBody>
      </p:sp>
      <p:sp>
        <p:nvSpPr>
          <p:cNvPr id="4" name="PageNumber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>
              <a:defRPr/>
            </a:pPr>
            <a:fld id="{4D877C65-1DC0-4099-87F4-2C8E460AFC5A}" type="slidenum">
              <a:rPr lang="en-US" sz="100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pPr defTabSz="685800">
                <a:defRPr/>
              </a:pPr>
              <a:t>7</a:t>
            </a:fld>
            <a:endParaRPr lang="en-US" sz="100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  <p:sp>
        <p:nvSpPr>
          <p:cNvPr id="3" name="SelectionSummary">
            <a:extLst>
              <a:ext uri="{FF2B5EF4-FFF2-40B4-BE49-F238E27FC236}">
                <a16:creationId xmlns:a16="http://schemas.microsoft.com/office/drawing/2014/main" id="{32EA3BAB-C1C0-4E4A-B91F-DD8EAB59DC1D}"/>
              </a:ext>
            </a:extLst>
          </p:cNvPr>
          <p:cNvSpPr txBox="1"/>
          <p:nvPr/>
        </p:nvSpPr>
        <p:spPr>
          <a:xfrm>
            <a:off x="145774" y="632758"/>
            <a:ext cx="12058273" cy="2745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1200" dirty="0">
                <a:latin typeface="Franklin Gothic Book" panose="020B0503020102020204" pitchFamily="34" charset="0"/>
              </a:rPr>
              <a:t>TIME PERIOD: Quarter: Q2 2019 || MARKETS: Latin America: Brazil || OCCASION: Afternoon Snack || BENCHMARK: Previous Period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BB9E18-E465-4F4D-BAC6-D6B422463D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7061"/>
            <a:ext cx="3627434" cy="408127"/>
          </a:xfrm>
          <a:prstGeom prst="rect">
            <a:avLst/>
          </a:prstGeom>
        </p:spPr>
      </p:pic>
      <p:graphicFrame>
        <p:nvGraphicFramePr>
          <p:cNvPr id="15" name="TotalOccasionTable">
            <a:extLst>
              <a:ext uri="{FF2B5EF4-FFF2-40B4-BE49-F238E27FC236}">
                <a16:creationId xmlns:a16="http://schemas.microsoft.com/office/drawing/2014/main" id="{D4A65D6A-7FE8-4A2B-A685-974D9C828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350238"/>
              </p:ext>
            </p:extLst>
          </p:nvPr>
        </p:nvGraphicFramePr>
        <p:xfrm>
          <a:off x="842891" y="1977237"/>
          <a:ext cx="10401125" cy="4176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8852">
                  <a:extLst>
                    <a:ext uri="{9D8B030D-6E8A-4147-A177-3AD203B41FA5}">
                      <a16:colId xmlns:a16="http://schemas.microsoft.com/office/drawing/2014/main" val="2644948352"/>
                    </a:ext>
                  </a:extLst>
                </a:gridCol>
                <a:gridCol w="4992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4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610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i="0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Mealtime</a:t>
                      </a:r>
                    </a:p>
                  </a:txBody>
                  <a:tcPr marL="18288" marR="27432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i="0" kern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C91717"/>
                          </a:solidFill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49%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936794"/>
                  </a:ext>
                </a:extLst>
              </a:tr>
              <a:tr h="69610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i="0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Pleasure</a:t>
                      </a:r>
                    </a:p>
                  </a:txBody>
                  <a:tcPr marL="18288" marR="27432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i="0" kern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32%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29%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633491"/>
                  </a:ext>
                </a:extLst>
              </a:tr>
              <a:tr h="69610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i="0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Social</a:t>
                      </a:r>
                    </a:p>
                  </a:txBody>
                  <a:tcPr marL="18288" marR="27432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i="0" kern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124758"/>
                  </a:ext>
                </a:extLst>
              </a:tr>
              <a:tr h="69610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i="0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Convenience</a:t>
                      </a:r>
                    </a:p>
                  </a:txBody>
                  <a:tcPr marL="18288" marR="27432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i="0" kern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49%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36%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9395"/>
                  </a:ext>
                </a:extLst>
              </a:tr>
              <a:tr h="69610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i="0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Nourishment</a:t>
                      </a:r>
                    </a:p>
                  </a:txBody>
                  <a:tcPr marL="18288" marR="27432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i="0" kern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31%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i="0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24%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554246"/>
                  </a:ext>
                </a:extLst>
              </a:tr>
              <a:tr h="69610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i="0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Grazing</a:t>
                      </a:r>
                    </a:p>
                  </a:txBody>
                  <a:tcPr marL="18288" marR="27432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i="0" kern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14%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i="0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946002"/>
                  </a:ext>
                </a:extLst>
              </a:tr>
            </a:tbl>
          </a:graphicData>
        </a:graphic>
      </p:graphicFrame>
      <p:graphicFrame>
        <p:nvGraphicFramePr>
          <p:cNvPr id="20" name="TotalOccasionChart">
            <a:extLst>
              <a:ext uri="{FF2B5EF4-FFF2-40B4-BE49-F238E27FC236}">
                <a16:creationId xmlns:a16="http://schemas.microsoft.com/office/drawing/2014/main" id="{06357CC5-D0AC-4635-9E82-788BCD541C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2474688"/>
              </p:ext>
            </p:extLst>
          </p:nvPr>
        </p:nvGraphicFramePr>
        <p:xfrm>
          <a:off x="2895449" y="1976256"/>
          <a:ext cx="4542287" cy="4176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79693046-0FD8-46A6-9E7D-FECFBCE19B71}"/>
              </a:ext>
            </a:extLst>
          </p:cNvPr>
          <p:cNvSpPr/>
          <p:nvPr/>
        </p:nvSpPr>
        <p:spPr>
          <a:xfrm>
            <a:off x="7910480" y="1636414"/>
            <a:ext cx="12170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1200" dirty="0">
                <a:latin typeface="Franklin Gothic Book" panose="020B0503020102020204" pitchFamily="34" charset="0"/>
              </a:rPr>
              <a:t>This  Occasion</a:t>
            </a:r>
          </a:p>
        </p:txBody>
      </p:sp>
      <p:pic>
        <p:nvPicPr>
          <p:cNvPr id="23" name="Shadow1">
            <a:extLst>
              <a:ext uri="{FF2B5EF4-FFF2-40B4-BE49-F238E27FC236}">
                <a16:creationId xmlns:a16="http://schemas.microsoft.com/office/drawing/2014/main" id="{D192EA3D-71F3-4EE7-A798-D21238497146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48200" y="3951155"/>
            <a:ext cx="4104000" cy="155181"/>
          </a:xfrm>
          <a:prstGeom prst="rect">
            <a:avLst/>
          </a:prstGeom>
        </p:spPr>
      </p:pic>
      <p:pic>
        <p:nvPicPr>
          <p:cNvPr id="24" name="Shadow2">
            <a:extLst>
              <a:ext uri="{FF2B5EF4-FFF2-40B4-BE49-F238E27FC236}">
                <a16:creationId xmlns:a16="http://schemas.microsoft.com/office/drawing/2014/main" id="{98F29A5F-A906-42F9-8F02-F5AF0F284665}"/>
              </a:ext>
            </a:extLst>
          </p:cNvPr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529940" y="4037930"/>
            <a:ext cx="4104000" cy="720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0E6278E1-391B-4CAE-BDF6-29103F91DE07}"/>
              </a:ext>
            </a:extLst>
          </p:cNvPr>
          <p:cNvSpPr/>
          <p:nvPr/>
        </p:nvSpPr>
        <p:spPr>
          <a:xfrm>
            <a:off x="7791407" y="1714031"/>
            <a:ext cx="114300" cy="114300"/>
          </a:xfrm>
          <a:prstGeom prst="ellipse">
            <a:avLst/>
          </a:prstGeom>
          <a:solidFill>
            <a:srgbClr val="DA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89AED9-6B59-B946-AD4C-6D0112AC09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579" y="1177970"/>
            <a:ext cx="215900" cy="2667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9627955-A96D-4449-8AC4-36C6763561C5}"/>
              </a:ext>
            </a:extLst>
          </p:cNvPr>
          <p:cNvSpPr/>
          <p:nvPr/>
        </p:nvSpPr>
        <p:spPr>
          <a:xfrm>
            <a:off x="9662020" y="1636414"/>
            <a:ext cx="14390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en-US" sz="1200" dirty="0">
                <a:latin typeface="Franklin Gothic Book" panose="020B0503020102020204" pitchFamily="34" charset="0"/>
              </a:rPr>
              <a:t>Total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634BECF-62C2-1B44-933E-6D9E013D808D}"/>
              </a:ext>
            </a:extLst>
          </p:cNvPr>
          <p:cNvSpPr/>
          <p:nvPr/>
        </p:nvSpPr>
        <p:spPr>
          <a:xfrm>
            <a:off x="10021443" y="1714031"/>
            <a:ext cx="114300" cy="114300"/>
          </a:xfrm>
          <a:prstGeom prst="ellipse">
            <a:avLst/>
          </a:prstGeom>
          <a:solidFill>
            <a:srgbClr val="BEB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Shadow3">
            <a:extLst>
              <a:ext uri="{FF2B5EF4-FFF2-40B4-BE49-F238E27FC236}">
                <a16:creationId xmlns:a16="http://schemas.microsoft.com/office/drawing/2014/main" id="{D11BB07D-14B0-C940-AB43-C5C4C66E3997}"/>
              </a:ext>
            </a:extLst>
          </p:cNvPr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302456" y="4074144"/>
            <a:ext cx="4104000" cy="7200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E74D4F8A-4050-4450-A044-A1E5C9077367}"/>
              </a:ext>
            </a:extLst>
          </p:cNvPr>
          <p:cNvGrpSpPr/>
          <p:nvPr/>
        </p:nvGrpSpPr>
        <p:grpSpPr>
          <a:xfrm>
            <a:off x="3627434" y="6490760"/>
            <a:ext cx="6410390" cy="338554"/>
            <a:chOff x="3627434" y="6456593"/>
            <a:chExt cx="6152670" cy="33855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9DCF146-61A7-4345-B3B1-CA19BF237701}"/>
                </a:ext>
              </a:extLst>
            </p:cNvPr>
            <p:cNvSpPr txBox="1"/>
            <p:nvPr/>
          </p:nvSpPr>
          <p:spPr>
            <a:xfrm>
              <a:off x="3627434" y="6456593"/>
              <a:ext cx="6152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8900"/>
              <a:r>
                <a:rPr 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ranklin Gothic Book" panose="020B0503020102020204" pitchFamily="34" charset="0"/>
                </a:rPr>
                <a:t>Source</a:t>
              </a: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ranklin Gothic Book" panose="020B0503020102020204" pitchFamily="34" charset="0"/>
                </a:rPr>
                <a:t>: Project Landmark || Number Indicates : Occasion|Item %(Change PP Vs Benchmark) || Significance Vs Total Column@ 95 CL :    High                                           Low || NA- Data not available || Low Base Sample : LS&lt;150,    150-250</a:t>
              </a:r>
            </a:p>
          </p:txBody>
        </p:sp>
        <p:sp>
          <p:nvSpPr>
            <p:cNvPr id="45" name="Flowchart: Connector 44">
              <a:extLst>
                <a:ext uri="{FF2B5EF4-FFF2-40B4-BE49-F238E27FC236}">
                  <a16:creationId xmlns:a16="http://schemas.microsoft.com/office/drawing/2014/main" id="{DAE37580-0B0F-4751-BB87-273A2B3AB474}"/>
                </a:ext>
              </a:extLst>
            </p:cNvPr>
            <p:cNvSpPr/>
            <p:nvPr/>
          </p:nvSpPr>
          <p:spPr>
            <a:xfrm flipV="1">
              <a:off x="6358248" y="6658579"/>
              <a:ext cx="45719" cy="45719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253B4E1A-17D3-48FB-8D11-347231107113}"/>
                </a:ext>
              </a:extLst>
            </p:cNvPr>
            <p:cNvSpPr/>
            <p:nvPr/>
          </p:nvSpPr>
          <p:spPr>
            <a:xfrm>
              <a:off x="9313928" y="6548173"/>
              <a:ext cx="46065" cy="3638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Flowchart: Connector 5">
              <a:extLst>
                <a:ext uri="{FF2B5EF4-FFF2-40B4-BE49-F238E27FC236}">
                  <a16:creationId xmlns:a16="http://schemas.microsoft.com/office/drawing/2014/main" id="{501ABE56-EF08-4A0F-82FD-58269B91DECC}"/>
                </a:ext>
              </a:extLst>
            </p:cNvPr>
            <p:cNvSpPr/>
            <p:nvPr/>
          </p:nvSpPr>
          <p:spPr>
            <a:xfrm>
              <a:off x="3722425" y="6670771"/>
              <a:ext cx="46065" cy="36381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4555540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AF89D391-4771-B44F-A6F1-273D815C28F2}"/>
              </a:ext>
            </a:extLst>
          </p:cNvPr>
          <p:cNvSpPr/>
          <p:nvPr/>
        </p:nvSpPr>
        <p:spPr>
          <a:xfrm>
            <a:off x="229355" y="1130465"/>
            <a:ext cx="11733291" cy="51124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 descr="A picture containing knife&#10;&#10;Description automatically generated">
            <a:extLst>
              <a:ext uri="{FF2B5EF4-FFF2-40B4-BE49-F238E27FC236}">
                <a16:creationId xmlns:a16="http://schemas.microsoft.com/office/drawing/2014/main" id="{CB9FF532-2C9E-3948-BE06-FBCB2D13A4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84" y="1150841"/>
            <a:ext cx="326697" cy="34586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A7F4EEA8-94C3-784C-9D47-66432C05C3BD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53" y="1496701"/>
            <a:ext cx="11736000" cy="11430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4BE25B6C-A78E-684C-A178-D20FA7268BE2}"/>
              </a:ext>
            </a:extLst>
          </p:cNvPr>
          <p:cNvSpPr/>
          <p:nvPr/>
        </p:nvSpPr>
        <p:spPr>
          <a:xfrm>
            <a:off x="842891" y="1157505"/>
            <a:ext cx="6181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en-US" sz="1400" b="1" dirty="0">
                <a:latin typeface="Franklin Gothic Book" panose="020B0503020102020204" pitchFamily="34" charset="0"/>
              </a:rPr>
              <a:t>WHAT</a:t>
            </a:r>
          </a:p>
        </p:txBody>
      </p:sp>
      <p:sp>
        <p:nvSpPr>
          <p:cNvPr id="5" name="WidgetName"/>
          <p:cNvSpPr>
            <a:spLocks noGrp="1"/>
          </p:cNvSpPr>
          <p:nvPr>
            <p:ph type="title"/>
          </p:nvPr>
        </p:nvSpPr>
        <p:spPr>
          <a:xfrm>
            <a:off x="145774" y="241462"/>
            <a:ext cx="12046226" cy="41195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DB1348"/>
                </a:solidFill>
                <a:latin typeface="Franklin Gothic Book" panose="020B0503020102020204" pitchFamily="34" charset="0"/>
              </a:rPr>
              <a:t>WHAT (AFTERNOON SNACK) - BRAZIL</a:t>
            </a:r>
          </a:p>
        </p:txBody>
      </p:sp>
      <p:sp>
        <p:nvSpPr>
          <p:cNvPr id="4" name="PageNumber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>
              <a:defRPr/>
            </a:pPr>
            <a:fld id="{4D1952DC-8633-4764-8321-8491B53D0E31}" type="slidenum">
              <a:rPr lang="en-US" sz="100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pPr defTabSz="685800">
                <a:defRPr/>
              </a:pPr>
              <a:t>8</a:t>
            </a:fld>
            <a:endParaRPr lang="en-US" sz="100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  <p:sp>
        <p:nvSpPr>
          <p:cNvPr id="3" name="SelectionSummary">
            <a:extLst>
              <a:ext uri="{FF2B5EF4-FFF2-40B4-BE49-F238E27FC236}">
                <a16:creationId xmlns:a16="http://schemas.microsoft.com/office/drawing/2014/main" id="{32EA3BAB-C1C0-4E4A-B91F-DD8EAB59DC1D}"/>
              </a:ext>
            </a:extLst>
          </p:cNvPr>
          <p:cNvSpPr txBox="1"/>
          <p:nvPr/>
        </p:nvSpPr>
        <p:spPr>
          <a:xfrm>
            <a:off x="145774" y="632758"/>
            <a:ext cx="12058273" cy="2745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1200" dirty="0">
                <a:latin typeface="Franklin Gothic Book" panose="020B0503020102020204" pitchFamily="34" charset="0"/>
              </a:rPr>
              <a:t>TIME PERIOD: Quarter: Q2 2019 || MARKETS: Latin America: Brazil || OCCASION: Afternoon Snack || BENCHMARK: Previous Period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BB9E18-E465-4F4D-BAC6-D6B422463D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7061"/>
            <a:ext cx="3627434" cy="40812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E08C35-CF37-4F56-9332-A329C2805A5C}"/>
              </a:ext>
            </a:extLst>
          </p:cNvPr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715019" y="3855959"/>
            <a:ext cx="4464000" cy="72000"/>
          </a:xfrm>
          <a:prstGeom prst="rect">
            <a:avLst/>
          </a:prstGeom>
        </p:spPr>
      </p:pic>
      <p:graphicFrame>
        <p:nvGraphicFramePr>
          <p:cNvPr id="19" name="SquareChart">
            <a:extLst>
              <a:ext uri="{FF2B5EF4-FFF2-40B4-BE49-F238E27FC236}">
                <a16:creationId xmlns:a16="http://schemas.microsoft.com/office/drawing/2014/main" id="{E8B7B3A7-3CF6-4FDB-9CB2-BB0F217BD9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427242"/>
              </p:ext>
            </p:extLst>
          </p:nvPr>
        </p:nvGraphicFramePr>
        <p:xfrm>
          <a:off x="438410" y="2212196"/>
          <a:ext cx="2475543" cy="3781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0" name="Rectangle 31">
            <a:extLst>
              <a:ext uri="{FF2B5EF4-FFF2-40B4-BE49-F238E27FC236}">
                <a16:creationId xmlns:a16="http://schemas.microsoft.com/office/drawing/2014/main" id="{FA5EE7C3-1BFE-4F19-9E73-0274C5DAAF7E}"/>
              </a:ext>
            </a:extLst>
          </p:cNvPr>
          <p:cNvSpPr/>
          <p:nvPr/>
        </p:nvSpPr>
        <p:spPr>
          <a:xfrm>
            <a:off x="381405" y="2118062"/>
            <a:ext cx="19698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Franklin Gothic Book" panose="020B0503020102020204" pitchFamily="34" charset="0"/>
              </a:rPr>
              <a:t>Beverages</a:t>
            </a:r>
          </a:p>
        </p:txBody>
      </p:sp>
      <p:sp>
        <p:nvSpPr>
          <p:cNvPr id="21" name="Rectangle 32">
            <a:extLst>
              <a:ext uri="{FF2B5EF4-FFF2-40B4-BE49-F238E27FC236}">
                <a16:creationId xmlns:a16="http://schemas.microsoft.com/office/drawing/2014/main" id="{970FAF80-7769-48E4-9036-047DFA6E1637}"/>
              </a:ext>
            </a:extLst>
          </p:cNvPr>
          <p:cNvSpPr/>
          <p:nvPr/>
        </p:nvSpPr>
        <p:spPr>
          <a:xfrm>
            <a:off x="367547" y="2787175"/>
            <a:ext cx="19187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Franklin Gothic Book" panose="020B0503020102020204" pitchFamily="34" charset="0"/>
              </a:rPr>
              <a:t>Bread / Bakery</a:t>
            </a:r>
          </a:p>
        </p:txBody>
      </p:sp>
      <p:sp>
        <p:nvSpPr>
          <p:cNvPr id="22" name="Rectangle 33">
            <a:extLst>
              <a:ext uri="{FF2B5EF4-FFF2-40B4-BE49-F238E27FC236}">
                <a16:creationId xmlns:a16="http://schemas.microsoft.com/office/drawing/2014/main" id="{0422C98D-6B5E-47DD-B8CD-4173D244F671}"/>
              </a:ext>
            </a:extLst>
          </p:cNvPr>
          <p:cNvSpPr/>
          <p:nvPr/>
        </p:nvSpPr>
        <p:spPr>
          <a:xfrm>
            <a:off x="367266" y="3558820"/>
            <a:ext cx="20077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Franklin Gothic Book" panose="020B0503020102020204" pitchFamily="34" charset="0"/>
              </a:rPr>
              <a:t>Cereal</a:t>
            </a:r>
          </a:p>
        </p:txBody>
      </p:sp>
      <p:sp>
        <p:nvSpPr>
          <p:cNvPr id="23" name="Rectangle 34">
            <a:extLst>
              <a:ext uri="{FF2B5EF4-FFF2-40B4-BE49-F238E27FC236}">
                <a16:creationId xmlns:a16="http://schemas.microsoft.com/office/drawing/2014/main" id="{13165AC2-58DC-436F-966D-38E85AC85B1A}"/>
              </a:ext>
            </a:extLst>
          </p:cNvPr>
          <p:cNvSpPr/>
          <p:nvPr/>
        </p:nvSpPr>
        <p:spPr>
          <a:xfrm>
            <a:off x="377446" y="4316873"/>
            <a:ext cx="19983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Franklin Gothic Book" panose="020B0503020102020204" pitchFamily="34" charset="0"/>
              </a:rPr>
              <a:t>Fruits and Veggies</a:t>
            </a:r>
          </a:p>
        </p:txBody>
      </p:sp>
      <p:sp>
        <p:nvSpPr>
          <p:cNvPr id="24" name="Rectangle 35">
            <a:extLst>
              <a:ext uri="{FF2B5EF4-FFF2-40B4-BE49-F238E27FC236}">
                <a16:creationId xmlns:a16="http://schemas.microsoft.com/office/drawing/2014/main" id="{C43C3BBA-4D5C-4C86-9595-06ACD631C748}"/>
              </a:ext>
            </a:extLst>
          </p:cNvPr>
          <p:cNvSpPr/>
          <p:nvPr/>
        </p:nvSpPr>
        <p:spPr>
          <a:xfrm>
            <a:off x="371543" y="5048447"/>
            <a:ext cx="19553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Franklin Gothic Book" panose="020B0503020102020204" pitchFamily="34" charset="0"/>
              </a:rPr>
              <a:t>Yogurt / Cheese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DC45C7-2736-47BC-8F9F-6F8B7C426225}"/>
              </a:ext>
            </a:extLst>
          </p:cNvPr>
          <p:cNvSpPr/>
          <p:nvPr/>
        </p:nvSpPr>
        <p:spPr>
          <a:xfrm>
            <a:off x="2912698" y="2107443"/>
            <a:ext cx="9387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Franklin Gothic Medium" panose="020B0603020102020204" pitchFamily="34" charset="0"/>
              </a:rPr>
              <a:t>This Occasion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03384B-70BA-4FA4-8CE1-501DB17A62CC}"/>
              </a:ext>
            </a:extLst>
          </p:cNvPr>
          <p:cNvSpPr/>
          <p:nvPr/>
        </p:nvSpPr>
        <p:spPr>
          <a:xfrm>
            <a:off x="4101831" y="2107443"/>
            <a:ext cx="51147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Franklin Gothic Medium" panose="020B0603020102020204" pitchFamily="34" charset="0"/>
              </a:rPr>
              <a:t>Total</a:t>
            </a:r>
          </a:p>
        </p:txBody>
      </p:sp>
      <p:sp>
        <p:nvSpPr>
          <p:cNvPr id="28" name="Cell01">
            <a:extLst>
              <a:ext uri="{FF2B5EF4-FFF2-40B4-BE49-F238E27FC236}">
                <a16:creationId xmlns:a16="http://schemas.microsoft.com/office/drawing/2014/main" id="{7A94119A-5547-485F-95CA-EA0F76530360}"/>
              </a:ext>
            </a:extLst>
          </p:cNvPr>
          <p:cNvSpPr/>
          <p:nvPr/>
        </p:nvSpPr>
        <p:spPr>
          <a:xfrm>
            <a:off x="2913954" y="2475427"/>
            <a:ext cx="93876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308019"/>
                </a:solidFill>
                <a:latin typeface="Franklin Gothic Book" panose="020B0503020102020204" pitchFamily="34" charset="0"/>
              </a:rPr>
              <a:t>22% </a:t>
            </a:r>
            <a:r>
              <a:rPr lang="en-US" sz="1000" dirty="0">
                <a:latin typeface="Franklin Gothic Book" panose="020B0503020102020204" pitchFamily="34" charset="0"/>
              </a:rPr>
              <a:t>(+1.1%)</a:t>
            </a:r>
          </a:p>
        </p:txBody>
      </p:sp>
      <p:sp>
        <p:nvSpPr>
          <p:cNvPr id="29" name="Cell02">
            <a:extLst>
              <a:ext uri="{FF2B5EF4-FFF2-40B4-BE49-F238E27FC236}">
                <a16:creationId xmlns:a16="http://schemas.microsoft.com/office/drawing/2014/main" id="{2BBDCD6C-D54F-4744-913F-015319B13005}"/>
              </a:ext>
            </a:extLst>
          </p:cNvPr>
          <p:cNvSpPr/>
          <p:nvPr/>
        </p:nvSpPr>
        <p:spPr>
          <a:xfrm>
            <a:off x="2913954" y="3227078"/>
            <a:ext cx="93876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308019"/>
                </a:solidFill>
                <a:latin typeface="Franklin Gothic Book" panose="020B0503020102020204" pitchFamily="34" charset="0"/>
              </a:rPr>
              <a:t>17% </a:t>
            </a:r>
            <a:r>
              <a:rPr lang="en-US" sz="1000" dirty="0">
                <a:latin typeface="Franklin Gothic Book" panose="020B0503020102020204" pitchFamily="34" charset="0"/>
              </a:rPr>
              <a:t>(+1.2%)</a:t>
            </a:r>
          </a:p>
        </p:txBody>
      </p:sp>
      <p:sp>
        <p:nvSpPr>
          <p:cNvPr id="30" name="Cell03">
            <a:extLst>
              <a:ext uri="{FF2B5EF4-FFF2-40B4-BE49-F238E27FC236}">
                <a16:creationId xmlns:a16="http://schemas.microsoft.com/office/drawing/2014/main" id="{DF1DE21E-1E73-408E-9CF8-A3297230134A}"/>
              </a:ext>
            </a:extLst>
          </p:cNvPr>
          <p:cNvSpPr/>
          <p:nvPr/>
        </p:nvSpPr>
        <p:spPr>
          <a:xfrm>
            <a:off x="2913954" y="3978729"/>
            <a:ext cx="93876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308019"/>
                </a:solidFill>
                <a:latin typeface="Franklin Gothic Book" panose="020B0503020102020204" pitchFamily="34" charset="0"/>
              </a:rPr>
              <a:t>15% </a:t>
            </a:r>
            <a:r>
              <a:rPr lang="en-US" sz="1000" dirty="0">
                <a:latin typeface="Franklin Gothic Book" panose="020B0503020102020204" pitchFamily="34" charset="0"/>
              </a:rPr>
              <a:t>(+2.1%)</a:t>
            </a:r>
          </a:p>
        </p:txBody>
      </p:sp>
      <p:sp>
        <p:nvSpPr>
          <p:cNvPr id="31" name="Cell04">
            <a:extLst>
              <a:ext uri="{FF2B5EF4-FFF2-40B4-BE49-F238E27FC236}">
                <a16:creationId xmlns:a16="http://schemas.microsoft.com/office/drawing/2014/main" id="{87EC56EB-47E9-4EA2-9EEA-707A227BCFD2}"/>
              </a:ext>
            </a:extLst>
          </p:cNvPr>
          <p:cNvSpPr/>
          <p:nvPr/>
        </p:nvSpPr>
        <p:spPr>
          <a:xfrm>
            <a:off x="2913954" y="4730380"/>
            <a:ext cx="93876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Franklin Gothic Book" panose="020B0503020102020204" pitchFamily="34" charset="0"/>
              </a:rPr>
              <a:t>11% </a:t>
            </a:r>
            <a:r>
              <a:rPr lang="en-US" sz="1000" dirty="0">
                <a:latin typeface="Franklin Gothic Book" panose="020B0503020102020204" pitchFamily="34" charset="0"/>
              </a:rPr>
              <a:t>(+4.1%)</a:t>
            </a:r>
          </a:p>
        </p:txBody>
      </p:sp>
      <p:sp>
        <p:nvSpPr>
          <p:cNvPr id="32" name="Cell05">
            <a:extLst>
              <a:ext uri="{FF2B5EF4-FFF2-40B4-BE49-F238E27FC236}">
                <a16:creationId xmlns:a16="http://schemas.microsoft.com/office/drawing/2014/main" id="{AB39F2EB-93F2-4894-B200-72646F64AC29}"/>
              </a:ext>
            </a:extLst>
          </p:cNvPr>
          <p:cNvSpPr/>
          <p:nvPr/>
        </p:nvSpPr>
        <p:spPr>
          <a:xfrm>
            <a:off x="2913954" y="5468781"/>
            <a:ext cx="93876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308019"/>
                </a:solidFill>
                <a:latin typeface="Franklin Gothic Book" panose="020B0503020102020204" pitchFamily="34" charset="0"/>
              </a:rPr>
              <a:t>11% </a:t>
            </a:r>
            <a:r>
              <a:rPr lang="en-US" sz="1000" dirty="0">
                <a:latin typeface="Franklin Gothic Book" panose="020B0503020102020204" pitchFamily="34" charset="0"/>
              </a:rPr>
              <a:t>(+1.6%)</a:t>
            </a:r>
          </a:p>
        </p:txBody>
      </p:sp>
      <p:sp>
        <p:nvSpPr>
          <p:cNvPr id="33" name="Cell11">
            <a:extLst>
              <a:ext uri="{FF2B5EF4-FFF2-40B4-BE49-F238E27FC236}">
                <a16:creationId xmlns:a16="http://schemas.microsoft.com/office/drawing/2014/main" id="{66726557-3B15-455D-AEF6-40D96792A12C}"/>
              </a:ext>
            </a:extLst>
          </p:cNvPr>
          <p:cNvSpPr/>
          <p:nvPr/>
        </p:nvSpPr>
        <p:spPr>
          <a:xfrm>
            <a:off x="3888187" y="2501771"/>
            <a:ext cx="93876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Franklin Gothic Book" panose="020B0503020102020204" pitchFamily="34" charset="0"/>
              </a:rPr>
              <a:t>18% </a:t>
            </a:r>
            <a:r>
              <a:rPr lang="en-US" sz="1000" dirty="0">
                <a:latin typeface="Franklin Gothic Book" panose="020B0503020102020204" pitchFamily="34" charset="0"/>
              </a:rPr>
              <a:t>(+2.1%)</a:t>
            </a:r>
          </a:p>
        </p:txBody>
      </p:sp>
      <p:sp>
        <p:nvSpPr>
          <p:cNvPr id="34" name="Cell12">
            <a:extLst>
              <a:ext uri="{FF2B5EF4-FFF2-40B4-BE49-F238E27FC236}">
                <a16:creationId xmlns:a16="http://schemas.microsoft.com/office/drawing/2014/main" id="{B8783A02-4D21-46C5-91F5-50B7D3849D06}"/>
              </a:ext>
            </a:extLst>
          </p:cNvPr>
          <p:cNvSpPr/>
          <p:nvPr/>
        </p:nvSpPr>
        <p:spPr>
          <a:xfrm>
            <a:off x="3888187" y="3249100"/>
            <a:ext cx="93876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Franklin Gothic Book" panose="020B0503020102020204" pitchFamily="34" charset="0"/>
              </a:rPr>
              <a:t>9% </a:t>
            </a:r>
            <a:r>
              <a:rPr lang="en-US" sz="1000" dirty="0">
                <a:latin typeface="Franklin Gothic Book" panose="020B0503020102020204" pitchFamily="34" charset="0"/>
              </a:rPr>
              <a:t>(+1.3%)</a:t>
            </a:r>
          </a:p>
        </p:txBody>
      </p:sp>
      <p:sp>
        <p:nvSpPr>
          <p:cNvPr id="35" name="Cell13">
            <a:extLst>
              <a:ext uri="{FF2B5EF4-FFF2-40B4-BE49-F238E27FC236}">
                <a16:creationId xmlns:a16="http://schemas.microsoft.com/office/drawing/2014/main" id="{6D3C1C89-F22D-4706-8E99-814B3B415CBA}"/>
              </a:ext>
            </a:extLst>
          </p:cNvPr>
          <p:cNvSpPr/>
          <p:nvPr/>
        </p:nvSpPr>
        <p:spPr>
          <a:xfrm>
            <a:off x="3888187" y="3996429"/>
            <a:ext cx="93876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Franklin Gothic Book" panose="020B0503020102020204" pitchFamily="34" charset="0"/>
              </a:rPr>
              <a:t>16% </a:t>
            </a:r>
            <a:r>
              <a:rPr lang="en-US" sz="1000" dirty="0">
                <a:latin typeface="Franklin Gothic Book" panose="020B0503020102020204" pitchFamily="34" charset="0"/>
              </a:rPr>
              <a:t>(+6.1%)</a:t>
            </a:r>
          </a:p>
        </p:txBody>
      </p:sp>
      <p:sp>
        <p:nvSpPr>
          <p:cNvPr id="36" name="Cell14">
            <a:extLst>
              <a:ext uri="{FF2B5EF4-FFF2-40B4-BE49-F238E27FC236}">
                <a16:creationId xmlns:a16="http://schemas.microsoft.com/office/drawing/2014/main" id="{A286C559-BE05-42F0-A56B-7C5E8F2CBDE2}"/>
              </a:ext>
            </a:extLst>
          </p:cNvPr>
          <p:cNvSpPr/>
          <p:nvPr/>
        </p:nvSpPr>
        <p:spPr>
          <a:xfrm>
            <a:off x="3888187" y="4743758"/>
            <a:ext cx="93876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Franklin Gothic Book" panose="020B0503020102020204" pitchFamily="34" charset="0"/>
              </a:rPr>
              <a:t>12% </a:t>
            </a:r>
            <a:r>
              <a:rPr lang="en-US" sz="1000" dirty="0">
                <a:latin typeface="Franklin Gothic Book" panose="020B0503020102020204" pitchFamily="34" charset="0"/>
              </a:rPr>
              <a:t>(+1.8%)</a:t>
            </a:r>
          </a:p>
        </p:txBody>
      </p:sp>
      <p:sp>
        <p:nvSpPr>
          <p:cNvPr id="37" name="Cell15">
            <a:extLst>
              <a:ext uri="{FF2B5EF4-FFF2-40B4-BE49-F238E27FC236}">
                <a16:creationId xmlns:a16="http://schemas.microsoft.com/office/drawing/2014/main" id="{0FA08E5E-F36A-4B9F-93D5-96460256BBDD}"/>
              </a:ext>
            </a:extLst>
          </p:cNvPr>
          <p:cNvSpPr/>
          <p:nvPr/>
        </p:nvSpPr>
        <p:spPr>
          <a:xfrm>
            <a:off x="3888187" y="5491086"/>
            <a:ext cx="93876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Franklin Gothic Book" panose="020B0503020102020204" pitchFamily="34" charset="0"/>
              </a:rPr>
              <a:t>9% </a:t>
            </a:r>
            <a:r>
              <a:rPr lang="en-US" sz="1000" dirty="0">
                <a:latin typeface="Franklin Gothic Book" panose="020B0503020102020204" pitchFamily="34" charset="0"/>
              </a:rPr>
              <a:t>(+1.1%)</a:t>
            </a:r>
          </a:p>
        </p:txBody>
      </p:sp>
      <p:sp>
        <p:nvSpPr>
          <p:cNvPr id="39" name="Freeform 88">
            <a:extLst>
              <a:ext uri="{FF2B5EF4-FFF2-40B4-BE49-F238E27FC236}">
                <a16:creationId xmlns:a16="http://schemas.microsoft.com/office/drawing/2014/main" id="{0030A6DA-E660-44C1-A48E-838A75A72917}"/>
              </a:ext>
            </a:extLst>
          </p:cNvPr>
          <p:cNvSpPr/>
          <p:nvPr/>
        </p:nvSpPr>
        <p:spPr>
          <a:xfrm>
            <a:off x="419105" y="2484480"/>
            <a:ext cx="2492142" cy="230450"/>
          </a:xfrm>
          <a:custGeom>
            <a:avLst/>
            <a:gdLst>
              <a:gd name="connsiteX0" fmla="*/ 2103388 w 2209388"/>
              <a:gd name="connsiteY0" fmla="*/ 25053 h 119136"/>
              <a:gd name="connsiteX1" fmla="*/ 2103388 w 2209388"/>
              <a:gd name="connsiteY1" fmla="*/ 94084 h 119136"/>
              <a:gd name="connsiteX2" fmla="*/ 2166654 w 2209388"/>
              <a:gd name="connsiteY2" fmla="*/ 94084 h 119136"/>
              <a:gd name="connsiteX3" fmla="*/ 2166654 w 2209388"/>
              <a:gd name="connsiteY3" fmla="*/ 25053 h 119136"/>
              <a:gd name="connsiteX4" fmla="*/ 1994938 w 2209388"/>
              <a:gd name="connsiteY4" fmla="*/ 25053 h 119136"/>
              <a:gd name="connsiteX5" fmla="*/ 1994938 w 2209388"/>
              <a:gd name="connsiteY5" fmla="*/ 94084 h 119136"/>
              <a:gd name="connsiteX6" fmla="*/ 2058204 w 2209388"/>
              <a:gd name="connsiteY6" fmla="*/ 94084 h 119136"/>
              <a:gd name="connsiteX7" fmla="*/ 2058204 w 2209388"/>
              <a:gd name="connsiteY7" fmla="*/ 25053 h 119136"/>
              <a:gd name="connsiteX8" fmla="*/ 1886482 w 2209388"/>
              <a:gd name="connsiteY8" fmla="*/ 25053 h 119136"/>
              <a:gd name="connsiteX9" fmla="*/ 1886482 w 2209388"/>
              <a:gd name="connsiteY9" fmla="*/ 94084 h 119136"/>
              <a:gd name="connsiteX10" fmla="*/ 1949748 w 2209388"/>
              <a:gd name="connsiteY10" fmla="*/ 94084 h 119136"/>
              <a:gd name="connsiteX11" fmla="*/ 1949748 w 2209388"/>
              <a:gd name="connsiteY11" fmla="*/ 25053 h 119136"/>
              <a:gd name="connsiteX12" fmla="*/ 1778027 w 2209388"/>
              <a:gd name="connsiteY12" fmla="*/ 25053 h 119136"/>
              <a:gd name="connsiteX13" fmla="*/ 1778027 w 2209388"/>
              <a:gd name="connsiteY13" fmla="*/ 94084 h 119136"/>
              <a:gd name="connsiteX14" fmla="*/ 1841293 w 2209388"/>
              <a:gd name="connsiteY14" fmla="*/ 94084 h 119136"/>
              <a:gd name="connsiteX15" fmla="*/ 1841293 w 2209388"/>
              <a:gd name="connsiteY15" fmla="*/ 25053 h 119136"/>
              <a:gd name="connsiteX16" fmla="*/ 1669571 w 2209388"/>
              <a:gd name="connsiteY16" fmla="*/ 25053 h 119136"/>
              <a:gd name="connsiteX17" fmla="*/ 1669571 w 2209388"/>
              <a:gd name="connsiteY17" fmla="*/ 94084 h 119136"/>
              <a:gd name="connsiteX18" fmla="*/ 1732837 w 2209388"/>
              <a:gd name="connsiteY18" fmla="*/ 94084 h 119136"/>
              <a:gd name="connsiteX19" fmla="*/ 1732837 w 2209388"/>
              <a:gd name="connsiteY19" fmla="*/ 25053 h 119136"/>
              <a:gd name="connsiteX20" fmla="*/ 1561115 w 2209388"/>
              <a:gd name="connsiteY20" fmla="*/ 25053 h 119136"/>
              <a:gd name="connsiteX21" fmla="*/ 1561115 w 2209388"/>
              <a:gd name="connsiteY21" fmla="*/ 94084 h 119136"/>
              <a:gd name="connsiteX22" fmla="*/ 1624381 w 2209388"/>
              <a:gd name="connsiteY22" fmla="*/ 94084 h 119136"/>
              <a:gd name="connsiteX23" fmla="*/ 1624381 w 2209388"/>
              <a:gd name="connsiteY23" fmla="*/ 25053 h 119136"/>
              <a:gd name="connsiteX24" fmla="*/ 1452659 w 2209388"/>
              <a:gd name="connsiteY24" fmla="*/ 25053 h 119136"/>
              <a:gd name="connsiteX25" fmla="*/ 1452659 w 2209388"/>
              <a:gd name="connsiteY25" fmla="*/ 94084 h 119136"/>
              <a:gd name="connsiteX26" fmla="*/ 1515925 w 2209388"/>
              <a:gd name="connsiteY26" fmla="*/ 94084 h 119136"/>
              <a:gd name="connsiteX27" fmla="*/ 1515925 w 2209388"/>
              <a:gd name="connsiteY27" fmla="*/ 25053 h 119136"/>
              <a:gd name="connsiteX28" fmla="*/ 1344204 w 2209388"/>
              <a:gd name="connsiteY28" fmla="*/ 25053 h 119136"/>
              <a:gd name="connsiteX29" fmla="*/ 1344204 w 2209388"/>
              <a:gd name="connsiteY29" fmla="*/ 94084 h 119136"/>
              <a:gd name="connsiteX30" fmla="*/ 1407470 w 2209388"/>
              <a:gd name="connsiteY30" fmla="*/ 94084 h 119136"/>
              <a:gd name="connsiteX31" fmla="*/ 1407470 w 2209388"/>
              <a:gd name="connsiteY31" fmla="*/ 25053 h 119136"/>
              <a:gd name="connsiteX32" fmla="*/ 1235748 w 2209388"/>
              <a:gd name="connsiteY32" fmla="*/ 25053 h 119136"/>
              <a:gd name="connsiteX33" fmla="*/ 1235748 w 2209388"/>
              <a:gd name="connsiteY33" fmla="*/ 94084 h 119136"/>
              <a:gd name="connsiteX34" fmla="*/ 1299014 w 2209388"/>
              <a:gd name="connsiteY34" fmla="*/ 94084 h 119136"/>
              <a:gd name="connsiteX35" fmla="*/ 1299014 w 2209388"/>
              <a:gd name="connsiteY35" fmla="*/ 25053 h 119136"/>
              <a:gd name="connsiteX36" fmla="*/ 1127292 w 2209388"/>
              <a:gd name="connsiteY36" fmla="*/ 25053 h 119136"/>
              <a:gd name="connsiteX37" fmla="*/ 1127292 w 2209388"/>
              <a:gd name="connsiteY37" fmla="*/ 94084 h 119136"/>
              <a:gd name="connsiteX38" fmla="*/ 1190558 w 2209388"/>
              <a:gd name="connsiteY38" fmla="*/ 94084 h 119136"/>
              <a:gd name="connsiteX39" fmla="*/ 1190558 w 2209388"/>
              <a:gd name="connsiteY39" fmla="*/ 25053 h 119136"/>
              <a:gd name="connsiteX40" fmla="*/ 1018837 w 2209388"/>
              <a:gd name="connsiteY40" fmla="*/ 25053 h 119136"/>
              <a:gd name="connsiteX41" fmla="*/ 1018837 w 2209388"/>
              <a:gd name="connsiteY41" fmla="*/ 94084 h 119136"/>
              <a:gd name="connsiteX42" fmla="*/ 1082103 w 2209388"/>
              <a:gd name="connsiteY42" fmla="*/ 94084 h 119136"/>
              <a:gd name="connsiteX43" fmla="*/ 1082103 w 2209388"/>
              <a:gd name="connsiteY43" fmla="*/ 25053 h 119136"/>
              <a:gd name="connsiteX44" fmla="*/ 910381 w 2209388"/>
              <a:gd name="connsiteY44" fmla="*/ 25053 h 119136"/>
              <a:gd name="connsiteX45" fmla="*/ 910381 w 2209388"/>
              <a:gd name="connsiteY45" fmla="*/ 94084 h 119136"/>
              <a:gd name="connsiteX46" fmla="*/ 973647 w 2209388"/>
              <a:gd name="connsiteY46" fmla="*/ 94084 h 119136"/>
              <a:gd name="connsiteX47" fmla="*/ 973647 w 2209388"/>
              <a:gd name="connsiteY47" fmla="*/ 25053 h 119136"/>
              <a:gd name="connsiteX48" fmla="*/ 801925 w 2209388"/>
              <a:gd name="connsiteY48" fmla="*/ 25053 h 119136"/>
              <a:gd name="connsiteX49" fmla="*/ 801925 w 2209388"/>
              <a:gd name="connsiteY49" fmla="*/ 94084 h 119136"/>
              <a:gd name="connsiteX50" fmla="*/ 865191 w 2209388"/>
              <a:gd name="connsiteY50" fmla="*/ 94084 h 119136"/>
              <a:gd name="connsiteX51" fmla="*/ 865191 w 2209388"/>
              <a:gd name="connsiteY51" fmla="*/ 25053 h 119136"/>
              <a:gd name="connsiteX52" fmla="*/ 693469 w 2209388"/>
              <a:gd name="connsiteY52" fmla="*/ 25053 h 119136"/>
              <a:gd name="connsiteX53" fmla="*/ 693469 w 2209388"/>
              <a:gd name="connsiteY53" fmla="*/ 94084 h 119136"/>
              <a:gd name="connsiteX54" fmla="*/ 756735 w 2209388"/>
              <a:gd name="connsiteY54" fmla="*/ 94084 h 119136"/>
              <a:gd name="connsiteX55" fmla="*/ 756735 w 2209388"/>
              <a:gd name="connsiteY55" fmla="*/ 25053 h 119136"/>
              <a:gd name="connsiteX56" fmla="*/ 585014 w 2209388"/>
              <a:gd name="connsiteY56" fmla="*/ 25053 h 119136"/>
              <a:gd name="connsiteX57" fmla="*/ 585014 w 2209388"/>
              <a:gd name="connsiteY57" fmla="*/ 94084 h 119136"/>
              <a:gd name="connsiteX58" fmla="*/ 648280 w 2209388"/>
              <a:gd name="connsiteY58" fmla="*/ 94084 h 119136"/>
              <a:gd name="connsiteX59" fmla="*/ 648280 w 2209388"/>
              <a:gd name="connsiteY59" fmla="*/ 25053 h 119136"/>
              <a:gd name="connsiteX60" fmla="*/ 476558 w 2209388"/>
              <a:gd name="connsiteY60" fmla="*/ 25053 h 119136"/>
              <a:gd name="connsiteX61" fmla="*/ 476558 w 2209388"/>
              <a:gd name="connsiteY61" fmla="*/ 94084 h 119136"/>
              <a:gd name="connsiteX62" fmla="*/ 539824 w 2209388"/>
              <a:gd name="connsiteY62" fmla="*/ 94084 h 119136"/>
              <a:gd name="connsiteX63" fmla="*/ 539824 w 2209388"/>
              <a:gd name="connsiteY63" fmla="*/ 25053 h 119136"/>
              <a:gd name="connsiteX64" fmla="*/ 368102 w 2209388"/>
              <a:gd name="connsiteY64" fmla="*/ 25053 h 119136"/>
              <a:gd name="connsiteX65" fmla="*/ 368102 w 2209388"/>
              <a:gd name="connsiteY65" fmla="*/ 94084 h 119136"/>
              <a:gd name="connsiteX66" fmla="*/ 431368 w 2209388"/>
              <a:gd name="connsiteY66" fmla="*/ 94084 h 119136"/>
              <a:gd name="connsiteX67" fmla="*/ 431368 w 2209388"/>
              <a:gd name="connsiteY67" fmla="*/ 25053 h 119136"/>
              <a:gd name="connsiteX68" fmla="*/ 259646 w 2209388"/>
              <a:gd name="connsiteY68" fmla="*/ 25053 h 119136"/>
              <a:gd name="connsiteX69" fmla="*/ 259646 w 2209388"/>
              <a:gd name="connsiteY69" fmla="*/ 94084 h 119136"/>
              <a:gd name="connsiteX70" fmla="*/ 322912 w 2209388"/>
              <a:gd name="connsiteY70" fmla="*/ 94084 h 119136"/>
              <a:gd name="connsiteX71" fmla="*/ 322912 w 2209388"/>
              <a:gd name="connsiteY71" fmla="*/ 25053 h 119136"/>
              <a:gd name="connsiteX72" fmla="*/ 151191 w 2209388"/>
              <a:gd name="connsiteY72" fmla="*/ 25053 h 119136"/>
              <a:gd name="connsiteX73" fmla="*/ 151191 w 2209388"/>
              <a:gd name="connsiteY73" fmla="*/ 94084 h 119136"/>
              <a:gd name="connsiteX74" fmla="*/ 214457 w 2209388"/>
              <a:gd name="connsiteY74" fmla="*/ 94084 h 119136"/>
              <a:gd name="connsiteX75" fmla="*/ 214457 w 2209388"/>
              <a:gd name="connsiteY75" fmla="*/ 25053 h 119136"/>
              <a:gd name="connsiteX76" fmla="*/ 42735 w 2209388"/>
              <a:gd name="connsiteY76" fmla="*/ 25053 h 119136"/>
              <a:gd name="connsiteX77" fmla="*/ 42735 w 2209388"/>
              <a:gd name="connsiteY77" fmla="*/ 94084 h 119136"/>
              <a:gd name="connsiteX78" fmla="*/ 106001 w 2209388"/>
              <a:gd name="connsiteY78" fmla="*/ 94084 h 119136"/>
              <a:gd name="connsiteX79" fmla="*/ 106001 w 2209388"/>
              <a:gd name="connsiteY79" fmla="*/ 25053 h 119136"/>
              <a:gd name="connsiteX80" fmla="*/ 0 w 2209388"/>
              <a:gd name="connsiteY80" fmla="*/ 0 h 119136"/>
              <a:gd name="connsiteX81" fmla="*/ 2209388 w 2209388"/>
              <a:gd name="connsiteY81" fmla="*/ 0 h 119136"/>
              <a:gd name="connsiteX82" fmla="*/ 2209388 w 2209388"/>
              <a:gd name="connsiteY82" fmla="*/ 119136 h 119136"/>
              <a:gd name="connsiteX83" fmla="*/ 0 w 2209388"/>
              <a:gd name="connsiteY83" fmla="*/ 119136 h 119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2209388" h="119136">
                <a:moveTo>
                  <a:pt x="2103388" y="25053"/>
                </a:moveTo>
                <a:lnTo>
                  <a:pt x="2103388" y="94084"/>
                </a:lnTo>
                <a:lnTo>
                  <a:pt x="2166654" y="94084"/>
                </a:lnTo>
                <a:lnTo>
                  <a:pt x="2166654" y="25053"/>
                </a:lnTo>
                <a:close/>
                <a:moveTo>
                  <a:pt x="1994938" y="25053"/>
                </a:moveTo>
                <a:lnTo>
                  <a:pt x="1994938" y="94084"/>
                </a:lnTo>
                <a:lnTo>
                  <a:pt x="2058204" y="94084"/>
                </a:lnTo>
                <a:lnTo>
                  <a:pt x="2058204" y="25053"/>
                </a:lnTo>
                <a:close/>
                <a:moveTo>
                  <a:pt x="1886482" y="25053"/>
                </a:moveTo>
                <a:lnTo>
                  <a:pt x="1886482" y="94084"/>
                </a:lnTo>
                <a:lnTo>
                  <a:pt x="1949748" y="94084"/>
                </a:lnTo>
                <a:lnTo>
                  <a:pt x="1949748" y="25053"/>
                </a:lnTo>
                <a:close/>
                <a:moveTo>
                  <a:pt x="1778027" y="25053"/>
                </a:moveTo>
                <a:lnTo>
                  <a:pt x="1778027" y="94084"/>
                </a:lnTo>
                <a:lnTo>
                  <a:pt x="1841293" y="94084"/>
                </a:lnTo>
                <a:lnTo>
                  <a:pt x="1841293" y="25053"/>
                </a:lnTo>
                <a:close/>
                <a:moveTo>
                  <a:pt x="1669571" y="25053"/>
                </a:moveTo>
                <a:lnTo>
                  <a:pt x="1669571" y="94084"/>
                </a:lnTo>
                <a:lnTo>
                  <a:pt x="1732837" y="94084"/>
                </a:lnTo>
                <a:lnTo>
                  <a:pt x="1732837" y="25053"/>
                </a:lnTo>
                <a:close/>
                <a:moveTo>
                  <a:pt x="1561115" y="25053"/>
                </a:moveTo>
                <a:lnTo>
                  <a:pt x="1561115" y="94084"/>
                </a:lnTo>
                <a:lnTo>
                  <a:pt x="1624381" y="94084"/>
                </a:lnTo>
                <a:lnTo>
                  <a:pt x="1624381" y="25053"/>
                </a:lnTo>
                <a:close/>
                <a:moveTo>
                  <a:pt x="1452659" y="25053"/>
                </a:moveTo>
                <a:lnTo>
                  <a:pt x="1452659" y="94084"/>
                </a:lnTo>
                <a:lnTo>
                  <a:pt x="1515925" y="94084"/>
                </a:lnTo>
                <a:lnTo>
                  <a:pt x="1515925" y="25053"/>
                </a:lnTo>
                <a:close/>
                <a:moveTo>
                  <a:pt x="1344204" y="25053"/>
                </a:moveTo>
                <a:lnTo>
                  <a:pt x="1344204" y="94084"/>
                </a:lnTo>
                <a:lnTo>
                  <a:pt x="1407470" y="94084"/>
                </a:lnTo>
                <a:lnTo>
                  <a:pt x="1407470" y="25053"/>
                </a:lnTo>
                <a:close/>
                <a:moveTo>
                  <a:pt x="1235748" y="25053"/>
                </a:moveTo>
                <a:lnTo>
                  <a:pt x="1235748" y="94084"/>
                </a:lnTo>
                <a:lnTo>
                  <a:pt x="1299014" y="94084"/>
                </a:lnTo>
                <a:lnTo>
                  <a:pt x="1299014" y="25053"/>
                </a:lnTo>
                <a:close/>
                <a:moveTo>
                  <a:pt x="1127292" y="25053"/>
                </a:moveTo>
                <a:lnTo>
                  <a:pt x="1127292" y="94084"/>
                </a:lnTo>
                <a:lnTo>
                  <a:pt x="1190558" y="94084"/>
                </a:lnTo>
                <a:lnTo>
                  <a:pt x="1190558" y="25053"/>
                </a:lnTo>
                <a:close/>
                <a:moveTo>
                  <a:pt x="1018837" y="25053"/>
                </a:moveTo>
                <a:lnTo>
                  <a:pt x="1018837" y="94084"/>
                </a:lnTo>
                <a:lnTo>
                  <a:pt x="1082103" y="94084"/>
                </a:lnTo>
                <a:lnTo>
                  <a:pt x="1082103" y="25053"/>
                </a:lnTo>
                <a:close/>
                <a:moveTo>
                  <a:pt x="910381" y="25053"/>
                </a:moveTo>
                <a:lnTo>
                  <a:pt x="910381" y="94084"/>
                </a:lnTo>
                <a:lnTo>
                  <a:pt x="973647" y="94084"/>
                </a:lnTo>
                <a:lnTo>
                  <a:pt x="973647" y="25053"/>
                </a:lnTo>
                <a:close/>
                <a:moveTo>
                  <a:pt x="801925" y="25053"/>
                </a:moveTo>
                <a:lnTo>
                  <a:pt x="801925" y="94084"/>
                </a:lnTo>
                <a:lnTo>
                  <a:pt x="865191" y="94084"/>
                </a:lnTo>
                <a:lnTo>
                  <a:pt x="865191" y="25053"/>
                </a:lnTo>
                <a:close/>
                <a:moveTo>
                  <a:pt x="693469" y="25053"/>
                </a:moveTo>
                <a:lnTo>
                  <a:pt x="693469" y="94084"/>
                </a:lnTo>
                <a:lnTo>
                  <a:pt x="756735" y="94084"/>
                </a:lnTo>
                <a:lnTo>
                  <a:pt x="756735" y="25053"/>
                </a:lnTo>
                <a:close/>
                <a:moveTo>
                  <a:pt x="585014" y="25053"/>
                </a:moveTo>
                <a:lnTo>
                  <a:pt x="585014" y="94084"/>
                </a:lnTo>
                <a:lnTo>
                  <a:pt x="648280" y="94084"/>
                </a:lnTo>
                <a:lnTo>
                  <a:pt x="648280" y="25053"/>
                </a:lnTo>
                <a:close/>
                <a:moveTo>
                  <a:pt x="476558" y="25053"/>
                </a:moveTo>
                <a:lnTo>
                  <a:pt x="476558" y="94084"/>
                </a:lnTo>
                <a:lnTo>
                  <a:pt x="539824" y="94084"/>
                </a:lnTo>
                <a:lnTo>
                  <a:pt x="539824" y="25053"/>
                </a:lnTo>
                <a:close/>
                <a:moveTo>
                  <a:pt x="368102" y="25053"/>
                </a:moveTo>
                <a:lnTo>
                  <a:pt x="368102" y="94084"/>
                </a:lnTo>
                <a:lnTo>
                  <a:pt x="431368" y="94084"/>
                </a:lnTo>
                <a:lnTo>
                  <a:pt x="431368" y="25053"/>
                </a:lnTo>
                <a:close/>
                <a:moveTo>
                  <a:pt x="259646" y="25053"/>
                </a:moveTo>
                <a:lnTo>
                  <a:pt x="259646" y="94084"/>
                </a:lnTo>
                <a:lnTo>
                  <a:pt x="322912" y="94084"/>
                </a:lnTo>
                <a:lnTo>
                  <a:pt x="322912" y="25053"/>
                </a:lnTo>
                <a:close/>
                <a:moveTo>
                  <a:pt x="151191" y="25053"/>
                </a:moveTo>
                <a:lnTo>
                  <a:pt x="151191" y="94084"/>
                </a:lnTo>
                <a:lnTo>
                  <a:pt x="214457" y="94084"/>
                </a:lnTo>
                <a:lnTo>
                  <a:pt x="214457" y="25053"/>
                </a:lnTo>
                <a:close/>
                <a:moveTo>
                  <a:pt x="42735" y="25053"/>
                </a:moveTo>
                <a:lnTo>
                  <a:pt x="42735" y="94084"/>
                </a:lnTo>
                <a:lnTo>
                  <a:pt x="106001" y="94084"/>
                </a:lnTo>
                <a:lnTo>
                  <a:pt x="106001" y="25053"/>
                </a:lnTo>
                <a:close/>
                <a:moveTo>
                  <a:pt x="0" y="0"/>
                </a:moveTo>
                <a:lnTo>
                  <a:pt x="2209388" y="0"/>
                </a:lnTo>
                <a:lnTo>
                  <a:pt x="2209388" y="119136"/>
                </a:lnTo>
                <a:lnTo>
                  <a:pt x="0" y="1191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1B9ECD-3533-4404-96DD-78FA002538DC}"/>
              </a:ext>
            </a:extLst>
          </p:cNvPr>
          <p:cNvSpPr/>
          <p:nvPr/>
        </p:nvSpPr>
        <p:spPr>
          <a:xfrm>
            <a:off x="2029223" y="1589807"/>
            <a:ext cx="11378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Franklin Gothic Medium" panose="020B0603020102020204" pitchFamily="34" charset="0"/>
              </a:rPr>
              <a:t>Category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DF609E-E337-4526-926C-C2E5759339D6}"/>
              </a:ext>
            </a:extLst>
          </p:cNvPr>
          <p:cNvCxnSpPr>
            <a:cxnSpLocks/>
          </p:cNvCxnSpPr>
          <p:nvPr/>
        </p:nvCxnSpPr>
        <p:spPr>
          <a:xfrm>
            <a:off x="2501912" y="1903828"/>
            <a:ext cx="19247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FC3E373-F421-4041-8470-744C4DEB9067}"/>
              </a:ext>
            </a:extLst>
          </p:cNvPr>
          <p:cNvCxnSpPr/>
          <p:nvPr/>
        </p:nvCxnSpPr>
        <p:spPr>
          <a:xfrm>
            <a:off x="7232237" y="1903828"/>
            <a:ext cx="1143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C1D9E71-247C-43A9-90F3-2B9EEBF54DED}"/>
              </a:ext>
            </a:extLst>
          </p:cNvPr>
          <p:cNvSpPr/>
          <p:nvPr/>
        </p:nvSpPr>
        <p:spPr>
          <a:xfrm>
            <a:off x="6362359" y="1589807"/>
            <a:ext cx="18540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Franklin Gothic Medium" panose="020B0603020102020204" pitchFamily="34" charset="0"/>
              </a:rPr>
              <a:t>Relevant Brands</a:t>
            </a:r>
          </a:p>
        </p:txBody>
      </p:sp>
      <p:graphicFrame>
        <p:nvGraphicFramePr>
          <p:cNvPr id="49" name="ColumnChartBrands">
            <a:extLst>
              <a:ext uri="{FF2B5EF4-FFF2-40B4-BE49-F238E27FC236}">
                <a16:creationId xmlns:a16="http://schemas.microsoft.com/office/drawing/2014/main" id="{354E1B82-BA05-4FE4-B02F-7CE0F7BF29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1334505"/>
              </p:ext>
            </p:extLst>
          </p:nvPr>
        </p:nvGraphicFramePr>
        <p:xfrm>
          <a:off x="5127946" y="2212553"/>
          <a:ext cx="3516768" cy="3844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50" name="Rectangle 49">
            <a:extLst>
              <a:ext uri="{FF2B5EF4-FFF2-40B4-BE49-F238E27FC236}">
                <a16:creationId xmlns:a16="http://schemas.microsoft.com/office/drawing/2014/main" id="{FFE204D5-6B3C-4444-B37F-85D1A19BDD25}"/>
              </a:ext>
            </a:extLst>
          </p:cNvPr>
          <p:cNvSpPr/>
          <p:nvPr/>
        </p:nvSpPr>
        <p:spPr>
          <a:xfrm>
            <a:off x="5037210" y="2102996"/>
            <a:ext cx="35024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Franklin Gothic Book" panose="020B0503020102020204" pitchFamily="34" charset="0"/>
              </a:rPr>
              <a:t>Nature Valley (Bar/Bite)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91C0E4-1060-4BA4-8C0D-74F5AF7E737E}"/>
              </a:ext>
            </a:extLst>
          </p:cNvPr>
          <p:cNvSpPr/>
          <p:nvPr/>
        </p:nvSpPr>
        <p:spPr>
          <a:xfrm>
            <a:off x="5037210" y="2843197"/>
            <a:ext cx="35167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Franklin Gothic Book" panose="020B0503020102020204" pitchFamily="34" charset="0"/>
              </a:rPr>
              <a:t>Nature Valley Granola (Granola)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AEF08B8-9B3D-4177-A867-15FD66102E1B}"/>
              </a:ext>
            </a:extLst>
          </p:cNvPr>
          <p:cNvSpPr/>
          <p:nvPr/>
        </p:nvSpPr>
        <p:spPr>
          <a:xfrm>
            <a:off x="5049122" y="3593552"/>
            <a:ext cx="3497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Franklin Gothic Book" panose="020B0503020102020204" pitchFamily="34" charset="0"/>
              </a:rPr>
              <a:t>Kellogg's Pop-Tarts (Pastries)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2B22A42-DFEC-46A9-858A-7913F37430FF}"/>
              </a:ext>
            </a:extLst>
          </p:cNvPr>
          <p:cNvSpPr/>
          <p:nvPr/>
        </p:nvSpPr>
        <p:spPr>
          <a:xfrm>
            <a:off x="5049123" y="4314966"/>
            <a:ext cx="34971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Franklin Gothic Book" panose="020B0503020102020204" pitchFamily="34" charset="0"/>
              </a:rPr>
              <a:t>Private Label/Store Brand Cookie/Sweet Biscuit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0EF365D-0452-4F3F-BF23-6267789FFF81}"/>
              </a:ext>
            </a:extLst>
          </p:cNvPr>
          <p:cNvSpPr/>
          <p:nvPr/>
        </p:nvSpPr>
        <p:spPr>
          <a:xfrm>
            <a:off x="5049122" y="5129693"/>
            <a:ext cx="35209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Franklin Gothic Book" panose="020B0503020102020204" pitchFamily="34" charset="0"/>
              </a:rPr>
              <a:t>General Mills Cheerios (Cereal)</a:t>
            </a:r>
          </a:p>
        </p:txBody>
      </p:sp>
      <p:sp>
        <p:nvSpPr>
          <p:cNvPr id="56" name="Rectangle 111">
            <a:extLst>
              <a:ext uri="{FF2B5EF4-FFF2-40B4-BE49-F238E27FC236}">
                <a16:creationId xmlns:a16="http://schemas.microsoft.com/office/drawing/2014/main" id="{23D8202D-E005-4A03-B736-36DA28780A59}"/>
              </a:ext>
            </a:extLst>
          </p:cNvPr>
          <p:cNvSpPr/>
          <p:nvPr/>
        </p:nvSpPr>
        <p:spPr>
          <a:xfrm>
            <a:off x="8580260" y="2475427"/>
            <a:ext cx="93876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Franklin Gothic Book" panose="020B0503020102020204" pitchFamily="34" charset="0"/>
              </a:rPr>
              <a:t>2% </a:t>
            </a:r>
            <a:r>
              <a:rPr lang="en-US" sz="1000" dirty="0">
                <a:latin typeface="Franklin Gothic Book" panose="020B0503020102020204" pitchFamily="34" charset="0"/>
              </a:rPr>
              <a:t>(+1.3%)</a:t>
            </a:r>
          </a:p>
        </p:txBody>
      </p:sp>
      <p:sp>
        <p:nvSpPr>
          <p:cNvPr id="57" name="Rectangle 112">
            <a:extLst>
              <a:ext uri="{FF2B5EF4-FFF2-40B4-BE49-F238E27FC236}">
                <a16:creationId xmlns:a16="http://schemas.microsoft.com/office/drawing/2014/main" id="{F8766F7E-8F70-4664-BD73-8D788C2C1BFF}"/>
              </a:ext>
            </a:extLst>
          </p:cNvPr>
          <p:cNvSpPr/>
          <p:nvPr/>
        </p:nvSpPr>
        <p:spPr>
          <a:xfrm>
            <a:off x="8580260" y="3237291"/>
            <a:ext cx="93876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Franklin Gothic Book" panose="020B0503020102020204" pitchFamily="34" charset="0"/>
              </a:rPr>
              <a:t>1% </a:t>
            </a:r>
            <a:r>
              <a:rPr lang="en-US" sz="1000" dirty="0">
                <a:latin typeface="Franklin Gothic Book" panose="020B0503020102020204" pitchFamily="34" charset="0"/>
              </a:rPr>
              <a:t>(+3.3%)</a:t>
            </a:r>
          </a:p>
        </p:txBody>
      </p:sp>
      <p:sp>
        <p:nvSpPr>
          <p:cNvPr id="58" name="Rectangle 113">
            <a:extLst>
              <a:ext uri="{FF2B5EF4-FFF2-40B4-BE49-F238E27FC236}">
                <a16:creationId xmlns:a16="http://schemas.microsoft.com/office/drawing/2014/main" id="{00B461B5-CFC0-4454-BAF2-6BEB64127D9E}"/>
              </a:ext>
            </a:extLst>
          </p:cNvPr>
          <p:cNvSpPr/>
          <p:nvPr/>
        </p:nvSpPr>
        <p:spPr>
          <a:xfrm>
            <a:off x="8580260" y="3999155"/>
            <a:ext cx="93876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Franklin Gothic Book" panose="020B0503020102020204" pitchFamily="34" charset="0"/>
              </a:rPr>
              <a:t>1% </a:t>
            </a:r>
            <a:r>
              <a:rPr lang="en-US" sz="1000" dirty="0">
                <a:latin typeface="Franklin Gothic Book" panose="020B0503020102020204" pitchFamily="34" charset="0"/>
              </a:rPr>
              <a:t>(+1.3%)</a:t>
            </a:r>
          </a:p>
        </p:txBody>
      </p:sp>
      <p:sp>
        <p:nvSpPr>
          <p:cNvPr id="59" name="Rectangle 114">
            <a:extLst>
              <a:ext uri="{FF2B5EF4-FFF2-40B4-BE49-F238E27FC236}">
                <a16:creationId xmlns:a16="http://schemas.microsoft.com/office/drawing/2014/main" id="{4A961814-AE9D-42EE-82E2-98136433A744}"/>
              </a:ext>
            </a:extLst>
          </p:cNvPr>
          <p:cNvSpPr/>
          <p:nvPr/>
        </p:nvSpPr>
        <p:spPr>
          <a:xfrm>
            <a:off x="8580260" y="4761019"/>
            <a:ext cx="93876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Franklin Gothic Book" panose="020B0503020102020204" pitchFamily="34" charset="0"/>
              </a:rPr>
              <a:t>1% </a:t>
            </a:r>
            <a:r>
              <a:rPr lang="en-US" sz="1000" dirty="0">
                <a:latin typeface="Franklin Gothic Book" panose="020B0503020102020204" pitchFamily="34" charset="0"/>
              </a:rPr>
              <a:t>(+3.1%)</a:t>
            </a:r>
          </a:p>
        </p:txBody>
      </p:sp>
      <p:sp>
        <p:nvSpPr>
          <p:cNvPr id="60" name="Rectangle 115">
            <a:extLst>
              <a:ext uri="{FF2B5EF4-FFF2-40B4-BE49-F238E27FC236}">
                <a16:creationId xmlns:a16="http://schemas.microsoft.com/office/drawing/2014/main" id="{B53F0496-2CCD-4438-9F27-DCF81C41DAC4}"/>
              </a:ext>
            </a:extLst>
          </p:cNvPr>
          <p:cNvSpPr/>
          <p:nvPr/>
        </p:nvSpPr>
        <p:spPr>
          <a:xfrm>
            <a:off x="8580260" y="5522882"/>
            <a:ext cx="93876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Franklin Gothic Book" panose="020B0503020102020204" pitchFamily="34" charset="0"/>
              </a:rPr>
              <a:t>1% </a:t>
            </a:r>
            <a:r>
              <a:rPr lang="en-US" sz="1000" dirty="0">
                <a:latin typeface="Franklin Gothic Book" panose="020B0503020102020204" pitchFamily="34" charset="0"/>
              </a:rPr>
              <a:t>(+2.3%)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8FC334F-1B68-495A-90F8-D1426E95070A}"/>
              </a:ext>
            </a:extLst>
          </p:cNvPr>
          <p:cNvSpPr/>
          <p:nvPr/>
        </p:nvSpPr>
        <p:spPr>
          <a:xfrm>
            <a:off x="9658043" y="2352115"/>
            <a:ext cx="13878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Franklin Gothic Book" panose="020B0503020102020204" pitchFamily="34" charset="0"/>
              </a:rPr>
              <a:t>Share of Occasion</a:t>
            </a:r>
          </a:p>
        </p:txBody>
      </p:sp>
      <p:sp>
        <p:nvSpPr>
          <p:cNvPr id="63" name="Kelloggs Share">
            <a:extLst>
              <a:ext uri="{FF2B5EF4-FFF2-40B4-BE49-F238E27FC236}">
                <a16:creationId xmlns:a16="http://schemas.microsoft.com/office/drawing/2014/main" id="{2DC4EAC3-C7B8-44D4-B8AA-08C46B5FD3E4}"/>
              </a:ext>
            </a:extLst>
          </p:cNvPr>
          <p:cNvSpPr/>
          <p:nvPr/>
        </p:nvSpPr>
        <p:spPr>
          <a:xfrm>
            <a:off x="10881085" y="2353107"/>
            <a:ext cx="10217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Franklin Gothic Medium" panose="020B0603020102020204" pitchFamily="34" charset="0"/>
              </a:rPr>
              <a:t>10% </a:t>
            </a:r>
            <a:r>
              <a:rPr lang="en-US" sz="1050" dirty="0">
                <a:latin typeface="Franklin Gothic Medium" panose="020B0603020102020204" pitchFamily="34" charset="0"/>
              </a:rPr>
              <a:t>(+1.2)</a:t>
            </a:r>
            <a:endParaRPr lang="en-US" sz="1400" dirty="0">
              <a:latin typeface="Franklin Gothic Medium" panose="020B0603020102020204" pitchFamily="34" charset="0"/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6510C99F-395C-4469-ACE4-67954BBA34B2}"/>
              </a:ext>
            </a:extLst>
          </p:cNvPr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4875" y="2831019"/>
            <a:ext cx="2268000" cy="72000"/>
          </a:xfrm>
          <a:prstGeom prst="rect">
            <a:avLst/>
          </a:prstGeom>
        </p:spPr>
      </p:pic>
      <p:pic>
        <p:nvPicPr>
          <p:cNvPr id="65" name="Picture 64" descr="A close up of a logo&#10;&#10;Description automatically generated">
            <a:extLst>
              <a:ext uri="{FF2B5EF4-FFF2-40B4-BE49-F238E27FC236}">
                <a16:creationId xmlns:a16="http://schemas.microsoft.com/office/drawing/2014/main" id="{AA999543-9CBB-49F7-A3D2-1EBD22ED764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563" y="2947737"/>
            <a:ext cx="934057" cy="934057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3CAF0BC0-84E8-4676-8821-57ACDD530F29}"/>
              </a:ext>
            </a:extLst>
          </p:cNvPr>
          <p:cNvSpPr/>
          <p:nvPr/>
        </p:nvSpPr>
        <p:spPr>
          <a:xfrm>
            <a:off x="9646349" y="3880014"/>
            <a:ext cx="15722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Franklin Gothic Book" panose="020B0503020102020204" pitchFamily="34" charset="0"/>
              </a:rPr>
              <a:t>Average items per</a:t>
            </a:r>
          </a:p>
          <a:p>
            <a:pPr algn="ctr"/>
            <a:r>
              <a:rPr lang="en-US" sz="1100" dirty="0">
                <a:latin typeface="Franklin Gothic Book" panose="020B0503020102020204" pitchFamily="34" charset="0"/>
              </a:rPr>
              <a:t>occasion</a:t>
            </a:r>
          </a:p>
        </p:txBody>
      </p:sp>
      <p:sp>
        <p:nvSpPr>
          <p:cNvPr id="68" name="Average Items per Occasion">
            <a:extLst>
              <a:ext uri="{FF2B5EF4-FFF2-40B4-BE49-F238E27FC236}">
                <a16:creationId xmlns:a16="http://schemas.microsoft.com/office/drawing/2014/main" id="{E345C203-D9AE-4DB7-91F0-3816CE089C4E}"/>
              </a:ext>
            </a:extLst>
          </p:cNvPr>
          <p:cNvSpPr/>
          <p:nvPr/>
        </p:nvSpPr>
        <p:spPr>
          <a:xfrm>
            <a:off x="11205425" y="3956958"/>
            <a:ext cx="7572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Franklin Gothic Medium" panose="020B0603020102020204" pitchFamily="34" charset="0"/>
              </a:rPr>
              <a:t>2.0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A75410F-2E1A-4E41-992D-6343A5C12819}"/>
              </a:ext>
            </a:extLst>
          </p:cNvPr>
          <p:cNvSpPr/>
          <p:nvPr/>
        </p:nvSpPr>
        <p:spPr>
          <a:xfrm>
            <a:off x="9863431" y="4559700"/>
            <a:ext cx="18108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Franklin Gothic Medium" panose="020B0603020102020204" pitchFamily="34" charset="0"/>
              </a:rPr>
              <a:t>Type of Consumption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D9735FF-BE8F-44A8-9A55-9D725B0CD537}"/>
              </a:ext>
            </a:extLst>
          </p:cNvPr>
          <p:cNvCxnSpPr/>
          <p:nvPr/>
        </p:nvCxnSpPr>
        <p:spPr>
          <a:xfrm>
            <a:off x="10711725" y="4815061"/>
            <a:ext cx="1143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ConsumptionChart">
            <a:extLst>
              <a:ext uri="{FF2B5EF4-FFF2-40B4-BE49-F238E27FC236}">
                <a16:creationId xmlns:a16="http://schemas.microsoft.com/office/drawing/2014/main" id="{5369B9E0-A0A9-42AC-AA20-F51AC57161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2616174"/>
              </p:ext>
            </p:extLst>
          </p:nvPr>
        </p:nvGraphicFramePr>
        <p:xfrm>
          <a:off x="10043207" y="4954382"/>
          <a:ext cx="1563335" cy="1312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72" name="ConsumptionTitle">
            <a:extLst>
              <a:ext uri="{FF2B5EF4-FFF2-40B4-BE49-F238E27FC236}">
                <a16:creationId xmlns:a16="http://schemas.microsoft.com/office/drawing/2014/main" id="{2084017F-DAD1-45B3-A7AB-134ED0D4035C}"/>
              </a:ext>
            </a:extLst>
          </p:cNvPr>
          <p:cNvSpPr/>
          <p:nvPr/>
        </p:nvSpPr>
        <p:spPr>
          <a:xfrm>
            <a:off x="9806527" y="5724446"/>
            <a:ext cx="138047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Franklin Gothic Book" panose="020B0503020102020204" pitchFamily="34" charset="0"/>
              </a:rPr>
              <a:t>Planned ahead</a:t>
            </a:r>
          </a:p>
          <a:p>
            <a:r>
              <a:rPr lang="en-US" sz="1050" dirty="0">
                <a:latin typeface="Franklin Gothic Book" panose="020B0503020102020204" pitchFamily="34" charset="0"/>
              </a:rPr>
              <a:t>Spontaneous</a:t>
            </a:r>
          </a:p>
        </p:txBody>
      </p:sp>
      <p:sp>
        <p:nvSpPr>
          <p:cNvPr id="73" name="ConsumptionValue">
            <a:extLst>
              <a:ext uri="{FF2B5EF4-FFF2-40B4-BE49-F238E27FC236}">
                <a16:creationId xmlns:a16="http://schemas.microsoft.com/office/drawing/2014/main" id="{83A7EB8B-3408-44C8-96C9-BA2FD908BB6C}"/>
              </a:ext>
            </a:extLst>
          </p:cNvPr>
          <p:cNvSpPr/>
          <p:nvPr/>
        </p:nvSpPr>
        <p:spPr>
          <a:xfrm>
            <a:off x="11076770" y="5724446"/>
            <a:ext cx="108714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Franklin Gothic Book" panose="020B0503020102020204" pitchFamily="34" charset="0"/>
              </a:rPr>
              <a:t>51% </a:t>
            </a:r>
            <a:r>
              <a:rPr lang="en-US" sz="1000" dirty="0">
                <a:latin typeface="Franklin Gothic Book" panose="020B0503020102020204" pitchFamily="34" charset="0"/>
              </a:rPr>
              <a:t>(+6.1)</a:t>
            </a:r>
          </a:p>
          <a:p>
            <a:r>
              <a:rPr lang="en-US" sz="1050" dirty="0">
                <a:latin typeface="Franklin Gothic Book" panose="020B0503020102020204" pitchFamily="34" charset="0"/>
              </a:rPr>
              <a:t>48% </a:t>
            </a:r>
            <a:r>
              <a:rPr lang="en-US" sz="1000" dirty="0">
                <a:latin typeface="Franklin Gothic Book" panose="020B0503020102020204" pitchFamily="34" charset="0"/>
              </a:rPr>
              <a:t>(+6.1)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E365D8D-902D-4B6B-A1DA-850E87CCB813}"/>
              </a:ext>
            </a:extLst>
          </p:cNvPr>
          <p:cNvCxnSpPr/>
          <p:nvPr/>
        </p:nvCxnSpPr>
        <p:spPr>
          <a:xfrm>
            <a:off x="9806527" y="5799472"/>
            <a:ext cx="1" cy="9436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4024CAA-96CD-43CD-8D05-C7E8DBA890BD}"/>
              </a:ext>
            </a:extLst>
          </p:cNvPr>
          <p:cNvCxnSpPr/>
          <p:nvPr/>
        </p:nvCxnSpPr>
        <p:spPr>
          <a:xfrm>
            <a:off x="9806527" y="5960967"/>
            <a:ext cx="1" cy="94368"/>
          </a:xfrm>
          <a:prstGeom prst="line">
            <a:avLst/>
          </a:prstGeom>
          <a:ln w="28575">
            <a:solidFill>
              <a:srgbClr val="E845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3D522988-13E6-4465-90A5-C53C89DC327A}"/>
              </a:ext>
            </a:extLst>
          </p:cNvPr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57009" y="5616484"/>
            <a:ext cx="1588160" cy="105877"/>
          </a:xfrm>
          <a:prstGeom prst="rect">
            <a:avLst/>
          </a:prstGeom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730A093-B44E-3344-991F-0D5D64635832}"/>
              </a:ext>
            </a:extLst>
          </p:cNvPr>
          <p:cNvGrpSpPr/>
          <p:nvPr/>
        </p:nvGrpSpPr>
        <p:grpSpPr>
          <a:xfrm>
            <a:off x="10374528" y="5161781"/>
            <a:ext cx="933613" cy="933613"/>
            <a:chOff x="10272607" y="5127720"/>
            <a:chExt cx="861320" cy="861320"/>
          </a:xfrm>
        </p:grpSpPr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884D1796-80EA-438E-B8D0-A09015F5E4FB}"/>
                </a:ext>
              </a:extLst>
            </p:cNvPr>
            <p:cNvSpPr/>
            <p:nvPr/>
          </p:nvSpPr>
          <p:spPr>
            <a:xfrm>
              <a:off x="10272607" y="5127720"/>
              <a:ext cx="861320" cy="861320"/>
            </a:xfrm>
            <a:prstGeom prst="arc">
              <a:avLst>
                <a:gd name="adj1" fmla="val 10751503"/>
                <a:gd name="adj2" fmla="val 0"/>
              </a:avLst>
            </a:prstGeom>
            <a:solidFill>
              <a:schemeClr val="bg1">
                <a:lumMod val="75000"/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>
              <a:extLst>
                <a:ext uri="{FF2B5EF4-FFF2-40B4-BE49-F238E27FC236}">
                  <a16:creationId xmlns:a16="http://schemas.microsoft.com/office/drawing/2014/main" id="{1F508680-DE42-47C7-9BA8-B36B49735404}"/>
                </a:ext>
              </a:extLst>
            </p:cNvPr>
            <p:cNvSpPr/>
            <p:nvPr/>
          </p:nvSpPr>
          <p:spPr>
            <a:xfrm>
              <a:off x="10430023" y="5271382"/>
              <a:ext cx="557670" cy="557670"/>
            </a:xfrm>
            <a:prstGeom prst="arc">
              <a:avLst>
                <a:gd name="adj1" fmla="val 10832359"/>
                <a:gd name="adj2" fmla="val 0"/>
              </a:avLst>
            </a:prstGeom>
            <a:solidFill>
              <a:schemeClr val="bg1">
                <a:lumMod val="65000"/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aphic 18">
            <a:extLst>
              <a:ext uri="{FF2B5EF4-FFF2-40B4-BE49-F238E27FC236}">
                <a16:creationId xmlns:a16="http://schemas.microsoft.com/office/drawing/2014/main" id="{9B19D313-70BF-4B7B-9420-BE3683874EC6}"/>
              </a:ext>
            </a:extLst>
          </p:cNvPr>
          <p:cNvGrpSpPr/>
          <p:nvPr/>
        </p:nvGrpSpPr>
        <p:grpSpPr>
          <a:xfrm>
            <a:off x="10162777" y="1770002"/>
            <a:ext cx="1190796" cy="415984"/>
            <a:chOff x="7539959" y="1443981"/>
            <a:chExt cx="652166" cy="227823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BE5AA28-B937-4168-B213-91BAE5D70237}"/>
                </a:ext>
              </a:extLst>
            </p:cNvPr>
            <p:cNvSpPr/>
            <p:nvPr/>
          </p:nvSpPr>
          <p:spPr>
            <a:xfrm>
              <a:off x="7646292" y="1449473"/>
              <a:ext cx="530863" cy="221314"/>
            </a:xfrm>
            <a:custGeom>
              <a:avLst/>
              <a:gdLst>
                <a:gd name="connsiteX0" fmla="*/ 518204 w 530863"/>
                <a:gd name="connsiteY0" fmla="*/ 70129 h 221313"/>
                <a:gd name="connsiteX1" fmla="*/ 483526 w 530863"/>
                <a:gd name="connsiteY1" fmla="*/ 90013 h 221313"/>
                <a:gd name="connsiteX2" fmla="*/ 425417 w 530863"/>
                <a:gd name="connsiteY2" fmla="*/ 138754 h 221313"/>
                <a:gd name="connsiteX3" fmla="*/ 448631 w 530863"/>
                <a:gd name="connsiteY3" fmla="*/ 98474 h 221313"/>
                <a:gd name="connsiteX4" fmla="*/ 433082 w 530863"/>
                <a:gd name="connsiteY4" fmla="*/ 90579 h 221313"/>
                <a:gd name="connsiteX5" fmla="*/ 395078 w 530863"/>
                <a:gd name="connsiteY5" fmla="*/ 130927 h 221313"/>
                <a:gd name="connsiteX6" fmla="*/ 390171 w 530863"/>
                <a:gd name="connsiteY6" fmla="*/ 126272 h 221313"/>
                <a:gd name="connsiteX7" fmla="*/ 432657 w 530863"/>
                <a:gd name="connsiteY7" fmla="*/ 86262 h 221313"/>
                <a:gd name="connsiteX8" fmla="*/ 438524 w 530863"/>
                <a:gd name="connsiteY8" fmla="*/ 79515 h 221313"/>
                <a:gd name="connsiteX9" fmla="*/ 430034 w 530863"/>
                <a:gd name="connsiteY9" fmla="*/ 73820 h 221313"/>
                <a:gd name="connsiteX10" fmla="*/ 361725 w 530863"/>
                <a:gd name="connsiteY10" fmla="*/ 129186 h 221313"/>
                <a:gd name="connsiteX11" fmla="*/ 335104 w 530863"/>
                <a:gd name="connsiteY11" fmla="*/ 147336 h 221313"/>
                <a:gd name="connsiteX12" fmla="*/ 366301 w 530863"/>
                <a:gd name="connsiteY12" fmla="*/ 97003 h 221313"/>
                <a:gd name="connsiteX13" fmla="*/ 353051 w 530863"/>
                <a:gd name="connsiteY13" fmla="*/ 81444 h 221313"/>
                <a:gd name="connsiteX14" fmla="*/ 333042 w 530863"/>
                <a:gd name="connsiteY14" fmla="*/ 106948 h 221313"/>
                <a:gd name="connsiteX15" fmla="*/ 318846 w 530863"/>
                <a:gd name="connsiteY15" fmla="*/ 126616 h 221313"/>
                <a:gd name="connsiteX16" fmla="*/ 307368 w 530863"/>
                <a:gd name="connsiteY16" fmla="*/ 118722 h 221313"/>
                <a:gd name="connsiteX17" fmla="*/ 337246 w 530863"/>
                <a:gd name="connsiteY17" fmla="*/ 87598 h 221313"/>
                <a:gd name="connsiteX18" fmla="*/ 342114 w 530863"/>
                <a:gd name="connsiteY18" fmla="*/ 81795 h 221313"/>
                <a:gd name="connsiteX19" fmla="*/ 326140 w 530863"/>
                <a:gd name="connsiteY19" fmla="*/ 76262 h 221313"/>
                <a:gd name="connsiteX20" fmla="*/ 296714 w 530863"/>
                <a:gd name="connsiteY20" fmla="*/ 85371 h 221313"/>
                <a:gd name="connsiteX21" fmla="*/ 280172 w 530863"/>
                <a:gd name="connsiteY21" fmla="*/ 81572 h 221313"/>
                <a:gd name="connsiteX22" fmla="*/ 269830 w 530863"/>
                <a:gd name="connsiteY22" fmla="*/ 80830 h 221313"/>
                <a:gd name="connsiteX23" fmla="*/ 263184 w 530863"/>
                <a:gd name="connsiteY23" fmla="*/ 85519 h 221313"/>
                <a:gd name="connsiteX24" fmla="*/ 259534 w 530863"/>
                <a:gd name="connsiteY24" fmla="*/ 92739 h 221313"/>
                <a:gd name="connsiteX25" fmla="*/ 234144 w 530863"/>
                <a:gd name="connsiteY25" fmla="*/ 134773 h 221313"/>
                <a:gd name="connsiteX26" fmla="*/ 228060 w 530863"/>
                <a:gd name="connsiteY26" fmla="*/ 126137 h 221313"/>
                <a:gd name="connsiteX27" fmla="*/ 248340 w 530863"/>
                <a:gd name="connsiteY27" fmla="*/ 93143 h 221313"/>
                <a:gd name="connsiteX28" fmla="*/ 258953 w 530863"/>
                <a:gd name="connsiteY28" fmla="*/ 83630 h 221313"/>
                <a:gd name="connsiteX29" fmla="*/ 251179 w 530863"/>
                <a:gd name="connsiteY29" fmla="*/ 76917 h 221313"/>
                <a:gd name="connsiteX30" fmla="*/ 200547 w 530863"/>
                <a:gd name="connsiteY30" fmla="*/ 130758 h 221313"/>
                <a:gd name="connsiteX31" fmla="*/ 189170 w 530863"/>
                <a:gd name="connsiteY31" fmla="*/ 136628 h 221313"/>
                <a:gd name="connsiteX32" fmla="*/ 177691 w 530863"/>
                <a:gd name="connsiteY32" fmla="*/ 120773 h 221313"/>
                <a:gd name="connsiteX33" fmla="*/ 251260 w 530863"/>
                <a:gd name="connsiteY33" fmla="*/ 12752 h 221313"/>
                <a:gd name="connsiteX34" fmla="*/ 240471 w 530863"/>
                <a:gd name="connsiteY34" fmla="*/ 0 h 221313"/>
                <a:gd name="connsiteX35" fmla="*/ 182944 w 530863"/>
                <a:gd name="connsiteY35" fmla="*/ 45408 h 221313"/>
                <a:gd name="connsiteX36" fmla="*/ 148400 w 530863"/>
                <a:gd name="connsiteY36" fmla="*/ 121434 h 221313"/>
                <a:gd name="connsiteX37" fmla="*/ 123010 w 530863"/>
                <a:gd name="connsiteY37" fmla="*/ 134172 h 221313"/>
                <a:gd name="connsiteX38" fmla="*/ 112018 w 530863"/>
                <a:gd name="connsiteY38" fmla="*/ 123411 h 221313"/>
                <a:gd name="connsiteX39" fmla="*/ 176508 w 530863"/>
                <a:gd name="connsiteY39" fmla="*/ 27231 h 221313"/>
                <a:gd name="connsiteX40" fmla="*/ 165131 w 530863"/>
                <a:gd name="connsiteY40" fmla="*/ 16409 h 221313"/>
                <a:gd name="connsiteX41" fmla="*/ 110687 w 530863"/>
                <a:gd name="connsiteY41" fmla="*/ 55097 h 221313"/>
                <a:gd name="connsiteX42" fmla="*/ 81145 w 530863"/>
                <a:gd name="connsiteY42" fmla="*/ 126413 h 221313"/>
                <a:gd name="connsiteX43" fmla="*/ 52618 w 530863"/>
                <a:gd name="connsiteY43" fmla="*/ 139435 h 221313"/>
                <a:gd name="connsiteX44" fmla="*/ 44033 w 530863"/>
                <a:gd name="connsiteY44" fmla="*/ 134955 h 221313"/>
                <a:gd name="connsiteX45" fmla="*/ 79050 w 530863"/>
                <a:gd name="connsiteY45" fmla="*/ 90357 h 221313"/>
                <a:gd name="connsiteX46" fmla="*/ 63637 w 530863"/>
                <a:gd name="connsiteY46" fmla="*/ 73827 h 221313"/>
                <a:gd name="connsiteX47" fmla="*/ 13546 w 530863"/>
                <a:gd name="connsiteY47" fmla="*/ 131703 h 221313"/>
                <a:gd name="connsiteX48" fmla="*/ 13749 w 530863"/>
                <a:gd name="connsiteY48" fmla="*/ 135110 h 221313"/>
                <a:gd name="connsiteX49" fmla="*/ 202 w 530863"/>
                <a:gd name="connsiteY49" fmla="*/ 147606 h 221313"/>
                <a:gd name="connsiteX50" fmla="*/ 17980 w 530863"/>
                <a:gd name="connsiteY50" fmla="*/ 149785 h 221313"/>
                <a:gd name="connsiteX51" fmla="*/ 42181 w 530863"/>
                <a:gd name="connsiteY51" fmla="*/ 160331 h 221313"/>
                <a:gd name="connsiteX52" fmla="*/ 83552 w 530863"/>
                <a:gd name="connsiteY52" fmla="*/ 143058 h 221313"/>
                <a:gd name="connsiteX53" fmla="*/ 110322 w 530863"/>
                <a:gd name="connsiteY53" fmla="*/ 158847 h 221313"/>
                <a:gd name="connsiteX54" fmla="*/ 148718 w 530863"/>
                <a:gd name="connsiteY54" fmla="*/ 140967 h 221313"/>
                <a:gd name="connsiteX55" fmla="*/ 172067 w 530863"/>
                <a:gd name="connsiteY55" fmla="*/ 161275 h 221313"/>
                <a:gd name="connsiteX56" fmla="*/ 202318 w 530863"/>
                <a:gd name="connsiteY56" fmla="*/ 145825 h 221313"/>
                <a:gd name="connsiteX57" fmla="*/ 221476 w 530863"/>
                <a:gd name="connsiteY57" fmla="*/ 160331 h 221313"/>
                <a:gd name="connsiteX58" fmla="*/ 276116 w 530863"/>
                <a:gd name="connsiteY58" fmla="*/ 98258 h 221313"/>
                <a:gd name="connsiteX59" fmla="*/ 280037 w 530863"/>
                <a:gd name="connsiteY59" fmla="*/ 96186 h 221313"/>
                <a:gd name="connsiteX60" fmla="*/ 296599 w 530863"/>
                <a:gd name="connsiteY60" fmla="*/ 98453 h 221313"/>
                <a:gd name="connsiteX61" fmla="*/ 273453 w 530863"/>
                <a:gd name="connsiteY61" fmla="*/ 136595 h 221313"/>
                <a:gd name="connsiteX62" fmla="*/ 291502 w 530863"/>
                <a:gd name="connsiteY62" fmla="*/ 154184 h 221313"/>
                <a:gd name="connsiteX63" fmla="*/ 315885 w 530863"/>
                <a:gd name="connsiteY63" fmla="*/ 143052 h 221313"/>
                <a:gd name="connsiteX64" fmla="*/ 307976 w 530863"/>
                <a:gd name="connsiteY64" fmla="*/ 155803 h 221313"/>
                <a:gd name="connsiteX65" fmla="*/ 267619 w 530863"/>
                <a:gd name="connsiteY65" fmla="*/ 172941 h 221313"/>
                <a:gd name="connsiteX66" fmla="*/ 243418 w 530863"/>
                <a:gd name="connsiteY66" fmla="*/ 206029 h 221313"/>
                <a:gd name="connsiteX67" fmla="*/ 263583 w 530863"/>
                <a:gd name="connsiteY67" fmla="*/ 221952 h 221313"/>
                <a:gd name="connsiteX68" fmla="*/ 326451 w 530863"/>
                <a:gd name="connsiteY68" fmla="*/ 165681 h 221313"/>
                <a:gd name="connsiteX69" fmla="*/ 363495 w 530863"/>
                <a:gd name="connsiteY69" fmla="*/ 144462 h 221313"/>
                <a:gd name="connsiteX70" fmla="*/ 379044 w 530863"/>
                <a:gd name="connsiteY70" fmla="*/ 152626 h 221313"/>
                <a:gd name="connsiteX71" fmla="*/ 401014 w 530863"/>
                <a:gd name="connsiteY71" fmla="*/ 144711 h 221313"/>
                <a:gd name="connsiteX72" fmla="*/ 395876 w 530863"/>
                <a:gd name="connsiteY72" fmla="*/ 154292 h 221313"/>
                <a:gd name="connsiteX73" fmla="*/ 358453 w 530863"/>
                <a:gd name="connsiteY73" fmla="*/ 172037 h 221313"/>
                <a:gd name="connsiteX74" fmla="*/ 331818 w 530863"/>
                <a:gd name="connsiteY74" fmla="*/ 206177 h 221313"/>
                <a:gd name="connsiteX75" fmla="*/ 351375 w 530863"/>
                <a:gd name="connsiteY75" fmla="*/ 221696 h 221313"/>
                <a:gd name="connsiteX76" fmla="*/ 415635 w 530863"/>
                <a:gd name="connsiteY76" fmla="*/ 159960 h 221313"/>
                <a:gd name="connsiteX77" fmla="*/ 452254 w 530863"/>
                <a:gd name="connsiteY77" fmla="*/ 135198 h 221313"/>
                <a:gd name="connsiteX78" fmla="*/ 451558 w 530863"/>
                <a:gd name="connsiteY78" fmla="*/ 140629 h 221313"/>
                <a:gd name="connsiteX79" fmla="*/ 475285 w 530863"/>
                <a:gd name="connsiteY79" fmla="*/ 159838 h 221313"/>
                <a:gd name="connsiteX80" fmla="*/ 513100 w 530863"/>
                <a:gd name="connsiteY80" fmla="*/ 115308 h 221313"/>
                <a:gd name="connsiteX81" fmla="*/ 511748 w 530863"/>
                <a:gd name="connsiteY81" fmla="*/ 99047 h 221313"/>
                <a:gd name="connsiteX82" fmla="*/ 520266 w 530863"/>
                <a:gd name="connsiteY82" fmla="*/ 88184 h 221313"/>
                <a:gd name="connsiteX83" fmla="*/ 531149 w 530863"/>
                <a:gd name="connsiteY83" fmla="*/ 81505 h 221313"/>
                <a:gd name="connsiteX84" fmla="*/ 518238 w 530863"/>
                <a:gd name="connsiteY84" fmla="*/ 70372 h 221313"/>
                <a:gd name="connsiteX85" fmla="*/ 224856 w 530863"/>
                <a:gd name="connsiteY85" fmla="*/ 29350 h 221313"/>
                <a:gd name="connsiteX86" fmla="*/ 226005 w 530863"/>
                <a:gd name="connsiteY86" fmla="*/ 31239 h 221313"/>
                <a:gd name="connsiteX87" fmla="*/ 180558 w 530863"/>
                <a:gd name="connsiteY87" fmla="*/ 98575 h 221313"/>
                <a:gd name="connsiteX88" fmla="*/ 224835 w 530863"/>
                <a:gd name="connsiteY88" fmla="*/ 29350 h 221313"/>
                <a:gd name="connsiteX89" fmla="*/ 39193 w 530863"/>
                <a:gd name="connsiteY89" fmla="*/ 121677 h 221313"/>
                <a:gd name="connsiteX90" fmla="*/ 58243 w 530863"/>
                <a:gd name="connsiteY90" fmla="*/ 92732 h 221313"/>
                <a:gd name="connsiteX91" fmla="*/ 61014 w 530863"/>
                <a:gd name="connsiteY91" fmla="*/ 96058 h 221313"/>
                <a:gd name="connsiteX92" fmla="*/ 39227 w 530863"/>
                <a:gd name="connsiteY92" fmla="*/ 121677 h 221313"/>
                <a:gd name="connsiteX93" fmla="*/ 149549 w 530863"/>
                <a:gd name="connsiteY93" fmla="*/ 42871 h 221313"/>
                <a:gd name="connsiteX94" fmla="*/ 150915 w 530863"/>
                <a:gd name="connsiteY94" fmla="*/ 44875 h 221313"/>
                <a:gd name="connsiteX95" fmla="*/ 112153 w 530863"/>
                <a:gd name="connsiteY95" fmla="*/ 103945 h 221313"/>
                <a:gd name="connsiteX96" fmla="*/ 149536 w 530863"/>
                <a:gd name="connsiteY96" fmla="*/ 42885 h 221313"/>
                <a:gd name="connsiteX97" fmla="*/ 268221 w 530863"/>
                <a:gd name="connsiteY97" fmla="*/ 201171 h 221313"/>
                <a:gd name="connsiteX98" fmla="*/ 265719 w 530863"/>
                <a:gd name="connsiteY98" fmla="*/ 198499 h 221313"/>
                <a:gd name="connsiteX99" fmla="*/ 299418 w 530863"/>
                <a:gd name="connsiteY99" fmla="*/ 172570 h 221313"/>
                <a:gd name="connsiteX100" fmla="*/ 268200 w 530863"/>
                <a:gd name="connsiteY100" fmla="*/ 201178 h 221313"/>
                <a:gd name="connsiteX101" fmla="*/ 356688 w 530863"/>
                <a:gd name="connsiteY101" fmla="*/ 201718 h 221313"/>
                <a:gd name="connsiteX102" fmla="*/ 354457 w 530863"/>
                <a:gd name="connsiteY102" fmla="*/ 199154 h 221313"/>
                <a:gd name="connsiteX103" fmla="*/ 386074 w 530863"/>
                <a:gd name="connsiteY103" fmla="*/ 172557 h 221313"/>
                <a:gd name="connsiteX104" fmla="*/ 356668 w 530863"/>
                <a:gd name="connsiteY104" fmla="*/ 201704 h 221313"/>
                <a:gd name="connsiteX105" fmla="*/ 477435 w 530863"/>
                <a:gd name="connsiteY105" fmla="*/ 138551 h 221313"/>
                <a:gd name="connsiteX106" fmla="*/ 473920 w 530863"/>
                <a:gd name="connsiteY106" fmla="*/ 133538 h 221313"/>
                <a:gd name="connsiteX107" fmla="*/ 466362 w 530863"/>
                <a:gd name="connsiteY107" fmla="*/ 126373 h 221313"/>
                <a:gd name="connsiteX108" fmla="*/ 463671 w 530863"/>
                <a:gd name="connsiteY108" fmla="*/ 126609 h 221313"/>
                <a:gd name="connsiteX109" fmla="*/ 495578 w 530863"/>
                <a:gd name="connsiteY109" fmla="*/ 98001 h 221313"/>
                <a:gd name="connsiteX110" fmla="*/ 477394 w 530863"/>
                <a:gd name="connsiteY110" fmla="*/ 138551 h 221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530863" h="221313">
                  <a:moveTo>
                    <a:pt x="518204" y="70129"/>
                  </a:moveTo>
                  <a:cubicBezTo>
                    <a:pt x="506780" y="70109"/>
                    <a:pt x="496417" y="79305"/>
                    <a:pt x="483526" y="90013"/>
                  </a:cubicBezTo>
                  <a:cubicBezTo>
                    <a:pt x="471696" y="99823"/>
                    <a:pt x="447495" y="124625"/>
                    <a:pt x="425417" y="138754"/>
                  </a:cubicBezTo>
                  <a:cubicBezTo>
                    <a:pt x="431568" y="129105"/>
                    <a:pt x="446400" y="108257"/>
                    <a:pt x="448631" y="98474"/>
                  </a:cubicBezTo>
                  <a:cubicBezTo>
                    <a:pt x="450976" y="88218"/>
                    <a:pt x="443446" y="84237"/>
                    <a:pt x="433082" y="90579"/>
                  </a:cubicBezTo>
                  <a:cubicBezTo>
                    <a:pt x="421793" y="97529"/>
                    <a:pt x="411025" y="130927"/>
                    <a:pt x="395078" y="130927"/>
                  </a:cubicBezTo>
                  <a:cubicBezTo>
                    <a:pt x="392171" y="130927"/>
                    <a:pt x="390143" y="129510"/>
                    <a:pt x="390171" y="126272"/>
                  </a:cubicBezTo>
                  <a:cubicBezTo>
                    <a:pt x="390238" y="116488"/>
                    <a:pt x="405414" y="96989"/>
                    <a:pt x="432657" y="86262"/>
                  </a:cubicBezTo>
                  <a:cubicBezTo>
                    <a:pt x="436882" y="84575"/>
                    <a:pt x="438504" y="81856"/>
                    <a:pt x="438524" y="79515"/>
                  </a:cubicBezTo>
                  <a:cubicBezTo>
                    <a:pt x="438524" y="78772"/>
                    <a:pt x="438403" y="73820"/>
                    <a:pt x="430034" y="73820"/>
                  </a:cubicBezTo>
                  <a:cubicBezTo>
                    <a:pt x="403129" y="73820"/>
                    <a:pt x="366815" y="105160"/>
                    <a:pt x="361725" y="129186"/>
                  </a:cubicBezTo>
                  <a:cubicBezTo>
                    <a:pt x="356485" y="134449"/>
                    <a:pt x="347056" y="142249"/>
                    <a:pt x="335104" y="147336"/>
                  </a:cubicBezTo>
                  <a:cubicBezTo>
                    <a:pt x="348597" y="128262"/>
                    <a:pt x="360210" y="112926"/>
                    <a:pt x="366301" y="97003"/>
                  </a:cubicBezTo>
                  <a:cubicBezTo>
                    <a:pt x="373331" y="78448"/>
                    <a:pt x="363327" y="76020"/>
                    <a:pt x="353051" y="81444"/>
                  </a:cubicBezTo>
                  <a:cubicBezTo>
                    <a:pt x="343047" y="86720"/>
                    <a:pt x="336016" y="101368"/>
                    <a:pt x="333042" y="106948"/>
                  </a:cubicBezTo>
                  <a:cubicBezTo>
                    <a:pt x="330135" y="112481"/>
                    <a:pt x="327634" y="119565"/>
                    <a:pt x="318846" y="126616"/>
                  </a:cubicBezTo>
                  <a:cubicBezTo>
                    <a:pt x="310058" y="133667"/>
                    <a:pt x="300932" y="132485"/>
                    <a:pt x="307368" y="118722"/>
                  </a:cubicBezTo>
                  <a:cubicBezTo>
                    <a:pt x="313134" y="106428"/>
                    <a:pt x="326093" y="93535"/>
                    <a:pt x="337246" y="87598"/>
                  </a:cubicBezTo>
                  <a:cubicBezTo>
                    <a:pt x="339883" y="86180"/>
                    <a:pt x="342202" y="85344"/>
                    <a:pt x="342114" y="81795"/>
                  </a:cubicBezTo>
                  <a:cubicBezTo>
                    <a:pt x="341979" y="76161"/>
                    <a:pt x="335448" y="72254"/>
                    <a:pt x="326140" y="76262"/>
                  </a:cubicBezTo>
                  <a:cubicBezTo>
                    <a:pt x="313499" y="81728"/>
                    <a:pt x="307429" y="85371"/>
                    <a:pt x="296714" y="85371"/>
                  </a:cubicBezTo>
                  <a:cubicBezTo>
                    <a:pt x="288210" y="85371"/>
                    <a:pt x="283802" y="83077"/>
                    <a:pt x="280172" y="81572"/>
                  </a:cubicBezTo>
                  <a:cubicBezTo>
                    <a:pt x="275305" y="79508"/>
                    <a:pt x="271722" y="80223"/>
                    <a:pt x="269830" y="80830"/>
                  </a:cubicBezTo>
                  <a:cubicBezTo>
                    <a:pt x="268126" y="81410"/>
                    <a:pt x="265436" y="83056"/>
                    <a:pt x="263184" y="85519"/>
                  </a:cubicBezTo>
                  <a:cubicBezTo>
                    <a:pt x="261400" y="87476"/>
                    <a:pt x="259892" y="90681"/>
                    <a:pt x="259534" y="92739"/>
                  </a:cubicBezTo>
                  <a:cubicBezTo>
                    <a:pt x="257033" y="107785"/>
                    <a:pt x="243837" y="134773"/>
                    <a:pt x="234144" y="134773"/>
                  </a:cubicBezTo>
                  <a:cubicBezTo>
                    <a:pt x="230797" y="134773"/>
                    <a:pt x="227113" y="133828"/>
                    <a:pt x="228060" y="126137"/>
                  </a:cubicBezTo>
                  <a:cubicBezTo>
                    <a:pt x="229614" y="113546"/>
                    <a:pt x="244824" y="96530"/>
                    <a:pt x="248340" y="93143"/>
                  </a:cubicBezTo>
                  <a:cubicBezTo>
                    <a:pt x="251855" y="89729"/>
                    <a:pt x="258480" y="87408"/>
                    <a:pt x="258953" y="83630"/>
                  </a:cubicBezTo>
                  <a:cubicBezTo>
                    <a:pt x="259358" y="80459"/>
                    <a:pt x="257425" y="76917"/>
                    <a:pt x="251179" y="76917"/>
                  </a:cubicBezTo>
                  <a:cubicBezTo>
                    <a:pt x="230676" y="76917"/>
                    <a:pt x="203278" y="105281"/>
                    <a:pt x="200547" y="130758"/>
                  </a:cubicBezTo>
                  <a:cubicBezTo>
                    <a:pt x="197370" y="133727"/>
                    <a:pt x="193543" y="136628"/>
                    <a:pt x="189170" y="136628"/>
                  </a:cubicBezTo>
                  <a:cubicBezTo>
                    <a:pt x="179706" y="136628"/>
                    <a:pt x="177015" y="127790"/>
                    <a:pt x="177691" y="120773"/>
                  </a:cubicBezTo>
                  <a:cubicBezTo>
                    <a:pt x="202595" y="98345"/>
                    <a:pt x="249834" y="48343"/>
                    <a:pt x="251260" y="12752"/>
                  </a:cubicBezTo>
                  <a:cubicBezTo>
                    <a:pt x="251598" y="4251"/>
                    <a:pt x="247447" y="0"/>
                    <a:pt x="240471" y="0"/>
                  </a:cubicBezTo>
                  <a:cubicBezTo>
                    <a:pt x="222895" y="0"/>
                    <a:pt x="198262" y="25639"/>
                    <a:pt x="182944" y="45408"/>
                  </a:cubicBezTo>
                  <a:cubicBezTo>
                    <a:pt x="164097" y="69751"/>
                    <a:pt x="152497" y="99148"/>
                    <a:pt x="148400" y="121434"/>
                  </a:cubicBezTo>
                  <a:cubicBezTo>
                    <a:pt x="134610" y="133376"/>
                    <a:pt x="129013" y="134172"/>
                    <a:pt x="123010" y="134172"/>
                  </a:cubicBezTo>
                  <a:cubicBezTo>
                    <a:pt x="114668" y="134172"/>
                    <a:pt x="111754" y="128147"/>
                    <a:pt x="112018" y="123411"/>
                  </a:cubicBezTo>
                  <a:cubicBezTo>
                    <a:pt x="135272" y="102320"/>
                    <a:pt x="175697" y="52067"/>
                    <a:pt x="176508" y="27231"/>
                  </a:cubicBezTo>
                  <a:cubicBezTo>
                    <a:pt x="176751" y="19877"/>
                    <a:pt x="172588" y="16409"/>
                    <a:pt x="165131" y="16409"/>
                  </a:cubicBezTo>
                  <a:cubicBezTo>
                    <a:pt x="149279" y="16409"/>
                    <a:pt x="126829" y="33108"/>
                    <a:pt x="110687" y="55097"/>
                  </a:cubicBezTo>
                  <a:cubicBezTo>
                    <a:pt x="94564" y="77092"/>
                    <a:pt x="84106" y="102960"/>
                    <a:pt x="81145" y="126413"/>
                  </a:cubicBezTo>
                  <a:cubicBezTo>
                    <a:pt x="69079" y="137236"/>
                    <a:pt x="60054" y="139435"/>
                    <a:pt x="52618" y="139435"/>
                  </a:cubicBezTo>
                  <a:cubicBezTo>
                    <a:pt x="48123" y="139435"/>
                    <a:pt x="44824" y="136277"/>
                    <a:pt x="44033" y="134955"/>
                  </a:cubicBezTo>
                  <a:cubicBezTo>
                    <a:pt x="54714" y="128802"/>
                    <a:pt x="79050" y="113364"/>
                    <a:pt x="79050" y="90357"/>
                  </a:cubicBezTo>
                  <a:cubicBezTo>
                    <a:pt x="79050" y="78927"/>
                    <a:pt x="71323" y="73827"/>
                    <a:pt x="63637" y="73827"/>
                  </a:cubicBezTo>
                  <a:cubicBezTo>
                    <a:pt x="44087" y="73827"/>
                    <a:pt x="13343" y="98143"/>
                    <a:pt x="13546" y="131703"/>
                  </a:cubicBezTo>
                  <a:cubicBezTo>
                    <a:pt x="13546" y="132297"/>
                    <a:pt x="13641" y="134361"/>
                    <a:pt x="13749" y="135110"/>
                  </a:cubicBezTo>
                  <a:cubicBezTo>
                    <a:pt x="4893" y="138147"/>
                    <a:pt x="-1204" y="141250"/>
                    <a:pt x="202" y="147606"/>
                  </a:cubicBezTo>
                  <a:cubicBezTo>
                    <a:pt x="1486" y="153368"/>
                    <a:pt x="8652" y="153071"/>
                    <a:pt x="17980" y="149785"/>
                  </a:cubicBezTo>
                  <a:cubicBezTo>
                    <a:pt x="20130" y="153766"/>
                    <a:pt x="29269" y="160331"/>
                    <a:pt x="42181" y="160331"/>
                  </a:cubicBezTo>
                  <a:cubicBezTo>
                    <a:pt x="59662" y="160331"/>
                    <a:pt x="73006" y="152052"/>
                    <a:pt x="83552" y="143058"/>
                  </a:cubicBezTo>
                  <a:cubicBezTo>
                    <a:pt x="87980" y="153415"/>
                    <a:pt x="98897" y="158847"/>
                    <a:pt x="110322" y="158847"/>
                  </a:cubicBezTo>
                  <a:cubicBezTo>
                    <a:pt x="124179" y="158847"/>
                    <a:pt x="137902" y="149468"/>
                    <a:pt x="148718" y="140967"/>
                  </a:cubicBezTo>
                  <a:cubicBezTo>
                    <a:pt x="149975" y="148908"/>
                    <a:pt x="158067" y="161275"/>
                    <a:pt x="172067" y="161275"/>
                  </a:cubicBezTo>
                  <a:cubicBezTo>
                    <a:pt x="184843" y="161275"/>
                    <a:pt x="194605" y="153853"/>
                    <a:pt x="202318" y="145825"/>
                  </a:cubicBezTo>
                  <a:cubicBezTo>
                    <a:pt x="204346" y="153921"/>
                    <a:pt x="211782" y="160331"/>
                    <a:pt x="221476" y="160331"/>
                  </a:cubicBezTo>
                  <a:cubicBezTo>
                    <a:pt x="253809" y="160331"/>
                    <a:pt x="271939" y="114653"/>
                    <a:pt x="276116" y="98258"/>
                  </a:cubicBezTo>
                  <a:cubicBezTo>
                    <a:pt x="276657" y="96166"/>
                    <a:pt x="278658" y="95694"/>
                    <a:pt x="280037" y="96186"/>
                  </a:cubicBezTo>
                  <a:cubicBezTo>
                    <a:pt x="286053" y="98278"/>
                    <a:pt x="289001" y="99317"/>
                    <a:pt x="296599" y="98453"/>
                  </a:cubicBezTo>
                  <a:cubicBezTo>
                    <a:pt x="284296" y="108102"/>
                    <a:pt x="273453" y="124565"/>
                    <a:pt x="273453" y="136595"/>
                  </a:cubicBezTo>
                  <a:cubicBezTo>
                    <a:pt x="273453" y="148605"/>
                    <a:pt x="283883" y="154184"/>
                    <a:pt x="291502" y="154184"/>
                  </a:cubicBezTo>
                  <a:cubicBezTo>
                    <a:pt x="299141" y="154184"/>
                    <a:pt x="309240" y="149259"/>
                    <a:pt x="315885" y="143052"/>
                  </a:cubicBezTo>
                  <a:cubicBezTo>
                    <a:pt x="314128" y="146587"/>
                    <a:pt x="311762" y="151992"/>
                    <a:pt x="307976" y="155803"/>
                  </a:cubicBezTo>
                  <a:cubicBezTo>
                    <a:pt x="301013" y="157713"/>
                    <a:pt x="280598" y="165067"/>
                    <a:pt x="267619" y="172941"/>
                  </a:cubicBezTo>
                  <a:cubicBezTo>
                    <a:pt x="255316" y="180430"/>
                    <a:pt x="243418" y="192332"/>
                    <a:pt x="243418" y="206029"/>
                  </a:cubicBezTo>
                  <a:cubicBezTo>
                    <a:pt x="243418" y="213356"/>
                    <a:pt x="249435" y="221952"/>
                    <a:pt x="263583" y="221952"/>
                  </a:cubicBezTo>
                  <a:cubicBezTo>
                    <a:pt x="287365" y="221952"/>
                    <a:pt x="304008" y="206434"/>
                    <a:pt x="326451" y="165681"/>
                  </a:cubicBezTo>
                  <a:cubicBezTo>
                    <a:pt x="345041" y="157902"/>
                    <a:pt x="356195" y="150635"/>
                    <a:pt x="363495" y="144462"/>
                  </a:cubicBezTo>
                  <a:cubicBezTo>
                    <a:pt x="366700" y="150035"/>
                    <a:pt x="372865" y="152626"/>
                    <a:pt x="379044" y="152626"/>
                  </a:cubicBezTo>
                  <a:cubicBezTo>
                    <a:pt x="388169" y="152626"/>
                    <a:pt x="393645" y="149994"/>
                    <a:pt x="401014" y="144711"/>
                  </a:cubicBezTo>
                  <a:cubicBezTo>
                    <a:pt x="399999" y="147208"/>
                    <a:pt x="398377" y="150959"/>
                    <a:pt x="395876" y="154292"/>
                  </a:cubicBezTo>
                  <a:cubicBezTo>
                    <a:pt x="382586" y="159811"/>
                    <a:pt x="366625" y="167112"/>
                    <a:pt x="358453" y="172037"/>
                  </a:cubicBezTo>
                  <a:cubicBezTo>
                    <a:pt x="336652" y="185153"/>
                    <a:pt x="331818" y="196913"/>
                    <a:pt x="331818" y="206177"/>
                  </a:cubicBezTo>
                  <a:cubicBezTo>
                    <a:pt x="331818" y="211845"/>
                    <a:pt x="336685" y="221696"/>
                    <a:pt x="351375" y="221696"/>
                  </a:cubicBezTo>
                  <a:cubicBezTo>
                    <a:pt x="383147" y="221696"/>
                    <a:pt x="402818" y="182259"/>
                    <a:pt x="415635" y="159960"/>
                  </a:cubicBezTo>
                  <a:cubicBezTo>
                    <a:pt x="425032" y="154987"/>
                    <a:pt x="438457" y="145764"/>
                    <a:pt x="452254" y="135198"/>
                  </a:cubicBezTo>
                  <a:cubicBezTo>
                    <a:pt x="451780" y="136885"/>
                    <a:pt x="451558" y="138639"/>
                    <a:pt x="451558" y="140629"/>
                  </a:cubicBezTo>
                  <a:cubicBezTo>
                    <a:pt x="451558" y="150527"/>
                    <a:pt x="460549" y="159838"/>
                    <a:pt x="475285" y="159838"/>
                  </a:cubicBezTo>
                  <a:cubicBezTo>
                    <a:pt x="504400" y="159838"/>
                    <a:pt x="513459" y="138423"/>
                    <a:pt x="513100" y="115308"/>
                  </a:cubicBezTo>
                  <a:cubicBezTo>
                    <a:pt x="512965" y="107751"/>
                    <a:pt x="511850" y="101732"/>
                    <a:pt x="511748" y="99047"/>
                  </a:cubicBezTo>
                  <a:cubicBezTo>
                    <a:pt x="511478" y="91990"/>
                    <a:pt x="513830" y="88184"/>
                    <a:pt x="520266" y="88184"/>
                  </a:cubicBezTo>
                  <a:cubicBezTo>
                    <a:pt x="526755" y="88184"/>
                    <a:pt x="531149" y="87037"/>
                    <a:pt x="531149" y="81505"/>
                  </a:cubicBezTo>
                  <a:cubicBezTo>
                    <a:pt x="531149" y="73847"/>
                    <a:pt x="525674" y="70372"/>
                    <a:pt x="518238" y="70372"/>
                  </a:cubicBezTo>
                  <a:moveTo>
                    <a:pt x="224856" y="29350"/>
                  </a:moveTo>
                  <a:cubicBezTo>
                    <a:pt x="225687" y="29350"/>
                    <a:pt x="226032" y="30092"/>
                    <a:pt x="226005" y="31239"/>
                  </a:cubicBezTo>
                  <a:cubicBezTo>
                    <a:pt x="225755" y="40347"/>
                    <a:pt x="202277" y="77153"/>
                    <a:pt x="180558" y="98575"/>
                  </a:cubicBezTo>
                  <a:cubicBezTo>
                    <a:pt x="193631" y="60218"/>
                    <a:pt x="219698" y="29350"/>
                    <a:pt x="224835" y="29350"/>
                  </a:cubicBezTo>
                  <a:moveTo>
                    <a:pt x="39193" y="121677"/>
                  </a:moveTo>
                  <a:cubicBezTo>
                    <a:pt x="40139" y="105329"/>
                    <a:pt x="53119" y="92732"/>
                    <a:pt x="58243" y="92732"/>
                  </a:cubicBezTo>
                  <a:cubicBezTo>
                    <a:pt x="60136" y="92732"/>
                    <a:pt x="61014" y="93811"/>
                    <a:pt x="61014" y="96058"/>
                  </a:cubicBezTo>
                  <a:cubicBezTo>
                    <a:pt x="61014" y="101888"/>
                    <a:pt x="53173" y="114073"/>
                    <a:pt x="39227" y="121677"/>
                  </a:cubicBezTo>
                  <a:moveTo>
                    <a:pt x="149549" y="42871"/>
                  </a:moveTo>
                  <a:cubicBezTo>
                    <a:pt x="150530" y="42871"/>
                    <a:pt x="150949" y="43633"/>
                    <a:pt x="150915" y="44875"/>
                  </a:cubicBezTo>
                  <a:cubicBezTo>
                    <a:pt x="150746" y="51608"/>
                    <a:pt x="133846" y="82524"/>
                    <a:pt x="112153" y="103945"/>
                  </a:cubicBezTo>
                  <a:cubicBezTo>
                    <a:pt x="123551" y="69198"/>
                    <a:pt x="142100" y="42885"/>
                    <a:pt x="149536" y="42885"/>
                  </a:cubicBezTo>
                  <a:moveTo>
                    <a:pt x="268221" y="201171"/>
                  </a:moveTo>
                  <a:cubicBezTo>
                    <a:pt x="266558" y="201171"/>
                    <a:pt x="265719" y="200091"/>
                    <a:pt x="265719" y="198499"/>
                  </a:cubicBezTo>
                  <a:cubicBezTo>
                    <a:pt x="265719" y="188561"/>
                    <a:pt x="287825" y="176814"/>
                    <a:pt x="299418" y="172570"/>
                  </a:cubicBezTo>
                  <a:cubicBezTo>
                    <a:pt x="294415" y="180653"/>
                    <a:pt x="276055" y="201178"/>
                    <a:pt x="268200" y="201178"/>
                  </a:cubicBezTo>
                  <a:moveTo>
                    <a:pt x="356688" y="201718"/>
                  </a:moveTo>
                  <a:cubicBezTo>
                    <a:pt x="355066" y="201718"/>
                    <a:pt x="354457" y="200746"/>
                    <a:pt x="354457" y="199154"/>
                  </a:cubicBezTo>
                  <a:cubicBezTo>
                    <a:pt x="354457" y="190382"/>
                    <a:pt x="374494" y="176794"/>
                    <a:pt x="386074" y="172557"/>
                  </a:cubicBezTo>
                  <a:cubicBezTo>
                    <a:pt x="380057" y="182947"/>
                    <a:pt x="363327" y="201704"/>
                    <a:pt x="356668" y="201704"/>
                  </a:cubicBezTo>
                  <a:moveTo>
                    <a:pt x="477435" y="138551"/>
                  </a:moveTo>
                  <a:cubicBezTo>
                    <a:pt x="476042" y="138551"/>
                    <a:pt x="473920" y="138214"/>
                    <a:pt x="473920" y="133538"/>
                  </a:cubicBezTo>
                  <a:cubicBezTo>
                    <a:pt x="473920" y="130138"/>
                    <a:pt x="472297" y="126373"/>
                    <a:pt x="466362" y="126373"/>
                  </a:cubicBezTo>
                  <a:cubicBezTo>
                    <a:pt x="465551" y="126373"/>
                    <a:pt x="464672" y="126440"/>
                    <a:pt x="463671" y="126609"/>
                  </a:cubicBezTo>
                  <a:cubicBezTo>
                    <a:pt x="476380" y="116556"/>
                    <a:pt x="486317" y="105491"/>
                    <a:pt x="495578" y="98001"/>
                  </a:cubicBezTo>
                  <a:cubicBezTo>
                    <a:pt x="493686" y="120874"/>
                    <a:pt x="488210" y="138551"/>
                    <a:pt x="477394" y="138551"/>
                  </a:cubicBezTo>
                </a:path>
              </a:pathLst>
            </a:custGeom>
            <a:solidFill>
              <a:srgbClr val="D31245"/>
            </a:solidFill>
            <a:ln w="67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450FC75-072C-4CCC-8FA7-5722EA15F4BE}"/>
                </a:ext>
              </a:extLst>
            </p:cNvPr>
            <p:cNvSpPr/>
            <p:nvPr/>
          </p:nvSpPr>
          <p:spPr>
            <a:xfrm>
              <a:off x="7540396" y="1444306"/>
              <a:ext cx="650862" cy="195928"/>
            </a:xfrm>
            <a:custGeom>
              <a:avLst/>
              <a:gdLst>
                <a:gd name="connsiteX0" fmla="*/ 572163 w 650861"/>
                <a:gd name="connsiteY0" fmla="*/ 71059 h 195927"/>
                <a:gd name="connsiteX1" fmla="*/ 566863 w 650861"/>
                <a:gd name="connsiteY1" fmla="*/ 80465 h 195927"/>
                <a:gd name="connsiteX2" fmla="*/ 570730 w 650861"/>
                <a:gd name="connsiteY2" fmla="*/ 83906 h 195927"/>
                <a:gd name="connsiteX3" fmla="*/ 596823 w 650861"/>
                <a:gd name="connsiteY3" fmla="*/ 57525 h 195927"/>
                <a:gd name="connsiteX4" fmla="*/ 583729 w 650861"/>
                <a:gd name="connsiteY4" fmla="*/ 42438 h 195927"/>
                <a:gd name="connsiteX5" fmla="*/ 565984 w 650861"/>
                <a:gd name="connsiteY5" fmla="*/ 57808 h 195927"/>
                <a:gd name="connsiteX6" fmla="*/ 572163 w 650861"/>
                <a:gd name="connsiteY6" fmla="*/ 71059 h 195927"/>
                <a:gd name="connsiteX7" fmla="*/ 107639 w 650861"/>
                <a:gd name="connsiteY7" fmla="*/ 184019 h 195927"/>
                <a:gd name="connsiteX8" fmla="*/ 99230 w 650861"/>
                <a:gd name="connsiteY8" fmla="*/ 168636 h 195927"/>
                <a:gd name="connsiteX9" fmla="*/ 107443 w 650861"/>
                <a:gd name="connsiteY9" fmla="*/ 130542 h 195927"/>
                <a:gd name="connsiteX10" fmla="*/ 102305 w 650861"/>
                <a:gd name="connsiteY10" fmla="*/ 97224 h 195927"/>
                <a:gd name="connsiteX11" fmla="*/ 188765 w 650861"/>
                <a:gd name="connsiteY11" fmla="*/ 30273 h 195927"/>
                <a:gd name="connsiteX12" fmla="*/ 187616 w 650861"/>
                <a:gd name="connsiteY12" fmla="*/ 2124 h 195927"/>
                <a:gd name="connsiteX13" fmla="*/ 157129 w 650861"/>
                <a:gd name="connsiteY13" fmla="*/ 15754 h 195927"/>
                <a:gd name="connsiteX14" fmla="*/ 105685 w 650861"/>
                <a:gd name="connsiteY14" fmla="*/ 77287 h 195927"/>
                <a:gd name="connsiteX15" fmla="*/ 82161 w 650861"/>
                <a:gd name="connsiteY15" fmla="*/ 88642 h 195927"/>
                <a:gd name="connsiteX16" fmla="*/ 112513 w 650861"/>
                <a:gd name="connsiteY16" fmla="*/ 41682 h 195927"/>
                <a:gd name="connsiteX17" fmla="*/ 98385 w 650861"/>
                <a:gd name="connsiteY17" fmla="*/ 32061 h 195927"/>
                <a:gd name="connsiteX18" fmla="*/ 54621 w 650861"/>
                <a:gd name="connsiteY18" fmla="*/ 58307 h 195927"/>
                <a:gd name="connsiteX19" fmla="*/ 4549 w 650861"/>
                <a:gd name="connsiteY19" fmla="*/ 101138 h 195927"/>
                <a:gd name="connsiteX20" fmla="*/ 16515 w 650861"/>
                <a:gd name="connsiteY20" fmla="*/ 113633 h 195927"/>
                <a:gd name="connsiteX21" fmla="*/ 55635 w 650861"/>
                <a:gd name="connsiteY21" fmla="*/ 78393 h 195927"/>
                <a:gd name="connsiteX22" fmla="*/ 68208 w 650861"/>
                <a:gd name="connsiteY22" fmla="*/ 69622 h 195927"/>
                <a:gd name="connsiteX23" fmla="*/ 69695 w 650861"/>
                <a:gd name="connsiteY23" fmla="*/ 71849 h 195927"/>
                <a:gd name="connsiteX24" fmla="*/ 42926 w 650861"/>
                <a:gd name="connsiteY24" fmla="*/ 110104 h 195927"/>
                <a:gd name="connsiteX25" fmla="*/ 0 w 650861"/>
                <a:gd name="connsiteY25" fmla="*/ 162057 h 195927"/>
                <a:gd name="connsiteX26" fmla="*/ 16602 w 650861"/>
                <a:gd name="connsiteY26" fmla="*/ 178385 h 195927"/>
                <a:gd name="connsiteX27" fmla="*/ 54228 w 650861"/>
                <a:gd name="connsiteY27" fmla="*/ 142153 h 195927"/>
                <a:gd name="connsiteX28" fmla="*/ 76557 w 650861"/>
                <a:gd name="connsiteY28" fmla="*/ 101064 h 195927"/>
                <a:gd name="connsiteX29" fmla="*/ 81086 w 650861"/>
                <a:gd name="connsiteY29" fmla="*/ 114733 h 195927"/>
                <a:gd name="connsiteX30" fmla="*/ 66214 w 650861"/>
                <a:gd name="connsiteY30" fmla="*/ 170261 h 195927"/>
                <a:gd name="connsiteX31" fmla="*/ 91699 w 650861"/>
                <a:gd name="connsiteY31" fmla="*/ 196069 h 195927"/>
                <a:gd name="connsiteX32" fmla="*/ 109586 w 650861"/>
                <a:gd name="connsiteY32" fmla="*/ 186731 h 195927"/>
                <a:gd name="connsiteX33" fmla="*/ 107720 w 650861"/>
                <a:gd name="connsiteY33" fmla="*/ 183897 h 195927"/>
                <a:gd name="connsiteX34" fmla="*/ 645259 w 650861"/>
                <a:gd name="connsiteY34" fmla="*/ 72368 h 195927"/>
                <a:gd name="connsiteX35" fmla="*/ 651478 w 650861"/>
                <a:gd name="connsiteY35" fmla="*/ 78596 h 195927"/>
                <a:gd name="connsiteX36" fmla="*/ 645259 w 650861"/>
                <a:gd name="connsiteY36" fmla="*/ 84803 h 195927"/>
                <a:gd name="connsiteX37" fmla="*/ 639019 w 650861"/>
                <a:gd name="connsiteY37" fmla="*/ 78596 h 195927"/>
                <a:gd name="connsiteX38" fmla="*/ 645252 w 650861"/>
                <a:gd name="connsiteY38" fmla="*/ 72334 h 195927"/>
                <a:gd name="connsiteX39" fmla="*/ 645252 w 650861"/>
                <a:gd name="connsiteY39" fmla="*/ 83265 h 195927"/>
                <a:gd name="connsiteX40" fmla="*/ 649943 w 650861"/>
                <a:gd name="connsiteY40" fmla="*/ 78542 h 195927"/>
                <a:gd name="connsiteX41" fmla="*/ 645252 w 650861"/>
                <a:gd name="connsiteY41" fmla="*/ 73846 h 195927"/>
                <a:gd name="connsiteX42" fmla="*/ 640540 w 650861"/>
                <a:gd name="connsiteY42" fmla="*/ 78528 h 195927"/>
                <a:gd name="connsiteX43" fmla="*/ 645232 w 650861"/>
                <a:gd name="connsiteY43" fmla="*/ 83251 h 195927"/>
                <a:gd name="connsiteX44" fmla="*/ 645637 w 650861"/>
                <a:gd name="connsiteY44" fmla="*/ 75357 h 195927"/>
                <a:gd name="connsiteX45" fmla="*/ 647692 w 650861"/>
                <a:gd name="connsiteY45" fmla="*/ 77233 h 195927"/>
                <a:gd name="connsiteX46" fmla="*/ 646408 w 650861"/>
                <a:gd name="connsiteY46" fmla="*/ 78987 h 195927"/>
                <a:gd name="connsiteX47" fmla="*/ 647692 w 650861"/>
                <a:gd name="connsiteY47" fmla="*/ 80458 h 195927"/>
                <a:gd name="connsiteX48" fmla="*/ 648050 w 650861"/>
                <a:gd name="connsiteY48" fmla="*/ 80458 h 195927"/>
                <a:gd name="connsiteX49" fmla="*/ 648186 w 650861"/>
                <a:gd name="connsiteY49" fmla="*/ 80930 h 195927"/>
                <a:gd name="connsiteX50" fmla="*/ 647239 w 650861"/>
                <a:gd name="connsiteY50" fmla="*/ 81672 h 195927"/>
                <a:gd name="connsiteX51" fmla="*/ 645076 w 650861"/>
                <a:gd name="connsiteY51" fmla="*/ 79176 h 195927"/>
                <a:gd name="connsiteX52" fmla="*/ 644353 w 650861"/>
                <a:gd name="connsiteY52" fmla="*/ 79176 h 195927"/>
                <a:gd name="connsiteX53" fmla="*/ 644353 w 650861"/>
                <a:gd name="connsiteY53" fmla="*/ 81538 h 195927"/>
                <a:gd name="connsiteX54" fmla="*/ 643609 w 650861"/>
                <a:gd name="connsiteY54" fmla="*/ 81672 h 195927"/>
                <a:gd name="connsiteX55" fmla="*/ 642866 w 650861"/>
                <a:gd name="connsiteY55" fmla="*/ 80998 h 195927"/>
                <a:gd name="connsiteX56" fmla="*/ 642866 w 650861"/>
                <a:gd name="connsiteY56" fmla="*/ 75438 h 195927"/>
                <a:gd name="connsiteX57" fmla="*/ 643596 w 650861"/>
                <a:gd name="connsiteY57" fmla="*/ 75344 h 195927"/>
                <a:gd name="connsiteX58" fmla="*/ 645624 w 650861"/>
                <a:gd name="connsiteY58" fmla="*/ 75344 h 195927"/>
                <a:gd name="connsiteX59" fmla="*/ 644373 w 650861"/>
                <a:gd name="connsiteY59" fmla="*/ 76504 h 195927"/>
                <a:gd name="connsiteX60" fmla="*/ 644373 w 650861"/>
                <a:gd name="connsiteY60" fmla="*/ 78056 h 195927"/>
                <a:gd name="connsiteX61" fmla="*/ 645299 w 650861"/>
                <a:gd name="connsiteY61" fmla="*/ 78056 h 195927"/>
                <a:gd name="connsiteX62" fmla="*/ 646313 w 650861"/>
                <a:gd name="connsiteY62" fmla="*/ 77246 h 195927"/>
                <a:gd name="connsiteX63" fmla="*/ 645435 w 650861"/>
                <a:gd name="connsiteY63" fmla="*/ 76504 h 195927"/>
                <a:gd name="connsiteX64" fmla="*/ 644380 w 650861"/>
                <a:gd name="connsiteY64" fmla="*/ 76504 h 195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50861" h="195927">
                  <a:moveTo>
                    <a:pt x="572163" y="71059"/>
                  </a:moveTo>
                  <a:cubicBezTo>
                    <a:pt x="571737" y="75074"/>
                    <a:pt x="567256" y="76875"/>
                    <a:pt x="566863" y="80465"/>
                  </a:cubicBezTo>
                  <a:cubicBezTo>
                    <a:pt x="566640" y="82556"/>
                    <a:pt x="568121" y="83939"/>
                    <a:pt x="570730" y="83906"/>
                  </a:cubicBezTo>
                  <a:cubicBezTo>
                    <a:pt x="577396" y="83838"/>
                    <a:pt x="595269" y="73542"/>
                    <a:pt x="596823" y="57525"/>
                  </a:cubicBezTo>
                  <a:cubicBezTo>
                    <a:pt x="597608" y="49448"/>
                    <a:pt x="592551" y="42438"/>
                    <a:pt x="583729" y="42438"/>
                  </a:cubicBezTo>
                  <a:cubicBezTo>
                    <a:pt x="574807" y="42438"/>
                    <a:pt x="566735" y="50791"/>
                    <a:pt x="565984" y="57808"/>
                  </a:cubicBezTo>
                  <a:cubicBezTo>
                    <a:pt x="565261" y="64670"/>
                    <a:pt x="572576" y="67153"/>
                    <a:pt x="572163" y="71059"/>
                  </a:cubicBezTo>
                  <a:moveTo>
                    <a:pt x="107639" y="184019"/>
                  </a:moveTo>
                  <a:cubicBezTo>
                    <a:pt x="101913" y="183722"/>
                    <a:pt x="99230" y="176901"/>
                    <a:pt x="99230" y="168636"/>
                  </a:cubicBezTo>
                  <a:cubicBezTo>
                    <a:pt x="99230" y="159547"/>
                    <a:pt x="105111" y="139859"/>
                    <a:pt x="107443" y="130542"/>
                  </a:cubicBezTo>
                  <a:cubicBezTo>
                    <a:pt x="109809" y="121143"/>
                    <a:pt x="110823" y="105942"/>
                    <a:pt x="102305" y="97224"/>
                  </a:cubicBezTo>
                  <a:cubicBezTo>
                    <a:pt x="134686" y="84223"/>
                    <a:pt x="182614" y="39942"/>
                    <a:pt x="188765" y="30273"/>
                  </a:cubicBezTo>
                  <a:cubicBezTo>
                    <a:pt x="194917" y="20591"/>
                    <a:pt x="196134" y="8278"/>
                    <a:pt x="187616" y="2124"/>
                  </a:cubicBezTo>
                  <a:cubicBezTo>
                    <a:pt x="179166" y="-4029"/>
                    <a:pt x="165308" y="4000"/>
                    <a:pt x="157129" y="15754"/>
                  </a:cubicBezTo>
                  <a:cubicBezTo>
                    <a:pt x="134618" y="48153"/>
                    <a:pt x="121030" y="63968"/>
                    <a:pt x="105685" y="77287"/>
                  </a:cubicBezTo>
                  <a:cubicBezTo>
                    <a:pt x="93720" y="87677"/>
                    <a:pt x="87907" y="87846"/>
                    <a:pt x="82161" y="88642"/>
                  </a:cubicBezTo>
                  <a:cubicBezTo>
                    <a:pt x="82161" y="88642"/>
                    <a:pt x="104266" y="52525"/>
                    <a:pt x="112513" y="41682"/>
                  </a:cubicBezTo>
                  <a:cubicBezTo>
                    <a:pt x="122416" y="28714"/>
                    <a:pt x="110215" y="23870"/>
                    <a:pt x="98385" y="32061"/>
                  </a:cubicBezTo>
                  <a:cubicBezTo>
                    <a:pt x="95985" y="33728"/>
                    <a:pt x="77280" y="46635"/>
                    <a:pt x="54621" y="58307"/>
                  </a:cubicBezTo>
                  <a:cubicBezTo>
                    <a:pt x="14264" y="79088"/>
                    <a:pt x="4549" y="88669"/>
                    <a:pt x="4549" y="101138"/>
                  </a:cubicBezTo>
                  <a:cubicBezTo>
                    <a:pt x="4549" y="106670"/>
                    <a:pt x="8403" y="113633"/>
                    <a:pt x="16515" y="113633"/>
                  </a:cubicBezTo>
                  <a:cubicBezTo>
                    <a:pt x="32333" y="113633"/>
                    <a:pt x="47976" y="85417"/>
                    <a:pt x="55635" y="78393"/>
                  </a:cubicBezTo>
                  <a:cubicBezTo>
                    <a:pt x="58609" y="75627"/>
                    <a:pt x="65524" y="69622"/>
                    <a:pt x="68208" y="69622"/>
                  </a:cubicBezTo>
                  <a:cubicBezTo>
                    <a:pt x="69087" y="69622"/>
                    <a:pt x="69695" y="70162"/>
                    <a:pt x="69695" y="71849"/>
                  </a:cubicBezTo>
                  <a:cubicBezTo>
                    <a:pt x="69695" y="77246"/>
                    <a:pt x="59197" y="92562"/>
                    <a:pt x="42926" y="110104"/>
                  </a:cubicBezTo>
                  <a:cubicBezTo>
                    <a:pt x="19320" y="135541"/>
                    <a:pt x="0" y="145797"/>
                    <a:pt x="0" y="162057"/>
                  </a:cubicBezTo>
                  <a:cubicBezTo>
                    <a:pt x="0" y="172650"/>
                    <a:pt x="7977" y="178385"/>
                    <a:pt x="16602" y="178385"/>
                  </a:cubicBezTo>
                  <a:cubicBezTo>
                    <a:pt x="34787" y="178385"/>
                    <a:pt x="46955" y="154163"/>
                    <a:pt x="54228" y="142153"/>
                  </a:cubicBezTo>
                  <a:cubicBezTo>
                    <a:pt x="57135" y="137363"/>
                    <a:pt x="73177" y="107520"/>
                    <a:pt x="76557" y="101064"/>
                  </a:cubicBezTo>
                  <a:cubicBezTo>
                    <a:pt x="80072" y="102932"/>
                    <a:pt x="82235" y="106826"/>
                    <a:pt x="81086" y="114733"/>
                  </a:cubicBezTo>
                  <a:cubicBezTo>
                    <a:pt x="78923" y="128969"/>
                    <a:pt x="66214" y="146215"/>
                    <a:pt x="66214" y="170261"/>
                  </a:cubicBezTo>
                  <a:cubicBezTo>
                    <a:pt x="66214" y="189896"/>
                    <a:pt x="84398" y="196055"/>
                    <a:pt x="91699" y="196069"/>
                  </a:cubicBezTo>
                  <a:cubicBezTo>
                    <a:pt x="98445" y="196069"/>
                    <a:pt x="107368" y="193471"/>
                    <a:pt x="109586" y="186731"/>
                  </a:cubicBezTo>
                  <a:cubicBezTo>
                    <a:pt x="109856" y="185719"/>
                    <a:pt x="109518" y="184012"/>
                    <a:pt x="107720" y="183897"/>
                  </a:cubicBezTo>
                  <a:moveTo>
                    <a:pt x="645259" y="72368"/>
                  </a:moveTo>
                  <a:cubicBezTo>
                    <a:pt x="649044" y="72368"/>
                    <a:pt x="651478" y="74797"/>
                    <a:pt x="651478" y="78596"/>
                  </a:cubicBezTo>
                  <a:cubicBezTo>
                    <a:pt x="651478" y="82374"/>
                    <a:pt x="649044" y="84803"/>
                    <a:pt x="645259" y="84803"/>
                  </a:cubicBezTo>
                  <a:cubicBezTo>
                    <a:pt x="641439" y="84803"/>
                    <a:pt x="639019" y="82374"/>
                    <a:pt x="639019" y="78596"/>
                  </a:cubicBezTo>
                  <a:cubicBezTo>
                    <a:pt x="639019" y="74777"/>
                    <a:pt x="641426" y="72334"/>
                    <a:pt x="645252" y="72334"/>
                  </a:cubicBezTo>
                  <a:moveTo>
                    <a:pt x="645252" y="83265"/>
                  </a:moveTo>
                  <a:cubicBezTo>
                    <a:pt x="648125" y="83265"/>
                    <a:pt x="649943" y="81423"/>
                    <a:pt x="649943" y="78542"/>
                  </a:cubicBezTo>
                  <a:cubicBezTo>
                    <a:pt x="649943" y="75661"/>
                    <a:pt x="648118" y="73846"/>
                    <a:pt x="645252" y="73846"/>
                  </a:cubicBezTo>
                  <a:cubicBezTo>
                    <a:pt x="642359" y="73846"/>
                    <a:pt x="640540" y="75668"/>
                    <a:pt x="640540" y="78528"/>
                  </a:cubicBezTo>
                  <a:cubicBezTo>
                    <a:pt x="640540" y="81389"/>
                    <a:pt x="642365" y="83251"/>
                    <a:pt x="645232" y="83251"/>
                  </a:cubicBezTo>
                  <a:moveTo>
                    <a:pt x="645637" y="75357"/>
                  </a:moveTo>
                  <a:cubicBezTo>
                    <a:pt x="646604" y="75357"/>
                    <a:pt x="647692" y="75830"/>
                    <a:pt x="647692" y="77233"/>
                  </a:cubicBezTo>
                  <a:cubicBezTo>
                    <a:pt x="647692" y="78164"/>
                    <a:pt x="647084" y="78717"/>
                    <a:pt x="646408" y="78987"/>
                  </a:cubicBezTo>
                  <a:cubicBezTo>
                    <a:pt x="646840" y="79594"/>
                    <a:pt x="647179" y="80458"/>
                    <a:pt x="647692" y="80458"/>
                  </a:cubicBezTo>
                  <a:lnTo>
                    <a:pt x="648050" y="80458"/>
                  </a:lnTo>
                  <a:cubicBezTo>
                    <a:pt x="648118" y="80525"/>
                    <a:pt x="648186" y="80660"/>
                    <a:pt x="648186" y="80930"/>
                  </a:cubicBezTo>
                  <a:cubicBezTo>
                    <a:pt x="648186" y="81362"/>
                    <a:pt x="647868" y="81672"/>
                    <a:pt x="647239" y="81672"/>
                  </a:cubicBezTo>
                  <a:cubicBezTo>
                    <a:pt x="646023" y="81672"/>
                    <a:pt x="645887" y="80228"/>
                    <a:pt x="645076" y="79176"/>
                  </a:cubicBezTo>
                  <a:lnTo>
                    <a:pt x="644353" y="79176"/>
                  </a:lnTo>
                  <a:lnTo>
                    <a:pt x="644353" y="81538"/>
                  </a:lnTo>
                  <a:cubicBezTo>
                    <a:pt x="644217" y="81632"/>
                    <a:pt x="643880" y="81672"/>
                    <a:pt x="643609" y="81672"/>
                  </a:cubicBezTo>
                  <a:cubicBezTo>
                    <a:pt x="643204" y="81672"/>
                    <a:pt x="642866" y="81605"/>
                    <a:pt x="642866" y="80998"/>
                  </a:cubicBezTo>
                  <a:lnTo>
                    <a:pt x="642866" y="75438"/>
                  </a:lnTo>
                  <a:cubicBezTo>
                    <a:pt x="643001" y="75371"/>
                    <a:pt x="643271" y="75344"/>
                    <a:pt x="643596" y="75344"/>
                  </a:cubicBezTo>
                  <a:lnTo>
                    <a:pt x="645624" y="75344"/>
                  </a:lnTo>
                  <a:close/>
                  <a:moveTo>
                    <a:pt x="644373" y="76504"/>
                  </a:moveTo>
                  <a:lnTo>
                    <a:pt x="644373" y="78056"/>
                  </a:lnTo>
                  <a:lnTo>
                    <a:pt x="645299" y="78056"/>
                  </a:lnTo>
                  <a:cubicBezTo>
                    <a:pt x="645948" y="78056"/>
                    <a:pt x="646313" y="77752"/>
                    <a:pt x="646313" y="77246"/>
                  </a:cubicBezTo>
                  <a:cubicBezTo>
                    <a:pt x="646313" y="76774"/>
                    <a:pt x="645975" y="76504"/>
                    <a:pt x="645435" y="76504"/>
                  </a:cubicBezTo>
                  <a:lnTo>
                    <a:pt x="644380" y="76504"/>
                  </a:lnTo>
                  <a:close/>
                </a:path>
              </a:pathLst>
            </a:custGeom>
            <a:solidFill>
              <a:srgbClr val="D31245"/>
            </a:solidFill>
            <a:ln w="67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pic>
        <p:nvPicPr>
          <p:cNvPr id="93" name="Picture 92">
            <a:extLst>
              <a:ext uri="{FF2B5EF4-FFF2-40B4-BE49-F238E27FC236}">
                <a16:creationId xmlns:a16="http://schemas.microsoft.com/office/drawing/2014/main" id="{38852785-9331-544F-98E3-26F3490869FF}"/>
              </a:ext>
            </a:extLst>
          </p:cNvPr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7322318" y="3855959"/>
            <a:ext cx="4464000" cy="72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277FAD-5D5F-5240-848D-91C88F6058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6638" y="1197390"/>
            <a:ext cx="254000" cy="241300"/>
          </a:xfrm>
          <a:prstGeom prst="rect">
            <a:avLst/>
          </a:prstGeom>
        </p:spPr>
      </p:pic>
      <p:sp>
        <p:nvSpPr>
          <p:cNvPr id="95" name="Freeform 88">
            <a:extLst>
              <a:ext uri="{FF2B5EF4-FFF2-40B4-BE49-F238E27FC236}">
                <a16:creationId xmlns:a16="http://schemas.microsoft.com/office/drawing/2014/main" id="{5E947ECF-EC2D-FC43-A787-6C1B51A5358E}"/>
              </a:ext>
            </a:extLst>
          </p:cNvPr>
          <p:cNvSpPr/>
          <p:nvPr/>
        </p:nvSpPr>
        <p:spPr>
          <a:xfrm>
            <a:off x="419105" y="3235917"/>
            <a:ext cx="2492142" cy="230450"/>
          </a:xfrm>
          <a:custGeom>
            <a:avLst/>
            <a:gdLst>
              <a:gd name="connsiteX0" fmla="*/ 2103388 w 2209388"/>
              <a:gd name="connsiteY0" fmla="*/ 25053 h 119136"/>
              <a:gd name="connsiteX1" fmla="*/ 2103388 w 2209388"/>
              <a:gd name="connsiteY1" fmla="*/ 94084 h 119136"/>
              <a:gd name="connsiteX2" fmla="*/ 2166654 w 2209388"/>
              <a:gd name="connsiteY2" fmla="*/ 94084 h 119136"/>
              <a:gd name="connsiteX3" fmla="*/ 2166654 w 2209388"/>
              <a:gd name="connsiteY3" fmla="*/ 25053 h 119136"/>
              <a:gd name="connsiteX4" fmla="*/ 1994938 w 2209388"/>
              <a:gd name="connsiteY4" fmla="*/ 25053 h 119136"/>
              <a:gd name="connsiteX5" fmla="*/ 1994938 w 2209388"/>
              <a:gd name="connsiteY5" fmla="*/ 94084 h 119136"/>
              <a:gd name="connsiteX6" fmla="*/ 2058204 w 2209388"/>
              <a:gd name="connsiteY6" fmla="*/ 94084 h 119136"/>
              <a:gd name="connsiteX7" fmla="*/ 2058204 w 2209388"/>
              <a:gd name="connsiteY7" fmla="*/ 25053 h 119136"/>
              <a:gd name="connsiteX8" fmla="*/ 1886482 w 2209388"/>
              <a:gd name="connsiteY8" fmla="*/ 25053 h 119136"/>
              <a:gd name="connsiteX9" fmla="*/ 1886482 w 2209388"/>
              <a:gd name="connsiteY9" fmla="*/ 94084 h 119136"/>
              <a:gd name="connsiteX10" fmla="*/ 1949748 w 2209388"/>
              <a:gd name="connsiteY10" fmla="*/ 94084 h 119136"/>
              <a:gd name="connsiteX11" fmla="*/ 1949748 w 2209388"/>
              <a:gd name="connsiteY11" fmla="*/ 25053 h 119136"/>
              <a:gd name="connsiteX12" fmla="*/ 1778027 w 2209388"/>
              <a:gd name="connsiteY12" fmla="*/ 25053 h 119136"/>
              <a:gd name="connsiteX13" fmla="*/ 1778027 w 2209388"/>
              <a:gd name="connsiteY13" fmla="*/ 94084 h 119136"/>
              <a:gd name="connsiteX14" fmla="*/ 1841293 w 2209388"/>
              <a:gd name="connsiteY14" fmla="*/ 94084 h 119136"/>
              <a:gd name="connsiteX15" fmla="*/ 1841293 w 2209388"/>
              <a:gd name="connsiteY15" fmla="*/ 25053 h 119136"/>
              <a:gd name="connsiteX16" fmla="*/ 1669571 w 2209388"/>
              <a:gd name="connsiteY16" fmla="*/ 25053 h 119136"/>
              <a:gd name="connsiteX17" fmla="*/ 1669571 w 2209388"/>
              <a:gd name="connsiteY17" fmla="*/ 94084 h 119136"/>
              <a:gd name="connsiteX18" fmla="*/ 1732837 w 2209388"/>
              <a:gd name="connsiteY18" fmla="*/ 94084 h 119136"/>
              <a:gd name="connsiteX19" fmla="*/ 1732837 w 2209388"/>
              <a:gd name="connsiteY19" fmla="*/ 25053 h 119136"/>
              <a:gd name="connsiteX20" fmla="*/ 1561115 w 2209388"/>
              <a:gd name="connsiteY20" fmla="*/ 25053 h 119136"/>
              <a:gd name="connsiteX21" fmla="*/ 1561115 w 2209388"/>
              <a:gd name="connsiteY21" fmla="*/ 94084 h 119136"/>
              <a:gd name="connsiteX22" fmla="*/ 1624381 w 2209388"/>
              <a:gd name="connsiteY22" fmla="*/ 94084 h 119136"/>
              <a:gd name="connsiteX23" fmla="*/ 1624381 w 2209388"/>
              <a:gd name="connsiteY23" fmla="*/ 25053 h 119136"/>
              <a:gd name="connsiteX24" fmla="*/ 1452659 w 2209388"/>
              <a:gd name="connsiteY24" fmla="*/ 25053 h 119136"/>
              <a:gd name="connsiteX25" fmla="*/ 1452659 w 2209388"/>
              <a:gd name="connsiteY25" fmla="*/ 94084 h 119136"/>
              <a:gd name="connsiteX26" fmla="*/ 1515925 w 2209388"/>
              <a:gd name="connsiteY26" fmla="*/ 94084 h 119136"/>
              <a:gd name="connsiteX27" fmla="*/ 1515925 w 2209388"/>
              <a:gd name="connsiteY27" fmla="*/ 25053 h 119136"/>
              <a:gd name="connsiteX28" fmla="*/ 1344204 w 2209388"/>
              <a:gd name="connsiteY28" fmla="*/ 25053 h 119136"/>
              <a:gd name="connsiteX29" fmla="*/ 1344204 w 2209388"/>
              <a:gd name="connsiteY29" fmla="*/ 94084 h 119136"/>
              <a:gd name="connsiteX30" fmla="*/ 1407470 w 2209388"/>
              <a:gd name="connsiteY30" fmla="*/ 94084 h 119136"/>
              <a:gd name="connsiteX31" fmla="*/ 1407470 w 2209388"/>
              <a:gd name="connsiteY31" fmla="*/ 25053 h 119136"/>
              <a:gd name="connsiteX32" fmla="*/ 1235748 w 2209388"/>
              <a:gd name="connsiteY32" fmla="*/ 25053 h 119136"/>
              <a:gd name="connsiteX33" fmla="*/ 1235748 w 2209388"/>
              <a:gd name="connsiteY33" fmla="*/ 94084 h 119136"/>
              <a:gd name="connsiteX34" fmla="*/ 1299014 w 2209388"/>
              <a:gd name="connsiteY34" fmla="*/ 94084 h 119136"/>
              <a:gd name="connsiteX35" fmla="*/ 1299014 w 2209388"/>
              <a:gd name="connsiteY35" fmla="*/ 25053 h 119136"/>
              <a:gd name="connsiteX36" fmla="*/ 1127292 w 2209388"/>
              <a:gd name="connsiteY36" fmla="*/ 25053 h 119136"/>
              <a:gd name="connsiteX37" fmla="*/ 1127292 w 2209388"/>
              <a:gd name="connsiteY37" fmla="*/ 94084 h 119136"/>
              <a:gd name="connsiteX38" fmla="*/ 1190558 w 2209388"/>
              <a:gd name="connsiteY38" fmla="*/ 94084 h 119136"/>
              <a:gd name="connsiteX39" fmla="*/ 1190558 w 2209388"/>
              <a:gd name="connsiteY39" fmla="*/ 25053 h 119136"/>
              <a:gd name="connsiteX40" fmla="*/ 1018837 w 2209388"/>
              <a:gd name="connsiteY40" fmla="*/ 25053 h 119136"/>
              <a:gd name="connsiteX41" fmla="*/ 1018837 w 2209388"/>
              <a:gd name="connsiteY41" fmla="*/ 94084 h 119136"/>
              <a:gd name="connsiteX42" fmla="*/ 1082103 w 2209388"/>
              <a:gd name="connsiteY42" fmla="*/ 94084 h 119136"/>
              <a:gd name="connsiteX43" fmla="*/ 1082103 w 2209388"/>
              <a:gd name="connsiteY43" fmla="*/ 25053 h 119136"/>
              <a:gd name="connsiteX44" fmla="*/ 910381 w 2209388"/>
              <a:gd name="connsiteY44" fmla="*/ 25053 h 119136"/>
              <a:gd name="connsiteX45" fmla="*/ 910381 w 2209388"/>
              <a:gd name="connsiteY45" fmla="*/ 94084 h 119136"/>
              <a:gd name="connsiteX46" fmla="*/ 973647 w 2209388"/>
              <a:gd name="connsiteY46" fmla="*/ 94084 h 119136"/>
              <a:gd name="connsiteX47" fmla="*/ 973647 w 2209388"/>
              <a:gd name="connsiteY47" fmla="*/ 25053 h 119136"/>
              <a:gd name="connsiteX48" fmla="*/ 801925 w 2209388"/>
              <a:gd name="connsiteY48" fmla="*/ 25053 h 119136"/>
              <a:gd name="connsiteX49" fmla="*/ 801925 w 2209388"/>
              <a:gd name="connsiteY49" fmla="*/ 94084 h 119136"/>
              <a:gd name="connsiteX50" fmla="*/ 865191 w 2209388"/>
              <a:gd name="connsiteY50" fmla="*/ 94084 h 119136"/>
              <a:gd name="connsiteX51" fmla="*/ 865191 w 2209388"/>
              <a:gd name="connsiteY51" fmla="*/ 25053 h 119136"/>
              <a:gd name="connsiteX52" fmla="*/ 693469 w 2209388"/>
              <a:gd name="connsiteY52" fmla="*/ 25053 h 119136"/>
              <a:gd name="connsiteX53" fmla="*/ 693469 w 2209388"/>
              <a:gd name="connsiteY53" fmla="*/ 94084 h 119136"/>
              <a:gd name="connsiteX54" fmla="*/ 756735 w 2209388"/>
              <a:gd name="connsiteY54" fmla="*/ 94084 h 119136"/>
              <a:gd name="connsiteX55" fmla="*/ 756735 w 2209388"/>
              <a:gd name="connsiteY55" fmla="*/ 25053 h 119136"/>
              <a:gd name="connsiteX56" fmla="*/ 585014 w 2209388"/>
              <a:gd name="connsiteY56" fmla="*/ 25053 h 119136"/>
              <a:gd name="connsiteX57" fmla="*/ 585014 w 2209388"/>
              <a:gd name="connsiteY57" fmla="*/ 94084 h 119136"/>
              <a:gd name="connsiteX58" fmla="*/ 648280 w 2209388"/>
              <a:gd name="connsiteY58" fmla="*/ 94084 h 119136"/>
              <a:gd name="connsiteX59" fmla="*/ 648280 w 2209388"/>
              <a:gd name="connsiteY59" fmla="*/ 25053 h 119136"/>
              <a:gd name="connsiteX60" fmla="*/ 476558 w 2209388"/>
              <a:gd name="connsiteY60" fmla="*/ 25053 h 119136"/>
              <a:gd name="connsiteX61" fmla="*/ 476558 w 2209388"/>
              <a:gd name="connsiteY61" fmla="*/ 94084 h 119136"/>
              <a:gd name="connsiteX62" fmla="*/ 539824 w 2209388"/>
              <a:gd name="connsiteY62" fmla="*/ 94084 h 119136"/>
              <a:gd name="connsiteX63" fmla="*/ 539824 w 2209388"/>
              <a:gd name="connsiteY63" fmla="*/ 25053 h 119136"/>
              <a:gd name="connsiteX64" fmla="*/ 368102 w 2209388"/>
              <a:gd name="connsiteY64" fmla="*/ 25053 h 119136"/>
              <a:gd name="connsiteX65" fmla="*/ 368102 w 2209388"/>
              <a:gd name="connsiteY65" fmla="*/ 94084 h 119136"/>
              <a:gd name="connsiteX66" fmla="*/ 431368 w 2209388"/>
              <a:gd name="connsiteY66" fmla="*/ 94084 h 119136"/>
              <a:gd name="connsiteX67" fmla="*/ 431368 w 2209388"/>
              <a:gd name="connsiteY67" fmla="*/ 25053 h 119136"/>
              <a:gd name="connsiteX68" fmla="*/ 259646 w 2209388"/>
              <a:gd name="connsiteY68" fmla="*/ 25053 h 119136"/>
              <a:gd name="connsiteX69" fmla="*/ 259646 w 2209388"/>
              <a:gd name="connsiteY69" fmla="*/ 94084 h 119136"/>
              <a:gd name="connsiteX70" fmla="*/ 322912 w 2209388"/>
              <a:gd name="connsiteY70" fmla="*/ 94084 h 119136"/>
              <a:gd name="connsiteX71" fmla="*/ 322912 w 2209388"/>
              <a:gd name="connsiteY71" fmla="*/ 25053 h 119136"/>
              <a:gd name="connsiteX72" fmla="*/ 151191 w 2209388"/>
              <a:gd name="connsiteY72" fmla="*/ 25053 h 119136"/>
              <a:gd name="connsiteX73" fmla="*/ 151191 w 2209388"/>
              <a:gd name="connsiteY73" fmla="*/ 94084 h 119136"/>
              <a:gd name="connsiteX74" fmla="*/ 214457 w 2209388"/>
              <a:gd name="connsiteY74" fmla="*/ 94084 h 119136"/>
              <a:gd name="connsiteX75" fmla="*/ 214457 w 2209388"/>
              <a:gd name="connsiteY75" fmla="*/ 25053 h 119136"/>
              <a:gd name="connsiteX76" fmla="*/ 42735 w 2209388"/>
              <a:gd name="connsiteY76" fmla="*/ 25053 h 119136"/>
              <a:gd name="connsiteX77" fmla="*/ 42735 w 2209388"/>
              <a:gd name="connsiteY77" fmla="*/ 94084 h 119136"/>
              <a:gd name="connsiteX78" fmla="*/ 106001 w 2209388"/>
              <a:gd name="connsiteY78" fmla="*/ 94084 h 119136"/>
              <a:gd name="connsiteX79" fmla="*/ 106001 w 2209388"/>
              <a:gd name="connsiteY79" fmla="*/ 25053 h 119136"/>
              <a:gd name="connsiteX80" fmla="*/ 0 w 2209388"/>
              <a:gd name="connsiteY80" fmla="*/ 0 h 119136"/>
              <a:gd name="connsiteX81" fmla="*/ 2209388 w 2209388"/>
              <a:gd name="connsiteY81" fmla="*/ 0 h 119136"/>
              <a:gd name="connsiteX82" fmla="*/ 2209388 w 2209388"/>
              <a:gd name="connsiteY82" fmla="*/ 119136 h 119136"/>
              <a:gd name="connsiteX83" fmla="*/ 0 w 2209388"/>
              <a:gd name="connsiteY83" fmla="*/ 119136 h 119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2209388" h="119136">
                <a:moveTo>
                  <a:pt x="2103388" y="25053"/>
                </a:moveTo>
                <a:lnTo>
                  <a:pt x="2103388" y="94084"/>
                </a:lnTo>
                <a:lnTo>
                  <a:pt x="2166654" y="94084"/>
                </a:lnTo>
                <a:lnTo>
                  <a:pt x="2166654" y="25053"/>
                </a:lnTo>
                <a:close/>
                <a:moveTo>
                  <a:pt x="1994938" y="25053"/>
                </a:moveTo>
                <a:lnTo>
                  <a:pt x="1994938" y="94084"/>
                </a:lnTo>
                <a:lnTo>
                  <a:pt x="2058204" y="94084"/>
                </a:lnTo>
                <a:lnTo>
                  <a:pt x="2058204" y="25053"/>
                </a:lnTo>
                <a:close/>
                <a:moveTo>
                  <a:pt x="1886482" y="25053"/>
                </a:moveTo>
                <a:lnTo>
                  <a:pt x="1886482" y="94084"/>
                </a:lnTo>
                <a:lnTo>
                  <a:pt x="1949748" y="94084"/>
                </a:lnTo>
                <a:lnTo>
                  <a:pt x="1949748" y="25053"/>
                </a:lnTo>
                <a:close/>
                <a:moveTo>
                  <a:pt x="1778027" y="25053"/>
                </a:moveTo>
                <a:lnTo>
                  <a:pt x="1778027" y="94084"/>
                </a:lnTo>
                <a:lnTo>
                  <a:pt x="1841293" y="94084"/>
                </a:lnTo>
                <a:lnTo>
                  <a:pt x="1841293" y="25053"/>
                </a:lnTo>
                <a:close/>
                <a:moveTo>
                  <a:pt x="1669571" y="25053"/>
                </a:moveTo>
                <a:lnTo>
                  <a:pt x="1669571" y="94084"/>
                </a:lnTo>
                <a:lnTo>
                  <a:pt x="1732837" y="94084"/>
                </a:lnTo>
                <a:lnTo>
                  <a:pt x="1732837" y="25053"/>
                </a:lnTo>
                <a:close/>
                <a:moveTo>
                  <a:pt x="1561115" y="25053"/>
                </a:moveTo>
                <a:lnTo>
                  <a:pt x="1561115" y="94084"/>
                </a:lnTo>
                <a:lnTo>
                  <a:pt x="1624381" y="94084"/>
                </a:lnTo>
                <a:lnTo>
                  <a:pt x="1624381" y="25053"/>
                </a:lnTo>
                <a:close/>
                <a:moveTo>
                  <a:pt x="1452659" y="25053"/>
                </a:moveTo>
                <a:lnTo>
                  <a:pt x="1452659" y="94084"/>
                </a:lnTo>
                <a:lnTo>
                  <a:pt x="1515925" y="94084"/>
                </a:lnTo>
                <a:lnTo>
                  <a:pt x="1515925" y="25053"/>
                </a:lnTo>
                <a:close/>
                <a:moveTo>
                  <a:pt x="1344204" y="25053"/>
                </a:moveTo>
                <a:lnTo>
                  <a:pt x="1344204" y="94084"/>
                </a:lnTo>
                <a:lnTo>
                  <a:pt x="1407470" y="94084"/>
                </a:lnTo>
                <a:lnTo>
                  <a:pt x="1407470" y="25053"/>
                </a:lnTo>
                <a:close/>
                <a:moveTo>
                  <a:pt x="1235748" y="25053"/>
                </a:moveTo>
                <a:lnTo>
                  <a:pt x="1235748" y="94084"/>
                </a:lnTo>
                <a:lnTo>
                  <a:pt x="1299014" y="94084"/>
                </a:lnTo>
                <a:lnTo>
                  <a:pt x="1299014" y="25053"/>
                </a:lnTo>
                <a:close/>
                <a:moveTo>
                  <a:pt x="1127292" y="25053"/>
                </a:moveTo>
                <a:lnTo>
                  <a:pt x="1127292" y="94084"/>
                </a:lnTo>
                <a:lnTo>
                  <a:pt x="1190558" y="94084"/>
                </a:lnTo>
                <a:lnTo>
                  <a:pt x="1190558" y="25053"/>
                </a:lnTo>
                <a:close/>
                <a:moveTo>
                  <a:pt x="1018837" y="25053"/>
                </a:moveTo>
                <a:lnTo>
                  <a:pt x="1018837" y="94084"/>
                </a:lnTo>
                <a:lnTo>
                  <a:pt x="1082103" y="94084"/>
                </a:lnTo>
                <a:lnTo>
                  <a:pt x="1082103" y="25053"/>
                </a:lnTo>
                <a:close/>
                <a:moveTo>
                  <a:pt x="910381" y="25053"/>
                </a:moveTo>
                <a:lnTo>
                  <a:pt x="910381" y="94084"/>
                </a:lnTo>
                <a:lnTo>
                  <a:pt x="973647" y="94084"/>
                </a:lnTo>
                <a:lnTo>
                  <a:pt x="973647" y="25053"/>
                </a:lnTo>
                <a:close/>
                <a:moveTo>
                  <a:pt x="801925" y="25053"/>
                </a:moveTo>
                <a:lnTo>
                  <a:pt x="801925" y="94084"/>
                </a:lnTo>
                <a:lnTo>
                  <a:pt x="865191" y="94084"/>
                </a:lnTo>
                <a:lnTo>
                  <a:pt x="865191" y="25053"/>
                </a:lnTo>
                <a:close/>
                <a:moveTo>
                  <a:pt x="693469" y="25053"/>
                </a:moveTo>
                <a:lnTo>
                  <a:pt x="693469" y="94084"/>
                </a:lnTo>
                <a:lnTo>
                  <a:pt x="756735" y="94084"/>
                </a:lnTo>
                <a:lnTo>
                  <a:pt x="756735" y="25053"/>
                </a:lnTo>
                <a:close/>
                <a:moveTo>
                  <a:pt x="585014" y="25053"/>
                </a:moveTo>
                <a:lnTo>
                  <a:pt x="585014" y="94084"/>
                </a:lnTo>
                <a:lnTo>
                  <a:pt x="648280" y="94084"/>
                </a:lnTo>
                <a:lnTo>
                  <a:pt x="648280" y="25053"/>
                </a:lnTo>
                <a:close/>
                <a:moveTo>
                  <a:pt x="476558" y="25053"/>
                </a:moveTo>
                <a:lnTo>
                  <a:pt x="476558" y="94084"/>
                </a:lnTo>
                <a:lnTo>
                  <a:pt x="539824" y="94084"/>
                </a:lnTo>
                <a:lnTo>
                  <a:pt x="539824" y="25053"/>
                </a:lnTo>
                <a:close/>
                <a:moveTo>
                  <a:pt x="368102" y="25053"/>
                </a:moveTo>
                <a:lnTo>
                  <a:pt x="368102" y="94084"/>
                </a:lnTo>
                <a:lnTo>
                  <a:pt x="431368" y="94084"/>
                </a:lnTo>
                <a:lnTo>
                  <a:pt x="431368" y="25053"/>
                </a:lnTo>
                <a:close/>
                <a:moveTo>
                  <a:pt x="259646" y="25053"/>
                </a:moveTo>
                <a:lnTo>
                  <a:pt x="259646" y="94084"/>
                </a:lnTo>
                <a:lnTo>
                  <a:pt x="322912" y="94084"/>
                </a:lnTo>
                <a:lnTo>
                  <a:pt x="322912" y="25053"/>
                </a:lnTo>
                <a:close/>
                <a:moveTo>
                  <a:pt x="151191" y="25053"/>
                </a:moveTo>
                <a:lnTo>
                  <a:pt x="151191" y="94084"/>
                </a:lnTo>
                <a:lnTo>
                  <a:pt x="214457" y="94084"/>
                </a:lnTo>
                <a:lnTo>
                  <a:pt x="214457" y="25053"/>
                </a:lnTo>
                <a:close/>
                <a:moveTo>
                  <a:pt x="42735" y="25053"/>
                </a:moveTo>
                <a:lnTo>
                  <a:pt x="42735" y="94084"/>
                </a:lnTo>
                <a:lnTo>
                  <a:pt x="106001" y="94084"/>
                </a:lnTo>
                <a:lnTo>
                  <a:pt x="106001" y="25053"/>
                </a:lnTo>
                <a:close/>
                <a:moveTo>
                  <a:pt x="0" y="0"/>
                </a:moveTo>
                <a:lnTo>
                  <a:pt x="2209388" y="0"/>
                </a:lnTo>
                <a:lnTo>
                  <a:pt x="2209388" y="119136"/>
                </a:lnTo>
                <a:lnTo>
                  <a:pt x="0" y="1191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88">
            <a:extLst>
              <a:ext uri="{FF2B5EF4-FFF2-40B4-BE49-F238E27FC236}">
                <a16:creationId xmlns:a16="http://schemas.microsoft.com/office/drawing/2014/main" id="{AC2D4760-9658-EA4B-B171-8CAA3D79271D}"/>
              </a:ext>
            </a:extLst>
          </p:cNvPr>
          <p:cNvSpPr/>
          <p:nvPr/>
        </p:nvSpPr>
        <p:spPr>
          <a:xfrm>
            <a:off x="419105" y="3987355"/>
            <a:ext cx="2492142" cy="230450"/>
          </a:xfrm>
          <a:custGeom>
            <a:avLst/>
            <a:gdLst>
              <a:gd name="connsiteX0" fmla="*/ 2103388 w 2209388"/>
              <a:gd name="connsiteY0" fmla="*/ 25053 h 119136"/>
              <a:gd name="connsiteX1" fmla="*/ 2103388 w 2209388"/>
              <a:gd name="connsiteY1" fmla="*/ 94084 h 119136"/>
              <a:gd name="connsiteX2" fmla="*/ 2166654 w 2209388"/>
              <a:gd name="connsiteY2" fmla="*/ 94084 h 119136"/>
              <a:gd name="connsiteX3" fmla="*/ 2166654 w 2209388"/>
              <a:gd name="connsiteY3" fmla="*/ 25053 h 119136"/>
              <a:gd name="connsiteX4" fmla="*/ 1994938 w 2209388"/>
              <a:gd name="connsiteY4" fmla="*/ 25053 h 119136"/>
              <a:gd name="connsiteX5" fmla="*/ 1994938 w 2209388"/>
              <a:gd name="connsiteY5" fmla="*/ 94084 h 119136"/>
              <a:gd name="connsiteX6" fmla="*/ 2058204 w 2209388"/>
              <a:gd name="connsiteY6" fmla="*/ 94084 h 119136"/>
              <a:gd name="connsiteX7" fmla="*/ 2058204 w 2209388"/>
              <a:gd name="connsiteY7" fmla="*/ 25053 h 119136"/>
              <a:gd name="connsiteX8" fmla="*/ 1886482 w 2209388"/>
              <a:gd name="connsiteY8" fmla="*/ 25053 h 119136"/>
              <a:gd name="connsiteX9" fmla="*/ 1886482 w 2209388"/>
              <a:gd name="connsiteY9" fmla="*/ 94084 h 119136"/>
              <a:gd name="connsiteX10" fmla="*/ 1949748 w 2209388"/>
              <a:gd name="connsiteY10" fmla="*/ 94084 h 119136"/>
              <a:gd name="connsiteX11" fmla="*/ 1949748 w 2209388"/>
              <a:gd name="connsiteY11" fmla="*/ 25053 h 119136"/>
              <a:gd name="connsiteX12" fmla="*/ 1778027 w 2209388"/>
              <a:gd name="connsiteY12" fmla="*/ 25053 h 119136"/>
              <a:gd name="connsiteX13" fmla="*/ 1778027 w 2209388"/>
              <a:gd name="connsiteY13" fmla="*/ 94084 h 119136"/>
              <a:gd name="connsiteX14" fmla="*/ 1841293 w 2209388"/>
              <a:gd name="connsiteY14" fmla="*/ 94084 h 119136"/>
              <a:gd name="connsiteX15" fmla="*/ 1841293 w 2209388"/>
              <a:gd name="connsiteY15" fmla="*/ 25053 h 119136"/>
              <a:gd name="connsiteX16" fmla="*/ 1669571 w 2209388"/>
              <a:gd name="connsiteY16" fmla="*/ 25053 h 119136"/>
              <a:gd name="connsiteX17" fmla="*/ 1669571 w 2209388"/>
              <a:gd name="connsiteY17" fmla="*/ 94084 h 119136"/>
              <a:gd name="connsiteX18" fmla="*/ 1732837 w 2209388"/>
              <a:gd name="connsiteY18" fmla="*/ 94084 h 119136"/>
              <a:gd name="connsiteX19" fmla="*/ 1732837 w 2209388"/>
              <a:gd name="connsiteY19" fmla="*/ 25053 h 119136"/>
              <a:gd name="connsiteX20" fmla="*/ 1561115 w 2209388"/>
              <a:gd name="connsiteY20" fmla="*/ 25053 h 119136"/>
              <a:gd name="connsiteX21" fmla="*/ 1561115 w 2209388"/>
              <a:gd name="connsiteY21" fmla="*/ 94084 h 119136"/>
              <a:gd name="connsiteX22" fmla="*/ 1624381 w 2209388"/>
              <a:gd name="connsiteY22" fmla="*/ 94084 h 119136"/>
              <a:gd name="connsiteX23" fmla="*/ 1624381 w 2209388"/>
              <a:gd name="connsiteY23" fmla="*/ 25053 h 119136"/>
              <a:gd name="connsiteX24" fmla="*/ 1452659 w 2209388"/>
              <a:gd name="connsiteY24" fmla="*/ 25053 h 119136"/>
              <a:gd name="connsiteX25" fmla="*/ 1452659 w 2209388"/>
              <a:gd name="connsiteY25" fmla="*/ 94084 h 119136"/>
              <a:gd name="connsiteX26" fmla="*/ 1515925 w 2209388"/>
              <a:gd name="connsiteY26" fmla="*/ 94084 h 119136"/>
              <a:gd name="connsiteX27" fmla="*/ 1515925 w 2209388"/>
              <a:gd name="connsiteY27" fmla="*/ 25053 h 119136"/>
              <a:gd name="connsiteX28" fmla="*/ 1344204 w 2209388"/>
              <a:gd name="connsiteY28" fmla="*/ 25053 h 119136"/>
              <a:gd name="connsiteX29" fmla="*/ 1344204 w 2209388"/>
              <a:gd name="connsiteY29" fmla="*/ 94084 h 119136"/>
              <a:gd name="connsiteX30" fmla="*/ 1407470 w 2209388"/>
              <a:gd name="connsiteY30" fmla="*/ 94084 h 119136"/>
              <a:gd name="connsiteX31" fmla="*/ 1407470 w 2209388"/>
              <a:gd name="connsiteY31" fmla="*/ 25053 h 119136"/>
              <a:gd name="connsiteX32" fmla="*/ 1235748 w 2209388"/>
              <a:gd name="connsiteY32" fmla="*/ 25053 h 119136"/>
              <a:gd name="connsiteX33" fmla="*/ 1235748 w 2209388"/>
              <a:gd name="connsiteY33" fmla="*/ 94084 h 119136"/>
              <a:gd name="connsiteX34" fmla="*/ 1299014 w 2209388"/>
              <a:gd name="connsiteY34" fmla="*/ 94084 h 119136"/>
              <a:gd name="connsiteX35" fmla="*/ 1299014 w 2209388"/>
              <a:gd name="connsiteY35" fmla="*/ 25053 h 119136"/>
              <a:gd name="connsiteX36" fmla="*/ 1127292 w 2209388"/>
              <a:gd name="connsiteY36" fmla="*/ 25053 h 119136"/>
              <a:gd name="connsiteX37" fmla="*/ 1127292 w 2209388"/>
              <a:gd name="connsiteY37" fmla="*/ 94084 h 119136"/>
              <a:gd name="connsiteX38" fmla="*/ 1190558 w 2209388"/>
              <a:gd name="connsiteY38" fmla="*/ 94084 h 119136"/>
              <a:gd name="connsiteX39" fmla="*/ 1190558 w 2209388"/>
              <a:gd name="connsiteY39" fmla="*/ 25053 h 119136"/>
              <a:gd name="connsiteX40" fmla="*/ 1018837 w 2209388"/>
              <a:gd name="connsiteY40" fmla="*/ 25053 h 119136"/>
              <a:gd name="connsiteX41" fmla="*/ 1018837 w 2209388"/>
              <a:gd name="connsiteY41" fmla="*/ 94084 h 119136"/>
              <a:gd name="connsiteX42" fmla="*/ 1082103 w 2209388"/>
              <a:gd name="connsiteY42" fmla="*/ 94084 h 119136"/>
              <a:gd name="connsiteX43" fmla="*/ 1082103 w 2209388"/>
              <a:gd name="connsiteY43" fmla="*/ 25053 h 119136"/>
              <a:gd name="connsiteX44" fmla="*/ 910381 w 2209388"/>
              <a:gd name="connsiteY44" fmla="*/ 25053 h 119136"/>
              <a:gd name="connsiteX45" fmla="*/ 910381 w 2209388"/>
              <a:gd name="connsiteY45" fmla="*/ 94084 h 119136"/>
              <a:gd name="connsiteX46" fmla="*/ 973647 w 2209388"/>
              <a:gd name="connsiteY46" fmla="*/ 94084 h 119136"/>
              <a:gd name="connsiteX47" fmla="*/ 973647 w 2209388"/>
              <a:gd name="connsiteY47" fmla="*/ 25053 h 119136"/>
              <a:gd name="connsiteX48" fmla="*/ 801925 w 2209388"/>
              <a:gd name="connsiteY48" fmla="*/ 25053 h 119136"/>
              <a:gd name="connsiteX49" fmla="*/ 801925 w 2209388"/>
              <a:gd name="connsiteY49" fmla="*/ 94084 h 119136"/>
              <a:gd name="connsiteX50" fmla="*/ 865191 w 2209388"/>
              <a:gd name="connsiteY50" fmla="*/ 94084 h 119136"/>
              <a:gd name="connsiteX51" fmla="*/ 865191 w 2209388"/>
              <a:gd name="connsiteY51" fmla="*/ 25053 h 119136"/>
              <a:gd name="connsiteX52" fmla="*/ 693469 w 2209388"/>
              <a:gd name="connsiteY52" fmla="*/ 25053 h 119136"/>
              <a:gd name="connsiteX53" fmla="*/ 693469 w 2209388"/>
              <a:gd name="connsiteY53" fmla="*/ 94084 h 119136"/>
              <a:gd name="connsiteX54" fmla="*/ 756735 w 2209388"/>
              <a:gd name="connsiteY54" fmla="*/ 94084 h 119136"/>
              <a:gd name="connsiteX55" fmla="*/ 756735 w 2209388"/>
              <a:gd name="connsiteY55" fmla="*/ 25053 h 119136"/>
              <a:gd name="connsiteX56" fmla="*/ 585014 w 2209388"/>
              <a:gd name="connsiteY56" fmla="*/ 25053 h 119136"/>
              <a:gd name="connsiteX57" fmla="*/ 585014 w 2209388"/>
              <a:gd name="connsiteY57" fmla="*/ 94084 h 119136"/>
              <a:gd name="connsiteX58" fmla="*/ 648280 w 2209388"/>
              <a:gd name="connsiteY58" fmla="*/ 94084 h 119136"/>
              <a:gd name="connsiteX59" fmla="*/ 648280 w 2209388"/>
              <a:gd name="connsiteY59" fmla="*/ 25053 h 119136"/>
              <a:gd name="connsiteX60" fmla="*/ 476558 w 2209388"/>
              <a:gd name="connsiteY60" fmla="*/ 25053 h 119136"/>
              <a:gd name="connsiteX61" fmla="*/ 476558 w 2209388"/>
              <a:gd name="connsiteY61" fmla="*/ 94084 h 119136"/>
              <a:gd name="connsiteX62" fmla="*/ 539824 w 2209388"/>
              <a:gd name="connsiteY62" fmla="*/ 94084 h 119136"/>
              <a:gd name="connsiteX63" fmla="*/ 539824 w 2209388"/>
              <a:gd name="connsiteY63" fmla="*/ 25053 h 119136"/>
              <a:gd name="connsiteX64" fmla="*/ 368102 w 2209388"/>
              <a:gd name="connsiteY64" fmla="*/ 25053 h 119136"/>
              <a:gd name="connsiteX65" fmla="*/ 368102 w 2209388"/>
              <a:gd name="connsiteY65" fmla="*/ 94084 h 119136"/>
              <a:gd name="connsiteX66" fmla="*/ 431368 w 2209388"/>
              <a:gd name="connsiteY66" fmla="*/ 94084 h 119136"/>
              <a:gd name="connsiteX67" fmla="*/ 431368 w 2209388"/>
              <a:gd name="connsiteY67" fmla="*/ 25053 h 119136"/>
              <a:gd name="connsiteX68" fmla="*/ 259646 w 2209388"/>
              <a:gd name="connsiteY68" fmla="*/ 25053 h 119136"/>
              <a:gd name="connsiteX69" fmla="*/ 259646 w 2209388"/>
              <a:gd name="connsiteY69" fmla="*/ 94084 h 119136"/>
              <a:gd name="connsiteX70" fmla="*/ 322912 w 2209388"/>
              <a:gd name="connsiteY70" fmla="*/ 94084 h 119136"/>
              <a:gd name="connsiteX71" fmla="*/ 322912 w 2209388"/>
              <a:gd name="connsiteY71" fmla="*/ 25053 h 119136"/>
              <a:gd name="connsiteX72" fmla="*/ 151191 w 2209388"/>
              <a:gd name="connsiteY72" fmla="*/ 25053 h 119136"/>
              <a:gd name="connsiteX73" fmla="*/ 151191 w 2209388"/>
              <a:gd name="connsiteY73" fmla="*/ 94084 h 119136"/>
              <a:gd name="connsiteX74" fmla="*/ 214457 w 2209388"/>
              <a:gd name="connsiteY74" fmla="*/ 94084 h 119136"/>
              <a:gd name="connsiteX75" fmla="*/ 214457 w 2209388"/>
              <a:gd name="connsiteY75" fmla="*/ 25053 h 119136"/>
              <a:gd name="connsiteX76" fmla="*/ 42735 w 2209388"/>
              <a:gd name="connsiteY76" fmla="*/ 25053 h 119136"/>
              <a:gd name="connsiteX77" fmla="*/ 42735 w 2209388"/>
              <a:gd name="connsiteY77" fmla="*/ 94084 h 119136"/>
              <a:gd name="connsiteX78" fmla="*/ 106001 w 2209388"/>
              <a:gd name="connsiteY78" fmla="*/ 94084 h 119136"/>
              <a:gd name="connsiteX79" fmla="*/ 106001 w 2209388"/>
              <a:gd name="connsiteY79" fmla="*/ 25053 h 119136"/>
              <a:gd name="connsiteX80" fmla="*/ 0 w 2209388"/>
              <a:gd name="connsiteY80" fmla="*/ 0 h 119136"/>
              <a:gd name="connsiteX81" fmla="*/ 2209388 w 2209388"/>
              <a:gd name="connsiteY81" fmla="*/ 0 h 119136"/>
              <a:gd name="connsiteX82" fmla="*/ 2209388 w 2209388"/>
              <a:gd name="connsiteY82" fmla="*/ 119136 h 119136"/>
              <a:gd name="connsiteX83" fmla="*/ 0 w 2209388"/>
              <a:gd name="connsiteY83" fmla="*/ 119136 h 119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2209388" h="119136">
                <a:moveTo>
                  <a:pt x="2103388" y="25053"/>
                </a:moveTo>
                <a:lnTo>
                  <a:pt x="2103388" y="94084"/>
                </a:lnTo>
                <a:lnTo>
                  <a:pt x="2166654" y="94084"/>
                </a:lnTo>
                <a:lnTo>
                  <a:pt x="2166654" y="25053"/>
                </a:lnTo>
                <a:close/>
                <a:moveTo>
                  <a:pt x="1994938" y="25053"/>
                </a:moveTo>
                <a:lnTo>
                  <a:pt x="1994938" y="94084"/>
                </a:lnTo>
                <a:lnTo>
                  <a:pt x="2058204" y="94084"/>
                </a:lnTo>
                <a:lnTo>
                  <a:pt x="2058204" y="25053"/>
                </a:lnTo>
                <a:close/>
                <a:moveTo>
                  <a:pt x="1886482" y="25053"/>
                </a:moveTo>
                <a:lnTo>
                  <a:pt x="1886482" y="94084"/>
                </a:lnTo>
                <a:lnTo>
                  <a:pt x="1949748" y="94084"/>
                </a:lnTo>
                <a:lnTo>
                  <a:pt x="1949748" y="25053"/>
                </a:lnTo>
                <a:close/>
                <a:moveTo>
                  <a:pt x="1778027" y="25053"/>
                </a:moveTo>
                <a:lnTo>
                  <a:pt x="1778027" y="94084"/>
                </a:lnTo>
                <a:lnTo>
                  <a:pt x="1841293" y="94084"/>
                </a:lnTo>
                <a:lnTo>
                  <a:pt x="1841293" y="25053"/>
                </a:lnTo>
                <a:close/>
                <a:moveTo>
                  <a:pt x="1669571" y="25053"/>
                </a:moveTo>
                <a:lnTo>
                  <a:pt x="1669571" y="94084"/>
                </a:lnTo>
                <a:lnTo>
                  <a:pt x="1732837" y="94084"/>
                </a:lnTo>
                <a:lnTo>
                  <a:pt x="1732837" y="25053"/>
                </a:lnTo>
                <a:close/>
                <a:moveTo>
                  <a:pt x="1561115" y="25053"/>
                </a:moveTo>
                <a:lnTo>
                  <a:pt x="1561115" y="94084"/>
                </a:lnTo>
                <a:lnTo>
                  <a:pt x="1624381" y="94084"/>
                </a:lnTo>
                <a:lnTo>
                  <a:pt x="1624381" y="25053"/>
                </a:lnTo>
                <a:close/>
                <a:moveTo>
                  <a:pt x="1452659" y="25053"/>
                </a:moveTo>
                <a:lnTo>
                  <a:pt x="1452659" y="94084"/>
                </a:lnTo>
                <a:lnTo>
                  <a:pt x="1515925" y="94084"/>
                </a:lnTo>
                <a:lnTo>
                  <a:pt x="1515925" y="25053"/>
                </a:lnTo>
                <a:close/>
                <a:moveTo>
                  <a:pt x="1344204" y="25053"/>
                </a:moveTo>
                <a:lnTo>
                  <a:pt x="1344204" y="94084"/>
                </a:lnTo>
                <a:lnTo>
                  <a:pt x="1407470" y="94084"/>
                </a:lnTo>
                <a:lnTo>
                  <a:pt x="1407470" y="25053"/>
                </a:lnTo>
                <a:close/>
                <a:moveTo>
                  <a:pt x="1235748" y="25053"/>
                </a:moveTo>
                <a:lnTo>
                  <a:pt x="1235748" y="94084"/>
                </a:lnTo>
                <a:lnTo>
                  <a:pt x="1299014" y="94084"/>
                </a:lnTo>
                <a:lnTo>
                  <a:pt x="1299014" y="25053"/>
                </a:lnTo>
                <a:close/>
                <a:moveTo>
                  <a:pt x="1127292" y="25053"/>
                </a:moveTo>
                <a:lnTo>
                  <a:pt x="1127292" y="94084"/>
                </a:lnTo>
                <a:lnTo>
                  <a:pt x="1190558" y="94084"/>
                </a:lnTo>
                <a:lnTo>
                  <a:pt x="1190558" y="25053"/>
                </a:lnTo>
                <a:close/>
                <a:moveTo>
                  <a:pt x="1018837" y="25053"/>
                </a:moveTo>
                <a:lnTo>
                  <a:pt x="1018837" y="94084"/>
                </a:lnTo>
                <a:lnTo>
                  <a:pt x="1082103" y="94084"/>
                </a:lnTo>
                <a:lnTo>
                  <a:pt x="1082103" y="25053"/>
                </a:lnTo>
                <a:close/>
                <a:moveTo>
                  <a:pt x="910381" y="25053"/>
                </a:moveTo>
                <a:lnTo>
                  <a:pt x="910381" y="94084"/>
                </a:lnTo>
                <a:lnTo>
                  <a:pt x="973647" y="94084"/>
                </a:lnTo>
                <a:lnTo>
                  <a:pt x="973647" y="25053"/>
                </a:lnTo>
                <a:close/>
                <a:moveTo>
                  <a:pt x="801925" y="25053"/>
                </a:moveTo>
                <a:lnTo>
                  <a:pt x="801925" y="94084"/>
                </a:lnTo>
                <a:lnTo>
                  <a:pt x="865191" y="94084"/>
                </a:lnTo>
                <a:lnTo>
                  <a:pt x="865191" y="25053"/>
                </a:lnTo>
                <a:close/>
                <a:moveTo>
                  <a:pt x="693469" y="25053"/>
                </a:moveTo>
                <a:lnTo>
                  <a:pt x="693469" y="94084"/>
                </a:lnTo>
                <a:lnTo>
                  <a:pt x="756735" y="94084"/>
                </a:lnTo>
                <a:lnTo>
                  <a:pt x="756735" y="25053"/>
                </a:lnTo>
                <a:close/>
                <a:moveTo>
                  <a:pt x="585014" y="25053"/>
                </a:moveTo>
                <a:lnTo>
                  <a:pt x="585014" y="94084"/>
                </a:lnTo>
                <a:lnTo>
                  <a:pt x="648280" y="94084"/>
                </a:lnTo>
                <a:lnTo>
                  <a:pt x="648280" y="25053"/>
                </a:lnTo>
                <a:close/>
                <a:moveTo>
                  <a:pt x="476558" y="25053"/>
                </a:moveTo>
                <a:lnTo>
                  <a:pt x="476558" y="94084"/>
                </a:lnTo>
                <a:lnTo>
                  <a:pt x="539824" y="94084"/>
                </a:lnTo>
                <a:lnTo>
                  <a:pt x="539824" y="25053"/>
                </a:lnTo>
                <a:close/>
                <a:moveTo>
                  <a:pt x="368102" y="25053"/>
                </a:moveTo>
                <a:lnTo>
                  <a:pt x="368102" y="94084"/>
                </a:lnTo>
                <a:lnTo>
                  <a:pt x="431368" y="94084"/>
                </a:lnTo>
                <a:lnTo>
                  <a:pt x="431368" y="25053"/>
                </a:lnTo>
                <a:close/>
                <a:moveTo>
                  <a:pt x="259646" y="25053"/>
                </a:moveTo>
                <a:lnTo>
                  <a:pt x="259646" y="94084"/>
                </a:lnTo>
                <a:lnTo>
                  <a:pt x="322912" y="94084"/>
                </a:lnTo>
                <a:lnTo>
                  <a:pt x="322912" y="25053"/>
                </a:lnTo>
                <a:close/>
                <a:moveTo>
                  <a:pt x="151191" y="25053"/>
                </a:moveTo>
                <a:lnTo>
                  <a:pt x="151191" y="94084"/>
                </a:lnTo>
                <a:lnTo>
                  <a:pt x="214457" y="94084"/>
                </a:lnTo>
                <a:lnTo>
                  <a:pt x="214457" y="25053"/>
                </a:lnTo>
                <a:close/>
                <a:moveTo>
                  <a:pt x="42735" y="25053"/>
                </a:moveTo>
                <a:lnTo>
                  <a:pt x="42735" y="94084"/>
                </a:lnTo>
                <a:lnTo>
                  <a:pt x="106001" y="94084"/>
                </a:lnTo>
                <a:lnTo>
                  <a:pt x="106001" y="25053"/>
                </a:lnTo>
                <a:close/>
                <a:moveTo>
                  <a:pt x="0" y="0"/>
                </a:moveTo>
                <a:lnTo>
                  <a:pt x="2209388" y="0"/>
                </a:lnTo>
                <a:lnTo>
                  <a:pt x="2209388" y="119136"/>
                </a:lnTo>
                <a:lnTo>
                  <a:pt x="0" y="1191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88">
            <a:extLst>
              <a:ext uri="{FF2B5EF4-FFF2-40B4-BE49-F238E27FC236}">
                <a16:creationId xmlns:a16="http://schemas.microsoft.com/office/drawing/2014/main" id="{9DFCDDA2-25B3-0A48-818B-D9648007821C}"/>
              </a:ext>
            </a:extLst>
          </p:cNvPr>
          <p:cNvSpPr/>
          <p:nvPr/>
        </p:nvSpPr>
        <p:spPr>
          <a:xfrm>
            <a:off x="419105" y="4738792"/>
            <a:ext cx="2492142" cy="230450"/>
          </a:xfrm>
          <a:custGeom>
            <a:avLst/>
            <a:gdLst>
              <a:gd name="connsiteX0" fmla="*/ 2103388 w 2209388"/>
              <a:gd name="connsiteY0" fmla="*/ 25053 h 119136"/>
              <a:gd name="connsiteX1" fmla="*/ 2103388 w 2209388"/>
              <a:gd name="connsiteY1" fmla="*/ 94084 h 119136"/>
              <a:gd name="connsiteX2" fmla="*/ 2166654 w 2209388"/>
              <a:gd name="connsiteY2" fmla="*/ 94084 h 119136"/>
              <a:gd name="connsiteX3" fmla="*/ 2166654 w 2209388"/>
              <a:gd name="connsiteY3" fmla="*/ 25053 h 119136"/>
              <a:gd name="connsiteX4" fmla="*/ 1994938 w 2209388"/>
              <a:gd name="connsiteY4" fmla="*/ 25053 h 119136"/>
              <a:gd name="connsiteX5" fmla="*/ 1994938 w 2209388"/>
              <a:gd name="connsiteY5" fmla="*/ 94084 h 119136"/>
              <a:gd name="connsiteX6" fmla="*/ 2058204 w 2209388"/>
              <a:gd name="connsiteY6" fmla="*/ 94084 h 119136"/>
              <a:gd name="connsiteX7" fmla="*/ 2058204 w 2209388"/>
              <a:gd name="connsiteY7" fmla="*/ 25053 h 119136"/>
              <a:gd name="connsiteX8" fmla="*/ 1886482 w 2209388"/>
              <a:gd name="connsiteY8" fmla="*/ 25053 h 119136"/>
              <a:gd name="connsiteX9" fmla="*/ 1886482 w 2209388"/>
              <a:gd name="connsiteY9" fmla="*/ 94084 h 119136"/>
              <a:gd name="connsiteX10" fmla="*/ 1949748 w 2209388"/>
              <a:gd name="connsiteY10" fmla="*/ 94084 h 119136"/>
              <a:gd name="connsiteX11" fmla="*/ 1949748 w 2209388"/>
              <a:gd name="connsiteY11" fmla="*/ 25053 h 119136"/>
              <a:gd name="connsiteX12" fmla="*/ 1778027 w 2209388"/>
              <a:gd name="connsiteY12" fmla="*/ 25053 h 119136"/>
              <a:gd name="connsiteX13" fmla="*/ 1778027 w 2209388"/>
              <a:gd name="connsiteY13" fmla="*/ 94084 h 119136"/>
              <a:gd name="connsiteX14" fmla="*/ 1841293 w 2209388"/>
              <a:gd name="connsiteY14" fmla="*/ 94084 h 119136"/>
              <a:gd name="connsiteX15" fmla="*/ 1841293 w 2209388"/>
              <a:gd name="connsiteY15" fmla="*/ 25053 h 119136"/>
              <a:gd name="connsiteX16" fmla="*/ 1669571 w 2209388"/>
              <a:gd name="connsiteY16" fmla="*/ 25053 h 119136"/>
              <a:gd name="connsiteX17" fmla="*/ 1669571 w 2209388"/>
              <a:gd name="connsiteY17" fmla="*/ 94084 h 119136"/>
              <a:gd name="connsiteX18" fmla="*/ 1732837 w 2209388"/>
              <a:gd name="connsiteY18" fmla="*/ 94084 h 119136"/>
              <a:gd name="connsiteX19" fmla="*/ 1732837 w 2209388"/>
              <a:gd name="connsiteY19" fmla="*/ 25053 h 119136"/>
              <a:gd name="connsiteX20" fmla="*/ 1561115 w 2209388"/>
              <a:gd name="connsiteY20" fmla="*/ 25053 h 119136"/>
              <a:gd name="connsiteX21" fmla="*/ 1561115 w 2209388"/>
              <a:gd name="connsiteY21" fmla="*/ 94084 h 119136"/>
              <a:gd name="connsiteX22" fmla="*/ 1624381 w 2209388"/>
              <a:gd name="connsiteY22" fmla="*/ 94084 h 119136"/>
              <a:gd name="connsiteX23" fmla="*/ 1624381 w 2209388"/>
              <a:gd name="connsiteY23" fmla="*/ 25053 h 119136"/>
              <a:gd name="connsiteX24" fmla="*/ 1452659 w 2209388"/>
              <a:gd name="connsiteY24" fmla="*/ 25053 h 119136"/>
              <a:gd name="connsiteX25" fmla="*/ 1452659 w 2209388"/>
              <a:gd name="connsiteY25" fmla="*/ 94084 h 119136"/>
              <a:gd name="connsiteX26" fmla="*/ 1515925 w 2209388"/>
              <a:gd name="connsiteY26" fmla="*/ 94084 h 119136"/>
              <a:gd name="connsiteX27" fmla="*/ 1515925 w 2209388"/>
              <a:gd name="connsiteY27" fmla="*/ 25053 h 119136"/>
              <a:gd name="connsiteX28" fmla="*/ 1344204 w 2209388"/>
              <a:gd name="connsiteY28" fmla="*/ 25053 h 119136"/>
              <a:gd name="connsiteX29" fmla="*/ 1344204 w 2209388"/>
              <a:gd name="connsiteY29" fmla="*/ 94084 h 119136"/>
              <a:gd name="connsiteX30" fmla="*/ 1407470 w 2209388"/>
              <a:gd name="connsiteY30" fmla="*/ 94084 h 119136"/>
              <a:gd name="connsiteX31" fmla="*/ 1407470 w 2209388"/>
              <a:gd name="connsiteY31" fmla="*/ 25053 h 119136"/>
              <a:gd name="connsiteX32" fmla="*/ 1235748 w 2209388"/>
              <a:gd name="connsiteY32" fmla="*/ 25053 h 119136"/>
              <a:gd name="connsiteX33" fmla="*/ 1235748 w 2209388"/>
              <a:gd name="connsiteY33" fmla="*/ 94084 h 119136"/>
              <a:gd name="connsiteX34" fmla="*/ 1299014 w 2209388"/>
              <a:gd name="connsiteY34" fmla="*/ 94084 h 119136"/>
              <a:gd name="connsiteX35" fmla="*/ 1299014 w 2209388"/>
              <a:gd name="connsiteY35" fmla="*/ 25053 h 119136"/>
              <a:gd name="connsiteX36" fmla="*/ 1127292 w 2209388"/>
              <a:gd name="connsiteY36" fmla="*/ 25053 h 119136"/>
              <a:gd name="connsiteX37" fmla="*/ 1127292 w 2209388"/>
              <a:gd name="connsiteY37" fmla="*/ 94084 h 119136"/>
              <a:gd name="connsiteX38" fmla="*/ 1190558 w 2209388"/>
              <a:gd name="connsiteY38" fmla="*/ 94084 h 119136"/>
              <a:gd name="connsiteX39" fmla="*/ 1190558 w 2209388"/>
              <a:gd name="connsiteY39" fmla="*/ 25053 h 119136"/>
              <a:gd name="connsiteX40" fmla="*/ 1018837 w 2209388"/>
              <a:gd name="connsiteY40" fmla="*/ 25053 h 119136"/>
              <a:gd name="connsiteX41" fmla="*/ 1018837 w 2209388"/>
              <a:gd name="connsiteY41" fmla="*/ 94084 h 119136"/>
              <a:gd name="connsiteX42" fmla="*/ 1082103 w 2209388"/>
              <a:gd name="connsiteY42" fmla="*/ 94084 h 119136"/>
              <a:gd name="connsiteX43" fmla="*/ 1082103 w 2209388"/>
              <a:gd name="connsiteY43" fmla="*/ 25053 h 119136"/>
              <a:gd name="connsiteX44" fmla="*/ 910381 w 2209388"/>
              <a:gd name="connsiteY44" fmla="*/ 25053 h 119136"/>
              <a:gd name="connsiteX45" fmla="*/ 910381 w 2209388"/>
              <a:gd name="connsiteY45" fmla="*/ 94084 h 119136"/>
              <a:gd name="connsiteX46" fmla="*/ 973647 w 2209388"/>
              <a:gd name="connsiteY46" fmla="*/ 94084 h 119136"/>
              <a:gd name="connsiteX47" fmla="*/ 973647 w 2209388"/>
              <a:gd name="connsiteY47" fmla="*/ 25053 h 119136"/>
              <a:gd name="connsiteX48" fmla="*/ 801925 w 2209388"/>
              <a:gd name="connsiteY48" fmla="*/ 25053 h 119136"/>
              <a:gd name="connsiteX49" fmla="*/ 801925 w 2209388"/>
              <a:gd name="connsiteY49" fmla="*/ 94084 h 119136"/>
              <a:gd name="connsiteX50" fmla="*/ 865191 w 2209388"/>
              <a:gd name="connsiteY50" fmla="*/ 94084 h 119136"/>
              <a:gd name="connsiteX51" fmla="*/ 865191 w 2209388"/>
              <a:gd name="connsiteY51" fmla="*/ 25053 h 119136"/>
              <a:gd name="connsiteX52" fmla="*/ 693469 w 2209388"/>
              <a:gd name="connsiteY52" fmla="*/ 25053 h 119136"/>
              <a:gd name="connsiteX53" fmla="*/ 693469 w 2209388"/>
              <a:gd name="connsiteY53" fmla="*/ 94084 h 119136"/>
              <a:gd name="connsiteX54" fmla="*/ 756735 w 2209388"/>
              <a:gd name="connsiteY54" fmla="*/ 94084 h 119136"/>
              <a:gd name="connsiteX55" fmla="*/ 756735 w 2209388"/>
              <a:gd name="connsiteY55" fmla="*/ 25053 h 119136"/>
              <a:gd name="connsiteX56" fmla="*/ 585014 w 2209388"/>
              <a:gd name="connsiteY56" fmla="*/ 25053 h 119136"/>
              <a:gd name="connsiteX57" fmla="*/ 585014 w 2209388"/>
              <a:gd name="connsiteY57" fmla="*/ 94084 h 119136"/>
              <a:gd name="connsiteX58" fmla="*/ 648280 w 2209388"/>
              <a:gd name="connsiteY58" fmla="*/ 94084 h 119136"/>
              <a:gd name="connsiteX59" fmla="*/ 648280 w 2209388"/>
              <a:gd name="connsiteY59" fmla="*/ 25053 h 119136"/>
              <a:gd name="connsiteX60" fmla="*/ 476558 w 2209388"/>
              <a:gd name="connsiteY60" fmla="*/ 25053 h 119136"/>
              <a:gd name="connsiteX61" fmla="*/ 476558 w 2209388"/>
              <a:gd name="connsiteY61" fmla="*/ 94084 h 119136"/>
              <a:gd name="connsiteX62" fmla="*/ 539824 w 2209388"/>
              <a:gd name="connsiteY62" fmla="*/ 94084 h 119136"/>
              <a:gd name="connsiteX63" fmla="*/ 539824 w 2209388"/>
              <a:gd name="connsiteY63" fmla="*/ 25053 h 119136"/>
              <a:gd name="connsiteX64" fmla="*/ 368102 w 2209388"/>
              <a:gd name="connsiteY64" fmla="*/ 25053 h 119136"/>
              <a:gd name="connsiteX65" fmla="*/ 368102 w 2209388"/>
              <a:gd name="connsiteY65" fmla="*/ 94084 h 119136"/>
              <a:gd name="connsiteX66" fmla="*/ 431368 w 2209388"/>
              <a:gd name="connsiteY66" fmla="*/ 94084 h 119136"/>
              <a:gd name="connsiteX67" fmla="*/ 431368 w 2209388"/>
              <a:gd name="connsiteY67" fmla="*/ 25053 h 119136"/>
              <a:gd name="connsiteX68" fmla="*/ 259646 w 2209388"/>
              <a:gd name="connsiteY68" fmla="*/ 25053 h 119136"/>
              <a:gd name="connsiteX69" fmla="*/ 259646 w 2209388"/>
              <a:gd name="connsiteY69" fmla="*/ 94084 h 119136"/>
              <a:gd name="connsiteX70" fmla="*/ 322912 w 2209388"/>
              <a:gd name="connsiteY70" fmla="*/ 94084 h 119136"/>
              <a:gd name="connsiteX71" fmla="*/ 322912 w 2209388"/>
              <a:gd name="connsiteY71" fmla="*/ 25053 h 119136"/>
              <a:gd name="connsiteX72" fmla="*/ 151191 w 2209388"/>
              <a:gd name="connsiteY72" fmla="*/ 25053 h 119136"/>
              <a:gd name="connsiteX73" fmla="*/ 151191 w 2209388"/>
              <a:gd name="connsiteY73" fmla="*/ 94084 h 119136"/>
              <a:gd name="connsiteX74" fmla="*/ 214457 w 2209388"/>
              <a:gd name="connsiteY74" fmla="*/ 94084 h 119136"/>
              <a:gd name="connsiteX75" fmla="*/ 214457 w 2209388"/>
              <a:gd name="connsiteY75" fmla="*/ 25053 h 119136"/>
              <a:gd name="connsiteX76" fmla="*/ 42735 w 2209388"/>
              <a:gd name="connsiteY76" fmla="*/ 25053 h 119136"/>
              <a:gd name="connsiteX77" fmla="*/ 42735 w 2209388"/>
              <a:gd name="connsiteY77" fmla="*/ 94084 h 119136"/>
              <a:gd name="connsiteX78" fmla="*/ 106001 w 2209388"/>
              <a:gd name="connsiteY78" fmla="*/ 94084 h 119136"/>
              <a:gd name="connsiteX79" fmla="*/ 106001 w 2209388"/>
              <a:gd name="connsiteY79" fmla="*/ 25053 h 119136"/>
              <a:gd name="connsiteX80" fmla="*/ 0 w 2209388"/>
              <a:gd name="connsiteY80" fmla="*/ 0 h 119136"/>
              <a:gd name="connsiteX81" fmla="*/ 2209388 w 2209388"/>
              <a:gd name="connsiteY81" fmla="*/ 0 h 119136"/>
              <a:gd name="connsiteX82" fmla="*/ 2209388 w 2209388"/>
              <a:gd name="connsiteY82" fmla="*/ 119136 h 119136"/>
              <a:gd name="connsiteX83" fmla="*/ 0 w 2209388"/>
              <a:gd name="connsiteY83" fmla="*/ 119136 h 119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2209388" h="119136">
                <a:moveTo>
                  <a:pt x="2103388" y="25053"/>
                </a:moveTo>
                <a:lnTo>
                  <a:pt x="2103388" y="94084"/>
                </a:lnTo>
                <a:lnTo>
                  <a:pt x="2166654" y="94084"/>
                </a:lnTo>
                <a:lnTo>
                  <a:pt x="2166654" y="25053"/>
                </a:lnTo>
                <a:close/>
                <a:moveTo>
                  <a:pt x="1994938" y="25053"/>
                </a:moveTo>
                <a:lnTo>
                  <a:pt x="1994938" y="94084"/>
                </a:lnTo>
                <a:lnTo>
                  <a:pt x="2058204" y="94084"/>
                </a:lnTo>
                <a:lnTo>
                  <a:pt x="2058204" y="25053"/>
                </a:lnTo>
                <a:close/>
                <a:moveTo>
                  <a:pt x="1886482" y="25053"/>
                </a:moveTo>
                <a:lnTo>
                  <a:pt x="1886482" y="94084"/>
                </a:lnTo>
                <a:lnTo>
                  <a:pt x="1949748" y="94084"/>
                </a:lnTo>
                <a:lnTo>
                  <a:pt x="1949748" y="25053"/>
                </a:lnTo>
                <a:close/>
                <a:moveTo>
                  <a:pt x="1778027" y="25053"/>
                </a:moveTo>
                <a:lnTo>
                  <a:pt x="1778027" y="94084"/>
                </a:lnTo>
                <a:lnTo>
                  <a:pt x="1841293" y="94084"/>
                </a:lnTo>
                <a:lnTo>
                  <a:pt x="1841293" y="25053"/>
                </a:lnTo>
                <a:close/>
                <a:moveTo>
                  <a:pt x="1669571" y="25053"/>
                </a:moveTo>
                <a:lnTo>
                  <a:pt x="1669571" y="94084"/>
                </a:lnTo>
                <a:lnTo>
                  <a:pt x="1732837" y="94084"/>
                </a:lnTo>
                <a:lnTo>
                  <a:pt x="1732837" y="25053"/>
                </a:lnTo>
                <a:close/>
                <a:moveTo>
                  <a:pt x="1561115" y="25053"/>
                </a:moveTo>
                <a:lnTo>
                  <a:pt x="1561115" y="94084"/>
                </a:lnTo>
                <a:lnTo>
                  <a:pt x="1624381" y="94084"/>
                </a:lnTo>
                <a:lnTo>
                  <a:pt x="1624381" y="25053"/>
                </a:lnTo>
                <a:close/>
                <a:moveTo>
                  <a:pt x="1452659" y="25053"/>
                </a:moveTo>
                <a:lnTo>
                  <a:pt x="1452659" y="94084"/>
                </a:lnTo>
                <a:lnTo>
                  <a:pt x="1515925" y="94084"/>
                </a:lnTo>
                <a:lnTo>
                  <a:pt x="1515925" y="25053"/>
                </a:lnTo>
                <a:close/>
                <a:moveTo>
                  <a:pt x="1344204" y="25053"/>
                </a:moveTo>
                <a:lnTo>
                  <a:pt x="1344204" y="94084"/>
                </a:lnTo>
                <a:lnTo>
                  <a:pt x="1407470" y="94084"/>
                </a:lnTo>
                <a:lnTo>
                  <a:pt x="1407470" y="25053"/>
                </a:lnTo>
                <a:close/>
                <a:moveTo>
                  <a:pt x="1235748" y="25053"/>
                </a:moveTo>
                <a:lnTo>
                  <a:pt x="1235748" y="94084"/>
                </a:lnTo>
                <a:lnTo>
                  <a:pt x="1299014" y="94084"/>
                </a:lnTo>
                <a:lnTo>
                  <a:pt x="1299014" y="25053"/>
                </a:lnTo>
                <a:close/>
                <a:moveTo>
                  <a:pt x="1127292" y="25053"/>
                </a:moveTo>
                <a:lnTo>
                  <a:pt x="1127292" y="94084"/>
                </a:lnTo>
                <a:lnTo>
                  <a:pt x="1190558" y="94084"/>
                </a:lnTo>
                <a:lnTo>
                  <a:pt x="1190558" y="25053"/>
                </a:lnTo>
                <a:close/>
                <a:moveTo>
                  <a:pt x="1018837" y="25053"/>
                </a:moveTo>
                <a:lnTo>
                  <a:pt x="1018837" y="94084"/>
                </a:lnTo>
                <a:lnTo>
                  <a:pt x="1082103" y="94084"/>
                </a:lnTo>
                <a:lnTo>
                  <a:pt x="1082103" y="25053"/>
                </a:lnTo>
                <a:close/>
                <a:moveTo>
                  <a:pt x="910381" y="25053"/>
                </a:moveTo>
                <a:lnTo>
                  <a:pt x="910381" y="94084"/>
                </a:lnTo>
                <a:lnTo>
                  <a:pt x="973647" y="94084"/>
                </a:lnTo>
                <a:lnTo>
                  <a:pt x="973647" y="25053"/>
                </a:lnTo>
                <a:close/>
                <a:moveTo>
                  <a:pt x="801925" y="25053"/>
                </a:moveTo>
                <a:lnTo>
                  <a:pt x="801925" y="94084"/>
                </a:lnTo>
                <a:lnTo>
                  <a:pt x="865191" y="94084"/>
                </a:lnTo>
                <a:lnTo>
                  <a:pt x="865191" y="25053"/>
                </a:lnTo>
                <a:close/>
                <a:moveTo>
                  <a:pt x="693469" y="25053"/>
                </a:moveTo>
                <a:lnTo>
                  <a:pt x="693469" y="94084"/>
                </a:lnTo>
                <a:lnTo>
                  <a:pt x="756735" y="94084"/>
                </a:lnTo>
                <a:lnTo>
                  <a:pt x="756735" y="25053"/>
                </a:lnTo>
                <a:close/>
                <a:moveTo>
                  <a:pt x="585014" y="25053"/>
                </a:moveTo>
                <a:lnTo>
                  <a:pt x="585014" y="94084"/>
                </a:lnTo>
                <a:lnTo>
                  <a:pt x="648280" y="94084"/>
                </a:lnTo>
                <a:lnTo>
                  <a:pt x="648280" y="25053"/>
                </a:lnTo>
                <a:close/>
                <a:moveTo>
                  <a:pt x="476558" y="25053"/>
                </a:moveTo>
                <a:lnTo>
                  <a:pt x="476558" y="94084"/>
                </a:lnTo>
                <a:lnTo>
                  <a:pt x="539824" y="94084"/>
                </a:lnTo>
                <a:lnTo>
                  <a:pt x="539824" y="25053"/>
                </a:lnTo>
                <a:close/>
                <a:moveTo>
                  <a:pt x="368102" y="25053"/>
                </a:moveTo>
                <a:lnTo>
                  <a:pt x="368102" y="94084"/>
                </a:lnTo>
                <a:lnTo>
                  <a:pt x="431368" y="94084"/>
                </a:lnTo>
                <a:lnTo>
                  <a:pt x="431368" y="25053"/>
                </a:lnTo>
                <a:close/>
                <a:moveTo>
                  <a:pt x="259646" y="25053"/>
                </a:moveTo>
                <a:lnTo>
                  <a:pt x="259646" y="94084"/>
                </a:lnTo>
                <a:lnTo>
                  <a:pt x="322912" y="94084"/>
                </a:lnTo>
                <a:lnTo>
                  <a:pt x="322912" y="25053"/>
                </a:lnTo>
                <a:close/>
                <a:moveTo>
                  <a:pt x="151191" y="25053"/>
                </a:moveTo>
                <a:lnTo>
                  <a:pt x="151191" y="94084"/>
                </a:lnTo>
                <a:lnTo>
                  <a:pt x="214457" y="94084"/>
                </a:lnTo>
                <a:lnTo>
                  <a:pt x="214457" y="25053"/>
                </a:lnTo>
                <a:close/>
                <a:moveTo>
                  <a:pt x="42735" y="25053"/>
                </a:moveTo>
                <a:lnTo>
                  <a:pt x="42735" y="94084"/>
                </a:lnTo>
                <a:lnTo>
                  <a:pt x="106001" y="94084"/>
                </a:lnTo>
                <a:lnTo>
                  <a:pt x="106001" y="25053"/>
                </a:lnTo>
                <a:close/>
                <a:moveTo>
                  <a:pt x="0" y="0"/>
                </a:moveTo>
                <a:lnTo>
                  <a:pt x="2209388" y="0"/>
                </a:lnTo>
                <a:lnTo>
                  <a:pt x="2209388" y="119136"/>
                </a:lnTo>
                <a:lnTo>
                  <a:pt x="0" y="1191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88">
            <a:extLst>
              <a:ext uri="{FF2B5EF4-FFF2-40B4-BE49-F238E27FC236}">
                <a16:creationId xmlns:a16="http://schemas.microsoft.com/office/drawing/2014/main" id="{ECBD7A3B-50D4-7241-AEC0-E8B750421FB1}"/>
              </a:ext>
            </a:extLst>
          </p:cNvPr>
          <p:cNvSpPr/>
          <p:nvPr/>
        </p:nvSpPr>
        <p:spPr>
          <a:xfrm>
            <a:off x="419105" y="5490229"/>
            <a:ext cx="2492142" cy="230450"/>
          </a:xfrm>
          <a:custGeom>
            <a:avLst/>
            <a:gdLst>
              <a:gd name="connsiteX0" fmla="*/ 2103388 w 2209388"/>
              <a:gd name="connsiteY0" fmla="*/ 25053 h 119136"/>
              <a:gd name="connsiteX1" fmla="*/ 2103388 w 2209388"/>
              <a:gd name="connsiteY1" fmla="*/ 94084 h 119136"/>
              <a:gd name="connsiteX2" fmla="*/ 2166654 w 2209388"/>
              <a:gd name="connsiteY2" fmla="*/ 94084 h 119136"/>
              <a:gd name="connsiteX3" fmla="*/ 2166654 w 2209388"/>
              <a:gd name="connsiteY3" fmla="*/ 25053 h 119136"/>
              <a:gd name="connsiteX4" fmla="*/ 1994938 w 2209388"/>
              <a:gd name="connsiteY4" fmla="*/ 25053 h 119136"/>
              <a:gd name="connsiteX5" fmla="*/ 1994938 w 2209388"/>
              <a:gd name="connsiteY5" fmla="*/ 94084 h 119136"/>
              <a:gd name="connsiteX6" fmla="*/ 2058204 w 2209388"/>
              <a:gd name="connsiteY6" fmla="*/ 94084 h 119136"/>
              <a:gd name="connsiteX7" fmla="*/ 2058204 w 2209388"/>
              <a:gd name="connsiteY7" fmla="*/ 25053 h 119136"/>
              <a:gd name="connsiteX8" fmla="*/ 1886482 w 2209388"/>
              <a:gd name="connsiteY8" fmla="*/ 25053 h 119136"/>
              <a:gd name="connsiteX9" fmla="*/ 1886482 w 2209388"/>
              <a:gd name="connsiteY9" fmla="*/ 94084 h 119136"/>
              <a:gd name="connsiteX10" fmla="*/ 1949748 w 2209388"/>
              <a:gd name="connsiteY10" fmla="*/ 94084 h 119136"/>
              <a:gd name="connsiteX11" fmla="*/ 1949748 w 2209388"/>
              <a:gd name="connsiteY11" fmla="*/ 25053 h 119136"/>
              <a:gd name="connsiteX12" fmla="*/ 1778027 w 2209388"/>
              <a:gd name="connsiteY12" fmla="*/ 25053 h 119136"/>
              <a:gd name="connsiteX13" fmla="*/ 1778027 w 2209388"/>
              <a:gd name="connsiteY13" fmla="*/ 94084 h 119136"/>
              <a:gd name="connsiteX14" fmla="*/ 1841293 w 2209388"/>
              <a:gd name="connsiteY14" fmla="*/ 94084 h 119136"/>
              <a:gd name="connsiteX15" fmla="*/ 1841293 w 2209388"/>
              <a:gd name="connsiteY15" fmla="*/ 25053 h 119136"/>
              <a:gd name="connsiteX16" fmla="*/ 1669571 w 2209388"/>
              <a:gd name="connsiteY16" fmla="*/ 25053 h 119136"/>
              <a:gd name="connsiteX17" fmla="*/ 1669571 w 2209388"/>
              <a:gd name="connsiteY17" fmla="*/ 94084 h 119136"/>
              <a:gd name="connsiteX18" fmla="*/ 1732837 w 2209388"/>
              <a:gd name="connsiteY18" fmla="*/ 94084 h 119136"/>
              <a:gd name="connsiteX19" fmla="*/ 1732837 w 2209388"/>
              <a:gd name="connsiteY19" fmla="*/ 25053 h 119136"/>
              <a:gd name="connsiteX20" fmla="*/ 1561115 w 2209388"/>
              <a:gd name="connsiteY20" fmla="*/ 25053 h 119136"/>
              <a:gd name="connsiteX21" fmla="*/ 1561115 w 2209388"/>
              <a:gd name="connsiteY21" fmla="*/ 94084 h 119136"/>
              <a:gd name="connsiteX22" fmla="*/ 1624381 w 2209388"/>
              <a:gd name="connsiteY22" fmla="*/ 94084 h 119136"/>
              <a:gd name="connsiteX23" fmla="*/ 1624381 w 2209388"/>
              <a:gd name="connsiteY23" fmla="*/ 25053 h 119136"/>
              <a:gd name="connsiteX24" fmla="*/ 1452659 w 2209388"/>
              <a:gd name="connsiteY24" fmla="*/ 25053 h 119136"/>
              <a:gd name="connsiteX25" fmla="*/ 1452659 w 2209388"/>
              <a:gd name="connsiteY25" fmla="*/ 94084 h 119136"/>
              <a:gd name="connsiteX26" fmla="*/ 1515925 w 2209388"/>
              <a:gd name="connsiteY26" fmla="*/ 94084 h 119136"/>
              <a:gd name="connsiteX27" fmla="*/ 1515925 w 2209388"/>
              <a:gd name="connsiteY27" fmla="*/ 25053 h 119136"/>
              <a:gd name="connsiteX28" fmla="*/ 1344204 w 2209388"/>
              <a:gd name="connsiteY28" fmla="*/ 25053 h 119136"/>
              <a:gd name="connsiteX29" fmla="*/ 1344204 w 2209388"/>
              <a:gd name="connsiteY29" fmla="*/ 94084 h 119136"/>
              <a:gd name="connsiteX30" fmla="*/ 1407470 w 2209388"/>
              <a:gd name="connsiteY30" fmla="*/ 94084 h 119136"/>
              <a:gd name="connsiteX31" fmla="*/ 1407470 w 2209388"/>
              <a:gd name="connsiteY31" fmla="*/ 25053 h 119136"/>
              <a:gd name="connsiteX32" fmla="*/ 1235748 w 2209388"/>
              <a:gd name="connsiteY32" fmla="*/ 25053 h 119136"/>
              <a:gd name="connsiteX33" fmla="*/ 1235748 w 2209388"/>
              <a:gd name="connsiteY33" fmla="*/ 94084 h 119136"/>
              <a:gd name="connsiteX34" fmla="*/ 1299014 w 2209388"/>
              <a:gd name="connsiteY34" fmla="*/ 94084 h 119136"/>
              <a:gd name="connsiteX35" fmla="*/ 1299014 w 2209388"/>
              <a:gd name="connsiteY35" fmla="*/ 25053 h 119136"/>
              <a:gd name="connsiteX36" fmla="*/ 1127292 w 2209388"/>
              <a:gd name="connsiteY36" fmla="*/ 25053 h 119136"/>
              <a:gd name="connsiteX37" fmla="*/ 1127292 w 2209388"/>
              <a:gd name="connsiteY37" fmla="*/ 94084 h 119136"/>
              <a:gd name="connsiteX38" fmla="*/ 1190558 w 2209388"/>
              <a:gd name="connsiteY38" fmla="*/ 94084 h 119136"/>
              <a:gd name="connsiteX39" fmla="*/ 1190558 w 2209388"/>
              <a:gd name="connsiteY39" fmla="*/ 25053 h 119136"/>
              <a:gd name="connsiteX40" fmla="*/ 1018837 w 2209388"/>
              <a:gd name="connsiteY40" fmla="*/ 25053 h 119136"/>
              <a:gd name="connsiteX41" fmla="*/ 1018837 w 2209388"/>
              <a:gd name="connsiteY41" fmla="*/ 94084 h 119136"/>
              <a:gd name="connsiteX42" fmla="*/ 1082103 w 2209388"/>
              <a:gd name="connsiteY42" fmla="*/ 94084 h 119136"/>
              <a:gd name="connsiteX43" fmla="*/ 1082103 w 2209388"/>
              <a:gd name="connsiteY43" fmla="*/ 25053 h 119136"/>
              <a:gd name="connsiteX44" fmla="*/ 910381 w 2209388"/>
              <a:gd name="connsiteY44" fmla="*/ 25053 h 119136"/>
              <a:gd name="connsiteX45" fmla="*/ 910381 w 2209388"/>
              <a:gd name="connsiteY45" fmla="*/ 94084 h 119136"/>
              <a:gd name="connsiteX46" fmla="*/ 973647 w 2209388"/>
              <a:gd name="connsiteY46" fmla="*/ 94084 h 119136"/>
              <a:gd name="connsiteX47" fmla="*/ 973647 w 2209388"/>
              <a:gd name="connsiteY47" fmla="*/ 25053 h 119136"/>
              <a:gd name="connsiteX48" fmla="*/ 801925 w 2209388"/>
              <a:gd name="connsiteY48" fmla="*/ 25053 h 119136"/>
              <a:gd name="connsiteX49" fmla="*/ 801925 w 2209388"/>
              <a:gd name="connsiteY49" fmla="*/ 94084 h 119136"/>
              <a:gd name="connsiteX50" fmla="*/ 865191 w 2209388"/>
              <a:gd name="connsiteY50" fmla="*/ 94084 h 119136"/>
              <a:gd name="connsiteX51" fmla="*/ 865191 w 2209388"/>
              <a:gd name="connsiteY51" fmla="*/ 25053 h 119136"/>
              <a:gd name="connsiteX52" fmla="*/ 693469 w 2209388"/>
              <a:gd name="connsiteY52" fmla="*/ 25053 h 119136"/>
              <a:gd name="connsiteX53" fmla="*/ 693469 w 2209388"/>
              <a:gd name="connsiteY53" fmla="*/ 94084 h 119136"/>
              <a:gd name="connsiteX54" fmla="*/ 756735 w 2209388"/>
              <a:gd name="connsiteY54" fmla="*/ 94084 h 119136"/>
              <a:gd name="connsiteX55" fmla="*/ 756735 w 2209388"/>
              <a:gd name="connsiteY55" fmla="*/ 25053 h 119136"/>
              <a:gd name="connsiteX56" fmla="*/ 585014 w 2209388"/>
              <a:gd name="connsiteY56" fmla="*/ 25053 h 119136"/>
              <a:gd name="connsiteX57" fmla="*/ 585014 w 2209388"/>
              <a:gd name="connsiteY57" fmla="*/ 94084 h 119136"/>
              <a:gd name="connsiteX58" fmla="*/ 648280 w 2209388"/>
              <a:gd name="connsiteY58" fmla="*/ 94084 h 119136"/>
              <a:gd name="connsiteX59" fmla="*/ 648280 w 2209388"/>
              <a:gd name="connsiteY59" fmla="*/ 25053 h 119136"/>
              <a:gd name="connsiteX60" fmla="*/ 476558 w 2209388"/>
              <a:gd name="connsiteY60" fmla="*/ 25053 h 119136"/>
              <a:gd name="connsiteX61" fmla="*/ 476558 w 2209388"/>
              <a:gd name="connsiteY61" fmla="*/ 94084 h 119136"/>
              <a:gd name="connsiteX62" fmla="*/ 539824 w 2209388"/>
              <a:gd name="connsiteY62" fmla="*/ 94084 h 119136"/>
              <a:gd name="connsiteX63" fmla="*/ 539824 w 2209388"/>
              <a:gd name="connsiteY63" fmla="*/ 25053 h 119136"/>
              <a:gd name="connsiteX64" fmla="*/ 368102 w 2209388"/>
              <a:gd name="connsiteY64" fmla="*/ 25053 h 119136"/>
              <a:gd name="connsiteX65" fmla="*/ 368102 w 2209388"/>
              <a:gd name="connsiteY65" fmla="*/ 94084 h 119136"/>
              <a:gd name="connsiteX66" fmla="*/ 431368 w 2209388"/>
              <a:gd name="connsiteY66" fmla="*/ 94084 h 119136"/>
              <a:gd name="connsiteX67" fmla="*/ 431368 w 2209388"/>
              <a:gd name="connsiteY67" fmla="*/ 25053 h 119136"/>
              <a:gd name="connsiteX68" fmla="*/ 259646 w 2209388"/>
              <a:gd name="connsiteY68" fmla="*/ 25053 h 119136"/>
              <a:gd name="connsiteX69" fmla="*/ 259646 w 2209388"/>
              <a:gd name="connsiteY69" fmla="*/ 94084 h 119136"/>
              <a:gd name="connsiteX70" fmla="*/ 322912 w 2209388"/>
              <a:gd name="connsiteY70" fmla="*/ 94084 h 119136"/>
              <a:gd name="connsiteX71" fmla="*/ 322912 w 2209388"/>
              <a:gd name="connsiteY71" fmla="*/ 25053 h 119136"/>
              <a:gd name="connsiteX72" fmla="*/ 151191 w 2209388"/>
              <a:gd name="connsiteY72" fmla="*/ 25053 h 119136"/>
              <a:gd name="connsiteX73" fmla="*/ 151191 w 2209388"/>
              <a:gd name="connsiteY73" fmla="*/ 94084 h 119136"/>
              <a:gd name="connsiteX74" fmla="*/ 214457 w 2209388"/>
              <a:gd name="connsiteY74" fmla="*/ 94084 h 119136"/>
              <a:gd name="connsiteX75" fmla="*/ 214457 w 2209388"/>
              <a:gd name="connsiteY75" fmla="*/ 25053 h 119136"/>
              <a:gd name="connsiteX76" fmla="*/ 42735 w 2209388"/>
              <a:gd name="connsiteY76" fmla="*/ 25053 h 119136"/>
              <a:gd name="connsiteX77" fmla="*/ 42735 w 2209388"/>
              <a:gd name="connsiteY77" fmla="*/ 94084 h 119136"/>
              <a:gd name="connsiteX78" fmla="*/ 106001 w 2209388"/>
              <a:gd name="connsiteY78" fmla="*/ 94084 h 119136"/>
              <a:gd name="connsiteX79" fmla="*/ 106001 w 2209388"/>
              <a:gd name="connsiteY79" fmla="*/ 25053 h 119136"/>
              <a:gd name="connsiteX80" fmla="*/ 0 w 2209388"/>
              <a:gd name="connsiteY80" fmla="*/ 0 h 119136"/>
              <a:gd name="connsiteX81" fmla="*/ 2209388 w 2209388"/>
              <a:gd name="connsiteY81" fmla="*/ 0 h 119136"/>
              <a:gd name="connsiteX82" fmla="*/ 2209388 w 2209388"/>
              <a:gd name="connsiteY82" fmla="*/ 119136 h 119136"/>
              <a:gd name="connsiteX83" fmla="*/ 0 w 2209388"/>
              <a:gd name="connsiteY83" fmla="*/ 119136 h 119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2209388" h="119136">
                <a:moveTo>
                  <a:pt x="2103388" y="25053"/>
                </a:moveTo>
                <a:lnTo>
                  <a:pt x="2103388" y="94084"/>
                </a:lnTo>
                <a:lnTo>
                  <a:pt x="2166654" y="94084"/>
                </a:lnTo>
                <a:lnTo>
                  <a:pt x="2166654" y="25053"/>
                </a:lnTo>
                <a:close/>
                <a:moveTo>
                  <a:pt x="1994938" y="25053"/>
                </a:moveTo>
                <a:lnTo>
                  <a:pt x="1994938" y="94084"/>
                </a:lnTo>
                <a:lnTo>
                  <a:pt x="2058204" y="94084"/>
                </a:lnTo>
                <a:lnTo>
                  <a:pt x="2058204" y="25053"/>
                </a:lnTo>
                <a:close/>
                <a:moveTo>
                  <a:pt x="1886482" y="25053"/>
                </a:moveTo>
                <a:lnTo>
                  <a:pt x="1886482" y="94084"/>
                </a:lnTo>
                <a:lnTo>
                  <a:pt x="1949748" y="94084"/>
                </a:lnTo>
                <a:lnTo>
                  <a:pt x="1949748" y="25053"/>
                </a:lnTo>
                <a:close/>
                <a:moveTo>
                  <a:pt x="1778027" y="25053"/>
                </a:moveTo>
                <a:lnTo>
                  <a:pt x="1778027" y="94084"/>
                </a:lnTo>
                <a:lnTo>
                  <a:pt x="1841293" y="94084"/>
                </a:lnTo>
                <a:lnTo>
                  <a:pt x="1841293" y="25053"/>
                </a:lnTo>
                <a:close/>
                <a:moveTo>
                  <a:pt x="1669571" y="25053"/>
                </a:moveTo>
                <a:lnTo>
                  <a:pt x="1669571" y="94084"/>
                </a:lnTo>
                <a:lnTo>
                  <a:pt x="1732837" y="94084"/>
                </a:lnTo>
                <a:lnTo>
                  <a:pt x="1732837" y="25053"/>
                </a:lnTo>
                <a:close/>
                <a:moveTo>
                  <a:pt x="1561115" y="25053"/>
                </a:moveTo>
                <a:lnTo>
                  <a:pt x="1561115" y="94084"/>
                </a:lnTo>
                <a:lnTo>
                  <a:pt x="1624381" y="94084"/>
                </a:lnTo>
                <a:lnTo>
                  <a:pt x="1624381" y="25053"/>
                </a:lnTo>
                <a:close/>
                <a:moveTo>
                  <a:pt x="1452659" y="25053"/>
                </a:moveTo>
                <a:lnTo>
                  <a:pt x="1452659" y="94084"/>
                </a:lnTo>
                <a:lnTo>
                  <a:pt x="1515925" y="94084"/>
                </a:lnTo>
                <a:lnTo>
                  <a:pt x="1515925" y="25053"/>
                </a:lnTo>
                <a:close/>
                <a:moveTo>
                  <a:pt x="1344204" y="25053"/>
                </a:moveTo>
                <a:lnTo>
                  <a:pt x="1344204" y="94084"/>
                </a:lnTo>
                <a:lnTo>
                  <a:pt x="1407470" y="94084"/>
                </a:lnTo>
                <a:lnTo>
                  <a:pt x="1407470" y="25053"/>
                </a:lnTo>
                <a:close/>
                <a:moveTo>
                  <a:pt x="1235748" y="25053"/>
                </a:moveTo>
                <a:lnTo>
                  <a:pt x="1235748" y="94084"/>
                </a:lnTo>
                <a:lnTo>
                  <a:pt x="1299014" y="94084"/>
                </a:lnTo>
                <a:lnTo>
                  <a:pt x="1299014" y="25053"/>
                </a:lnTo>
                <a:close/>
                <a:moveTo>
                  <a:pt x="1127292" y="25053"/>
                </a:moveTo>
                <a:lnTo>
                  <a:pt x="1127292" y="94084"/>
                </a:lnTo>
                <a:lnTo>
                  <a:pt x="1190558" y="94084"/>
                </a:lnTo>
                <a:lnTo>
                  <a:pt x="1190558" y="25053"/>
                </a:lnTo>
                <a:close/>
                <a:moveTo>
                  <a:pt x="1018837" y="25053"/>
                </a:moveTo>
                <a:lnTo>
                  <a:pt x="1018837" y="94084"/>
                </a:lnTo>
                <a:lnTo>
                  <a:pt x="1082103" y="94084"/>
                </a:lnTo>
                <a:lnTo>
                  <a:pt x="1082103" y="25053"/>
                </a:lnTo>
                <a:close/>
                <a:moveTo>
                  <a:pt x="910381" y="25053"/>
                </a:moveTo>
                <a:lnTo>
                  <a:pt x="910381" y="94084"/>
                </a:lnTo>
                <a:lnTo>
                  <a:pt x="973647" y="94084"/>
                </a:lnTo>
                <a:lnTo>
                  <a:pt x="973647" y="25053"/>
                </a:lnTo>
                <a:close/>
                <a:moveTo>
                  <a:pt x="801925" y="25053"/>
                </a:moveTo>
                <a:lnTo>
                  <a:pt x="801925" y="94084"/>
                </a:lnTo>
                <a:lnTo>
                  <a:pt x="865191" y="94084"/>
                </a:lnTo>
                <a:lnTo>
                  <a:pt x="865191" y="25053"/>
                </a:lnTo>
                <a:close/>
                <a:moveTo>
                  <a:pt x="693469" y="25053"/>
                </a:moveTo>
                <a:lnTo>
                  <a:pt x="693469" y="94084"/>
                </a:lnTo>
                <a:lnTo>
                  <a:pt x="756735" y="94084"/>
                </a:lnTo>
                <a:lnTo>
                  <a:pt x="756735" y="25053"/>
                </a:lnTo>
                <a:close/>
                <a:moveTo>
                  <a:pt x="585014" y="25053"/>
                </a:moveTo>
                <a:lnTo>
                  <a:pt x="585014" y="94084"/>
                </a:lnTo>
                <a:lnTo>
                  <a:pt x="648280" y="94084"/>
                </a:lnTo>
                <a:lnTo>
                  <a:pt x="648280" y="25053"/>
                </a:lnTo>
                <a:close/>
                <a:moveTo>
                  <a:pt x="476558" y="25053"/>
                </a:moveTo>
                <a:lnTo>
                  <a:pt x="476558" y="94084"/>
                </a:lnTo>
                <a:lnTo>
                  <a:pt x="539824" y="94084"/>
                </a:lnTo>
                <a:lnTo>
                  <a:pt x="539824" y="25053"/>
                </a:lnTo>
                <a:close/>
                <a:moveTo>
                  <a:pt x="368102" y="25053"/>
                </a:moveTo>
                <a:lnTo>
                  <a:pt x="368102" y="94084"/>
                </a:lnTo>
                <a:lnTo>
                  <a:pt x="431368" y="94084"/>
                </a:lnTo>
                <a:lnTo>
                  <a:pt x="431368" y="25053"/>
                </a:lnTo>
                <a:close/>
                <a:moveTo>
                  <a:pt x="259646" y="25053"/>
                </a:moveTo>
                <a:lnTo>
                  <a:pt x="259646" y="94084"/>
                </a:lnTo>
                <a:lnTo>
                  <a:pt x="322912" y="94084"/>
                </a:lnTo>
                <a:lnTo>
                  <a:pt x="322912" y="25053"/>
                </a:lnTo>
                <a:close/>
                <a:moveTo>
                  <a:pt x="151191" y="25053"/>
                </a:moveTo>
                <a:lnTo>
                  <a:pt x="151191" y="94084"/>
                </a:lnTo>
                <a:lnTo>
                  <a:pt x="214457" y="94084"/>
                </a:lnTo>
                <a:lnTo>
                  <a:pt x="214457" y="25053"/>
                </a:lnTo>
                <a:close/>
                <a:moveTo>
                  <a:pt x="42735" y="25053"/>
                </a:moveTo>
                <a:lnTo>
                  <a:pt x="42735" y="94084"/>
                </a:lnTo>
                <a:lnTo>
                  <a:pt x="106001" y="94084"/>
                </a:lnTo>
                <a:lnTo>
                  <a:pt x="106001" y="25053"/>
                </a:lnTo>
                <a:close/>
                <a:moveTo>
                  <a:pt x="0" y="0"/>
                </a:moveTo>
                <a:lnTo>
                  <a:pt x="2209388" y="0"/>
                </a:lnTo>
                <a:lnTo>
                  <a:pt x="2209388" y="119136"/>
                </a:lnTo>
                <a:lnTo>
                  <a:pt x="0" y="1191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6AB6EE10-5AC7-9E47-9020-600223D920AD}"/>
              </a:ext>
            </a:extLst>
          </p:cNvPr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4875" y="4406017"/>
            <a:ext cx="2268000" cy="7200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94FC2EC2-9625-4F83-8C3F-929592D39E81}"/>
              </a:ext>
            </a:extLst>
          </p:cNvPr>
          <p:cNvGrpSpPr/>
          <p:nvPr/>
        </p:nvGrpSpPr>
        <p:grpSpPr>
          <a:xfrm>
            <a:off x="3627434" y="6490760"/>
            <a:ext cx="6410390" cy="338554"/>
            <a:chOff x="3627434" y="6456593"/>
            <a:chExt cx="6152670" cy="338554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51FE2C1-E325-4A94-A4D5-185484B74D52}"/>
                </a:ext>
              </a:extLst>
            </p:cNvPr>
            <p:cNvSpPr txBox="1"/>
            <p:nvPr/>
          </p:nvSpPr>
          <p:spPr>
            <a:xfrm>
              <a:off x="3627434" y="6456593"/>
              <a:ext cx="6152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8900"/>
              <a:r>
                <a:rPr 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ranklin Gothic Book" panose="020B0503020102020204" pitchFamily="34" charset="0"/>
                </a:rPr>
                <a:t>Source</a:t>
              </a: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ranklin Gothic Book" panose="020B0503020102020204" pitchFamily="34" charset="0"/>
                </a:rPr>
                <a:t>: Project Landmark || Number Indicates : Occasion|Item %(Change PP Vs Benchmark) || Significance Vs Total Column@ 95 CL :    High                                           Low || NA- Data not available || Low Base Sample : LS&lt;150,    150-250</a:t>
              </a:r>
            </a:p>
          </p:txBody>
        </p:sp>
        <p:sp>
          <p:nvSpPr>
            <p:cNvPr id="94" name="Flowchart: Connector 93">
              <a:extLst>
                <a:ext uri="{FF2B5EF4-FFF2-40B4-BE49-F238E27FC236}">
                  <a16:creationId xmlns:a16="http://schemas.microsoft.com/office/drawing/2014/main" id="{783EB90A-2F03-497C-A8CD-448586828F77}"/>
                </a:ext>
              </a:extLst>
            </p:cNvPr>
            <p:cNvSpPr/>
            <p:nvPr/>
          </p:nvSpPr>
          <p:spPr>
            <a:xfrm flipV="1">
              <a:off x="6358248" y="6658579"/>
              <a:ext cx="45719" cy="45719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8500F509-59E9-4518-96FC-7796CC7DDEF5}"/>
                </a:ext>
              </a:extLst>
            </p:cNvPr>
            <p:cNvSpPr/>
            <p:nvPr/>
          </p:nvSpPr>
          <p:spPr>
            <a:xfrm>
              <a:off x="9313928" y="6548173"/>
              <a:ext cx="46065" cy="3638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Flowchart: Connector 5">
              <a:extLst>
                <a:ext uri="{FF2B5EF4-FFF2-40B4-BE49-F238E27FC236}">
                  <a16:creationId xmlns:a16="http://schemas.microsoft.com/office/drawing/2014/main" id="{5CF89626-7AFB-4DC8-B65E-4D84309AC29B}"/>
                </a:ext>
              </a:extLst>
            </p:cNvPr>
            <p:cNvSpPr/>
            <p:nvPr/>
          </p:nvSpPr>
          <p:spPr>
            <a:xfrm>
              <a:off x="3722425" y="6670771"/>
              <a:ext cx="46065" cy="36381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4555540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368D891-E3DF-3447-9E86-C6BB2897AB32}"/>
              </a:ext>
            </a:extLst>
          </p:cNvPr>
          <p:cNvSpPr/>
          <p:nvPr/>
        </p:nvSpPr>
        <p:spPr>
          <a:xfrm>
            <a:off x="229355" y="1130465"/>
            <a:ext cx="11733291" cy="51124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picture containing knife&#10;&#10;Description automatically generated">
            <a:extLst>
              <a:ext uri="{FF2B5EF4-FFF2-40B4-BE49-F238E27FC236}">
                <a16:creationId xmlns:a16="http://schemas.microsoft.com/office/drawing/2014/main" id="{CAE48338-0E4A-F14B-B380-2A5C5532FB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84" y="1150841"/>
            <a:ext cx="326697" cy="34586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EE3F634-9F8D-EC44-A8EA-36E2167B7060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53" y="1496701"/>
            <a:ext cx="11736000" cy="1143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44BDD72-C5AF-434F-8C95-627F098CE70A}"/>
              </a:ext>
            </a:extLst>
          </p:cNvPr>
          <p:cNvSpPr/>
          <p:nvPr/>
        </p:nvSpPr>
        <p:spPr>
          <a:xfrm>
            <a:off x="842891" y="1157505"/>
            <a:ext cx="984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en-US" sz="1400" b="1" dirty="0">
                <a:latin typeface="Franklin Gothic Book" panose="020B0503020102020204" pitchFamily="34" charset="0"/>
              </a:rPr>
              <a:t>ACTIVITIES</a:t>
            </a:r>
          </a:p>
        </p:txBody>
      </p:sp>
      <p:sp>
        <p:nvSpPr>
          <p:cNvPr id="5" name="WidgetName"/>
          <p:cNvSpPr>
            <a:spLocks noGrp="1"/>
          </p:cNvSpPr>
          <p:nvPr>
            <p:ph type="title"/>
          </p:nvPr>
        </p:nvSpPr>
        <p:spPr>
          <a:xfrm>
            <a:off x="145774" y="241462"/>
            <a:ext cx="12046226" cy="41195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DB1348"/>
                </a:solidFill>
                <a:latin typeface="Franklin Gothic Book" panose="020B0503020102020204" pitchFamily="34" charset="0"/>
              </a:rPr>
              <a:t>ACTIVITIES (AFTERNOON SNACK) - BRAZIL</a:t>
            </a:r>
          </a:p>
        </p:txBody>
      </p:sp>
      <p:sp>
        <p:nvSpPr>
          <p:cNvPr id="4" name="PageNumber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>
              <a:defRPr/>
            </a:pPr>
            <a:fld id="{02BFFD3D-3EE3-42BD-87B9-452C6634DF58}" type="slidenum">
              <a:rPr lang="en-US" sz="100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pPr defTabSz="685800">
                <a:defRPr/>
              </a:pPr>
              <a:t>9</a:t>
            </a:fld>
            <a:endParaRPr lang="en-US" sz="100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  <p:sp>
        <p:nvSpPr>
          <p:cNvPr id="3" name="SelectionSummary">
            <a:extLst>
              <a:ext uri="{FF2B5EF4-FFF2-40B4-BE49-F238E27FC236}">
                <a16:creationId xmlns:a16="http://schemas.microsoft.com/office/drawing/2014/main" id="{32EA3BAB-C1C0-4E4A-B91F-DD8EAB59DC1D}"/>
              </a:ext>
            </a:extLst>
          </p:cNvPr>
          <p:cNvSpPr txBox="1"/>
          <p:nvPr/>
        </p:nvSpPr>
        <p:spPr>
          <a:xfrm>
            <a:off x="145774" y="632758"/>
            <a:ext cx="12058273" cy="2745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1200" dirty="0">
                <a:latin typeface="Franklin Gothic Book" panose="020B0503020102020204" pitchFamily="34" charset="0"/>
              </a:rPr>
              <a:t>TIME PERIOD: Quarter: Q2 2019 || MARKETS: Latin America: Brazil || OCCASION: Afternoon Snack || BENCHMARK: Previous Period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BB9E18-E465-4F4D-BAC6-D6B422463D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7061"/>
            <a:ext cx="3627434" cy="408127"/>
          </a:xfrm>
          <a:prstGeom prst="rect">
            <a:avLst/>
          </a:prstGeom>
        </p:spPr>
      </p:pic>
      <p:graphicFrame>
        <p:nvGraphicFramePr>
          <p:cNvPr id="20" name="TotalOccasionTable">
            <a:extLst>
              <a:ext uri="{FF2B5EF4-FFF2-40B4-BE49-F238E27FC236}">
                <a16:creationId xmlns:a16="http://schemas.microsoft.com/office/drawing/2014/main" id="{C07189B0-686A-422A-88FD-F480D9243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322228"/>
              </p:ext>
            </p:extLst>
          </p:nvPr>
        </p:nvGraphicFramePr>
        <p:xfrm>
          <a:off x="530612" y="1899359"/>
          <a:ext cx="10954694" cy="43291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6901">
                  <a:extLst>
                    <a:ext uri="{9D8B030D-6E8A-4147-A177-3AD203B41FA5}">
                      <a16:colId xmlns:a16="http://schemas.microsoft.com/office/drawing/2014/main" val="2644948352"/>
                    </a:ext>
                  </a:extLst>
                </a:gridCol>
                <a:gridCol w="4472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1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41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7792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Watching TV</a:t>
                      </a:r>
                    </a:p>
                  </a:txBody>
                  <a:tcPr marL="18288" marR="27432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i="0" kern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kern="1200" dirty="0">
                          <a:solidFill>
                            <a:srgbClr val="C91717"/>
                          </a:solidFill>
                          <a:effectLst/>
                          <a:latin typeface="Franklin Gothic Book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charset="0"/>
                        </a:rPr>
                        <a:t>30%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936794"/>
                  </a:ext>
                </a:extLst>
              </a:tr>
              <a:tr h="573826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Getting ready for</a:t>
                      </a:r>
                    </a:p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my/</a:t>
                      </a:r>
                      <a:r>
                        <a:rPr lang="en-US" sz="1200" i="0" kern="120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their day</a:t>
                      </a:r>
                      <a:endParaRPr lang="en-US" sz="1200" i="0" kern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kern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18288" marR="27432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i="0" kern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400" b="0" i="0" u="none" strike="noStrike" kern="1200" dirty="0">
                          <a:solidFill>
                            <a:srgbClr val="308219"/>
                          </a:solidFill>
                          <a:effectLst/>
                          <a:latin typeface="Franklin Gothic Book" charset="0"/>
                          <a:ea typeface="+mn-ea"/>
                          <a:cs typeface="+mn-cs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charset="0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633491"/>
                  </a:ext>
                </a:extLst>
              </a:tr>
              <a:tr h="47522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Working/</a:t>
                      </a:r>
                    </a:p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studying</a:t>
                      </a:r>
                    </a:p>
                  </a:txBody>
                  <a:tcPr marL="18288" marR="27432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i="0" kern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charset="0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charset="0"/>
                          <a:ea typeface="+mn-ea"/>
                          <a:cs typeface="+mn-cs"/>
                        </a:rPr>
                        <a:t>7%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124758"/>
                  </a:ext>
                </a:extLst>
              </a:tr>
              <a:tr h="573826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Browsing the internet/</a:t>
                      </a:r>
                    </a:p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Social networking </a:t>
                      </a:r>
                    </a:p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kern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18288" marR="27432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i="0" kern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charset="0"/>
                          <a:ea typeface="+mn-ea"/>
                          <a:cs typeface="+mn-cs"/>
                        </a:rPr>
                        <a:t>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charset="0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9395"/>
                  </a:ext>
                </a:extLst>
              </a:tr>
              <a:tr h="596755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Relaxing/ doing nothing/</a:t>
                      </a:r>
                    </a:p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hanging out</a:t>
                      </a:r>
                    </a:p>
                  </a:txBody>
                  <a:tcPr marL="18288" marR="27432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i="0" kern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charset="0"/>
                          <a:ea typeface="+mn-ea"/>
                          <a:cs typeface="+mn-cs"/>
                        </a:rPr>
                        <a:t>7%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charset="0"/>
                          <a:ea typeface="+mn-ea"/>
                          <a:cs typeface="+mn-cs"/>
                        </a:rPr>
                        <a:t>13% </a:t>
                      </a:r>
                      <a:endParaRPr lang="en-US" sz="1400" dirty="0">
                        <a:solidFill>
                          <a:srgbClr val="308019"/>
                        </a:solidFill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554246"/>
                  </a:ext>
                </a:extLst>
              </a:tr>
              <a:tr h="46430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Catching up on/reading email</a:t>
                      </a:r>
                    </a:p>
                  </a:txBody>
                  <a:tcPr marL="18288" marR="27432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i="0" kern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charset="0"/>
                          <a:ea typeface="+mn-ea"/>
                          <a:cs typeface="+mn-cs"/>
                        </a:rPr>
                        <a:t>7%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charset="0"/>
                          <a:ea typeface="+mn-ea"/>
                          <a:cs typeface="+mn-cs"/>
                        </a:rPr>
                        <a:t>4% </a:t>
                      </a:r>
                      <a:endParaRPr lang="en-US" sz="1400" dirty="0">
                        <a:solidFill>
                          <a:srgbClr val="C71717"/>
                        </a:solidFill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946002"/>
                  </a:ext>
                </a:extLst>
              </a:tr>
              <a:tr h="48062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Catching up on the news</a:t>
                      </a:r>
                    </a:p>
                  </a:txBody>
                  <a:tcPr marL="18288" marR="27432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i="0" kern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charset="0"/>
                          <a:ea typeface="+mn-ea"/>
                          <a:cs typeface="+mn-cs"/>
                        </a:rPr>
                        <a:t>6%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charset="0"/>
                          <a:ea typeface="+mn-ea"/>
                          <a:cs typeface="+mn-cs"/>
                        </a:rPr>
                        <a:t>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219687"/>
                  </a:ext>
                </a:extLst>
              </a:tr>
              <a:tr h="59675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Browsing the internet</a:t>
                      </a:r>
                    </a:p>
                  </a:txBody>
                  <a:tcPr marL="18288" marR="27432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i="0" kern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charset="0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charset="0"/>
                          <a:ea typeface="+mn-ea"/>
                          <a:cs typeface="+mn-cs"/>
                        </a:rPr>
                        <a:t>6%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067713"/>
                  </a:ext>
                </a:extLst>
              </a:tr>
            </a:tbl>
          </a:graphicData>
        </a:graphic>
      </p:graphicFrame>
      <p:graphicFrame>
        <p:nvGraphicFramePr>
          <p:cNvPr id="21" name="TotalOccasionChart">
            <a:extLst>
              <a:ext uri="{FF2B5EF4-FFF2-40B4-BE49-F238E27FC236}">
                <a16:creationId xmlns:a16="http://schemas.microsoft.com/office/drawing/2014/main" id="{75F4AF2B-ECF5-4F2A-A039-3AAFA26D1C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6323704"/>
              </p:ext>
            </p:extLst>
          </p:nvPr>
        </p:nvGraphicFramePr>
        <p:xfrm>
          <a:off x="3120704" y="2065669"/>
          <a:ext cx="4322527" cy="4138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4" name="Shadow1">
            <a:extLst>
              <a:ext uri="{FF2B5EF4-FFF2-40B4-BE49-F238E27FC236}">
                <a16:creationId xmlns:a16="http://schemas.microsoft.com/office/drawing/2014/main" id="{FD6444AF-F3EA-40D7-AE28-2BA1BC8C7BA0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01723" y="4041062"/>
            <a:ext cx="4212000" cy="114302"/>
          </a:xfrm>
          <a:prstGeom prst="rect">
            <a:avLst/>
          </a:prstGeom>
        </p:spPr>
      </p:pic>
      <p:pic>
        <p:nvPicPr>
          <p:cNvPr id="25" name="Shadow3">
            <a:extLst>
              <a:ext uri="{FF2B5EF4-FFF2-40B4-BE49-F238E27FC236}">
                <a16:creationId xmlns:a16="http://schemas.microsoft.com/office/drawing/2014/main" id="{513CFFBA-BE81-4FCD-A246-9E60932549AF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373726" y="4068248"/>
            <a:ext cx="4248000" cy="11430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E316B53-B413-D447-A4A4-2BC8C4ED21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582" y="1199724"/>
            <a:ext cx="279400" cy="2413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F27E77D7-C983-D648-A0E6-A9582F409D49}"/>
              </a:ext>
            </a:extLst>
          </p:cNvPr>
          <p:cNvSpPr/>
          <p:nvPr/>
        </p:nvSpPr>
        <p:spPr>
          <a:xfrm>
            <a:off x="8046670" y="1627361"/>
            <a:ext cx="12170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1200" dirty="0">
                <a:latin typeface="Franklin Gothic Book" panose="020B0503020102020204" pitchFamily="34" charset="0"/>
              </a:rPr>
              <a:t>This  Occasion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F3F3294-9323-C941-A8D2-C20E144C6368}"/>
              </a:ext>
            </a:extLst>
          </p:cNvPr>
          <p:cNvSpPr/>
          <p:nvPr/>
        </p:nvSpPr>
        <p:spPr>
          <a:xfrm>
            <a:off x="7927597" y="1704978"/>
            <a:ext cx="114300" cy="114300"/>
          </a:xfrm>
          <a:prstGeom prst="ellipse">
            <a:avLst/>
          </a:prstGeom>
          <a:solidFill>
            <a:srgbClr val="DA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1A6F9FB-2C2A-AA40-955D-504449C2B126}"/>
              </a:ext>
            </a:extLst>
          </p:cNvPr>
          <p:cNvSpPr/>
          <p:nvPr/>
        </p:nvSpPr>
        <p:spPr>
          <a:xfrm>
            <a:off x="9798210" y="1627361"/>
            <a:ext cx="14390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en-US" sz="1200" dirty="0">
                <a:latin typeface="Franklin Gothic Book" panose="020B0503020102020204" pitchFamily="34" charset="0"/>
              </a:rPr>
              <a:t>Total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5DDD9BA-F17F-994F-9EB7-B9AC27BD0D2E}"/>
              </a:ext>
            </a:extLst>
          </p:cNvPr>
          <p:cNvSpPr/>
          <p:nvPr/>
        </p:nvSpPr>
        <p:spPr>
          <a:xfrm>
            <a:off x="10157633" y="1704978"/>
            <a:ext cx="114300" cy="114300"/>
          </a:xfrm>
          <a:prstGeom prst="ellipse">
            <a:avLst/>
          </a:prstGeom>
          <a:solidFill>
            <a:srgbClr val="BEB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Shadow2">
            <a:extLst>
              <a:ext uri="{FF2B5EF4-FFF2-40B4-BE49-F238E27FC236}">
                <a16:creationId xmlns:a16="http://schemas.microsoft.com/office/drawing/2014/main" id="{8E8AB90E-BBC7-A647-B2CD-F11DE01331E2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514371" y="4068248"/>
            <a:ext cx="4248000" cy="114301"/>
          </a:xfrm>
          <a:prstGeom prst="rect">
            <a:avLst/>
          </a:prstGeom>
        </p:spPr>
      </p:pic>
      <p:sp>
        <p:nvSpPr>
          <p:cNvPr id="26" name="notAvailable">
            <a:extLst>
              <a:ext uri="{FF2B5EF4-FFF2-40B4-BE49-F238E27FC236}">
                <a16:creationId xmlns:a16="http://schemas.microsoft.com/office/drawing/2014/main" id="{B3CFA770-300B-4C12-925B-156803CCBFD6}"/>
              </a:ext>
            </a:extLst>
          </p:cNvPr>
          <p:cNvSpPr txBox="1"/>
          <p:nvPr/>
        </p:nvSpPr>
        <p:spPr>
          <a:xfrm>
            <a:off x="246989" y="3532176"/>
            <a:ext cx="11733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Not Available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E9756C0-DA9D-4AE6-942A-421A00E02DB7}"/>
              </a:ext>
            </a:extLst>
          </p:cNvPr>
          <p:cNvGrpSpPr/>
          <p:nvPr/>
        </p:nvGrpSpPr>
        <p:grpSpPr>
          <a:xfrm>
            <a:off x="3627434" y="6490760"/>
            <a:ext cx="6410390" cy="338554"/>
            <a:chOff x="3627434" y="6456593"/>
            <a:chExt cx="6152670" cy="33855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9247B20-164A-4AA4-9BA2-7EA7C788F494}"/>
                </a:ext>
              </a:extLst>
            </p:cNvPr>
            <p:cNvSpPr txBox="1"/>
            <p:nvPr/>
          </p:nvSpPr>
          <p:spPr>
            <a:xfrm>
              <a:off x="3627434" y="6456593"/>
              <a:ext cx="6152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8900"/>
              <a:r>
                <a:rPr 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ranklin Gothic Book" panose="020B0503020102020204" pitchFamily="34" charset="0"/>
                </a:rPr>
                <a:t>Source</a:t>
              </a: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ranklin Gothic Book" panose="020B0503020102020204" pitchFamily="34" charset="0"/>
                </a:rPr>
                <a:t>: Project Landmark || Number Indicates : Occasion|Item %(Change PP Vs Benchmark) || Significance Vs Total Column@ 95 CL :    High                                           Low || NA- Data not available || Low Base Sample : LS&lt;150,    150-250</a:t>
              </a:r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A4C64CFB-C7ED-46F0-AAD2-A43636CEF157}"/>
                </a:ext>
              </a:extLst>
            </p:cNvPr>
            <p:cNvSpPr/>
            <p:nvPr/>
          </p:nvSpPr>
          <p:spPr>
            <a:xfrm flipV="1">
              <a:off x="6358248" y="6658579"/>
              <a:ext cx="45719" cy="45719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7E23B023-EEB5-4D04-BF6E-C3E6216313B8}"/>
                </a:ext>
              </a:extLst>
            </p:cNvPr>
            <p:cNvSpPr/>
            <p:nvPr/>
          </p:nvSpPr>
          <p:spPr>
            <a:xfrm>
              <a:off x="9313928" y="6548173"/>
              <a:ext cx="46065" cy="3638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Flowchart: Connector 5">
              <a:extLst>
                <a:ext uri="{FF2B5EF4-FFF2-40B4-BE49-F238E27FC236}">
                  <a16:creationId xmlns:a16="http://schemas.microsoft.com/office/drawing/2014/main" id="{76AA371C-1C70-473C-8586-6AA967CA9B47}"/>
                </a:ext>
              </a:extLst>
            </p:cNvPr>
            <p:cNvSpPr/>
            <p:nvPr/>
          </p:nvSpPr>
          <p:spPr>
            <a:xfrm>
              <a:off x="3722425" y="6670771"/>
              <a:ext cx="46065" cy="36381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4555540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3.9600.0"/>
  <p:tag name="AS_RELEASE_DATE" val="2017.12.08"/>
  <p:tag name="AS_TITLE" val="Aspose.Slides for .NET 4.0 Client Profile"/>
  <p:tag name="AS_VERSION" val="17.12"/>
</p:tagLst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3635</TotalTime>
  <Words>7377</Words>
  <Application>Microsoft Office PowerPoint</Application>
  <PresentationFormat>Widescreen</PresentationFormat>
  <Paragraphs>1489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Corbel</vt:lpstr>
      <vt:lpstr>Franklin Gothic Book</vt:lpstr>
      <vt:lpstr>Franklin Gothic Medium</vt:lpstr>
      <vt:lpstr>Franklin Gothic Medium Cond</vt:lpstr>
      <vt:lpstr>1_Office Theme</vt:lpstr>
      <vt:lpstr>PowerPoint Presentation</vt:lpstr>
      <vt:lpstr>EATING OCCASION FRAMEWORK (AFTERNOON SNACK) - BRAZIL</vt:lpstr>
      <vt:lpstr>WHO (AFTERNOON SNACK) - BRAZIL</vt:lpstr>
      <vt:lpstr>WHO WITH (AFTERNOON SNACK) - BRAZIL</vt:lpstr>
      <vt:lpstr>WHEN (FAMILY BREAKFAST) - US</vt:lpstr>
      <vt:lpstr>WHERE (AFTERNOON SNACK) - BRAZIL</vt:lpstr>
      <vt:lpstr>WHY (AFTERNOON SNACK) - BRAZIL</vt:lpstr>
      <vt:lpstr>WHAT (AFTERNOON SNACK) - BRAZIL</vt:lpstr>
      <vt:lpstr>ACTIVITIES (AFTERNOON SNACK) - BRAZIL</vt:lpstr>
      <vt:lpstr>PURCHASE (AFTERNOON SNACK) - BRAZIL</vt:lpstr>
      <vt:lpstr>SHOPPER MISSION (AFTERNOON SNACK) - BRAZIL</vt:lpstr>
      <vt:lpstr>PowerPoint Presentation</vt:lpstr>
      <vt:lpstr> 5WS ACROSS TIME PERIOD -US</vt:lpstr>
      <vt:lpstr>Kellogg’s Share of Occasion Performance Dashboard</vt:lpstr>
      <vt:lpstr>Kellogg’s Share of Occasion Performance Dashboard</vt:lpstr>
      <vt:lpstr>Kellogg’s Share of Occasion Performance Dashboard</vt:lpstr>
      <vt:lpstr>Kellogg’s Share of Occasion Performance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Shwetank S Srivastava</dc:creator>
  <cp:lastModifiedBy>Jain, Varsha (ANBAN)</cp:lastModifiedBy>
  <cp:revision>191</cp:revision>
  <dcterms:created xsi:type="dcterms:W3CDTF">2019-07-16T05:58:21Z</dcterms:created>
  <dcterms:modified xsi:type="dcterms:W3CDTF">2021-03-08T07:31:41Z</dcterms:modified>
</cp:coreProperties>
</file>