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62" r:id="rId2"/>
    <p:sldId id="264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CCCCCC"/>
    <a:srgbClr val="C50F6A"/>
    <a:srgbClr val="4F29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777" autoAdjust="0"/>
  </p:normalViewPr>
  <p:slideViewPr>
    <p:cSldViewPr snapToGrid="0">
      <p:cViewPr varScale="1">
        <p:scale>
          <a:sx n="47" d="100"/>
          <a:sy n="47" d="100"/>
        </p:scale>
        <p:origin x="24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4786C-BE46-49F6-82FB-405C7E642F83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E16B3C-AD21-4EF2-B727-FB826FD9C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940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E28A-9212-44EE-B694-C2D1ED34D4AF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290-9137-4DBC-9F66-EBD450AC3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62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E28A-9212-44EE-B694-C2D1ED34D4AF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290-9137-4DBC-9F66-EBD450AC3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09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E28A-9212-44EE-B694-C2D1ED34D4AF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290-9137-4DBC-9F66-EBD450AC3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644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E28A-9212-44EE-B694-C2D1ED34D4AF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290-9137-4DBC-9F66-EBD450AC3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086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E28A-9212-44EE-B694-C2D1ED34D4AF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290-9137-4DBC-9F66-EBD450AC3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333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E28A-9212-44EE-B694-C2D1ED34D4AF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290-9137-4DBC-9F66-EBD450AC3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898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E28A-9212-44EE-B694-C2D1ED34D4AF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290-9137-4DBC-9F66-EBD450AC3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8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E28A-9212-44EE-B694-C2D1ED34D4AF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290-9137-4DBC-9F66-EBD450AC3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925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E28A-9212-44EE-B694-C2D1ED34D4AF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290-9137-4DBC-9F66-EBD450AC3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697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E28A-9212-44EE-B694-C2D1ED34D4AF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290-9137-4DBC-9F66-EBD450AC3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19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E28A-9212-44EE-B694-C2D1ED34D4AF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290-9137-4DBC-9F66-EBD450AC3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79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4E28A-9212-44EE-B694-C2D1ED34D4AF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80290-9137-4DBC-9F66-EBD450AC3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953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roup 163">
            <a:extLst>
              <a:ext uri="{FF2B5EF4-FFF2-40B4-BE49-F238E27FC236}">
                <a16:creationId xmlns:a16="http://schemas.microsoft.com/office/drawing/2014/main" id="{F8A4C9D9-A7DA-433B-82F8-ACFDA46A8CC1}"/>
              </a:ext>
            </a:extLst>
          </p:cNvPr>
          <p:cNvGrpSpPr/>
          <p:nvPr/>
        </p:nvGrpSpPr>
        <p:grpSpPr>
          <a:xfrm>
            <a:off x="-3543" y="-83185"/>
            <a:ext cx="6861543" cy="9984105"/>
            <a:chOff x="-3543" y="-83185"/>
            <a:chExt cx="6861543" cy="9984105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EE73463-9D01-48A2-9E8F-B6DAF03982B5}"/>
                </a:ext>
              </a:extLst>
            </p:cNvPr>
            <p:cNvSpPr/>
            <p:nvPr/>
          </p:nvSpPr>
          <p:spPr>
            <a:xfrm>
              <a:off x="0" y="352466"/>
              <a:ext cx="6858000" cy="354397"/>
            </a:xfrm>
            <a:prstGeom prst="rect">
              <a:avLst/>
            </a:prstGeom>
            <a:solidFill>
              <a:srgbClr val="C50F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72475BB-4337-4A3F-A9DF-981D94E4B752}"/>
                </a:ext>
              </a:extLst>
            </p:cNvPr>
            <p:cNvSpPr/>
            <p:nvPr/>
          </p:nvSpPr>
          <p:spPr>
            <a:xfrm>
              <a:off x="0" y="0"/>
              <a:ext cx="6858000" cy="354397"/>
            </a:xfrm>
            <a:prstGeom prst="rect">
              <a:avLst/>
            </a:prstGeom>
            <a:solidFill>
              <a:srgbClr val="4F29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F7D78AB-A95F-4D49-8776-82040E9C66CA}"/>
                </a:ext>
              </a:extLst>
            </p:cNvPr>
            <p:cNvSpPr/>
            <p:nvPr/>
          </p:nvSpPr>
          <p:spPr>
            <a:xfrm>
              <a:off x="0" y="706863"/>
              <a:ext cx="6858000" cy="9194057"/>
            </a:xfrm>
            <a:prstGeom prst="rect">
              <a:avLst/>
            </a:prstGeom>
            <a:gradFill>
              <a:gsLst>
                <a:gs pos="0">
                  <a:srgbClr val="CCCCCC"/>
                </a:gs>
                <a:gs pos="57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94D84F0-C46D-49A8-9127-7E7BAE6F62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375" b="24089" l="805" r="7760">
                          <a14:foregroundMark x1="1537" y1="10417" x2="5564" y2="11589"/>
                          <a14:foregroundMark x1="5564" y1="11589" x2="7540" y2="18880"/>
                          <a14:foregroundMark x1="7540" y1="18880" x2="5198" y2="13021"/>
                          <a14:foregroundMark x1="5198" y1="13021" x2="1318" y2="15365"/>
                          <a14:foregroundMark x1="1318" y1="15365" x2="2196" y2="13932"/>
                          <a14:foregroundMark x1="4978" y1="10547" x2="3001" y2="17057"/>
                          <a14:foregroundMark x1="3001" y1="17057" x2="7028" y2="18750"/>
                          <a14:foregroundMark x1="7028" y1="18750" x2="3734" y2="12109"/>
                          <a14:foregroundMark x1="3734" y1="12109" x2="3660" y2="20964"/>
                          <a14:foregroundMark x1="3660" y1="20964" x2="7540" y2="19010"/>
                          <a14:foregroundMark x1="7540" y1="19010" x2="7394" y2="12891"/>
                          <a14:foregroundMark x1="6662" y1="11328" x2="2489" y2="10547"/>
                          <a14:foregroundMark x1="2489" y1="10547" x2="1025" y2="17318"/>
                          <a14:foregroundMark x1="1025" y1="17318" x2="1830" y2="24349"/>
                          <a14:foregroundMark x1="1830" y1="24349" x2="5930" y2="24349"/>
                          <a14:foregroundMark x1="5930" y1="24349" x2="7833" y2="17969"/>
                          <a14:foregroundMark x1="7833" y1="17969" x2="7906" y2="10677"/>
                          <a14:foregroundMark x1="7906" y1="10677" x2="5271" y2="9635"/>
                          <a14:foregroundMark x1="1171" y1="9635" x2="1025" y2="17188"/>
                          <a14:foregroundMark x1="1025" y1="17188" x2="2562" y2="23828"/>
                          <a14:foregroundMark x1="2562" y1="23828" x2="6442" y2="23307"/>
                          <a14:foregroundMark x1="1318" y1="19141" x2="878" y2="10547"/>
                          <a14:foregroundMark x1="1318" y1="23307" x2="1464" y2="24089"/>
                        </a14:backgroundRemoval>
                      </a14:imgEffect>
                    </a14:imgLayer>
                  </a14:imgProps>
                </a:ext>
              </a:extLst>
            </a:blip>
            <a:srcRect l="601" t="9064" r="91927" b="75173"/>
            <a:stretch/>
          </p:blipFill>
          <p:spPr>
            <a:xfrm>
              <a:off x="-3543" y="-15240"/>
              <a:ext cx="883920" cy="1048266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1AC44E80-06CE-43CB-9AFE-547F9CF7D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7362" y="695476"/>
              <a:ext cx="615440" cy="293407"/>
            </a:xfrm>
            <a:prstGeom prst="rect">
              <a:avLst/>
            </a:prstGeom>
          </p:spPr>
        </p:pic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FA614F96-6999-414D-BE5A-FC820D2C28B8}"/>
                </a:ext>
              </a:extLst>
            </p:cNvPr>
            <p:cNvSpPr/>
            <p:nvPr/>
          </p:nvSpPr>
          <p:spPr>
            <a:xfrm>
              <a:off x="0" y="5080"/>
              <a:ext cx="884448" cy="1015631"/>
            </a:xfrm>
            <a:custGeom>
              <a:avLst/>
              <a:gdLst>
                <a:gd name="connsiteX0" fmla="*/ 0 w 892718"/>
                <a:gd name="connsiteY0" fmla="*/ 1005840 h 1017571"/>
                <a:gd name="connsiteX1" fmla="*/ 543560 w 892718"/>
                <a:gd name="connsiteY1" fmla="*/ 1005840 h 1017571"/>
                <a:gd name="connsiteX2" fmla="*/ 792480 w 892718"/>
                <a:gd name="connsiteY2" fmla="*/ 883920 h 1017571"/>
                <a:gd name="connsiteX3" fmla="*/ 883920 w 892718"/>
                <a:gd name="connsiteY3" fmla="*/ 706120 h 1017571"/>
                <a:gd name="connsiteX4" fmla="*/ 883920 w 892718"/>
                <a:gd name="connsiteY4" fmla="*/ 0 h 1017571"/>
                <a:gd name="connsiteX0" fmla="*/ 0 w 893437"/>
                <a:gd name="connsiteY0" fmla="*/ 1005840 h 1016153"/>
                <a:gd name="connsiteX1" fmla="*/ 543560 w 893437"/>
                <a:gd name="connsiteY1" fmla="*/ 1005840 h 1016153"/>
                <a:gd name="connsiteX2" fmla="*/ 782320 w 893437"/>
                <a:gd name="connsiteY2" fmla="*/ 904240 h 1016153"/>
                <a:gd name="connsiteX3" fmla="*/ 883920 w 893437"/>
                <a:gd name="connsiteY3" fmla="*/ 706120 h 1016153"/>
                <a:gd name="connsiteX4" fmla="*/ 883920 w 893437"/>
                <a:gd name="connsiteY4" fmla="*/ 0 h 1016153"/>
                <a:gd name="connsiteX0" fmla="*/ 0 w 893437"/>
                <a:gd name="connsiteY0" fmla="*/ 1005840 h 1016153"/>
                <a:gd name="connsiteX1" fmla="*/ 543560 w 893437"/>
                <a:gd name="connsiteY1" fmla="*/ 1005840 h 1016153"/>
                <a:gd name="connsiteX2" fmla="*/ 782320 w 893437"/>
                <a:gd name="connsiteY2" fmla="*/ 904240 h 1016153"/>
                <a:gd name="connsiteX3" fmla="*/ 883920 w 893437"/>
                <a:gd name="connsiteY3" fmla="*/ 706120 h 1016153"/>
                <a:gd name="connsiteX4" fmla="*/ 883920 w 893437"/>
                <a:gd name="connsiteY4" fmla="*/ 0 h 1016153"/>
                <a:gd name="connsiteX0" fmla="*/ 0 w 893437"/>
                <a:gd name="connsiteY0" fmla="*/ 1005840 h 1016153"/>
                <a:gd name="connsiteX1" fmla="*/ 543560 w 893437"/>
                <a:gd name="connsiteY1" fmla="*/ 1005840 h 1016153"/>
                <a:gd name="connsiteX2" fmla="*/ 782320 w 893437"/>
                <a:gd name="connsiteY2" fmla="*/ 904240 h 1016153"/>
                <a:gd name="connsiteX3" fmla="*/ 883920 w 893437"/>
                <a:gd name="connsiteY3" fmla="*/ 706120 h 1016153"/>
                <a:gd name="connsiteX4" fmla="*/ 883920 w 893437"/>
                <a:gd name="connsiteY4" fmla="*/ 0 h 1016153"/>
                <a:gd name="connsiteX0" fmla="*/ 0 w 887193"/>
                <a:gd name="connsiteY0" fmla="*/ 1005840 h 1016153"/>
                <a:gd name="connsiteX1" fmla="*/ 543560 w 887193"/>
                <a:gd name="connsiteY1" fmla="*/ 1005840 h 1016153"/>
                <a:gd name="connsiteX2" fmla="*/ 782320 w 887193"/>
                <a:gd name="connsiteY2" fmla="*/ 904240 h 1016153"/>
                <a:gd name="connsiteX3" fmla="*/ 868680 w 887193"/>
                <a:gd name="connsiteY3" fmla="*/ 706120 h 1016153"/>
                <a:gd name="connsiteX4" fmla="*/ 883920 w 887193"/>
                <a:gd name="connsiteY4" fmla="*/ 0 h 1016153"/>
                <a:gd name="connsiteX0" fmla="*/ 0 w 887193"/>
                <a:gd name="connsiteY0" fmla="*/ 1005840 h 1016153"/>
                <a:gd name="connsiteX1" fmla="*/ 543560 w 887193"/>
                <a:gd name="connsiteY1" fmla="*/ 1005840 h 1016153"/>
                <a:gd name="connsiteX2" fmla="*/ 782320 w 887193"/>
                <a:gd name="connsiteY2" fmla="*/ 904240 h 1016153"/>
                <a:gd name="connsiteX3" fmla="*/ 868680 w 887193"/>
                <a:gd name="connsiteY3" fmla="*/ 706120 h 1016153"/>
                <a:gd name="connsiteX4" fmla="*/ 883920 w 887193"/>
                <a:gd name="connsiteY4" fmla="*/ 0 h 1016153"/>
                <a:gd name="connsiteX0" fmla="*/ 0 w 887193"/>
                <a:gd name="connsiteY0" fmla="*/ 1005840 h 1016153"/>
                <a:gd name="connsiteX1" fmla="*/ 543560 w 887193"/>
                <a:gd name="connsiteY1" fmla="*/ 1005840 h 1016153"/>
                <a:gd name="connsiteX2" fmla="*/ 782320 w 887193"/>
                <a:gd name="connsiteY2" fmla="*/ 904240 h 1016153"/>
                <a:gd name="connsiteX3" fmla="*/ 868680 w 887193"/>
                <a:gd name="connsiteY3" fmla="*/ 706120 h 1016153"/>
                <a:gd name="connsiteX4" fmla="*/ 883920 w 887193"/>
                <a:gd name="connsiteY4" fmla="*/ 0 h 1016153"/>
                <a:gd name="connsiteX0" fmla="*/ 0 w 893437"/>
                <a:gd name="connsiteY0" fmla="*/ 1005840 h 1016153"/>
                <a:gd name="connsiteX1" fmla="*/ 543560 w 893437"/>
                <a:gd name="connsiteY1" fmla="*/ 1005840 h 1016153"/>
                <a:gd name="connsiteX2" fmla="*/ 782320 w 893437"/>
                <a:gd name="connsiteY2" fmla="*/ 904240 h 1016153"/>
                <a:gd name="connsiteX3" fmla="*/ 883920 w 893437"/>
                <a:gd name="connsiteY3" fmla="*/ 711200 h 1016153"/>
                <a:gd name="connsiteX4" fmla="*/ 883920 w 893437"/>
                <a:gd name="connsiteY4" fmla="*/ 0 h 1016153"/>
                <a:gd name="connsiteX0" fmla="*/ 0 w 886313"/>
                <a:gd name="connsiteY0" fmla="*/ 1005840 h 1016153"/>
                <a:gd name="connsiteX1" fmla="*/ 543560 w 886313"/>
                <a:gd name="connsiteY1" fmla="*/ 1005840 h 1016153"/>
                <a:gd name="connsiteX2" fmla="*/ 782320 w 886313"/>
                <a:gd name="connsiteY2" fmla="*/ 904240 h 1016153"/>
                <a:gd name="connsiteX3" fmla="*/ 883920 w 886313"/>
                <a:gd name="connsiteY3" fmla="*/ 711200 h 1016153"/>
                <a:gd name="connsiteX4" fmla="*/ 883920 w 886313"/>
                <a:gd name="connsiteY4" fmla="*/ 0 h 1016153"/>
                <a:gd name="connsiteX0" fmla="*/ 0 w 883920"/>
                <a:gd name="connsiteY0" fmla="*/ 1005840 h 1016153"/>
                <a:gd name="connsiteX1" fmla="*/ 543560 w 883920"/>
                <a:gd name="connsiteY1" fmla="*/ 1005840 h 1016153"/>
                <a:gd name="connsiteX2" fmla="*/ 782320 w 883920"/>
                <a:gd name="connsiteY2" fmla="*/ 904240 h 1016153"/>
                <a:gd name="connsiteX3" fmla="*/ 883920 w 883920"/>
                <a:gd name="connsiteY3" fmla="*/ 711200 h 1016153"/>
                <a:gd name="connsiteX4" fmla="*/ 883920 w 883920"/>
                <a:gd name="connsiteY4" fmla="*/ 0 h 1016153"/>
                <a:gd name="connsiteX0" fmla="*/ 0 w 884226"/>
                <a:gd name="connsiteY0" fmla="*/ 1005840 h 1016153"/>
                <a:gd name="connsiteX1" fmla="*/ 543560 w 884226"/>
                <a:gd name="connsiteY1" fmla="*/ 1005840 h 1016153"/>
                <a:gd name="connsiteX2" fmla="*/ 782320 w 884226"/>
                <a:gd name="connsiteY2" fmla="*/ 904240 h 1016153"/>
                <a:gd name="connsiteX3" fmla="*/ 883920 w 884226"/>
                <a:gd name="connsiteY3" fmla="*/ 711200 h 1016153"/>
                <a:gd name="connsiteX4" fmla="*/ 883920 w 884226"/>
                <a:gd name="connsiteY4" fmla="*/ 0 h 1016153"/>
                <a:gd name="connsiteX0" fmla="*/ 0 w 884448"/>
                <a:gd name="connsiteY0" fmla="*/ 1005840 h 1016153"/>
                <a:gd name="connsiteX1" fmla="*/ 543560 w 884448"/>
                <a:gd name="connsiteY1" fmla="*/ 1005840 h 1016153"/>
                <a:gd name="connsiteX2" fmla="*/ 782320 w 884448"/>
                <a:gd name="connsiteY2" fmla="*/ 904240 h 1016153"/>
                <a:gd name="connsiteX3" fmla="*/ 883920 w 884448"/>
                <a:gd name="connsiteY3" fmla="*/ 711200 h 1016153"/>
                <a:gd name="connsiteX4" fmla="*/ 883920 w 884448"/>
                <a:gd name="connsiteY4" fmla="*/ 0 h 1016153"/>
                <a:gd name="connsiteX0" fmla="*/ 0 w 884448"/>
                <a:gd name="connsiteY0" fmla="*/ 1005840 h 1015372"/>
                <a:gd name="connsiteX1" fmla="*/ 543560 w 884448"/>
                <a:gd name="connsiteY1" fmla="*/ 1005840 h 1015372"/>
                <a:gd name="connsiteX2" fmla="*/ 793750 w 884448"/>
                <a:gd name="connsiteY2" fmla="*/ 915670 h 1015372"/>
                <a:gd name="connsiteX3" fmla="*/ 883920 w 884448"/>
                <a:gd name="connsiteY3" fmla="*/ 711200 h 1015372"/>
                <a:gd name="connsiteX4" fmla="*/ 883920 w 884448"/>
                <a:gd name="connsiteY4" fmla="*/ 0 h 1015372"/>
                <a:gd name="connsiteX0" fmla="*/ 0 w 884448"/>
                <a:gd name="connsiteY0" fmla="*/ 1005840 h 1015372"/>
                <a:gd name="connsiteX1" fmla="*/ 543560 w 884448"/>
                <a:gd name="connsiteY1" fmla="*/ 1005840 h 1015372"/>
                <a:gd name="connsiteX2" fmla="*/ 793750 w 884448"/>
                <a:gd name="connsiteY2" fmla="*/ 915670 h 1015372"/>
                <a:gd name="connsiteX3" fmla="*/ 883920 w 884448"/>
                <a:gd name="connsiteY3" fmla="*/ 711200 h 1015372"/>
                <a:gd name="connsiteX4" fmla="*/ 883920 w 884448"/>
                <a:gd name="connsiteY4" fmla="*/ 0 h 1015372"/>
                <a:gd name="connsiteX0" fmla="*/ 0 w 884448"/>
                <a:gd name="connsiteY0" fmla="*/ 1005840 h 1015372"/>
                <a:gd name="connsiteX1" fmla="*/ 543560 w 884448"/>
                <a:gd name="connsiteY1" fmla="*/ 1005840 h 1015372"/>
                <a:gd name="connsiteX2" fmla="*/ 803275 w 884448"/>
                <a:gd name="connsiteY2" fmla="*/ 915670 h 1015372"/>
                <a:gd name="connsiteX3" fmla="*/ 883920 w 884448"/>
                <a:gd name="connsiteY3" fmla="*/ 711200 h 1015372"/>
                <a:gd name="connsiteX4" fmla="*/ 883920 w 884448"/>
                <a:gd name="connsiteY4" fmla="*/ 0 h 1015372"/>
                <a:gd name="connsiteX0" fmla="*/ 0 w 884448"/>
                <a:gd name="connsiteY0" fmla="*/ 1005840 h 1015372"/>
                <a:gd name="connsiteX1" fmla="*/ 543560 w 884448"/>
                <a:gd name="connsiteY1" fmla="*/ 1005840 h 1015372"/>
                <a:gd name="connsiteX2" fmla="*/ 803275 w 884448"/>
                <a:gd name="connsiteY2" fmla="*/ 915670 h 1015372"/>
                <a:gd name="connsiteX3" fmla="*/ 883920 w 884448"/>
                <a:gd name="connsiteY3" fmla="*/ 711200 h 1015372"/>
                <a:gd name="connsiteX4" fmla="*/ 883920 w 884448"/>
                <a:gd name="connsiteY4" fmla="*/ 0 h 1015372"/>
                <a:gd name="connsiteX0" fmla="*/ 0 w 884448"/>
                <a:gd name="connsiteY0" fmla="*/ 1005840 h 1015631"/>
                <a:gd name="connsiteX1" fmla="*/ 543560 w 884448"/>
                <a:gd name="connsiteY1" fmla="*/ 1005840 h 1015631"/>
                <a:gd name="connsiteX2" fmla="*/ 793750 w 884448"/>
                <a:gd name="connsiteY2" fmla="*/ 911860 h 1015631"/>
                <a:gd name="connsiteX3" fmla="*/ 883920 w 884448"/>
                <a:gd name="connsiteY3" fmla="*/ 711200 h 1015631"/>
                <a:gd name="connsiteX4" fmla="*/ 883920 w 884448"/>
                <a:gd name="connsiteY4" fmla="*/ 0 h 1015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4448" h="1015631">
                  <a:moveTo>
                    <a:pt x="0" y="1005840"/>
                  </a:moveTo>
                  <a:cubicBezTo>
                    <a:pt x="205740" y="1016000"/>
                    <a:pt x="411268" y="1021503"/>
                    <a:pt x="543560" y="1005840"/>
                  </a:cubicBezTo>
                  <a:cubicBezTo>
                    <a:pt x="675852" y="990177"/>
                    <a:pt x="767503" y="941917"/>
                    <a:pt x="793750" y="911860"/>
                  </a:cubicBezTo>
                  <a:cubicBezTo>
                    <a:pt x="819997" y="881803"/>
                    <a:pt x="865110" y="861684"/>
                    <a:pt x="883920" y="711200"/>
                  </a:cubicBezTo>
                  <a:cubicBezTo>
                    <a:pt x="881803" y="573828"/>
                    <a:pt x="885825" y="285115"/>
                    <a:pt x="883920" y="0"/>
                  </a:cubicBezTo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F91A0F07-0BB6-438B-A132-21803E19186A}"/>
                </a:ext>
              </a:extLst>
            </p:cNvPr>
            <p:cNvSpPr txBox="1"/>
            <p:nvPr/>
          </p:nvSpPr>
          <p:spPr>
            <a:xfrm>
              <a:off x="887991" y="-83185"/>
              <a:ext cx="1294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DISRUPT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A457DCF-5A32-42B1-A366-5EE8D76949A5}"/>
              </a:ext>
            </a:extLst>
          </p:cNvPr>
          <p:cNvGrpSpPr/>
          <p:nvPr/>
        </p:nvGrpSpPr>
        <p:grpSpPr>
          <a:xfrm>
            <a:off x="379819" y="1277404"/>
            <a:ext cx="2227918" cy="1149726"/>
            <a:chOff x="379818" y="1497976"/>
            <a:chExt cx="3109477" cy="1149726"/>
          </a:xfrm>
        </p:grpSpPr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9F0E3E9D-3E1D-4694-8B48-1CFC81D5432A}"/>
                </a:ext>
              </a:extLst>
            </p:cNvPr>
            <p:cNvGrpSpPr/>
            <p:nvPr/>
          </p:nvGrpSpPr>
          <p:grpSpPr>
            <a:xfrm>
              <a:off x="379818" y="1497976"/>
              <a:ext cx="3109477" cy="1149726"/>
              <a:chOff x="913883" y="1833255"/>
              <a:chExt cx="10356616" cy="3829347"/>
            </a:xfrm>
          </p:grpSpPr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702CC185-7D3E-47A9-9F40-B65A93FC3164}"/>
                  </a:ext>
                </a:extLst>
              </p:cNvPr>
              <p:cNvSpPr/>
              <p:nvPr/>
            </p:nvSpPr>
            <p:spPr>
              <a:xfrm>
                <a:off x="916753" y="3750215"/>
                <a:ext cx="5176873" cy="191238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 Light"/>
                  <a:ea typeface="+mn-ea"/>
                  <a:cs typeface="+mn-cs"/>
                </a:endParaRP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78DD318B-7FD8-4F72-954F-BF1F61F4DBAD}"/>
                  </a:ext>
                </a:extLst>
              </p:cNvPr>
              <p:cNvSpPr/>
              <p:nvPr/>
            </p:nvSpPr>
            <p:spPr>
              <a:xfrm>
                <a:off x="6076568" y="1833255"/>
                <a:ext cx="5176873" cy="191238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 Light"/>
                  <a:ea typeface="+mn-ea"/>
                  <a:cs typeface="+mn-cs"/>
                </a:endParaRP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513B1447-EE1A-47D6-8144-CC323222AA2E}"/>
                  </a:ext>
                </a:extLst>
              </p:cNvPr>
              <p:cNvSpPr/>
              <p:nvPr/>
            </p:nvSpPr>
            <p:spPr>
              <a:xfrm>
                <a:off x="913883" y="1833255"/>
                <a:ext cx="5176873" cy="191238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 Light"/>
                  <a:ea typeface="+mn-ea"/>
                  <a:cs typeface="+mn-cs"/>
                </a:endParaRP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0FE89521-D726-4C6A-8898-33DA6128CE83}"/>
                  </a:ext>
                </a:extLst>
              </p:cNvPr>
              <p:cNvSpPr/>
              <p:nvPr/>
            </p:nvSpPr>
            <p:spPr>
              <a:xfrm>
                <a:off x="6093626" y="3750215"/>
                <a:ext cx="5176873" cy="191238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 Light"/>
                  <a:ea typeface="+mn-ea"/>
                  <a:cs typeface="+mn-cs"/>
                </a:endParaRPr>
              </a:p>
            </p:txBody>
          </p:sp>
        </p:grp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2177973F-4DA9-4563-ADAE-F1C34707AE79}"/>
                </a:ext>
              </a:extLst>
            </p:cNvPr>
            <p:cNvSpPr txBox="1"/>
            <p:nvPr/>
          </p:nvSpPr>
          <p:spPr>
            <a:xfrm>
              <a:off x="575414" y="1645092"/>
              <a:ext cx="11631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DISRUPT</a:t>
              </a:r>
            </a:p>
          </p:txBody>
        </p:sp>
      </p:grpSp>
      <p:sp>
        <p:nvSpPr>
          <p:cNvPr id="196" name="Title 1">
            <a:extLst>
              <a:ext uri="{FF2B5EF4-FFF2-40B4-BE49-F238E27FC236}">
                <a16:creationId xmlns:a16="http://schemas.microsoft.com/office/drawing/2014/main" id="{85C8E102-BA61-4918-8BBA-9282EB7B519B}"/>
              </a:ext>
            </a:extLst>
          </p:cNvPr>
          <p:cNvSpPr txBox="1">
            <a:spLocks/>
          </p:cNvSpPr>
          <p:nvPr/>
        </p:nvSpPr>
        <p:spPr>
          <a:xfrm>
            <a:off x="880377" y="343834"/>
            <a:ext cx="5793428" cy="41272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A6D96A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Case studies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How to learn from successful brands in similar situations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96F1DF1E-3C73-4A4F-AE2E-E5F8A4CC67C0}"/>
              </a:ext>
            </a:extLst>
          </p:cNvPr>
          <p:cNvSpPr txBox="1"/>
          <p:nvPr/>
        </p:nvSpPr>
        <p:spPr>
          <a:xfrm>
            <a:off x="2783442" y="1295158"/>
            <a:ext cx="3873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GB" sz="1600" dirty="0">
                <a:solidFill>
                  <a:srgbClr val="000000"/>
                </a:solidFill>
                <a:latin typeface="Segoe UI Light" panose="020B0502040204020203" pitchFamily="34" charset="0"/>
                <a:ea typeface="Segoe UI Semilight" charset="0"/>
                <a:cs typeface="Segoe UI Light" panose="020B0502040204020203" pitchFamily="34" charset="0"/>
              </a:rPr>
              <a:t>Bring a new and unique proposition to the category and drive switching to your brand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F7378157-5C53-4F5B-AE8E-5164E1B2DF6C}"/>
              </a:ext>
            </a:extLst>
          </p:cNvPr>
          <p:cNvSpPr txBox="1"/>
          <p:nvPr/>
        </p:nvSpPr>
        <p:spPr>
          <a:xfrm>
            <a:off x="117360" y="2777861"/>
            <a:ext cx="612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Innovation: Be different, stand out, disrupt</a:t>
            </a:r>
          </a:p>
        </p:txBody>
      </p: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952B3D04-6973-4905-B250-61F6C0242955}"/>
              </a:ext>
            </a:extLst>
          </p:cNvPr>
          <p:cNvCxnSpPr/>
          <p:nvPr/>
        </p:nvCxnSpPr>
        <p:spPr>
          <a:xfrm>
            <a:off x="266218" y="2639028"/>
            <a:ext cx="6227179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D380E373-4D84-4ADC-846C-30A125551AA6}"/>
              </a:ext>
            </a:extLst>
          </p:cNvPr>
          <p:cNvCxnSpPr/>
          <p:nvPr/>
        </p:nvCxnSpPr>
        <p:spPr>
          <a:xfrm>
            <a:off x="266218" y="5791295"/>
            <a:ext cx="6227179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908DC096-6C26-4C0E-BE9F-3202AA334059}"/>
              </a:ext>
            </a:extLst>
          </p:cNvPr>
          <p:cNvSpPr txBox="1"/>
          <p:nvPr/>
        </p:nvSpPr>
        <p:spPr>
          <a:xfrm>
            <a:off x="117360" y="5982675"/>
            <a:ext cx="612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Assortment: Maintain a narrow range executed excellently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BA85B4-D85A-494C-B8EA-39338F20A98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836" t="26155" r="32911" b="30769"/>
          <a:stretch/>
        </p:blipFill>
        <p:spPr>
          <a:xfrm>
            <a:off x="379819" y="3231046"/>
            <a:ext cx="5701253" cy="254632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0A6397D-3B88-486D-8B7D-70C5B2DD410A}"/>
              </a:ext>
            </a:extLst>
          </p:cNvPr>
          <p:cNvSpPr/>
          <p:nvPr/>
        </p:nvSpPr>
        <p:spPr>
          <a:xfrm>
            <a:off x="266218" y="6814259"/>
            <a:ext cx="398085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In UK Corsodyl met new needs by creating a daily use product, while its media campaign meant Ultra Clean was front-of-mind with shoppers keen to take better care of their gums.</a:t>
            </a:r>
          </a:p>
          <a:p>
            <a:endParaRPr lang="en-GB" sz="1400" dirty="0"/>
          </a:p>
          <a:p>
            <a:r>
              <a:rPr lang="en-GB" sz="1400" dirty="0"/>
              <a:t>CORSODYL ULTRA CLEAN, UK Corsodyl was known for being a treatment toothpaste brand, therefore they launched a daily-use alternative, whilst maintaining its expertise. </a:t>
            </a:r>
          </a:p>
          <a:p>
            <a:r>
              <a:rPr lang="en-GB" sz="1400" dirty="0"/>
              <a:t> </a:t>
            </a:r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BD5C462F-7D20-4D0F-85AA-A7982C507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468" y="6363394"/>
            <a:ext cx="2229929" cy="332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030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roup 163">
            <a:extLst>
              <a:ext uri="{FF2B5EF4-FFF2-40B4-BE49-F238E27FC236}">
                <a16:creationId xmlns:a16="http://schemas.microsoft.com/office/drawing/2014/main" id="{F8A4C9D9-A7DA-433B-82F8-ACFDA46A8CC1}"/>
              </a:ext>
            </a:extLst>
          </p:cNvPr>
          <p:cNvGrpSpPr/>
          <p:nvPr/>
        </p:nvGrpSpPr>
        <p:grpSpPr>
          <a:xfrm>
            <a:off x="-3543" y="-83185"/>
            <a:ext cx="6861543" cy="9984105"/>
            <a:chOff x="-3543" y="-83185"/>
            <a:chExt cx="6861543" cy="9984105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EE73463-9D01-48A2-9E8F-B6DAF03982B5}"/>
                </a:ext>
              </a:extLst>
            </p:cNvPr>
            <p:cNvSpPr/>
            <p:nvPr/>
          </p:nvSpPr>
          <p:spPr>
            <a:xfrm>
              <a:off x="0" y="352466"/>
              <a:ext cx="6858000" cy="354397"/>
            </a:xfrm>
            <a:prstGeom prst="rect">
              <a:avLst/>
            </a:prstGeom>
            <a:solidFill>
              <a:srgbClr val="C50F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72475BB-4337-4A3F-A9DF-981D94E4B752}"/>
                </a:ext>
              </a:extLst>
            </p:cNvPr>
            <p:cNvSpPr/>
            <p:nvPr/>
          </p:nvSpPr>
          <p:spPr>
            <a:xfrm>
              <a:off x="0" y="0"/>
              <a:ext cx="6858000" cy="354397"/>
            </a:xfrm>
            <a:prstGeom prst="rect">
              <a:avLst/>
            </a:prstGeom>
            <a:solidFill>
              <a:srgbClr val="4F29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F7D78AB-A95F-4D49-8776-82040E9C66CA}"/>
                </a:ext>
              </a:extLst>
            </p:cNvPr>
            <p:cNvSpPr/>
            <p:nvPr/>
          </p:nvSpPr>
          <p:spPr>
            <a:xfrm>
              <a:off x="0" y="706863"/>
              <a:ext cx="6858000" cy="9194057"/>
            </a:xfrm>
            <a:prstGeom prst="rect">
              <a:avLst/>
            </a:prstGeom>
            <a:gradFill>
              <a:gsLst>
                <a:gs pos="0">
                  <a:srgbClr val="CCCCCC"/>
                </a:gs>
                <a:gs pos="57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94D84F0-C46D-49A8-9127-7E7BAE6F62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375" b="24089" l="805" r="7760">
                          <a14:foregroundMark x1="1537" y1="10417" x2="5564" y2="11589"/>
                          <a14:foregroundMark x1="5564" y1="11589" x2="7540" y2="18880"/>
                          <a14:foregroundMark x1="7540" y1="18880" x2="5198" y2="13021"/>
                          <a14:foregroundMark x1="5198" y1="13021" x2="1318" y2="15365"/>
                          <a14:foregroundMark x1="1318" y1="15365" x2="2196" y2="13932"/>
                          <a14:foregroundMark x1="4978" y1="10547" x2="3001" y2="17057"/>
                          <a14:foregroundMark x1="3001" y1="17057" x2="7028" y2="18750"/>
                          <a14:foregroundMark x1="7028" y1="18750" x2="3734" y2="12109"/>
                          <a14:foregroundMark x1="3734" y1="12109" x2="3660" y2="20964"/>
                          <a14:foregroundMark x1="3660" y1="20964" x2="7540" y2="19010"/>
                          <a14:foregroundMark x1="7540" y1="19010" x2="7394" y2="12891"/>
                          <a14:foregroundMark x1="6662" y1="11328" x2="2489" y2="10547"/>
                          <a14:foregroundMark x1="2489" y1="10547" x2="1025" y2="17318"/>
                          <a14:foregroundMark x1="1025" y1="17318" x2="1830" y2="24349"/>
                          <a14:foregroundMark x1="1830" y1="24349" x2="5930" y2="24349"/>
                          <a14:foregroundMark x1="5930" y1="24349" x2="7833" y2="17969"/>
                          <a14:foregroundMark x1="7833" y1="17969" x2="7906" y2="10677"/>
                          <a14:foregroundMark x1="7906" y1="10677" x2="5271" y2="9635"/>
                          <a14:foregroundMark x1="1171" y1="9635" x2="1025" y2="17188"/>
                          <a14:foregroundMark x1="1025" y1="17188" x2="2562" y2="23828"/>
                          <a14:foregroundMark x1="2562" y1="23828" x2="6442" y2="23307"/>
                          <a14:foregroundMark x1="1318" y1="19141" x2="878" y2="10547"/>
                          <a14:foregroundMark x1="1318" y1="23307" x2="1464" y2="24089"/>
                        </a14:backgroundRemoval>
                      </a14:imgEffect>
                    </a14:imgLayer>
                  </a14:imgProps>
                </a:ext>
              </a:extLst>
            </a:blip>
            <a:srcRect l="601" t="9064" r="91927" b="75173"/>
            <a:stretch/>
          </p:blipFill>
          <p:spPr>
            <a:xfrm>
              <a:off x="-3543" y="-15240"/>
              <a:ext cx="883920" cy="1048266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1AC44E80-06CE-43CB-9AFE-547F9CF7D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7362" y="695476"/>
              <a:ext cx="615440" cy="293407"/>
            </a:xfrm>
            <a:prstGeom prst="rect">
              <a:avLst/>
            </a:prstGeom>
          </p:spPr>
        </p:pic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FA614F96-6999-414D-BE5A-FC820D2C28B8}"/>
                </a:ext>
              </a:extLst>
            </p:cNvPr>
            <p:cNvSpPr/>
            <p:nvPr/>
          </p:nvSpPr>
          <p:spPr>
            <a:xfrm>
              <a:off x="0" y="5080"/>
              <a:ext cx="884448" cy="1015631"/>
            </a:xfrm>
            <a:custGeom>
              <a:avLst/>
              <a:gdLst>
                <a:gd name="connsiteX0" fmla="*/ 0 w 892718"/>
                <a:gd name="connsiteY0" fmla="*/ 1005840 h 1017571"/>
                <a:gd name="connsiteX1" fmla="*/ 543560 w 892718"/>
                <a:gd name="connsiteY1" fmla="*/ 1005840 h 1017571"/>
                <a:gd name="connsiteX2" fmla="*/ 792480 w 892718"/>
                <a:gd name="connsiteY2" fmla="*/ 883920 h 1017571"/>
                <a:gd name="connsiteX3" fmla="*/ 883920 w 892718"/>
                <a:gd name="connsiteY3" fmla="*/ 706120 h 1017571"/>
                <a:gd name="connsiteX4" fmla="*/ 883920 w 892718"/>
                <a:gd name="connsiteY4" fmla="*/ 0 h 1017571"/>
                <a:gd name="connsiteX0" fmla="*/ 0 w 893437"/>
                <a:gd name="connsiteY0" fmla="*/ 1005840 h 1016153"/>
                <a:gd name="connsiteX1" fmla="*/ 543560 w 893437"/>
                <a:gd name="connsiteY1" fmla="*/ 1005840 h 1016153"/>
                <a:gd name="connsiteX2" fmla="*/ 782320 w 893437"/>
                <a:gd name="connsiteY2" fmla="*/ 904240 h 1016153"/>
                <a:gd name="connsiteX3" fmla="*/ 883920 w 893437"/>
                <a:gd name="connsiteY3" fmla="*/ 706120 h 1016153"/>
                <a:gd name="connsiteX4" fmla="*/ 883920 w 893437"/>
                <a:gd name="connsiteY4" fmla="*/ 0 h 1016153"/>
                <a:gd name="connsiteX0" fmla="*/ 0 w 893437"/>
                <a:gd name="connsiteY0" fmla="*/ 1005840 h 1016153"/>
                <a:gd name="connsiteX1" fmla="*/ 543560 w 893437"/>
                <a:gd name="connsiteY1" fmla="*/ 1005840 h 1016153"/>
                <a:gd name="connsiteX2" fmla="*/ 782320 w 893437"/>
                <a:gd name="connsiteY2" fmla="*/ 904240 h 1016153"/>
                <a:gd name="connsiteX3" fmla="*/ 883920 w 893437"/>
                <a:gd name="connsiteY3" fmla="*/ 706120 h 1016153"/>
                <a:gd name="connsiteX4" fmla="*/ 883920 w 893437"/>
                <a:gd name="connsiteY4" fmla="*/ 0 h 1016153"/>
                <a:gd name="connsiteX0" fmla="*/ 0 w 893437"/>
                <a:gd name="connsiteY0" fmla="*/ 1005840 h 1016153"/>
                <a:gd name="connsiteX1" fmla="*/ 543560 w 893437"/>
                <a:gd name="connsiteY1" fmla="*/ 1005840 h 1016153"/>
                <a:gd name="connsiteX2" fmla="*/ 782320 w 893437"/>
                <a:gd name="connsiteY2" fmla="*/ 904240 h 1016153"/>
                <a:gd name="connsiteX3" fmla="*/ 883920 w 893437"/>
                <a:gd name="connsiteY3" fmla="*/ 706120 h 1016153"/>
                <a:gd name="connsiteX4" fmla="*/ 883920 w 893437"/>
                <a:gd name="connsiteY4" fmla="*/ 0 h 1016153"/>
                <a:gd name="connsiteX0" fmla="*/ 0 w 887193"/>
                <a:gd name="connsiteY0" fmla="*/ 1005840 h 1016153"/>
                <a:gd name="connsiteX1" fmla="*/ 543560 w 887193"/>
                <a:gd name="connsiteY1" fmla="*/ 1005840 h 1016153"/>
                <a:gd name="connsiteX2" fmla="*/ 782320 w 887193"/>
                <a:gd name="connsiteY2" fmla="*/ 904240 h 1016153"/>
                <a:gd name="connsiteX3" fmla="*/ 868680 w 887193"/>
                <a:gd name="connsiteY3" fmla="*/ 706120 h 1016153"/>
                <a:gd name="connsiteX4" fmla="*/ 883920 w 887193"/>
                <a:gd name="connsiteY4" fmla="*/ 0 h 1016153"/>
                <a:gd name="connsiteX0" fmla="*/ 0 w 887193"/>
                <a:gd name="connsiteY0" fmla="*/ 1005840 h 1016153"/>
                <a:gd name="connsiteX1" fmla="*/ 543560 w 887193"/>
                <a:gd name="connsiteY1" fmla="*/ 1005840 h 1016153"/>
                <a:gd name="connsiteX2" fmla="*/ 782320 w 887193"/>
                <a:gd name="connsiteY2" fmla="*/ 904240 h 1016153"/>
                <a:gd name="connsiteX3" fmla="*/ 868680 w 887193"/>
                <a:gd name="connsiteY3" fmla="*/ 706120 h 1016153"/>
                <a:gd name="connsiteX4" fmla="*/ 883920 w 887193"/>
                <a:gd name="connsiteY4" fmla="*/ 0 h 1016153"/>
                <a:gd name="connsiteX0" fmla="*/ 0 w 887193"/>
                <a:gd name="connsiteY0" fmla="*/ 1005840 h 1016153"/>
                <a:gd name="connsiteX1" fmla="*/ 543560 w 887193"/>
                <a:gd name="connsiteY1" fmla="*/ 1005840 h 1016153"/>
                <a:gd name="connsiteX2" fmla="*/ 782320 w 887193"/>
                <a:gd name="connsiteY2" fmla="*/ 904240 h 1016153"/>
                <a:gd name="connsiteX3" fmla="*/ 868680 w 887193"/>
                <a:gd name="connsiteY3" fmla="*/ 706120 h 1016153"/>
                <a:gd name="connsiteX4" fmla="*/ 883920 w 887193"/>
                <a:gd name="connsiteY4" fmla="*/ 0 h 1016153"/>
                <a:gd name="connsiteX0" fmla="*/ 0 w 893437"/>
                <a:gd name="connsiteY0" fmla="*/ 1005840 h 1016153"/>
                <a:gd name="connsiteX1" fmla="*/ 543560 w 893437"/>
                <a:gd name="connsiteY1" fmla="*/ 1005840 h 1016153"/>
                <a:gd name="connsiteX2" fmla="*/ 782320 w 893437"/>
                <a:gd name="connsiteY2" fmla="*/ 904240 h 1016153"/>
                <a:gd name="connsiteX3" fmla="*/ 883920 w 893437"/>
                <a:gd name="connsiteY3" fmla="*/ 711200 h 1016153"/>
                <a:gd name="connsiteX4" fmla="*/ 883920 w 893437"/>
                <a:gd name="connsiteY4" fmla="*/ 0 h 1016153"/>
                <a:gd name="connsiteX0" fmla="*/ 0 w 886313"/>
                <a:gd name="connsiteY0" fmla="*/ 1005840 h 1016153"/>
                <a:gd name="connsiteX1" fmla="*/ 543560 w 886313"/>
                <a:gd name="connsiteY1" fmla="*/ 1005840 h 1016153"/>
                <a:gd name="connsiteX2" fmla="*/ 782320 w 886313"/>
                <a:gd name="connsiteY2" fmla="*/ 904240 h 1016153"/>
                <a:gd name="connsiteX3" fmla="*/ 883920 w 886313"/>
                <a:gd name="connsiteY3" fmla="*/ 711200 h 1016153"/>
                <a:gd name="connsiteX4" fmla="*/ 883920 w 886313"/>
                <a:gd name="connsiteY4" fmla="*/ 0 h 1016153"/>
                <a:gd name="connsiteX0" fmla="*/ 0 w 883920"/>
                <a:gd name="connsiteY0" fmla="*/ 1005840 h 1016153"/>
                <a:gd name="connsiteX1" fmla="*/ 543560 w 883920"/>
                <a:gd name="connsiteY1" fmla="*/ 1005840 h 1016153"/>
                <a:gd name="connsiteX2" fmla="*/ 782320 w 883920"/>
                <a:gd name="connsiteY2" fmla="*/ 904240 h 1016153"/>
                <a:gd name="connsiteX3" fmla="*/ 883920 w 883920"/>
                <a:gd name="connsiteY3" fmla="*/ 711200 h 1016153"/>
                <a:gd name="connsiteX4" fmla="*/ 883920 w 883920"/>
                <a:gd name="connsiteY4" fmla="*/ 0 h 1016153"/>
                <a:gd name="connsiteX0" fmla="*/ 0 w 884226"/>
                <a:gd name="connsiteY0" fmla="*/ 1005840 h 1016153"/>
                <a:gd name="connsiteX1" fmla="*/ 543560 w 884226"/>
                <a:gd name="connsiteY1" fmla="*/ 1005840 h 1016153"/>
                <a:gd name="connsiteX2" fmla="*/ 782320 w 884226"/>
                <a:gd name="connsiteY2" fmla="*/ 904240 h 1016153"/>
                <a:gd name="connsiteX3" fmla="*/ 883920 w 884226"/>
                <a:gd name="connsiteY3" fmla="*/ 711200 h 1016153"/>
                <a:gd name="connsiteX4" fmla="*/ 883920 w 884226"/>
                <a:gd name="connsiteY4" fmla="*/ 0 h 1016153"/>
                <a:gd name="connsiteX0" fmla="*/ 0 w 884448"/>
                <a:gd name="connsiteY0" fmla="*/ 1005840 h 1016153"/>
                <a:gd name="connsiteX1" fmla="*/ 543560 w 884448"/>
                <a:gd name="connsiteY1" fmla="*/ 1005840 h 1016153"/>
                <a:gd name="connsiteX2" fmla="*/ 782320 w 884448"/>
                <a:gd name="connsiteY2" fmla="*/ 904240 h 1016153"/>
                <a:gd name="connsiteX3" fmla="*/ 883920 w 884448"/>
                <a:gd name="connsiteY3" fmla="*/ 711200 h 1016153"/>
                <a:gd name="connsiteX4" fmla="*/ 883920 w 884448"/>
                <a:gd name="connsiteY4" fmla="*/ 0 h 1016153"/>
                <a:gd name="connsiteX0" fmla="*/ 0 w 884448"/>
                <a:gd name="connsiteY0" fmla="*/ 1005840 h 1015372"/>
                <a:gd name="connsiteX1" fmla="*/ 543560 w 884448"/>
                <a:gd name="connsiteY1" fmla="*/ 1005840 h 1015372"/>
                <a:gd name="connsiteX2" fmla="*/ 793750 w 884448"/>
                <a:gd name="connsiteY2" fmla="*/ 915670 h 1015372"/>
                <a:gd name="connsiteX3" fmla="*/ 883920 w 884448"/>
                <a:gd name="connsiteY3" fmla="*/ 711200 h 1015372"/>
                <a:gd name="connsiteX4" fmla="*/ 883920 w 884448"/>
                <a:gd name="connsiteY4" fmla="*/ 0 h 1015372"/>
                <a:gd name="connsiteX0" fmla="*/ 0 w 884448"/>
                <a:gd name="connsiteY0" fmla="*/ 1005840 h 1015372"/>
                <a:gd name="connsiteX1" fmla="*/ 543560 w 884448"/>
                <a:gd name="connsiteY1" fmla="*/ 1005840 h 1015372"/>
                <a:gd name="connsiteX2" fmla="*/ 793750 w 884448"/>
                <a:gd name="connsiteY2" fmla="*/ 915670 h 1015372"/>
                <a:gd name="connsiteX3" fmla="*/ 883920 w 884448"/>
                <a:gd name="connsiteY3" fmla="*/ 711200 h 1015372"/>
                <a:gd name="connsiteX4" fmla="*/ 883920 w 884448"/>
                <a:gd name="connsiteY4" fmla="*/ 0 h 1015372"/>
                <a:gd name="connsiteX0" fmla="*/ 0 w 884448"/>
                <a:gd name="connsiteY0" fmla="*/ 1005840 h 1015372"/>
                <a:gd name="connsiteX1" fmla="*/ 543560 w 884448"/>
                <a:gd name="connsiteY1" fmla="*/ 1005840 h 1015372"/>
                <a:gd name="connsiteX2" fmla="*/ 803275 w 884448"/>
                <a:gd name="connsiteY2" fmla="*/ 915670 h 1015372"/>
                <a:gd name="connsiteX3" fmla="*/ 883920 w 884448"/>
                <a:gd name="connsiteY3" fmla="*/ 711200 h 1015372"/>
                <a:gd name="connsiteX4" fmla="*/ 883920 w 884448"/>
                <a:gd name="connsiteY4" fmla="*/ 0 h 1015372"/>
                <a:gd name="connsiteX0" fmla="*/ 0 w 884448"/>
                <a:gd name="connsiteY0" fmla="*/ 1005840 h 1015372"/>
                <a:gd name="connsiteX1" fmla="*/ 543560 w 884448"/>
                <a:gd name="connsiteY1" fmla="*/ 1005840 h 1015372"/>
                <a:gd name="connsiteX2" fmla="*/ 803275 w 884448"/>
                <a:gd name="connsiteY2" fmla="*/ 915670 h 1015372"/>
                <a:gd name="connsiteX3" fmla="*/ 883920 w 884448"/>
                <a:gd name="connsiteY3" fmla="*/ 711200 h 1015372"/>
                <a:gd name="connsiteX4" fmla="*/ 883920 w 884448"/>
                <a:gd name="connsiteY4" fmla="*/ 0 h 1015372"/>
                <a:gd name="connsiteX0" fmla="*/ 0 w 884448"/>
                <a:gd name="connsiteY0" fmla="*/ 1005840 h 1015631"/>
                <a:gd name="connsiteX1" fmla="*/ 543560 w 884448"/>
                <a:gd name="connsiteY1" fmla="*/ 1005840 h 1015631"/>
                <a:gd name="connsiteX2" fmla="*/ 793750 w 884448"/>
                <a:gd name="connsiteY2" fmla="*/ 911860 h 1015631"/>
                <a:gd name="connsiteX3" fmla="*/ 883920 w 884448"/>
                <a:gd name="connsiteY3" fmla="*/ 711200 h 1015631"/>
                <a:gd name="connsiteX4" fmla="*/ 883920 w 884448"/>
                <a:gd name="connsiteY4" fmla="*/ 0 h 1015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4448" h="1015631">
                  <a:moveTo>
                    <a:pt x="0" y="1005840"/>
                  </a:moveTo>
                  <a:cubicBezTo>
                    <a:pt x="205740" y="1016000"/>
                    <a:pt x="411268" y="1021503"/>
                    <a:pt x="543560" y="1005840"/>
                  </a:cubicBezTo>
                  <a:cubicBezTo>
                    <a:pt x="675852" y="990177"/>
                    <a:pt x="767503" y="941917"/>
                    <a:pt x="793750" y="911860"/>
                  </a:cubicBezTo>
                  <a:cubicBezTo>
                    <a:pt x="819997" y="881803"/>
                    <a:pt x="865110" y="861684"/>
                    <a:pt x="883920" y="711200"/>
                  </a:cubicBezTo>
                  <a:cubicBezTo>
                    <a:pt x="881803" y="573828"/>
                    <a:pt x="885825" y="285115"/>
                    <a:pt x="883920" y="0"/>
                  </a:cubicBezTo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F91A0F07-0BB6-438B-A132-21803E19186A}"/>
                </a:ext>
              </a:extLst>
            </p:cNvPr>
            <p:cNvSpPr txBox="1"/>
            <p:nvPr/>
          </p:nvSpPr>
          <p:spPr>
            <a:xfrm>
              <a:off x="887991" y="-83185"/>
              <a:ext cx="1294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defTabSz="914400">
                <a:defRPr/>
              </a:pPr>
              <a:r>
                <a:rPr lang="en-IN" sz="2400" b="1" dirty="0">
                  <a:solidFill>
                    <a:prstClr val="white"/>
                  </a:solidFill>
                  <a:cs typeface="Arial" panose="020B0604020202020204" pitchFamily="34" charset="0"/>
                </a:rPr>
                <a:t>DISRUPT</a:t>
              </a:r>
            </a:p>
          </p:txBody>
        </p:sp>
      </p:grpSp>
      <p:sp>
        <p:nvSpPr>
          <p:cNvPr id="196" name="Title 1">
            <a:extLst>
              <a:ext uri="{FF2B5EF4-FFF2-40B4-BE49-F238E27FC236}">
                <a16:creationId xmlns:a16="http://schemas.microsoft.com/office/drawing/2014/main" id="{85C8E102-BA61-4918-8BBA-9282EB7B519B}"/>
              </a:ext>
            </a:extLst>
          </p:cNvPr>
          <p:cNvSpPr txBox="1">
            <a:spLocks/>
          </p:cNvSpPr>
          <p:nvPr/>
        </p:nvSpPr>
        <p:spPr>
          <a:xfrm>
            <a:off x="880377" y="343834"/>
            <a:ext cx="5793428" cy="41272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A6D96A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Case studies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How to learn from successful brands in similar situations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96F1DF1E-3C73-4A4F-AE2E-E5F8A4CC67C0}"/>
              </a:ext>
            </a:extLst>
          </p:cNvPr>
          <p:cNvSpPr txBox="1"/>
          <p:nvPr/>
        </p:nvSpPr>
        <p:spPr>
          <a:xfrm>
            <a:off x="2783442" y="1295158"/>
            <a:ext cx="3873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GB" sz="1600" dirty="0">
                <a:solidFill>
                  <a:srgbClr val="000000"/>
                </a:solidFill>
                <a:latin typeface="Segoe UI Light" panose="020B0502040204020203" pitchFamily="34" charset="0"/>
                <a:ea typeface="Segoe UI Semilight" charset="0"/>
                <a:cs typeface="Segoe UI Light" panose="020B0502040204020203" pitchFamily="34" charset="0"/>
              </a:rPr>
              <a:t>Bring a new and unique proposition to the category and drive switching to your brand</a:t>
            </a:r>
            <a:endParaRPr lang="en-GB" sz="1600" dirty="0">
              <a:solidFill>
                <a:prstClr val="black"/>
              </a:solidFill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F7378157-5C53-4F5B-AE8E-5164E1B2DF6C}"/>
              </a:ext>
            </a:extLst>
          </p:cNvPr>
          <p:cNvSpPr txBox="1"/>
          <p:nvPr/>
        </p:nvSpPr>
        <p:spPr>
          <a:xfrm>
            <a:off x="117360" y="2777861"/>
            <a:ext cx="6126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Distribution: Break habits of consumer and retailers. Find new routes to market </a:t>
            </a:r>
          </a:p>
        </p:txBody>
      </p: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952B3D04-6973-4905-B250-61F6C0242955}"/>
              </a:ext>
            </a:extLst>
          </p:cNvPr>
          <p:cNvCxnSpPr/>
          <p:nvPr/>
        </p:nvCxnSpPr>
        <p:spPr>
          <a:xfrm>
            <a:off x="266218" y="2639028"/>
            <a:ext cx="6227179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D380E373-4D84-4ADC-846C-30A125551AA6}"/>
              </a:ext>
            </a:extLst>
          </p:cNvPr>
          <p:cNvCxnSpPr/>
          <p:nvPr/>
        </p:nvCxnSpPr>
        <p:spPr>
          <a:xfrm>
            <a:off x="266218" y="6188496"/>
            <a:ext cx="6227179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908DC096-6C26-4C0E-BE9F-3202AA334059}"/>
              </a:ext>
            </a:extLst>
          </p:cNvPr>
          <p:cNvSpPr txBox="1"/>
          <p:nvPr/>
        </p:nvSpPr>
        <p:spPr>
          <a:xfrm>
            <a:off x="117360" y="6214905"/>
            <a:ext cx="6533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Advertising: Be distinctive and avoid being all things to all people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68F9C2B6-2915-48CB-BC2A-D194DF267D26}"/>
              </a:ext>
            </a:extLst>
          </p:cNvPr>
          <p:cNvSpPr txBox="1"/>
          <p:nvPr/>
        </p:nvSpPr>
        <p:spPr>
          <a:xfrm>
            <a:off x="117361" y="8890232"/>
            <a:ext cx="6642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pitchFamily="34" charset="0"/>
                <a:ea typeface="Segoe UI Semilight" charset="0"/>
                <a:cs typeface="Segoe UI Light" panose="020B0502040204020203" pitchFamily="34" charset="0"/>
              </a:rPr>
              <a:t>xx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DD0C0E6-319D-4960-A721-3EEB387B0092}"/>
              </a:ext>
            </a:extLst>
          </p:cNvPr>
          <p:cNvGrpSpPr/>
          <p:nvPr/>
        </p:nvGrpSpPr>
        <p:grpSpPr>
          <a:xfrm>
            <a:off x="379819" y="1277404"/>
            <a:ext cx="2227918" cy="1149726"/>
            <a:chOff x="379818" y="1497976"/>
            <a:chExt cx="3109477" cy="114972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F5290A8-E6B8-43DE-81B9-CDC82650FEDC}"/>
                </a:ext>
              </a:extLst>
            </p:cNvPr>
            <p:cNvGrpSpPr/>
            <p:nvPr/>
          </p:nvGrpSpPr>
          <p:grpSpPr>
            <a:xfrm>
              <a:off x="379818" y="1497976"/>
              <a:ext cx="3109477" cy="1149726"/>
              <a:chOff x="913883" y="1833255"/>
              <a:chExt cx="10356616" cy="3829347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AFF76F3-3A83-408F-9F26-BD32DB9BB597}"/>
                  </a:ext>
                </a:extLst>
              </p:cNvPr>
              <p:cNvSpPr/>
              <p:nvPr/>
            </p:nvSpPr>
            <p:spPr>
              <a:xfrm>
                <a:off x="916753" y="3750215"/>
                <a:ext cx="5176873" cy="191238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 Light"/>
                  <a:ea typeface="+mn-ea"/>
                  <a:cs typeface="+mn-cs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77C544B-6DD5-41D7-B535-BB2AD33E8EDF}"/>
                  </a:ext>
                </a:extLst>
              </p:cNvPr>
              <p:cNvSpPr/>
              <p:nvPr/>
            </p:nvSpPr>
            <p:spPr>
              <a:xfrm>
                <a:off x="6076568" y="1833255"/>
                <a:ext cx="5176873" cy="191238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 Light"/>
                  <a:ea typeface="+mn-ea"/>
                  <a:cs typeface="+mn-cs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D05D493-BD99-4535-B0B1-5DA3D17971FD}"/>
                  </a:ext>
                </a:extLst>
              </p:cNvPr>
              <p:cNvSpPr/>
              <p:nvPr/>
            </p:nvSpPr>
            <p:spPr>
              <a:xfrm>
                <a:off x="913883" y="1833255"/>
                <a:ext cx="5176873" cy="191238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 Light"/>
                  <a:ea typeface="+mn-ea"/>
                  <a:cs typeface="+mn-cs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47418FE-4DEA-4750-9CCF-EBEB6684FD8E}"/>
                  </a:ext>
                </a:extLst>
              </p:cNvPr>
              <p:cNvSpPr/>
              <p:nvPr/>
            </p:nvSpPr>
            <p:spPr>
              <a:xfrm>
                <a:off x="6093626" y="3750215"/>
                <a:ext cx="5176873" cy="191238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 Light"/>
                  <a:ea typeface="+mn-ea"/>
                  <a:cs typeface="+mn-cs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33CC3A0-8B0F-4271-A181-4FD6264CDDBA}"/>
                </a:ext>
              </a:extLst>
            </p:cNvPr>
            <p:cNvSpPr txBox="1"/>
            <p:nvPr/>
          </p:nvSpPr>
          <p:spPr>
            <a:xfrm>
              <a:off x="575414" y="1645092"/>
              <a:ext cx="11631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DISRUPT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641052A-74F8-48C2-BE7F-013C4415857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150" t="27403" r="32873" b="32037"/>
          <a:stretch/>
        </p:blipFill>
        <p:spPr>
          <a:xfrm>
            <a:off x="207437" y="6720114"/>
            <a:ext cx="6443126" cy="27748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EC72BA-E35B-431B-9EAD-FC6285C8621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0052" t="28922" r="13863" b="22378"/>
          <a:stretch/>
        </p:blipFill>
        <p:spPr>
          <a:xfrm>
            <a:off x="519962" y="3371027"/>
            <a:ext cx="5655611" cy="276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225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143</Words>
  <Application>Microsoft Office PowerPoint</Application>
  <PresentationFormat>A4 Paper (210x297 mm)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Segoe UI Light</vt:lpstr>
      <vt:lpstr>Segoe UI Semilight</vt:lpstr>
      <vt:lpstr>Source Sans Pro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Wade, Robert (EPLWG)</dc:creator>
  <cp:lastModifiedBy>Himanshu Sharma</cp:lastModifiedBy>
  <cp:revision>42</cp:revision>
  <dcterms:created xsi:type="dcterms:W3CDTF">2019-05-07T11:47:07Z</dcterms:created>
  <dcterms:modified xsi:type="dcterms:W3CDTF">2019-06-26T12:17:08Z</dcterms:modified>
</cp:coreProperties>
</file>