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C S" initials="SCS" lastIdx="2" clrIdx="0">
    <p:extLst>
      <p:ext uri="{19B8F6BF-5375-455C-9EA6-DF929625EA0E}">
        <p15:presenceInfo xmlns:p15="http://schemas.microsoft.com/office/powerpoint/2012/main" userId="S::sandeep.cs@aqinsights.com::528c3154-12b7-4d51-b17c-49293de77b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067387227057335E-2"/>
          <c:y val="3.2073937338424147E-2"/>
          <c:w val="0.93068778421894915"/>
          <c:h val="0.761348472117072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( in Euros )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19-4321-A124-98C5A0D5D3A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19-4321-A124-98C5A0D5D3A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ALDI</c:v>
                </c:pt>
                <c:pt idx="1">
                  <c:v>AUCHAN</c:v>
                </c:pt>
                <c:pt idx="2">
                  <c:v>EDMP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3200000</c:v>
                </c:pt>
                <c:pt idx="1">
                  <c:v>1500000</c:v>
                </c:pt>
                <c:pt idx="2">
                  <c:v>1700000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19-4321-A124-98C5A0D5D3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"/>
        <c:axId val="223080848"/>
        <c:axId val="191484000"/>
      </c:barChart>
      <c:catAx>
        <c:axId val="22308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4000"/>
        <c:crosses val="autoZero"/>
        <c:auto val="1"/>
        <c:lblAlgn val="ctr"/>
        <c:lblOffset val="100"/>
        <c:noMultiLvlLbl val="0"/>
      </c:catAx>
      <c:valAx>
        <c:axId val="19148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8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AD87-2C9C-447E-902F-1FC0C72F8C07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D5F04-D847-4CA7-995C-491640E67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E20-51D3-489E-BC59-401C760B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DB405-89DF-4B2B-A860-D56EAF0BA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B33E-C0ED-4A13-9C83-FCECB84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3D14-B6EB-4CF8-B08C-E25E0743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5B99-AE18-423D-A5F8-ADC09D8D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9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0EE5-E648-45AA-9039-9A81934C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BB14A-BBD2-4246-9228-F9E04F79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C90E9-076E-4A2B-9ACD-B43FDC05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A10B-1D9A-44B1-AC1D-EBD73661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1A9C-1C55-4E27-8CF5-E0A8C91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8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CFE7E-2DC9-4542-9E58-923F35FF9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C3507-626B-47F5-B1DB-26748C88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B9C2-3684-47B7-BFE8-ADA2E9B1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AE27-4A5C-464F-A0B1-16E0D862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9561-AC86-400E-8F64-A6987388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4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4E27-48E4-4009-B456-4E662F80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F215-6FB3-4FBB-A241-4C957928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0CB9-EDE1-4305-A38D-53F93465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0EEA-0FF0-4721-9B1C-DDC2F64B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B2F0-3803-425B-AD10-BDDC4C71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9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AB88-A647-49E6-8E37-4CB1B3A5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2925-4762-4284-BC2A-AD29F615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5A26-F015-43C1-8A4B-2B16EB03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9648-9781-4A7B-8CAC-B1AE2F9E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AFF7-BAB5-4EBD-900B-C1297FCE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2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AE2E-6ABF-44D9-B36F-1E79EA03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62A5-D668-4847-87A5-AD85C190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E700-F78B-4CC8-9CC7-04C853AE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605F-F1BA-4C55-8C97-9AD5DD49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EB42-B7ED-47AE-8EE3-3DBE872F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4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ADEB-15E9-42BC-87A8-CAFCCD70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8BA5-E3FC-4682-811B-4070327EB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E142-F27E-44FE-B3A9-2FC1A28A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63EAB-0100-431E-B94E-A8417356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0769A-DB8E-40A6-A664-63101F03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0524-E191-4657-8E1C-94EA252C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8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C94B-54DF-4870-A5DF-AFBDEA41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A2CB-0420-457C-AED7-9BF0BA36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4D1E7-C14F-4F14-AEE0-2EA5F520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495EC-AC06-407A-A35F-402C9C674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AD65-E35E-4593-9D9A-03CB87F82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E6AB5-1472-4EAD-A2F4-1DFF9A2D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A7F73-3FDE-4E41-BAFB-D53B7B1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94574-B600-4D78-9A2E-F252FD66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9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F65D-C1A6-41FB-B10A-A2A6E67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49C41-0B7E-480E-8D6F-62049E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68C35-18A7-4019-9916-EC9FB6DA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8E2D4-45BC-4051-A05F-D0B3662A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3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D602A-766B-4E9C-A569-7DB2FB79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12234-92A0-48BE-826A-A3B5BA5E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9BF2-69D2-4A32-91ED-51A3401F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91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C41E-8F54-4D90-97B8-A04E3458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9031-4102-411E-92AC-F6092F10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729D-3D97-41CC-9076-1C80F9D9F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72C5E-97AB-499E-9121-464169C0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DA8CD-9025-45AB-8B6E-28E0E035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EF96-E4AE-45E3-8AC9-1D3559D6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4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A63A-FE3C-4F4B-8C2E-F1CD2DC9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3944-D9D2-4741-86AE-B3CFB074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B189-F8DA-42A9-8BE8-8EE5D2E5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6E71-8E38-4213-B2F6-71132D25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8472-E542-4B8F-9560-37EBF8F0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2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F52-DC09-4532-A622-60D6B501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9F985-3E56-467E-9443-798864E9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87D4-A650-456B-BB58-3781BF8A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4F886-3E5C-4084-B5B2-3776CC15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42A9-6C0E-40EE-AF97-54525322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1675-B3CE-415A-93AF-94AB16AF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13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A2E8-D7AA-47CA-8B39-D97CFE3B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B2867-D361-4A9D-8A2F-D5367AAA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5E9C-B1D8-4C66-ADAB-BCDEB6AE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81D4-72E0-4535-97B0-ADB5B4CE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4A24-8606-45E7-829C-311D21B3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29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E2D79-79FE-4C09-A53A-73C4F6CF3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03C2-CB1E-4B24-9449-1F9417CC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DF77-1980-417D-A183-0A2E3073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CBAC-AAF8-4697-8847-15793719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D259-A31B-41EB-A24B-4F42F12B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F2EB-A990-40A7-B6CA-BE2CB516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A6C4-8A85-4547-985D-765885F4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E4AF-F5D9-4856-9ECA-67E88808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5BC2-B3FC-4F53-B262-0F3DDCEA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EFB5-40C5-4DE9-9C14-19C8AB7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0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AB4F-4269-4D61-998C-FA9050EF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D8B1-1086-46B6-9B3B-91569340A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9592-F52C-4F89-8A3D-75CE6BDE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BAC3-CAA2-4FFD-8E5E-AC493C4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2B80-B975-46C1-9CD0-6A7CC5B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0793-802D-454F-8890-B5A0A016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BC2E-17C6-484A-994A-6CEDD47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9388F-099D-4AE7-93E1-969D9DFF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D82F3-57A4-4D46-B029-BF5123526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A9735-C71D-41B8-941E-D259A0E4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6B834-6C5F-4400-B856-8C909DF15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DEF0C-AAF4-408D-A326-D11CD6C6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F902D-8EDE-4FC0-9508-8264190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F576-C466-453D-B1F7-C09289B3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0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BB97-9FEA-4102-BA50-03810ADF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2FAF-6AFA-43CB-B654-C6EBF292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BB4A5-333D-4B3D-BC19-42E29300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EDB1E-DD70-4D0A-8B4A-45119216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91AA796-A535-4516-8E78-5080554FA2EB}"/>
              </a:ext>
            </a:extLst>
          </p:cNvPr>
          <p:cNvGrpSpPr/>
          <p:nvPr userDrawn="1"/>
        </p:nvGrpSpPr>
        <p:grpSpPr>
          <a:xfrm>
            <a:off x="0" y="-4763"/>
            <a:ext cx="12195540" cy="6867526"/>
            <a:chOff x="0" y="-4763"/>
            <a:chExt cx="12195540" cy="68675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182635-312A-4521-8539-B087CBBC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" y="6553201"/>
              <a:ext cx="12179513" cy="309562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5FADC0-8D0A-4592-BDF3-9578EB205A5C}"/>
                </a:ext>
              </a:extLst>
            </p:cNvPr>
            <p:cNvGrpSpPr/>
            <p:nvPr/>
          </p:nvGrpSpPr>
          <p:grpSpPr>
            <a:xfrm>
              <a:off x="0" y="-4763"/>
              <a:ext cx="12195540" cy="1127843"/>
              <a:chOff x="0" y="-4763"/>
              <a:chExt cx="12195540" cy="112784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8F66205-B0F6-4B87-B184-68846B9BE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870"/>
                <a:ext cx="12191999" cy="11239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DD0D9E-CCC9-4009-9AE5-F2BFF2665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3427" y="-4763"/>
                <a:ext cx="10726086" cy="4896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0C3966-FEC3-4863-8DFF-35F4F2FCFA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1054" y="734722"/>
                <a:ext cx="10872000" cy="252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B29BD9E-9B14-405E-BEC9-64E39D79E3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3540" y="407524"/>
                <a:ext cx="10872000" cy="324000"/>
              </a:xfrm>
              <a:prstGeom prst="rect">
                <a:avLst/>
              </a:prstGeom>
            </p:spPr>
          </p:pic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93103-078F-4EA7-A8AD-4AA7C1DE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1" y="6553201"/>
            <a:ext cx="954404" cy="311659"/>
          </a:xfrm>
          <a:ln w="3175">
            <a:solidFill>
              <a:srgbClr val="FF0000"/>
            </a:solidFill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0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23E0-6B29-496D-85B8-2D9DDA16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0182-FBF6-4FFA-8F34-F22F7EA6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4CF45-3E5E-4BE7-B8B7-678D8A40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A1BA-CCE9-4C6A-8251-08AD9723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3A76-5432-4ECD-9434-DA94250B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51F9B-18A1-40DF-BA29-B6DD87B7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0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59B-538C-4F94-90DC-FD127925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78BDD-CC2E-4E63-AA28-4853D2808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D0F1-D52B-4A73-BA07-DAD999BD3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255FF-DA2D-4AAC-A6C8-0D3698AF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F1E7-FC8F-406D-A581-5D6A1C80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2D52-75F8-4A55-B788-0C9E39E4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9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DE998-14B1-43F7-8F61-D273BC99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D3319-5B1F-4420-8557-AFB558F3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86DC-D7BB-410C-97F4-DAA770331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C7E9-ADE9-45C9-AF36-9D2590BA56F2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17A2-2DCC-4922-B4BB-D6A24FD68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2FE8-52FF-46EC-80AB-4A2278E93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2893-F04C-4206-8AAD-FF5D3A07B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5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7DE62-3585-43CB-BC2A-4C5B70F8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163C-EE0D-4FBB-AAB5-31528D26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8900-6212-4D42-AFF9-227A32150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B9DD-E58C-4C21-A681-9D65BDA9775B}" type="datetimeFigureOut">
              <a:rPr lang="en-IN" smtClean="0"/>
              <a:t>16-04-2019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B05F-EB61-4223-AA28-25D5EC4F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FDB1-2992-455C-B2AA-62BCC7B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8BE0-5119-49DA-A884-C7D115D5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4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/>
          <p:cNvGrpSpPr/>
          <p:nvPr/>
        </p:nvGrpSpPr>
        <p:grpSpPr>
          <a:xfrm>
            <a:off x="0" y="6210"/>
            <a:ext cx="12192000" cy="1200150"/>
            <a:chOff x="0" y="6210"/>
            <a:chExt cx="12192000" cy="1200150"/>
          </a:xfrm>
        </p:grpSpPr>
        <p:pic>
          <p:nvPicPr>
            <p:cNvPr id="10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210"/>
              <a:ext cx="12192000" cy="1200150"/>
            </a:xfrm>
            <a:prstGeom prst="rect">
              <a:avLst/>
            </a:prstGeom>
          </p:spPr>
        </p:pic>
        <p:pic>
          <p:nvPicPr>
            <p:cNvPr id="13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9756" y="516835"/>
              <a:ext cx="568864" cy="588803"/>
            </a:xfrm>
            <a:prstGeom prst="rect">
              <a:avLst/>
            </a:prstGeom>
          </p:spPr>
        </p:pic>
        <p:pic>
          <p:nvPicPr>
            <p:cNvPr id="14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22" y="818881"/>
              <a:ext cx="10243037" cy="246185"/>
            </a:xfrm>
            <a:prstGeom prst="rect">
              <a:avLst/>
            </a:prstGeom>
            <a:ln>
              <a:solidFill>
                <a:srgbClr val="C8C8C8"/>
              </a:solidFill>
            </a:ln>
          </p:spPr>
        </p:pic>
      </p:grpSp>
      <p:graphicFrame>
        <p:nvGraphicFramePr>
          <p:cNvPr id="16" name="chart">
            <a:extLst>
              <a:ext uri="{FF2B5EF4-FFF2-40B4-BE49-F238E27FC236}">
                <a16:creationId xmlns:a16="http://schemas.microsoft.com/office/drawing/2014/main" id="{590D0FBF-58DB-49E0-A502-2902ACFAC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345443"/>
              </p:ext>
            </p:extLst>
          </p:nvPr>
        </p:nvGraphicFramePr>
        <p:xfrm>
          <a:off x="351692" y="1543602"/>
          <a:ext cx="11408898" cy="4807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357845" y="1505121"/>
            <a:ext cx="11402745" cy="48464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hart_header"/>
          <p:cNvSpPr/>
          <p:nvPr/>
        </p:nvSpPr>
        <p:spPr>
          <a:xfrm>
            <a:off x="351692" y="1297418"/>
            <a:ext cx="11422966" cy="24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rgbClr val="5021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CHANNEL VALUE (EUROS) FOR FRANCE</a:t>
            </a:r>
          </a:p>
        </p:txBody>
      </p:sp>
    </p:spTree>
    <p:extLst>
      <p:ext uri="{BB962C8B-B14F-4D97-AF65-F5344CB8AC3E}">
        <p14:creationId xmlns:p14="http://schemas.microsoft.com/office/powerpoint/2010/main" val="73453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C S</dc:creator>
  <cp:lastModifiedBy>Himanshu Sharma</cp:lastModifiedBy>
  <cp:revision>43</cp:revision>
  <dcterms:created xsi:type="dcterms:W3CDTF">2019-02-14T07:34:23Z</dcterms:created>
  <dcterms:modified xsi:type="dcterms:W3CDTF">2019-04-16T09:17:20Z</dcterms:modified>
</cp:coreProperties>
</file>