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deep C S" initials="SCS" lastIdx="1" clrIdx="0">
    <p:extLst>
      <p:ext uri="{19B8F6BF-5375-455C-9EA6-DF929625EA0E}">
        <p15:presenceInfo xmlns:p15="http://schemas.microsoft.com/office/powerpoint/2012/main" userId="S::sandeep.cs@aqinsights.com::528c3154-12b7-4d51-b17c-49293de77b29" providerId="AD"/>
      </p:ext>
    </p:extLst>
  </p:cmAuthor>
  <p:cmAuthor id="2" name="Himanshu Sharma" initials="HS" lastIdx="3" clrIdx="1">
    <p:extLst>
      <p:ext uri="{19B8F6BF-5375-455C-9EA6-DF929625EA0E}">
        <p15:presenceInfo xmlns:p15="http://schemas.microsoft.com/office/powerpoint/2012/main" userId="S-1-5-21-4029315286-95352692-2102829740-449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EAD87-2C9C-447E-902F-1FC0C72F8C07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D5F04-D847-4CA7-995C-491640E671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001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5AE20-51D3-489E-BC59-401C760B5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6DB405-89DF-4B2B-A860-D56EAF0BA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7B33E-C0ED-4A13-9C83-FCECB84E8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C7E9-ADE9-45C9-AF36-9D2590BA56F2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63D14-B6EB-4CF8-B08C-E25E07431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15B99-AE18-423D-A5F8-ADC09D8D4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2893-F04C-4206-8AAD-FF5D3A07B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19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C0EE5-E648-45AA-9039-9A81934C7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8BB14A-BBD2-4246-9228-F9E04F798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C90E9-076E-4A2B-9ACD-B43FDC050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C7E9-ADE9-45C9-AF36-9D2590BA56F2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3A10B-1D9A-44B1-AC1D-EBD736617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41A9C-1C55-4E27-8CF5-E0A8C9148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2893-F04C-4206-8AAD-FF5D3A07B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881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CCFE7E-2DC9-4542-9E58-923F35FF91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4C3507-626B-47F5-B1DB-26748C88C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DB9C2-3684-47B7-BFE8-ADA2E9B17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C7E9-ADE9-45C9-AF36-9D2590BA56F2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9AE27-4A5C-464F-A0B1-16E0D8629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A9561-AC86-400E-8F64-A6987388E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2893-F04C-4206-8AAD-FF5D3A07B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546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34E27-48E4-4009-B456-4E662F80D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EF215-6FB3-4FBB-A241-4C9579281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20CB9-EDE1-4305-A38D-53F934653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FB9DD-E58C-4C21-A681-9D65BDA9775B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70EEA-0FF0-4721-9B1C-DDC2F64B9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0B2F0-3803-425B-AD10-BDDC4C715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8BE0-5119-49DA-A884-C7D115D57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594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AAB88-A647-49E6-8E37-4CB1B3A57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02925-4762-4284-BC2A-AD29F6154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75A26-F015-43C1-8A4B-2B16EB03B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FB9DD-E58C-4C21-A681-9D65BDA9775B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49648-9781-4A7B-8CAC-B1AE2F9E7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BAFF7-BAB5-4EBD-900B-C1297FCEA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8BE0-5119-49DA-A884-C7D115D57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226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FAE2E-6ABF-44D9-B36F-1E79EA03F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862A5-D668-4847-87A5-AD85C190C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DE700-F78B-4CC8-9CC7-04C853AE6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FB9DD-E58C-4C21-A681-9D65BDA9775B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A605F-F1BA-4C55-8C97-9AD5DD497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CEB42-B7ED-47AE-8EE3-3DBE872F8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8BE0-5119-49DA-A884-C7D115D57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844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5ADEB-15E9-42BC-87A8-CAFCCD701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08BA5-E3FC-4682-811B-4070327EB9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E4E142-F27E-44FE-B3A9-2FC1A28AD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63EAB-0100-431E-B94E-A84173564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FB9DD-E58C-4C21-A681-9D65BDA9775B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0769A-DB8E-40A6-A664-63101F03E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D0524-E191-4657-8E1C-94EA252C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8BE0-5119-49DA-A884-C7D115D57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789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5C94B-54DF-4870-A5DF-AFBDEA41A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7A2CB-0420-457C-AED7-9BF0BA362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54D1E7-C14F-4F14-AEE0-2EA5F520A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3495EC-AC06-407A-A35F-402C9C674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16AD65-E35E-4593-9D9A-03CB87F82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DE6AB5-1472-4EAD-A2F4-1DFF9A2D4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FB9DD-E58C-4C21-A681-9D65BDA9775B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8A7F73-3FDE-4E41-BAFB-D53B7B14A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594574-B600-4D78-9A2E-F252FD662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8BE0-5119-49DA-A884-C7D115D57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996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1F65D-C1A6-41FB-B10A-A2A6E675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749C41-0B7E-480E-8D6F-62049EB2B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FB9DD-E58C-4C21-A681-9D65BDA9775B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D68C35-18A7-4019-9916-EC9FB6DAD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78E2D4-45BC-4051-A05F-D0B3662AE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8BE0-5119-49DA-A884-C7D115D57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7381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CD602A-766B-4E9C-A569-7DB2FB79F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FB9DD-E58C-4C21-A681-9D65BDA9775B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C12234-92A0-48BE-826A-A3B5BA5E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29BF2-69D2-4A32-91ED-51A3401F6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8BE0-5119-49DA-A884-C7D115D57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491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2C41E-8F54-4D90-97B8-A04E3458D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19031-4102-411E-92AC-F6092F10D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2729D-3D97-41CC-9076-1C80F9D9F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72C5E-97AB-499E-9121-464169C04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FB9DD-E58C-4C21-A681-9D65BDA9775B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DA8CD-9025-45AB-8B6E-28E0E035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6EF96-E4AE-45E3-8AC9-1D3559D63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8BE0-5119-49DA-A884-C7D115D57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143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4A63A-FE3C-4F4B-8C2E-F1CD2DC9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03944-D9D2-4741-86AE-B3CFB0740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B189-F8DA-42A9-8BE8-8EE5D2E59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C7E9-ADE9-45C9-AF36-9D2590BA56F2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46E71-8E38-4213-B2F6-71132D256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28472-E542-4B8F-9560-37EBF8F09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2893-F04C-4206-8AAD-FF5D3A07B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7209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90F52-DC09-4532-A622-60D6B5017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59F985-3E56-467E-9443-798864E900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5A87D4-A650-456B-BB58-3781BF8A9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4F886-3E5C-4084-B5B2-3776CC15D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FB9DD-E58C-4C21-A681-9D65BDA9775B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442A9-6C0E-40EE-AF97-54525322B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71675-B3CE-415A-93AF-94AB16AFD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8BE0-5119-49DA-A884-C7D115D57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9131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CA2E8-D7AA-47CA-8B39-D97CFE3B6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AB2867-D361-4A9D-8A2F-D5367AAA9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E5E9C-B1D8-4C66-ADAB-BCDEB6AE7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FB9DD-E58C-4C21-A681-9D65BDA9775B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481D4-72E0-4535-97B0-ADB5B4CE4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64A24-8606-45E7-829C-311D21B3C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8BE0-5119-49DA-A884-C7D115D57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8292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3E2D79-79FE-4C09-A53A-73C4F6CF37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603C2-CB1E-4B24-9449-1F9417CC4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3DF77-1980-417D-A183-0A2E3073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FB9DD-E58C-4C21-A681-9D65BDA9775B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FCBAC-AAF8-4697-8847-157937192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ED259-A31B-41EB-A24B-4F42F12B1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8BE0-5119-49DA-A884-C7D115D57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66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F2EB-A990-40A7-B6CA-BE2CB5168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6A6C4-8A85-4547-985D-765885F43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0E4AF-F5D9-4856-9ECA-67E888086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C7E9-ADE9-45C9-AF36-9D2590BA56F2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45BC2-B3FC-4F53-B262-0F3DDCEA7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DEFB5-40C5-4DE9-9C14-19C8AB709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2893-F04C-4206-8AAD-FF5D3A07B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902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1AB4F-4269-4D61-998C-FA9050EF1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0D8B1-1086-46B6-9B3B-91569340A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369592-F52C-4F89-8A3D-75CE6BDED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DBAC3-CAA2-4FFD-8E5E-AC493C4E1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C7E9-ADE9-45C9-AF36-9D2590BA56F2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02B80-B975-46C1-9CD0-6A7CC5B8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10793-802D-454F-8890-B5A0A016D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2893-F04C-4206-8AAD-FF5D3A07B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1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3BC2E-17C6-484A-994A-6CEDD47B0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9388F-099D-4AE7-93E1-969D9DFFF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ED82F3-57A4-4D46-B029-BF5123526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AA9735-C71D-41B8-941E-D259A0E425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A6B834-6C5F-4400-B856-8C909DF15F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0DEF0C-AAF4-408D-A326-D11CD6C68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C7E9-ADE9-45C9-AF36-9D2590BA56F2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F902D-8EDE-4FC0-9508-826419057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A0F576-C466-453D-B1F7-C09289B3E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2893-F04C-4206-8AAD-FF5D3A07B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90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7BB97-9FEA-4102-BA50-03810ADF4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3A2FAF-6AFA-43CB-B654-C6EBF292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C7E9-ADE9-45C9-AF36-9D2590BA56F2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EBB4A5-333D-4B3D-BC19-42E293009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8EDB1E-DD70-4D0A-8B4A-451192163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2893-F04C-4206-8AAD-FF5D3A07B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572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91AA796-A535-4516-8E78-5080554FA2EB}"/>
              </a:ext>
            </a:extLst>
          </p:cNvPr>
          <p:cNvGrpSpPr/>
          <p:nvPr userDrawn="1"/>
        </p:nvGrpSpPr>
        <p:grpSpPr>
          <a:xfrm>
            <a:off x="0" y="-4763"/>
            <a:ext cx="12195540" cy="6867526"/>
            <a:chOff x="0" y="-4763"/>
            <a:chExt cx="12195540" cy="686752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F182635-312A-4521-8539-B087CBBCC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6" y="6553201"/>
              <a:ext cx="12179513" cy="309562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F5FADC0-8D0A-4592-BDF3-9578EB205A5C}"/>
                </a:ext>
              </a:extLst>
            </p:cNvPr>
            <p:cNvGrpSpPr/>
            <p:nvPr/>
          </p:nvGrpSpPr>
          <p:grpSpPr>
            <a:xfrm>
              <a:off x="0" y="-4763"/>
              <a:ext cx="12195540" cy="1127843"/>
              <a:chOff x="0" y="-4763"/>
              <a:chExt cx="12195540" cy="1127843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8F66205-B0F6-4B87-B184-68846B9BE3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-870"/>
                <a:ext cx="12191999" cy="112395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CDD0D9E-CCC9-4009-9AE5-F2BFF26654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3427" y="-4763"/>
                <a:ext cx="10726086" cy="489671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360C3966-FEC3-4863-8DFF-35F4F2FCFAF2}"/>
                  </a:ext>
                </a:extLst>
              </p:cNvPr>
              <p:cNvPicPr>
                <a:picLocks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11054" y="734722"/>
                <a:ext cx="10872000" cy="25200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CB29BD9E-9B14-405E-BEC9-64E39D79E33A}"/>
                  </a:ext>
                </a:extLst>
              </p:cNvPr>
              <p:cNvPicPr>
                <a:picLocks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23540" y="407524"/>
                <a:ext cx="10872000" cy="324000"/>
              </a:xfrm>
              <a:prstGeom prst="rect">
                <a:avLst/>
              </a:prstGeom>
            </p:spPr>
          </p:pic>
        </p:grp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993103-078F-4EA7-A8AD-4AA7C1DE2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11" y="6553201"/>
            <a:ext cx="954404" cy="311659"/>
          </a:xfrm>
          <a:ln w="3175">
            <a:solidFill>
              <a:srgbClr val="FF0000"/>
            </a:solidFill>
          </a:ln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0509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B23E0-6B29-496D-85B8-2D9DDA16B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0182-FBF6-4FFA-8F34-F22F7EA63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24CF45-3E5E-4BE7-B8B7-678D8A40B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EA1BA-CCE9-4C6A-8251-08AD97233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C7E9-ADE9-45C9-AF36-9D2590BA56F2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F3A76-5432-4ECD-9434-DA94250B7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51F9B-18A1-40DF-BA29-B6DD87B7F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2893-F04C-4206-8AAD-FF5D3A07B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601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2259B-538C-4F94-90DC-FD1279255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78BDD-CC2E-4E63-AA28-4853D28081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9D0F1-D52B-4A73-BA07-DAD999BD3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255FF-DA2D-4AAC-A6C8-0D3698AFF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C7E9-ADE9-45C9-AF36-9D2590BA56F2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EF1E7-FC8F-406D-A581-5D6A1C80C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42D52-75F8-4A55-B788-0C9E39E45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2893-F04C-4206-8AAD-FF5D3A07B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295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EDE998-14B1-43F7-8F61-D273BC993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D3319-5B1F-4420-8557-AFB558F37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886DC-D7BB-410C-97F4-DAA770331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5C7E9-ADE9-45C9-AF36-9D2590BA56F2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617A2-2DCC-4922-B4BB-D6A24FD68E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62FE8-52FF-46EC-80AB-4A2278E93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42893-F04C-4206-8AAD-FF5D3A07B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05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27DE62-3585-43CB-BC2A-4C5B70F81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2163C-EE0D-4FBB-AAB5-31528D265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78900-6212-4D42-AFF9-227A32150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FB9DD-E58C-4C21-A681-9D65BDA9775B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CB05F-EB61-4223-AA28-25D5EC4F90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EFDB1-2992-455C-B2AA-62BCC7B56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58BE0-5119-49DA-A884-C7D115D57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947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3"/>
          <p:cNvGrpSpPr/>
          <p:nvPr/>
        </p:nvGrpSpPr>
        <p:grpSpPr>
          <a:xfrm>
            <a:off x="-1" y="6079"/>
            <a:ext cx="12192001" cy="1190625"/>
            <a:chOff x="-1" y="6079"/>
            <a:chExt cx="12192001" cy="1190625"/>
          </a:xfrm>
        </p:grpSpPr>
        <p:pic>
          <p:nvPicPr>
            <p:cNvPr id="2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6079"/>
              <a:ext cx="12192001" cy="1190625"/>
            </a:xfrm>
            <a:prstGeom prst="rect">
              <a:avLst/>
            </a:prstGeom>
          </p:spPr>
        </p:pic>
        <p:pic>
          <p:nvPicPr>
            <p:cNvPr id="10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9154" y="804813"/>
              <a:ext cx="10243037" cy="246185"/>
            </a:xfrm>
            <a:prstGeom prst="rect">
              <a:avLst/>
            </a:prstGeom>
            <a:ln>
              <a:solidFill>
                <a:srgbClr val="C8C8C8"/>
              </a:solidFill>
            </a:ln>
          </p:spPr>
        </p:pic>
        <p:pic>
          <p:nvPicPr>
            <p:cNvPr id="12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29756" y="502767"/>
              <a:ext cx="568864" cy="588803"/>
            </a:xfrm>
            <a:prstGeom prst="rect">
              <a:avLst/>
            </a:prstGeom>
          </p:spPr>
        </p:pic>
        <p:pic>
          <p:nvPicPr>
            <p:cNvPr id="3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45988" y="1084079"/>
              <a:ext cx="3252632" cy="112625"/>
            </a:xfrm>
            <a:prstGeom prst="rect">
              <a:avLst/>
            </a:prstGeom>
          </p:spPr>
        </p:pic>
      </p:grpSp>
      <p:pic>
        <p:nvPicPr>
          <p:cNvPr id="11" name="Screenshot">
            <a:extLst>
              <a:ext uri="{FF2B5EF4-FFF2-40B4-BE49-F238E27FC236}">
                <a16:creationId xmlns:a16="http://schemas.microsoft.com/office/drawing/2014/main" id="{3CF1C2A7-B0B6-4602-B0D3-23E2CBFA53F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63" b="5458"/>
          <a:stretch/>
        </p:blipFill>
        <p:spPr>
          <a:xfrm>
            <a:off x="207817" y="1468588"/>
            <a:ext cx="11817928" cy="501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652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Custom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 C S</dc:creator>
  <cp:lastModifiedBy>Himanshu Sharma</cp:lastModifiedBy>
  <cp:revision>23</cp:revision>
  <dcterms:created xsi:type="dcterms:W3CDTF">2019-02-14T07:34:23Z</dcterms:created>
  <dcterms:modified xsi:type="dcterms:W3CDTF">2019-04-16T09:21:29Z</dcterms:modified>
</cp:coreProperties>
</file>