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24" r:id="rId2"/>
  </p:sldMasterIdLst>
  <p:notesMasterIdLst>
    <p:notesMasterId r:id="rId4"/>
  </p:notesMasterIdLst>
  <p:sldIdLst>
    <p:sldId id="263" r:id="rId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31" userDrawn="1">
          <p15:clr>
            <a:srgbClr val="A4A3A4"/>
          </p15:clr>
        </p15:guide>
        <p15:guide id="2" orient="horz" pos="1392" userDrawn="1">
          <p15:clr>
            <a:srgbClr val="A4A3A4"/>
          </p15:clr>
        </p15:guide>
        <p15:guide id="3" orient="horz" pos="1464" userDrawn="1">
          <p15:clr>
            <a:srgbClr val="A4A3A4"/>
          </p15:clr>
        </p15:guide>
        <p15:guide id="4" orient="horz" pos="3709" userDrawn="1">
          <p15:clr>
            <a:srgbClr val="A4A3A4"/>
          </p15:clr>
        </p15:guide>
        <p15:guide id="5" pos="2256" userDrawn="1">
          <p15:clr>
            <a:srgbClr val="A4A3A4"/>
          </p15:clr>
        </p15:guide>
        <p15:guide id="6" pos="3347" userDrawn="1">
          <p15:clr>
            <a:srgbClr val="A4A3A4"/>
          </p15:clr>
        </p15:guide>
        <p15:guide id="7" orient="horz" pos="1512" userDrawn="1">
          <p15:clr>
            <a:srgbClr val="A4A3A4"/>
          </p15:clr>
        </p15:guide>
        <p15:guide id="8" orient="horz" pos="1248" userDrawn="1">
          <p15:clr>
            <a:srgbClr val="A4A3A4"/>
          </p15:clr>
        </p15:guide>
        <p15:guide id="9" orient="horz" pos="22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ynthia Smith" initials="CS" lastIdx="1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D46"/>
    <a:srgbClr val="B73B3B"/>
    <a:srgbClr val="20A74B"/>
    <a:srgbClr val="C0434B"/>
    <a:srgbClr val="B8369C"/>
    <a:srgbClr val="FACCD4"/>
    <a:srgbClr val="FFCC66"/>
    <a:srgbClr val="ABD0FA"/>
    <a:srgbClr val="B2B2B1"/>
    <a:srgbClr val="FF95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13" autoAdjust="0"/>
    <p:restoredTop sz="95833" autoAdjust="0"/>
  </p:normalViewPr>
  <p:slideViewPr>
    <p:cSldViewPr snapToGrid="0" snapToObjects="1">
      <p:cViewPr varScale="1">
        <p:scale>
          <a:sx n="72" d="100"/>
          <a:sy n="72" d="100"/>
        </p:scale>
        <p:origin x="978" y="72"/>
      </p:cViewPr>
      <p:guideLst>
        <p:guide orient="horz" pos="4131"/>
        <p:guide orient="horz" pos="1392"/>
        <p:guide orient="horz" pos="1464"/>
        <p:guide orient="horz" pos="3709"/>
        <p:guide pos="2256"/>
        <p:guide pos="3347"/>
        <p:guide orient="horz" pos="1512"/>
        <p:guide orient="horz" pos="1248"/>
        <p:guide orient="horz" pos="2260"/>
      </p:guideLst>
    </p:cSldViewPr>
  </p:slideViewPr>
  <p:outlineViewPr>
    <p:cViewPr>
      <p:scale>
        <a:sx n="33" d="100"/>
        <a:sy n="33" d="100"/>
      </p:scale>
      <p:origin x="0" y="-4651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C17E3CE-0F74-DE4C-97F5-FE1C2AD70E28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6405F2F-14B1-6441-9EED-0B224170A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31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0675" y="384175"/>
            <a:ext cx="4022725" cy="22621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14BB17-FF98-46EA-B034-E0DB034B88CD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51918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1 Column Conten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Text">
            <a:extLst>
              <a:ext uri="{FF2B5EF4-FFF2-40B4-BE49-F238E27FC236}">
                <a16:creationId xmlns:a16="http://schemas.microsoft.com/office/drawing/2014/main" id="{E5303967-3D58-0B46-ABB7-493F088462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09635"/>
            <a:ext cx="11277600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AF0DFE0A-E193-AE4A-9736-7C0AD862A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6702"/>
            <a:ext cx="5522976" cy="4213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C4694D-6809-7A46-A897-D80EC73408A0}"/>
              </a:ext>
            </a:extLst>
          </p:cNvPr>
          <p:cNvSpPr/>
          <p:nvPr userDrawn="1"/>
        </p:nvSpPr>
        <p:spPr>
          <a:xfrm>
            <a:off x="118745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070B81-4CBC-3C4D-9657-69C12960D91D}"/>
              </a:ext>
            </a:extLst>
          </p:cNvPr>
          <p:cNvSpPr/>
          <p:nvPr userDrawn="1"/>
        </p:nvSpPr>
        <p:spPr>
          <a:xfrm>
            <a:off x="214630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783573-059A-5344-A0E6-0B4C1DB47056}"/>
              </a:ext>
            </a:extLst>
          </p:cNvPr>
          <p:cNvSpPr/>
          <p:nvPr userDrawn="1"/>
        </p:nvSpPr>
        <p:spPr>
          <a:xfrm>
            <a:off x="310515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424808-75F0-6345-921D-DC43719B028A}"/>
              </a:ext>
            </a:extLst>
          </p:cNvPr>
          <p:cNvSpPr/>
          <p:nvPr userDrawn="1"/>
        </p:nvSpPr>
        <p:spPr>
          <a:xfrm>
            <a:off x="11734800" y="0"/>
            <a:ext cx="4572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05D3D98-2FE3-4C4F-9E09-6FA21468DEA0}"/>
              </a:ext>
            </a:extLst>
          </p:cNvPr>
          <p:cNvSpPr/>
          <p:nvPr userDrawn="1"/>
        </p:nvSpPr>
        <p:spPr>
          <a:xfrm>
            <a:off x="406400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521AA9E-6EED-B549-A5D9-126F3EE9A486}"/>
              </a:ext>
            </a:extLst>
          </p:cNvPr>
          <p:cNvSpPr/>
          <p:nvPr userDrawn="1"/>
        </p:nvSpPr>
        <p:spPr>
          <a:xfrm>
            <a:off x="502285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B600C4-3F97-A141-BEF7-0974C59BE93F}"/>
              </a:ext>
            </a:extLst>
          </p:cNvPr>
          <p:cNvSpPr/>
          <p:nvPr userDrawn="1"/>
        </p:nvSpPr>
        <p:spPr>
          <a:xfrm>
            <a:off x="598170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FF64534-1EDA-8D4D-8E82-1E0BFDFC9AE7}"/>
              </a:ext>
            </a:extLst>
          </p:cNvPr>
          <p:cNvSpPr/>
          <p:nvPr userDrawn="1"/>
        </p:nvSpPr>
        <p:spPr>
          <a:xfrm>
            <a:off x="10775950" y="0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72FC2E2-FDFD-914D-836E-1F9DBF0CF64F}"/>
              </a:ext>
            </a:extLst>
          </p:cNvPr>
          <p:cNvSpPr/>
          <p:nvPr userDrawn="1"/>
        </p:nvSpPr>
        <p:spPr>
          <a:xfrm>
            <a:off x="981710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76843E-A452-9C4F-873A-5DEBC476A9AE}"/>
              </a:ext>
            </a:extLst>
          </p:cNvPr>
          <p:cNvSpPr/>
          <p:nvPr userDrawn="1"/>
        </p:nvSpPr>
        <p:spPr>
          <a:xfrm>
            <a:off x="8858250" y="0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AD046B2-B88F-7E4D-9183-1FC5AF37B997}"/>
              </a:ext>
            </a:extLst>
          </p:cNvPr>
          <p:cNvSpPr/>
          <p:nvPr userDrawn="1"/>
        </p:nvSpPr>
        <p:spPr>
          <a:xfrm>
            <a:off x="7899400" y="0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8992A29-83D6-D04C-8066-E91D6CC0C78D}"/>
              </a:ext>
            </a:extLst>
          </p:cNvPr>
          <p:cNvSpPr/>
          <p:nvPr userDrawn="1"/>
        </p:nvSpPr>
        <p:spPr>
          <a:xfrm>
            <a:off x="694055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32687FC-EAF5-D245-8C46-035A1ED4B8CC}"/>
              </a:ext>
            </a:extLst>
          </p:cNvPr>
          <p:cNvSpPr/>
          <p:nvPr userDrawn="1"/>
        </p:nvSpPr>
        <p:spPr>
          <a:xfrm>
            <a:off x="0" y="0"/>
            <a:ext cx="4572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560648678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3 Column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ody Level One…">
            <a:extLst>
              <a:ext uri="{FF2B5EF4-FFF2-40B4-BE49-F238E27FC236}">
                <a16:creationId xmlns:a16="http://schemas.microsoft.com/office/drawing/2014/main" id="{89A2DB2D-5980-2942-97EB-15D67AD00A5E}"/>
              </a:ext>
            </a:extLst>
          </p:cNvPr>
          <p:cNvSpPr txBox="1">
            <a:spLocks noGrp="1"/>
          </p:cNvSpPr>
          <p:nvPr>
            <p:ph type="body" sz="half" idx="12"/>
          </p:nvPr>
        </p:nvSpPr>
        <p:spPr>
          <a:xfrm>
            <a:off x="457200" y="3113524"/>
            <a:ext cx="3606800" cy="1146903"/>
          </a:xfrm>
          <a:prstGeom prst="rect">
            <a:avLst/>
          </a:prstGeom>
        </p:spPr>
        <p:txBody>
          <a:bodyPr numCol="1" spcCol="38100" anchor="b"/>
          <a:lstStyle>
            <a:lvl1pPr>
              <a:defRPr u="none">
                <a:solidFill>
                  <a:schemeClr val="bg2"/>
                </a:solidFill>
              </a:defRPr>
            </a:lvl1pPr>
            <a:lvl2pPr marL="0" indent="0">
              <a:buNone/>
              <a:defRPr/>
            </a:lvl2pPr>
            <a:lvl3pPr marL="228600" indent="-225425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Body Level One…">
            <a:extLst>
              <a:ext uri="{FF2B5EF4-FFF2-40B4-BE49-F238E27FC236}">
                <a16:creationId xmlns:a16="http://schemas.microsoft.com/office/drawing/2014/main" id="{D7E8844C-CB85-0448-AE9C-1B427A1B81F9}"/>
              </a:ext>
            </a:extLst>
          </p:cNvPr>
          <p:cNvSpPr txBox="1">
            <a:spLocks noGrp="1"/>
          </p:cNvSpPr>
          <p:nvPr>
            <p:ph type="body" sz="half" idx="13"/>
          </p:nvPr>
        </p:nvSpPr>
        <p:spPr>
          <a:xfrm>
            <a:off x="4292600" y="3113524"/>
            <a:ext cx="3606800" cy="1146903"/>
          </a:xfrm>
          <a:prstGeom prst="rect">
            <a:avLst/>
          </a:prstGeom>
        </p:spPr>
        <p:txBody>
          <a:bodyPr numCol="1" spcCol="38100"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Body Level One…">
            <a:extLst>
              <a:ext uri="{FF2B5EF4-FFF2-40B4-BE49-F238E27FC236}">
                <a16:creationId xmlns:a16="http://schemas.microsoft.com/office/drawing/2014/main" id="{69A4773F-F598-3E4E-9CCA-9EE5A1C9BDEA}"/>
              </a:ext>
            </a:extLst>
          </p:cNvPr>
          <p:cNvSpPr txBox="1">
            <a:spLocks noGrp="1"/>
          </p:cNvSpPr>
          <p:nvPr>
            <p:ph type="body" sz="half" idx="14"/>
          </p:nvPr>
        </p:nvSpPr>
        <p:spPr>
          <a:xfrm>
            <a:off x="8128000" y="3113524"/>
            <a:ext cx="3606800" cy="1146903"/>
          </a:xfrm>
          <a:prstGeom prst="rect">
            <a:avLst/>
          </a:prstGeom>
        </p:spPr>
        <p:txBody>
          <a:bodyPr numCol="1" spcCol="38100"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094BD51-DCD7-F242-8562-97B22932ADDB}"/>
              </a:ext>
            </a:extLst>
          </p:cNvPr>
          <p:cNvCxnSpPr/>
          <p:nvPr userDrawn="1"/>
        </p:nvCxnSpPr>
        <p:spPr>
          <a:xfrm>
            <a:off x="457200" y="4436533"/>
            <a:ext cx="457200" cy="0"/>
          </a:xfrm>
          <a:prstGeom prst="line">
            <a:avLst/>
          </a:prstGeom>
          <a:noFill/>
          <a:ln w="38100" cap="flat">
            <a:solidFill>
              <a:schemeClr val="accent3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4506954-E64D-1A42-BAD2-B106E1D8BF52}"/>
              </a:ext>
            </a:extLst>
          </p:cNvPr>
          <p:cNvCxnSpPr/>
          <p:nvPr userDrawn="1"/>
        </p:nvCxnSpPr>
        <p:spPr>
          <a:xfrm>
            <a:off x="4292600" y="4436533"/>
            <a:ext cx="457200" cy="0"/>
          </a:xfrm>
          <a:prstGeom prst="line">
            <a:avLst/>
          </a:prstGeom>
          <a:noFill/>
          <a:ln w="38100" cap="flat">
            <a:solidFill>
              <a:schemeClr val="accent3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FE95F21-8FA8-E246-ADE7-C50BD1D80DD3}"/>
              </a:ext>
            </a:extLst>
          </p:cNvPr>
          <p:cNvCxnSpPr/>
          <p:nvPr userDrawn="1"/>
        </p:nvCxnSpPr>
        <p:spPr>
          <a:xfrm>
            <a:off x="8128000" y="4436533"/>
            <a:ext cx="457200" cy="0"/>
          </a:xfrm>
          <a:prstGeom prst="line">
            <a:avLst/>
          </a:prstGeom>
          <a:noFill/>
          <a:ln w="38100" cap="flat">
            <a:solidFill>
              <a:schemeClr val="accent3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Body Level One…">
            <a:extLst>
              <a:ext uri="{FF2B5EF4-FFF2-40B4-BE49-F238E27FC236}">
                <a16:creationId xmlns:a16="http://schemas.microsoft.com/office/drawing/2014/main" id="{C48AE27B-DBFC-EC4E-AECB-CCEE746A12E6}"/>
              </a:ext>
            </a:extLst>
          </p:cNvPr>
          <p:cNvSpPr txBox="1">
            <a:spLocks noGrp="1"/>
          </p:cNvSpPr>
          <p:nvPr>
            <p:ph type="body" sz="half" idx="15"/>
          </p:nvPr>
        </p:nvSpPr>
        <p:spPr>
          <a:xfrm>
            <a:off x="457200" y="4746912"/>
            <a:ext cx="3606800" cy="1146903"/>
          </a:xfrm>
          <a:prstGeom prst="rect">
            <a:avLst/>
          </a:prstGeom>
        </p:spPr>
        <p:txBody>
          <a:bodyPr numCol="1" spcCol="38100" anchor="t"/>
          <a:lstStyle>
            <a:lvl1pPr>
              <a:lnSpc>
                <a:spcPct val="100000"/>
              </a:lnSpc>
              <a:defRPr sz="1600" b="0" u="none">
                <a:solidFill>
                  <a:schemeClr val="bg2"/>
                </a:solidFill>
              </a:defRPr>
            </a:lvl1pPr>
            <a:lvl2pPr marL="0" indent="0">
              <a:buNone/>
              <a:defRPr/>
            </a:lvl2pPr>
            <a:lvl3pPr marL="228600" indent="-225425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Body Level One…">
            <a:extLst>
              <a:ext uri="{FF2B5EF4-FFF2-40B4-BE49-F238E27FC236}">
                <a16:creationId xmlns:a16="http://schemas.microsoft.com/office/drawing/2014/main" id="{723FC90A-9FA2-7D4F-BF37-03EA99FAF7BB}"/>
              </a:ext>
            </a:extLst>
          </p:cNvPr>
          <p:cNvSpPr txBox="1">
            <a:spLocks noGrp="1"/>
          </p:cNvSpPr>
          <p:nvPr>
            <p:ph type="body" sz="half" idx="16"/>
          </p:nvPr>
        </p:nvSpPr>
        <p:spPr>
          <a:xfrm>
            <a:off x="4292600" y="4746912"/>
            <a:ext cx="3606800" cy="1146903"/>
          </a:xfrm>
          <a:prstGeom prst="rect">
            <a:avLst/>
          </a:prstGeom>
        </p:spPr>
        <p:txBody>
          <a:bodyPr numCol="1" spcCol="38100" anchor="t"/>
          <a:lstStyle>
            <a:lvl1pPr>
              <a:lnSpc>
                <a:spcPct val="100000"/>
              </a:lnSpc>
              <a:defRPr sz="16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Body Level One…">
            <a:extLst>
              <a:ext uri="{FF2B5EF4-FFF2-40B4-BE49-F238E27FC236}">
                <a16:creationId xmlns:a16="http://schemas.microsoft.com/office/drawing/2014/main" id="{7E09961E-1035-5447-8AFE-A9CB5E9EE88B}"/>
              </a:ext>
            </a:extLst>
          </p:cNvPr>
          <p:cNvSpPr txBox="1">
            <a:spLocks noGrp="1"/>
          </p:cNvSpPr>
          <p:nvPr>
            <p:ph type="body" sz="half" idx="17"/>
          </p:nvPr>
        </p:nvSpPr>
        <p:spPr>
          <a:xfrm>
            <a:off x="8128000" y="4746912"/>
            <a:ext cx="3606800" cy="1146903"/>
          </a:xfrm>
          <a:prstGeom prst="rect">
            <a:avLst/>
          </a:prstGeom>
        </p:spPr>
        <p:txBody>
          <a:bodyPr numCol="1" spcCol="38100" anchor="t"/>
          <a:lstStyle>
            <a:lvl1pPr>
              <a:lnSpc>
                <a:spcPct val="100000"/>
              </a:lnSpc>
              <a:defRPr sz="16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22D9A4-78E9-804A-B909-893F8DAB941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 2018 eBay.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E9AAD-C4DD-A94C-AB33-1321281F4C5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BE024D5-1297-4749-9977-88FDD6D7A0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Title Text">
            <a:extLst>
              <a:ext uri="{FF2B5EF4-FFF2-40B4-BE49-F238E27FC236}">
                <a16:creationId xmlns:a16="http://schemas.microsoft.com/office/drawing/2014/main" id="{D8309CB1-BD24-F848-91AA-6E176FDE56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09635"/>
            <a:ext cx="11277600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7AE1B7-7B70-C440-BFF0-1B88C856F5B2}"/>
              </a:ext>
            </a:extLst>
          </p:cNvPr>
          <p:cNvSpPr/>
          <p:nvPr userDrawn="1"/>
        </p:nvSpPr>
        <p:spPr>
          <a:xfrm>
            <a:off x="118745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D9013D6-30B9-CC4E-8466-5909DE854914}"/>
              </a:ext>
            </a:extLst>
          </p:cNvPr>
          <p:cNvSpPr/>
          <p:nvPr userDrawn="1"/>
        </p:nvSpPr>
        <p:spPr>
          <a:xfrm>
            <a:off x="214630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1512ADB-B9AE-EA4F-829E-FC30D5DB4153}"/>
              </a:ext>
            </a:extLst>
          </p:cNvPr>
          <p:cNvSpPr/>
          <p:nvPr userDrawn="1"/>
        </p:nvSpPr>
        <p:spPr>
          <a:xfrm>
            <a:off x="310515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44359CD-82E0-AC41-9020-DD9D00C3CF6E}"/>
              </a:ext>
            </a:extLst>
          </p:cNvPr>
          <p:cNvSpPr/>
          <p:nvPr userDrawn="1"/>
        </p:nvSpPr>
        <p:spPr>
          <a:xfrm>
            <a:off x="11734800" y="0"/>
            <a:ext cx="4572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005886-4721-1243-A0D1-B6BB03706CCB}"/>
              </a:ext>
            </a:extLst>
          </p:cNvPr>
          <p:cNvSpPr/>
          <p:nvPr userDrawn="1"/>
        </p:nvSpPr>
        <p:spPr>
          <a:xfrm>
            <a:off x="406400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3ECC482-3A4E-5F4F-B69B-CA5C0E02AF9A}"/>
              </a:ext>
            </a:extLst>
          </p:cNvPr>
          <p:cNvSpPr/>
          <p:nvPr userDrawn="1"/>
        </p:nvSpPr>
        <p:spPr>
          <a:xfrm>
            <a:off x="502285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1B85AF7-6506-444A-8BD8-A1A593EB3D1B}"/>
              </a:ext>
            </a:extLst>
          </p:cNvPr>
          <p:cNvSpPr/>
          <p:nvPr userDrawn="1"/>
        </p:nvSpPr>
        <p:spPr>
          <a:xfrm>
            <a:off x="598170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DB9CC7A-7AC2-FE4D-ACAF-DFC3AC669D6B}"/>
              </a:ext>
            </a:extLst>
          </p:cNvPr>
          <p:cNvSpPr/>
          <p:nvPr userDrawn="1"/>
        </p:nvSpPr>
        <p:spPr>
          <a:xfrm>
            <a:off x="10775950" y="0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5A63231-D1D6-684E-8EAA-83FCA2880C77}"/>
              </a:ext>
            </a:extLst>
          </p:cNvPr>
          <p:cNvSpPr/>
          <p:nvPr userDrawn="1"/>
        </p:nvSpPr>
        <p:spPr>
          <a:xfrm>
            <a:off x="981710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1F0F7E8-C54A-A244-9088-C40C11FA016F}"/>
              </a:ext>
            </a:extLst>
          </p:cNvPr>
          <p:cNvSpPr/>
          <p:nvPr userDrawn="1"/>
        </p:nvSpPr>
        <p:spPr>
          <a:xfrm>
            <a:off x="8858250" y="0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7A70EE6-24BE-BF4B-BF89-70CC0191D119}"/>
              </a:ext>
            </a:extLst>
          </p:cNvPr>
          <p:cNvSpPr/>
          <p:nvPr userDrawn="1"/>
        </p:nvSpPr>
        <p:spPr>
          <a:xfrm>
            <a:off x="7899400" y="0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CA0646D-AB76-B342-B5E9-8D8577E5B6D4}"/>
              </a:ext>
            </a:extLst>
          </p:cNvPr>
          <p:cNvSpPr/>
          <p:nvPr userDrawn="1"/>
        </p:nvSpPr>
        <p:spPr>
          <a:xfrm>
            <a:off x="694055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7CB8D23-28DC-4C4E-B42F-02B6074447CE}"/>
              </a:ext>
            </a:extLst>
          </p:cNvPr>
          <p:cNvSpPr/>
          <p:nvPr userDrawn="1"/>
        </p:nvSpPr>
        <p:spPr>
          <a:xfrm>
            <a:off x="0" y="0"/>
            <a:ext cx="4572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44" name="Text Placeholder 17">
            <a:extLst>
              <a:ext uri="{FF2B5EF4-FFF2-40B4-BE49-F238E27FC236}">
                <a16:creationId xmlns:a16="http://schemas.microsoft.com/office/drawing/2014/main" id="{07BC7E54-4AB5-0D4E-AB4A-E04D5DEEE8F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776701"/>
            <a:ext cx="11277600" cy="10264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59934105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1 Column Content + Half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0300" y="-2"/>
            <a:ext cx="5981700" cy="6858002"/>
          </a:xfrm>
          <a:prstGeom prst="rect">
            <a:avLst/>
          </a:prstGeom>
          <a:solidFill>
            <a:srgbClr val="F0F1F1"/>
          </a:solidFill>
        </p:spPr>
        <p:txBody>
          <a:bodyPr numCol="1" anchor="ctr"/>
          <a:lstStyle>
            <a:lvl1pPr algn="ctr">
              <a:defRPr b="1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4EE02E96-C8A8-1549-9AAC-9CA7BF1E690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1283696" y="6460652"/>
            <a:ext cx="457200" cy="18288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  </a:t>
            </a:r>
          </a:p>
        </p:txBody>
      </p:sp>
      <p:sp>
        <p:nvSpPr>
          <p:cNvPr id="8" name="Title Text">
            <a:extLst>
              <a:ext uri="{FF2B5EF4-FFF2-40B4-BE49-F238E27FC236}">
                <a16:creationId xmlns:a16="http://schemas.microsoft.com/office/drawing/2014/main" id="{8D9C8E16-5CC2-D941-A22C-080AFD0CBB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09635"/>
            <a:ext cx="5292852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7C74E76A-43B4-5943-9758-A76EF8435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5088"/>
            <a:ext cx="5292852" cy="42155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117567-303E-1E45-ABDE-39E0A3505295}"/>
              </a:ext>
            </a:extLst>
          </p:cNvPr>
          <p:cNvSpPr/>
          <p:nvPr userDrawn="1"/>
        </p:nvSpPr>
        <p:spPr>
          <a:xfrm>
            <a:off x="118745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7058E7-DF82-E44A-9EDA-4B2F5C1D6268}"/>
              </a:ext>
            </a:extLst>
          </p:cNvPr>
          <p:cNvSpPr/>
          <p:nvPr userDrawn="1"/>
        </p:nvSpPr>
        <p:spPr>
          <a:xfrm>
            <a:off x="214630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082B2D-DD62-024F-9EBA-377626150BD1}"/>
              </a:ext>
            </a:extLst>
          </p:cNvPr>
          <p:cNvSpPr/>
          <p:nvPr userDrawn="1"/>
        </p:nvSpPr>
        <p:spPr>
          <a:xfrm>
            <a:off x="310515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5D6E8D-0579-DD4C-8D1A-143C224A3C9C}"/>
              </a:ext>
            </a:extLst>
          </p:cNvPr>
          <p:cNvSpPr/>
          <p:nvPr userDrawn="1"/>
        </p:nvSpPr>
        <p:spPr>
          <a:xfrm>
            <a:off x="406400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B867FF-ABFC-1B43-9DA9-D36611C6DE92}"/>
              </a:ext>
            </a:extLst>
          </p:cNvPr>
          <p:cNvSpPr/>
          <p:nvPr userDrawn="1"/>
        </p:nvSpPr>
        <p:spPr>
          <a:xfrm>
            <a:off x="502285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B1E00F-CC7D-4D4A-8169-3B2A72C202DC}"/>
              </a:ext>
            </a:extLst>
          </p:cNvPr>
          <p:cNvSpPr/>
          <p:nvPr userDrawn="1"/>
        </p:nvSpPr>
        <p:spPr>
          <a:xfrm>
            <a:off x="598170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612780-B60D-E04F-B98A-D40997545868}"/>
              </a:ext>
            </a:extLst>
          </p:cNvPr>
          <p:cNvSpPr/>
          <p:nvPr userDrawn="1"/>
        </p:nvSpPr>
        <p:spPr>
          <a:xfrm>
            <a:off x="10775950" y="0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6A52E2-83CC-DC47-95D8-8418D20BEAF7}"/>
              </a:ext>
            </a:extLst>
          </p:cNvPr>
          <p:cNvSpPr/>
          <p:nvPr userDrawn="1"/>
        </p:nvSpPr>
        <p:spPr>
          <a:xfrm>
            <a:off x="981710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6F79CB-2212-8944-B358-2DF9E6E9C143}"/>
              </a:ext>
            </a:extLst>
          </p:cNvPr>
          <p:cNvSpPr/>
          <p:nvPr userDrawn="1"/>
        </p:nvSpPr>
        <p:spPr>
          <a:xfrm>
            <a:off x="8858250" y="0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CB1827-8399-B74A-ACE8-402770A8323A}"/>
              </a:ext>
            </a:extLst>
          </p:cNvPr>
          <p:cNvSpPr/>
          <p:nvPr userDrawn="1"/>
        </p:nvSpPr>
        <p:spPr>
          <a:xfrm>
            <a:off x="7899400" y="0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474D25-60AB-8448-947B-7FEB03A4098B}"/>
              </a:ext>
            </a:extLst>
          </p:cNvPr>
          <p:cNvSpPr/>
          <p:nvPr userDrawn="1"/>
        </p:nvSpPr>
        <p:spPr>
          <a:xfrm>
            <a:off x="694055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D5F6D1-7C0E-1D48-8DB0-21BC3CAEA1C6}"/>
              </a:ext>
            </a:extLst>
          </p:cNvPr>
          <p:cNvSpPr/>
          <p:nvPr userDrawn="1"/>
        </p:nvSpPr>
        <p:spPr>
          <a:xfrm>
            <a:off x="0" y="0"/>
            <a:ext cx="4572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F1E44-CA10-134A-9236-E4B974AE4E0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800100" y="6415861"/>
            <a:ext cx="4949952" cy="182880"/>
          </a:xfrm>
        </p:spPr>
        <p:txBody>
          <a:bodyPr/>
          <a:lstStyle/>
          <a:p>
            <a:r>
              <a:rPr lang="en-US" dirty="0"/>
              <a:t>© 2018 eBay.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0F26F-B521-DE4F-9005-67C267653A1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BE024D5-1297-4749-9977-88FDD6D7A0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19996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3FF95805-C577-6440-93E0-0FA0F500A2C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rgbClr val="F0F1F1"/>
          </a:solidFill>
        </p:spPr>
        <p:txBody>
          <a:bodyPr numCol="1" anchor="ctr"/>
          <a:lstStyle>
            <a:lvl1pPr algn="ctr">
              <a:defRPr b="1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E160F35-949A-EF4C-BAC3-4E53BCA27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1240BF-20B3-D042-AE2A-2F36E57EADA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 2018 eBay. All rights reserved.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2532BA6-742E-4649-81C9-61F420D32A9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BE024D5-1297-4749-9977-88FDD6D7A0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2FE85736-DA34-5745-800A-94DF991D370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1283696" y="6419088"/>
            <a:ext cx="457200" cy="18288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8334347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3FF95805-C577-6440-93E0-0FA0F500A2C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rgbClr val="F0F1F1"/>
          </a:solidFill>
        </p:spPr>
        <p:txBody>
          <a:bodyPr numCol="1" anchor="ctr"/>
          <a:lstStyle>
            <a:lvl1pPr algn="ctr">
              <a:defRPr b="1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4804C6-308F-1843-8375-F9D59DE0EE8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 2018 eBay.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6B19F-D4E5-4D4C-94A4-65E1842B3E2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BE024D5-1297-4749-9977-88FDD6D7A0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996C0730-CF33-BB41-8808-77818BB3B8F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1283696" y="6419088"/>
            <a:ext cx="457200" cy="18288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144971974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ext">
            <a:extLst>
              <a:ext uri="{FF2B5EF4-FFF2-40B4-BE49-F238E27FC236}">
                <a16:creationId xmlns:a16="http://schemas.microsoft.com/office/drawing/2014/main" id="{E07693F1-1904-284D-AF50-610CE042C47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457200" y="784539"/>
            <a:ext cx="11277600" cy="705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defRPr sz="2400" baseline="0">
                <a:latin typeface="+mj-lt"/>
              </a:defRPr>
            </a:lvl1pPr>
          </a:lstStyle>
          <a:p>
            <a:r>
              <a:rPr lang="en-US" dirty="0"/>
              <a:t>Edit Detailed text here</a:t>
            </a:r>
            <a:endParaRPr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1A0E25-08AF-2444-BDF7-A5D01C7EAFC4}"/>
              </a:ext>
            </a:extLst>
          </p:cNvPr>
          <p:cNvSpPr/>
          <p:nvPr userDrawn="1"/>
        </p:nvSpPr>
        <p:spPr>
          <a:xfrm>
            <a:off x="118745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FB229A-79EC-F74A-9C79-244EF660FBEF}"/>
              </a:ext>
            </a:extLst>
          </p:cNvPr>
          <p:cNvSpPr/>
          <p:nvPr userDrawn="1"/>
        </p:nvSpPr>
        <p:spPr>
          <a:xfrm>
            <a:off x="214630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BA68D8-F991-9E4A-900F-FCA686C33CCC}"/>
              </a:ext>
            </a:extLst>
          </p:cNvPr>
          <p:cNvSpPr/>
          <p:nvPr userDrawn="1"/>
        </p:nvSpPr>
        <p:spPr>
          <a:xfrm>
            <a:off x="310515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9529FF-90B4-404F-9760-6681D574C37E}"/>
              </a:ext>
            </a:extLst>
          </p:cNvPr>
          <p:cNvSpPr/>
          <p:nvPr userDrawn="1"/>
        </p:nvSpPr>
        <p:spPr>
          <a:xfrm>
            <a:off x="11734800" y="0"/>
            <a:ext cx="4572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BEEA2C-D8D1-1F48-8276-1433DAD2C0F6}"/>
              </a:ext>
            </a:extLst>
          </p:cNvPr>
          <p:cNvSpPr/>
          <p:nvPr userDrawn="1"/>
        </p:nvSpPr>
        <p:spPr>
          <a:xfrm>
            <a:off x="406400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E78836-A1B6-6E47-8BA2-C4BCB32F40F6}"/>
              </a:ext>
            </a:extLst>
          </p:cNvPr>
          <p:cNvSpPr/>
          <p:nvPr userDrawn="1"/>
        </p:nvSpPr>
        <p:spPr>
          <a:xfrm>
            <a:off x="502285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151AB-1C36-8346-88DD-15E8715DBB0B}"/>
              </a:ext>
            </a:extLst>
          </p:cNvPr>
          <p:cNvSpPr/>
          <p:nvPr userDrawn="1"/>
        </p:nvSpPr>
        <p:spPr>
          <a:xfrm>
            <a:off x="598170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18B337-9B34-454E-AAF4-454837E5F864}"/>
              </a:ext>
            </a:extLst>
          </p:cNvPr>
          <p:cNvSpPr/>
          <p:nvPr userDrawn="1"/>
        </p:nvSpPr>
        <p:spPr>
          <a:xfrm>
            <a:off x="10775950" y="0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7DA006-3860-B346-A5F4-BBB7125968A5}"/>
              </a:ext>
            </a:extLst>
          </p:cNvPr>
          <p:cNvSpPr/>
          <p:nvPr userDrawn="1"/>
        </p:nvSpPr>
        <p:spPr>
          <a:xfrm>
            <a:off x="981710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62AC8F-A344-8743-9CEE-DCE2339C3F4A}"/>
              </a:ext>
            </a:extLst>
          </p:cNvPr>
          <p:cNvSpPr/>
          <p:nvPr userDrawn="1"/>
        </p:nvSpPr>
        <p:spPr>
          <a:xfrm>
            <a:off x="8858250" y="0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14D6E1-1925-D547-B52B-6247CC2DBD46}"/>
              </a:ext>
            </a:extLst>
          </p:cNvPr>
          <p:cNvSpPr/>
          <p:nvPr userDrawn="1"/>
        </p:nvSpPr>
        <p:spPr>
          <a:xfrm>
            <a:off x="7899400" y="0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8F3FD0-4F5A-9842-8721-2664234275E9}"/>
              </a:ext>
            </a:extLst>
          </p:cNvPr>
          <p:cNvSpPr/>
          <p:nvPr userDrawn="1"/>
        </p:nvSpPr>
        <p:spPr>
          <a:xfrm>
            <a:off x="694055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570877-28BE-2F47-A6E4-D54FA3CFF191}"/>
              </a:ext>
            </a:extLst>
          </p:cNvPr>
          <p:cNvSpPr/>
          <p:nvPr userDrawn="1"/>
        </p:nvSpPr>
        <p:spPr>
          <a:xfrm>
            <a:off x="0" y="0"/>
            <a:ext cx="4572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66724" y="457200"/>
            <a:ext cx="11268075" cy="327339"/>
          </a:xfrm>
        </p:spPr>
        <p:txBody>
          <a:bodyPr anchor="b"/>
          <a:lstStyle>
            <a:lvl1pPr marL="0" marR="0" indent="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800" b="0" i="0" u="none" strike="noStrike" cap="none" spc="-64" baseline="0" dirty="0" smtClean="0">
                <a:ln>
                  <a:noFill/>
                </a:ln>
                <a:solidFill>
                  <a:schemeClr val="accent3"/>
                </a:solidFill>
                <a:uFillTx/>
                <a:latin typeface="+mn-lt"/>
                <a:ea typeface="+mn-ea"/>
                <a:cs typeface="+mn-cs"/>
                <a:sym typeface="Market Sans Semi Bold"/>
              </a:defRPr>
            </a:lvl1pPr>
          </a:lstStyle>
          <a:p>
            <a:pPr lvl="0"/>
            <a:r>
              <a:rPr lang="en-US" dirty="0"/>
              <a:t>Edit Headline here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66723" y="1640385"/>
            <a:ext cx="11268075" cy="215847"/>
          </a:xfrm>
        </p:spPr>
        <p:txBody>
          <a:bodyPr/>
          <a:lstStyle>
            <a:lvl1pPr>
              <a:spcBef>
                <a:spcPts val="0"/>
              </a:spcBef>
              <a:defRPr sz="900" b="0">
                <a:solidFill>
                  <a:schemeClr val="accent3"/>
                </a:solidFill>
                <a:latin typeface="+mn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Edit Title here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12"/>
          </p:nvPr>
        </p:nvSpPr>
        <p:spPr>
          <a:xfrm>
            <a:off x="5251451" y="6286500"/>
            <a:ext cx="5916612" cy="312241"/>
          </a:xfrm>
        </p:spPr>
        <p:txBody>
          <a:bodyPr anchor="b"/>
          <a:lstStyle>
            <a:lvl1pPr algn="r">
              <a:spcBef>
                <a:spcPts val="0"/>
              </a:spcBef>
              <a:defRPr sz="10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464951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ext">
            <a:extLst>
              <a:ext uri="{FF2B5EF4-FFF2-40B4-BE49-F238E27FC236}">
                <a16:creationId xmlns:a16="http://schemas.microsoft.com/office/drawing/2014/main" id="{E07693F1-1904-284D-AF50-610CE042C47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457200" y="784539"/>
            <a:ext cx="11277600" cy="705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defRPr sz="2400" baseline="0">
                <a:latin typeface="+mj-lt"/>
              </a:defRPr>
            </a:lvl1pPr>
          </a:lstStyle>
          <a:p>
            <a:r>
              <a:rPr lang="en-US" dirty="0"/>
              <a:t>Edit Detailed text here</a:t>
            </a:r>
            <a:endParaRPr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1A0E25-08AF-2444-BDF7-A5D01C7EAFC4}"/>
              </a:ext>
            </a:extLst>
          </p:cNvPr>
          <p:cNvSpPr/>
          <p:nvPr userDrawn="1"/>
        </p:nvSpPr>
        <p:spPr>
          <a:xfrm>
            <a:off x="118745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FB229A-79EC-F74A-9C79-244EF660FBEF}"/>
              </a:ext>
            </a:extLst>
          </p:cNvPr>
          <p:cNvSpPr/>
          <p:nvPr userDrawn="1"/>
        </p:nvSpPr>
        <p:spPr>
          <a:xfrm>
            <a:off x="214630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BA68D8-F991-9E4A-900F-FCA686C33CCC}"/>
              </a:ext>
            </a:extLst>
          </p:cNvPr>
          <p:cNvSpPr/>
          <p:nvPr userDrawn="1"/>
        </p:nvSpPr>
        <p:spPr>
          <a:xfrm>
            <a:off x="310515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9529FF-90B4-404F-9760-6681D574C37E}"/>
              </a:ext>
            </a:extLst>
          </p:cNvPr>
          <p:cNvSpPr/>
          <p:nvPr userDrawn="1"/>
        </p:nvSpPr>
        <p:spPr>
          <a:xfrm>
            <a:off x="11734800" y="0"/>
            <a:ext cx="4572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BEEA2C-D8D1-1F48-8276-1433DAD2C0F6}"/>
              </a:ext>
            </a:extLst>
          </p:cNvPr>
          <p:cNvSpPr/>
          <p:nvPr userDrawn="1"/>
        </p:nvSpPr>
        <p:spPr>
          <a:xfrm>
            <a:off x="406400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E78836-A1B6-6E47-8BA2-C4BCB32F40F6}"/>
              </a:ext>
            </a:extLst>
          </p:cNvPr>
          <p:cNvSpPr/>
          <p:nvPr userDrawn="1"/>
        </p:nvSpPr>
        <p:spPr>
          <a:xfrm>
            <a:off x="502285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151AB-1C36-8346-88DD-15E8715DBB0B}"/>
              </a:ext>
            </a:extLst>
          </p:cNvPr>
          <p:cNvSpPr/>
          <p:nvPr userDrawn="1"/>
        </p:nvSpPr>
        <p:spPr>
          <a:xfrm>
            <a:off x="598170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18B337-9B34-454E-AAF4-454837E5F864}"/>
              </a:ext>
            </a:extLst>
          </p:cNvPr>
          <p:cNvSpPr/>
          <p:nvPr userDrawn="1"/>
        </p:nvSpPr>
        <p:spPr>
          <a:xfrm>
            <a:off x="10775950" y="0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7DA006-3860-B346-A5F4-BBB7125968A5}"/>
              </a:ext>
            </a:extLst>
          </p:cNvPr>
          <p:cNvSpPr/>
          <p:nvPr userDrawn="1"/>
        </p:nvSpPr>
        <p:spPr>
          <a:xfrm>
            <a:off x="981710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62AC8F-A344-8743-9CEE-DCE2339C3F4A}"/>
              </a:ext>
            </a:extLst>
          </p:cNvPr>
          <p:cNvSpPr/>
          <p:nvPr userDrawn="1"/>
        </p:nvSpPr>
        <p:spPr>
          <a:xfrm>
            <a:off x="8858250" y="0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14D6E1-1925-D547-B52B-6247CC2DBD46}"/>
              </a:ext>
            </a:extLst>
          </p:cNvPr>
          <p:cNvSpPr/>
          <p:nvPr userDrawn="1"/>
        </p:nvSpPr>
        <p:spPr>
          <a:xfrm>
            <a:off x="7899400" y="0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8F3FD0-4F5A-9842-8721-2664234275E9}"/>
              </a:ext>
            </a:extLst>
          </p:cNvPr>
          <p:cNvSpPr/>
          <p:nvPr userDrawn="1"/>
        </p:nvSpPr>
        <p:spPr>
          <a:xfrm>
            <a:off x="694055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570877-28BE-2F47-A6E4-D54FA3CFF191}"/>
              </a:ext>
            </a:extLst>
          </p:cNvPr>
          <p:cNvSpPr/>
          <p:nvPr userDrawn="1"/>
        </p:nvSpPr>
        <p:spPr>
          <a:xfrm>
            <a:off x="0" y="0"/>
            <a:ext cx="4572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66724" y="457200"/>
            <a:ext cx="11268075" cy="327339"/>
          </a:xfrm>
        </p:spPr>
        <p:txBody>
          <a:bodyPr anchor="b"/>
          <a:lstStyle>
            <a:lvl1pPr marL="0" marR="0" indent="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800" b="0" i="0" u="none" strike="noStrike" cap="none" spc="-64" baseline="0" dirty="0" smtClean="0">
                <a:ln>
                  <a:noFill/>
                </a:ln>
                <a:solidFill>
                  <a:schemeClr val="accent3"/>
                </a:solidFill>
                <a:uFillTx/>
                <a:latin typeface="+mn-lt"/>
                <a:ea typeface="+mn-ea"/>
                <a:cs typeface="+mn-cs"/>
                <a:sym typeface="Market Sans Semi Bold"/>
              </a:defRPr>
            </a:lvl1pPr>
          </a:lstStyle>
          <a:p>
            <a:pPr lvl="0"/>
            <a:r>
              <a:rPr lang="en-US" dirty="0"/>
              <a:t>Edit Headline here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66723" y="1640385"/>
            <a:ext cx="11268075" cy="215847"/>
          </a:xfrm>
        </p:spPr>
        <p:txBody>
          <a:bodyPr/>
          <a:lstStyle>
            <a:lvl1pPr>
              <a:spcBef>
                <a:spcPts val="0"/>
              </a:spcBef>
              <a:defRPr sz="900" b="0">
                <a:solidFill>
                  <a:schemeClr val="accent3"/>
                </a:solidFill>
                <a:latin typeface="+mn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Edit Title here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5251451" y="6286500"/>
            <a:ext cx="5916612" cy="312241"/>
          </a:xfrm>
        </p:spPr>
        <p:txBody>
          <a:bodyPr anchor="b"/>
          <a:lstStyle>
            <a:lvl1pPr algn="r">
              <a:spcBef>
                <a:spcPts val="0"/>
              </a:spcBef>
              <a:defRPr sz="10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Source: Brand Health Monitor</a:t>
            </a:r>
          </a:p>
        </p:txBody>
      </p:sp>
    </p:spTree>
    <p:extLst>
      <p:ext uri="{BB962C8B-B14F-4D97-AF65-F5344CB8AC3E}">
        <p14:creationId xmlns:p14="http://schemas.microsoft.com/office/powerpoint/2010/main" val="188462262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ext">
            <a:extLst>
              <a:ext uri="{FF2B5EF4-FFF2-40B4-BE49-F238E27FC236}">
                <a16:creationId xmlns:a16="http://schemas.microsoft.com/office/drawing/2014/main" id="{E07693F1-1904-284D-AF50-610CE042C47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457200" y="784539"/>
            <a:ext cx="11277600" cy="705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defRPr sz="2400">
                <a:latin typeface="+mj-lt"/>
              </a:defRPr>
            </a:lvl1pPr>
          </a:lstStyle>
          <a:p>
            <a:r>
              <a:rPr lang="en-US" dirty="0"/>
              <a:t>Edit Detailed text here</a:t>
            </a:r>
            <a:endParaRPr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1A0E25-08AF-2444-BDF7-A5D01C7EAFC4}"/>
              </a:ext>
            </a:extLst>
          </p:cNvPr>
          <p:cNvSpPr/>
          <p:nvPr userDrawn="1"/>
        </p:nvSpPr>
        <p:spPr>
          <a:xfrm>
            <a:off x="118745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FB229A-79EC-F74A-9C79-244EF660FBEF}"/>
              </a:ext>
            </a:extLst>
          </p:cNvPr>
          <p:cNvSpPr/>
          <p:nvPr userDrawn="1"/>
        </p:nvSpPr>
        <p:spPr>
          <a:xfrm>
            <a:off x="214630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BA68D8-F991-9E4A-900F-FCA686C33CCC}"/>
              </a:ext>
            </a:extLst>
          </p:cNvPr>
          <p:cNvSpPr/>
          <p:nvPr userDrawn="1"/>
        </p:nvSpPr>
        <p:spPr>
          <a:xfrm>
            <a:off x="310515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9529FF-90B4-404F-9760-6681D574C37E}"/>
              </a:ext>
            </a:extLst>
          </p:cNvPr>
          <p:cNvSpPr/>
          <p:nvPr userDrawn="1"/>
        </p:nvSpPr>
        <p:spPr>
          <a:xfrm>
            <a:off x="11734800" y="0"/>
            <a:ext cx="4572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BEEA2C-D8D1-1F48-8276-1433DAD2C0F6}"/>
              </a:ext>
            </a:extLst>
          </p:cNvPr>
          <p:cNvSpPr/>
          <p:nvPr userDrawn="1"/>
        </p:nvSpPr>
        <p:spPr>
          <a:xfrm>
            <a:off x="406400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E78836-A1B6-6E47-8BA2-C4BCB32F40F6}"/>
              </a:ext>
            </a:extLst>
          </p:cNvPr>
          <p:cNvSpPr/>
          <p:nvPr userDrawn="1"/>
        </p:nvSpPr>
        <p:spPr>
          <a:xfrm>
            <a:off x="502285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151AB-1C36-8346-88DD-15E8715DBB0B}"/>
              </a:ext>
            </a:extLst>
          </p:cNvPr>
          <p:cNvSpPr/>
          <p:nvPr userDrawn="1"/>
        </p:nvSpPr>
        <p:spPr>
          <a:xfrm>
            <a:off x="598170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18B337-9B34-454E-AAF4-454837E5F864}"/>
              </a:ext>
            </a:extLst>
          </p:cNvPr>
          <p:cNvSpPr/>
          <p:nvPr userDrawn="1"/>
        </p:nvSpPr>
        <p:spPr>
          <a:xfrm>
            <a:off x="10775950" y="0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7DA006-3860-B346-A5F4-BBB7125968A5}"/>
              </a:ext>
            </a:extLst>
          </p:cNvPr>
          <p:cNvSpPr/>
          <p:nvPr userDrawn="1"/>
        </p:nvSpPr>
        <p:spPr>
          <a:xfrm>
            <a:off x="981710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62AC8F-A344-8743-9CEE-DCE2339C3F4A}"/>
              </a:ext>
            </a:extLst>
          </p:cNvPr>
          <p:cNvSpPr/>
          <p:nvPr userDrawn="1"/>
        </p:nvSpPr>
        <p:spPr>
          <a:xfrm>
            <a:off x="8858250" y="0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14D6E1-1925-D547-B52B-6247CC2DBD46}"/>
              </a:ext>
            </a:extLst>
          </p:cNvPr>
          <p:cNvSpPr/>
          <p:nvPr userDrawn="1"/>
        </p:nvSpPr>
        <p:spPr>
          <a:xfrm>
            <a:off x="7899400" y="0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8F3FD0-4F5A-9842-8721-2664234275E9}"/>
              </a:ext>
            </a:extLst>
          </p:cNvPr>
          <p:cNvSpPr/>
          <p:nvPr userDrawn="1"/>
        </p:nvSpPr>
        <p:spPr>
          <a:xfrm>
            <a:off x="694055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570877-28BE-2F47-A6E4-D54FA3CFF191}"/>
              </a:ext>
            </a:extLst>
          </p:cNvPr>
          <p:cNvSpPr/>
          <p:nvPr userDrawn="1"/>
        </p:nvSpPr>
        <p:spPr>
          <a:xfrm>
            <a:off x="0" y="0"/>
            <a:ext cx="4572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66724" y="457200"/>
            <a:ext cx="11268075" cy="327339"/>
          </a:xfrm>
        </p:spPr>
        <p:txBody>
          <a:bodyPr anchor="b"/>
          <a:lstStyle>
            <a:lvl1pPr marL="0" marR="0" indent="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800" b="0" i="0" u="none" strike="noStrike" cap="none" spc="-64" baseline="0" dirty="0" smtClean="0">
                <a:ln>
                  <a:noFill/>
                </a:ln>
                <a:solidFill>
                  <a:schemeClr val="accent3"/>
                </a:solidFill>
                <a:uFillTx/>
                <a:latin typeface="+mn-lt"/>
                <a:ea typeface="+mn-ea"/>
                <a:cs typeface="+mn-cs"/>
                <a:sym typeface="Market Sans Semi Bold"/>
              </a:defRPr>
            </a:lvl1pPr>
          </a:lstStyle>
          <a:p>
            <a:pPr lvl="0"/>
            <a:r>
              <a:rPr lang="en-US" dirty="0"/>
              <a:t>Edit Headline here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920750" y="1640385"/>
            <a:ext cx="10814048" cy="215847"/>
          </a:xfrm>
        </p:spPr>
        <p:txBody>
          <a:bodyPr/>
          <a:lstStyle>
            <a:lvl1pPr>
              <a:spcBef>
                <a:spcPts val="0"/>
              </a:spcBef>
              <a:defRPr sz="900" b="0" baseline="0">
                <a:solidFill>
                  <a:schemeClr val="accent3"/>
                </a:solidFill>
                <a:latin typeface="+mn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Edit Title here</a:t>
            </a:r>
          </a:p>
        </p:txBody>
      </p:sp>
      <p:sp>
        <p:nvSpPr>
          <p:cNvPr id="20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5251451" y="6286500"/>
            <a:ext cx="5916612" cy="312241"/>
          </a:xfrm>
        </p:spPr>
        <p:txBody>
          <a:bodyPr anchor="b"/>
          <a:lstStyle>
            <a:lvl1pPr algn="r">
              <a:spcBef>
                <a:spcPts val="0"/>
              </a:spcBef>
              <a:defRPr sz="10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Source: Brand Health Monitor</a:t>
            </a:r>
          </a:p>
        </p:txBody>
      </p:sp>
    </p:spTree>
    <p:extLst>
      <p:ext uri="{BB962C8B-B14F-4D97-AF65-F5344CB8AC3E}">
        <p14:creationId xmlns:p14="http://schemas.microsoft.com/office/powerpoint/2010/main" val="2024794037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Circle Pictu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655B1FCA-4D49-4122-B6E9-D550AA0C5E7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2"/>
            <a:ext cx="5266036" cy="6857999"/>
          </a:xfrm>
          <a:custGeom>
            <a:avLst/>
            <a:gdLst>
              <a:gd name="connsiteX0" fmla="*/ 0 w 5266036"/>
              <a:gd name="connsiteY0" fmla="*/ 0 h 6857999"/>
              <a:gd name="connsiteX1" fmla="*/ 3014696 w 5266036"/>
              <a:gd name="connsiteY1" fmla="*/ 0 h 6857999"/>
              <a:gd name="connsiteX2" fmla="*/ 3040982 w 5266036"/>
              <a:gd name="connsiteY2" fmla="*/ 11408 h 6857999"/>
              <a:gd name="connsiteX3" fmla="*/ 5250901 w 5266036"/>
              <a:gd name="connsiteY3" fmla="*/ 4085922 h 6857999"/>
              <a:gd name="connsiteX4" fmla="*/ 3435696 w 5266036"/>
              <a:gd name="connsiteY4" fmla="*/ 6839477 h 6857999"/>
              <a:gd name="connsiteX5" fmla="*/ 3398838 w 5266036"/>
              <a:gd name="connsiteY5" fmla="*/ 6857999 h 6857999"/>
              <a:gd name="connsiteX6" fmla="*/ 0 w 5266036"/>
              <a:gd name="connsiteY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6036" h="6857999">
                <a:moveTo>
                  <a:pt x="0" y="0"/>
                </a:moveTo>
                <a:lnTo>
                  <a:pt x="3014696" y="0"/>
                </a:lnTo>
                <a:lnTo>
                  <a:pt x="3040982" y="11408"/>
                </a:lnTo>
                <a:cubicBezTo>
                  <a:pt x="4562919" y="717837"/>
                  <a:pt x="5390071" y="2397951"/>
                  <a:pt x="5250901" y="4085922"/>
                </a:cubicBezTo>
                <a:cubicBezTo>
                  <a:pt x="5138669" y="5484335"/>
                  <a:pt x="4361602" y="6343612"/>
                  <a:pt x="3435696" y="6839477"/>
                </a:cubicBezTo>
                <a:lnTo>
                  <a:pt x="339883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tIns="365760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insert picture</a:t>
            </a:r>
            <a:br>
              <a:rPr lang="en-US"/>
            </a:br>
            <a:r>
              <a:rPr lang="en-US"/>
              <a:t>(minimum recommended size for </a:t>
            </a:r>
            <a:br>
              <a:rPr lang="en-US"/>
            </a:br>
            <a:r>
              <a:rPr lang="en-US"/>
              <a:t>half slide image is 640 x 720 pixels)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6608E2E-E744-4878-A234-60F6B6711C8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3306349"/>
            <a:ext cx="5638800" cy="722086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20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Subtitle or Presenter Name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534CB02-81D9-4803-9899-8E6A2EABA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457200"/>
            <a:ext cx="5715000" cy="2565401"/>
          </a:xfrm>
        </p:spPr>
        <p:txBody>
          <a:bodyPr/>
          <a:lstStyle>
            <a:lvl1pPr>
              <a:lnSpc>
                <a:spcPct val="82000"/>
              </a:lnSpc>
              <a:defRPr sz="6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A3D9FA7-D2DB-46FB-BE00-B926A730276E}"/>
              </a:ext>
            </a:extLst>
          </p:cNvPr>
          <p:cNvGrpSpPr>
            <a:grpSpLocks noChangeAspect="1"/>
          </p:cNvGrpSpPr>
          <p:nvPr/>
        </p:nvGrpSpPr>
        <p:grpSpPr>
          <a:xfrm>
            <a:off x="9544152" y="5543531"/>
            <a:ext cx="2286000" cy="880288"/>
            <a:chOff x="2078951" y="1888610"/>
            <a:chExt cx="8030200" cy="3092248"/>
          </a:xfrm>
          <a:solidFill>
            <a:srgbClr val="FFFFFF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58E2998-F3DA-4CEC-9A7D-6C088E1B4977}"/>
                </a:ext>
              </a:extLst>
            </p:cNvPr>
            <p:cNvSpPr/>
            <p:nvPr/>
          </p:nvSpPr>
          <p:spPr>
            <a:xfrm>
              <a:off x="2078951" y="2872694"/>
              <a:ext cx="951880" cy="652717"/>
            </a:xfrm>
            <a:custGeom>
              <a:avLst/>
              <a:gdLst>
                <a:gd name="connsiteX0" fmla="*/ 903041 w 951880"/>
                <a:gd name="connsiteY0" fmla="*/ 330574 h 652717"/>
                <a:gd name="connsiteX1" fmla="*/ 780656 w 951880"/>
                <a:gd name="connsiteY1" fmla="*/ 379528 h 652717"/>
                <a:gd name="connsiteX2" fmla="*/ 598439 w 951880"/>
                <a:gd name="connsiteY2" fmla="*/ 311537 h 652717"/>
                <a:gd name="connsiteX3" fmla="*/ 505970 w 951880"/>
                <a:gd name="connsiteY3" fmla="*/ 164675 h 652717"/>
                <a:gd name="connsiteX4" fmla="*/ 266640 w 951880"/>
                <a:gd name="connsiteY4" fmla="*/ 61329 h 652717"/>
                <a:gd name="connsiteX5" fmla="*/ 103461 w 951880"/>
                <a:gd name="connsiteY5" fmla="*/ 458398 h 652717"/>
                <a:gd name="connsiteX6" fmla="*/ 756179 w 951880"/>
                <a:gd name="connsiteY6" fmla="*/ 485595 h 652717"/>
                <a:gd name="connsiteX7" fmla="*/ 903041 w 951880"/>
                <a:gd name="connsiteY7" fmla="*/ 330574 h 652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1880" h="652717">
                  <a:moveTo>
                    <a:pt x="903041" y="330574"/>
                  </a:moveTo>
                  <a:cubicBezTo>
                    <a:pt x="867685" y="363210"/>
                    <a:pt x="813292" y="374089"/>
                    <a:pt x="780656" y="379528"/>
                  </a:cubicBezTo>
                  <a:cubicBezTo>
                    <a:pt x="712664" y="387687"/>
                    <a:pt x="641953" y="365930"/>
                    <a:pt x="598439" y="311537"/>
                  </a:cubicBezTo>
                  <a:cubicBezTo>
                    <a:pt x="563083" y="268022"/>
                    <a:pt x="544046" y="210910"/>
                    <a:pt x="505970" y="164675"/>
                  </a:cubicBezTo>
                  <a:cubicBezTo>
                    <a:pt x="448858" y="93964"/>
                    <a:pt x="359109" y="45011"/>
                    <a:pt x="266640" y="61329"/>
                  </a:cubicBezTo>
                  <a:cubicBezTo>
                    <a:pt x="81704" y="93964"/>
                    <a:pt x="114" y="308817"/>
                    <a:pt x="103461" y="458398"/>
                  </a:cubicBezTo>
                  <a:cubicBezTo>
                    <a:pt x="253042" y="670531"/>
                    <a:pt x="584840" y="635176"/>
                    <a:pt x="756179" y="485595"/>
                  </a:cubicBezTo>
                  <a:cubicBezTo>
                    <a:pt x="813292" y="442080"/>
                    <a:pt x="862246" y="390407"/>
                    <a:pt x="903041" y="330574"/>
                  </a:cubicBezTo>
                </a:path>
              </a:pathLst>
            </a:custGeom>
            <a:grpFill/>
            <a:ln w="271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94CA604-4385-462E-97F5-497C4C504015}"/>
                </a:ext>
              </a:extLst>
            </p:cNvPr>
            <p:cNvSpPr/>
            <p:nvPr/>
          </p:nvSpPr>
          <p:spPr>
            <a:xfrm>
              <a:off x="9151831" y="2872694"/>
              <a:ext cx="951880" cy="652717"/>
            </a:xfrm>
            <a:custGeom>
              <a:avLst/>
              <a:gdLst>
                <a:gd name="connsiteX0" fmla="*/ 58178 w 951880"/>
                <a:gd name="connsiteY0" fmla="*/ 330574 h 652717"/>
                <a:gd name="connsiteX1" fmla="*/ 180563 w 951880"/>
                <a:gd name="connsiteY1" fmla="*/ 379528 h 652717"/>
                <a:gd name="connsiteX2" fmla="*/ 362780 w 951880"/>
                <a:gd name="connsiteY2" fmla="*/ 311537 h 652717"/>
                <a:gd name="connsiteX3" fmla="*/ 455249 w 951880"/>
                <a:gd name="connsiteY3" fmla="*/ 164675 h 652717"/>
                <a:gd name="connsiteX4" fmla="*/ 694578 w 951880"/>
                <a:gd name="connsiteY4" fmla="*/ 61329 h 652717"/>
                <a:gd name="connsiteX5" fmla="*/ 857758 w 951880"/>
                <a:gd name="connsiteY5" fmla="*/ 458398 h 652717"/>
                <a:gd name="connsiteX6" fmla="*/ 205040 w 951880"/>
                <a:gd name="connsiteY6" fmla="*/ 485595 h 652717"/>
                <a:gd name="connsiteX7" fmla="*/ 58178 w 951880"/>
                <a:gd name="connsiteY7" fmla="*/ 330574 h 652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1880" h="652717">
                  <a:moveTo>
                    <a:pt x="58178" y="330574"/>
                  </a:moveTo>
                  <a:cubicBezTo>
                    <a:pt x="96253" y="363210"/>
                    <a:pt x="147927" y="374089"/>
                    <a:pt x="180563" y="379528"/>
                  </a:cubicBezTo>
                  <a:cubicBezTo>
                    <a:pt x="248554" y="387687"/>
                    <a:pt x="319266" y="365930"/>
                    <a:pt x="362780" y="311537"/>
                  </a:cubicBezTo>
                  <a:cubicBezTo>
                    <a:pt x="398136" y="268022"/>
                    <a:pt x="417174" y="210910"/>
                    <a:pt x="455249" y="164675"/>
                  </a:cubicBezTo>
                  <a:cubicBezTo>
                    <a:pt x="512362" y="93964"/>
                    <a:pt x="602110" y="45011"/>
                    <a:pt x="694578" y="61329"/>
                  </a:cubicBezTo>
                  <a:cubicBezTo>
                    <a:pt x="879515" y="93964"/>
                    <a:pt x="961105" y="308817"/>
                    <a:pt x="857758" y="458398"/>
                  </a:cubicBezTo>
                  <a:cubicBezTo>
                    <a:pt x="708176" y="670531"/>
                    <a:pt x="376379" y="635176"/>
                    <a:pt x="205040" y="485595"/>
                  </a:cubicBezTo>
                  <a:cubicBezTo>
                    <a:pt x="150646" y="442080"/>
                    <a:pt x="101693" y="390407"/>
                    <a:pt x="58178" y="330574"/>
                  </a:cubicBezTo>
                </a:path>
              </a:pathLst>
            </a:custGeom>
            <a:grpFill/>
            <a:ln w="271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115F7ED-889E-4F9E-A1EC-B09712AAF8F4}"/>
                </a:ext>
              </a:extLst>
            </p:cNvPr>
            <p:cNvSpPr/>
            <p:nvPr/>
          </p:nvSpPr>
          <p:spPr>
            <a:xfrm>
              <a:off x="8001294" y="2010994"/>
              <a:ext cx="734308" cy="299162"/>
            </a:xfrm>
            <a:custGeom>
              <a:avLst/>
              <a:gdLst>
                <a:gd name="connsiteX0" fmla="*/ 596792 w 734307"/>
                <a:gd name="connsiteY0" fmla="*/ 58178 h 299162"/>
                <a:gd name="connsiteX1" fmla="*/ 148048 w 734307"/>
                <a:gd name="connsiteY1" fmla="*/ 58178 h 299162"/>
                <a:gd name="connsiteX2" fmla="*/ 58299 w 734307"/>
                <a:gd name="connsiteY2" fmla="*/ 150646 h 299162"/>
                <a:gd name="connsiteX3" fmla="*/ 148048 w 734307"/>
                <a:gd name="connsiteY3" fmla="*/ 251274 h 299162"/>
                <a:gd name="connsiteX4" fmla="*/ 596792 w 734307"/>
                <a:gd name="connsiteY4" fmla="*/ 251274 h 299162"/>
                <a:gd name="connsiteX5" fmla="*/ 686541 w 734307"/>
                <a:gd name="connsiteY5" fmla="*/ 158805 h 299162"/>
                <a:gd name="connsiteX6" fmla="*/ 596792 w 734307"/>
                <a:gd name="connsiteY6" fmla="*/ 58178 h 299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4307" h="299162">
                  <a:moveTo>
                    <a:pt x="596792" y="58178"/>
                  </a:moveTo>
                  <a:cubicBezTo>
                    <a:pt x="591353" y="58178"/>
                    <a:pt x="153487" y="58178"/>
                    <a:pt x="148048" y="58178"/>
                  </a:cubicBezTo>
                  <a:cubicBezTo>
                    <a:pt x="99094" y="60898"/>
                    <a:pt x="61019" y="104412"/>
                    <a:pt x="58299" y="150646"/>
                  </a:cubicBezTo>
                  <a:cubicBezTo>
                    <a:pt x="55580" y="199600"/>
                    <a:pt x="99094" y="248554"/>
                    <a:pt x="148048" y="251274"/>
                  </a:cubicBezTo>
                  <a:cubicBezTo>
                    <a:pt x="153487" y="251274"/>
                    <a:pt x="591353" y="251274"/>
                    <a:pt x="596792" y="251274"/>
                  </a:cubicBezTo>
                  <a:cubicBezTo>
                    <a:pt x="645746" y="248554"/>
                    <a:pt x="683821" y="205040"/>
                    <a:pt x="686541" y="158805"/>
                  </a:cubicBezTo>
                  <a:cubicBezTo>
                    <a:pt x="689260" y="109852"/>
                    <a:pt x="648465" y="60898"/>
                    <a:pt x="596792" y="58178"/>
                  </a:cubicBezTo>
                </a:path>
              </a:pathLst>
            </a:custGeom>
            <a:grpFill/>
            <a:ln w="271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F6E4E17-2397-4CA3-ABA9-61E3BD559404}"/>
                </a:ext>
              </a:extLst>
            </p:cNvPr>
            <p:cNvSpPr/>
            <p:nvPr/>
          </p:nvSpPr>
          <p:spPr>
            <a:xfrm>
              <a:off x="4920042" y="2277520"/>
              <a:ext cx="1006274" cy="951879"/>
            </a:xfrm>
            <a:custGeom>
              <a:avLst/>
              <a:gdLst>
                <a:gd name="connsiteX0" fmla="*/ 884954 w 1006273"/>
                <a:gd name="connsiteY0" fmla="*/ 746251 h 951879"/>
                <a:gd name="connsiteX1" fmla="*/ 874076 w 1006273"/>
                <a:gd name="connsiteY1" fmla="*/ 670101 h 951879"/>
                <a:gd name="connsiteX2" fmla="*/ 874076 w 1006273"/>
                <a:gd name="connsiteY2" fmla="*/ 536837 h 951879"/>
                <a:gd name="connsiteX3" fmla="*/ 689139 w 1006273"/>
                <a:gd name="connsiteY3" fmla="*/ 88094 h 951879"/>
                <a:gd name="connsiteX4" fmla="*/ 428052 w 1006273"/>
                <a:gd name="connsiteY4" fmla="*/ 253993 h 951879"/>
                <a:gd name="connsiteX5" fmla="*/ 196881 w 1006273"/>
                <a:gd name="connsiteY5" fmla="*/ 58178 h 951879"/>
                <a:gd name="connsiteX6" fmla="*/ 58178 w 1006273"/>
                <a:gd name="connsiteY6" fmla="*/ 128889 h 951879"/>
                <a:gd name="connsiteX7" fmla="*/ 142488 w 1006273"/>
                <a:gd name="connsiteY7" fmla="*/ 273031 h 951879"/>
                <a:gd name="connsiteX8" fmla="*/ 142488 w 1006273"/>
                <a:gd name="connsiteY8" fmla="*/ 757130 h 951879"/>
                <a:gd name="connsiteX9" fmla="*/ 283910 w 1006273"/>
                <a:gd name="connsiteY9" fmla="*/ 895832 h 951879"/>
                <a:gd name="connsiteX10" fmla="*/ 428052 w 1006273"/>
                <a:gd name="connsiteY10" fmla="*/ 757130 h 951879"/>
                <a:gd name="connsiteX11" fmla="*/ 428052 w 1006273"/>
                <a:gd name="connsiteY11" fmla="*/ 400855 h 951879"/>
                <a:gd name="connsiteX12" fmla="*/ 523240 w 1006273"/>
                <a:gd name="connsiteY12" fmla="*/ 283910 h 951879"/>
                <a:gd name="connsiteX13" fmla="*/ 591231 w 1006273"/>
                <a:gd name="connsiteY13" fmla="*/ 354621 h 951879"/>
                <a:gd name="connsiteX14" fmla="*/ 591231 w 1006273"/>
                <a:gd name="connsiteY14" fmla="*/ 697297 h 951879"/>
                <a:gd name="connsiteX15" fmla="*/ 593951 w 1006273"/>
                <a:gd name="connsiteY15" fmla="*/ 729933 h 951879"/>
                <a:gd name="connsiteX16" fmla="*/ 610269 w 1006273"/>
                <a:gd name="connsiteY16" fmla="*/ 778887 h 951879"/>
                <a:gd name="connsiteX17" fmla="*/ 822402 w 1006273"/>
                <a:gd name="connsiteY17" fmla="*/ 893112 h 951879"/>
                <a:gd name="connsiteX18" fmla="*/ 961105 w 1006273"/>
                <a:gd name="connsiteY18" fmla="*/ 822401 h 951879"/>
                <a:gd name="connsiteX19" fmla="*/ 884954 w 1006273"/>
                <a:gd name="connsiteY19" fmla="*/ 746251 h 951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06273" h="951879">
                  <a:moveTo>
                    <a:pt x="884954" y="746251"/>
                  </a:moveTo>
                  <a:cubicBezTo>
                    <a:pt x="879515" y="721774"/>
                    <a:pt x="876795" y="694578"/>
                    <a:pt x="874076" y="670101"/>
                  </a:cubicBezTo>
                  <a:cubicBezTo>
                    <a:pt x="874076" y="634745"/>
                    <a:pt x="874076" y="583072"/>
                    <a:pt x="874076" y="536837"/>
                  </a:cubicBezTo>
                  <a:cubicBezTo>
                    <a:pt x="879515" y="373658"/>
                    <a:pt x="909431" y="88094"/>
                    <a:pt x="689139" y="88094"/>
                  </a:cubicBezTo>
                  <a:cubicBezTo>
                    <a:pt x="539558" y="88094"/>
                    <a:pt x="452529" y="213199"/>
                    <a:pt x="428052" y="253993"/>
                  </a:cubicBezTo>
                  <a:cubicBezTo>
                    <a:pt x="425332" y="139768"/>
                    <a:pt x="335583" y="58178"/>
                    <a:pt x="196881" y="58178"/>
                  </a:cubicBezTo>
                  <a:cubicBezTo>
                    <a:pt x="109852" y="58178"/>
                    <a:pt x="58178" y="128889"/>
                    <a:pt x="58178" y="128889"/>
                  </a:cubicBezTo>
                  <a:cubicBezTo>
                    <a:pt x="58178" y="128889"/>
                    <a:pt x="142488" y="158805"/>
                    <a:pt x="142488" y="273031"/>
                  </a:cubicBezTo>
                  <a:cubicBezTo>
                    <a:pt x="142488" y="354621"/>
                    <a:pt x="142488" y="757130"/>
                    <a:pt x="142488" y="757130"/>
                  </a:cubicBezTo>
                  <a:cubicBezTo>
                    <a:pt x="145207" y="827841"/>
                    <a:pt x="194161" y="895832"/>
                    <a:pt x="283910" y="895832"/>
                  </a:cubicBezTo>
                  <a:cubicBezTo>
                    <a:pt x="373659" y="895832"/>
                    <a:pt x="428052" y="827841"/>
                    <a:pt x="428052" y="757130"/>
                  </a:cubicBezTo>
                  <a:lnTo>
                    <a:pt x="428052" y="400855"/>
                  </a:lnTo>
                  <a:cubicBezTo>
                    <a:pt x="441650" y="343742"/>
                    <a:pt x="474286" y="283910"/>
                    <a:pt x="523240" y="283910"/>
                  </a:cubicBezTo>
                  <a:cubicBezTo>
                    <a:pt x="585792" y="283910"/>
                    <a:pt x="591231" y="354621"/>
                    <a:pt x="591231" y="354621"/>
                  </a:cubicBezTo>
                  <a:lnTo>
                    <a:pt x="591231" y="697297"/>
                  </a:lnTo>
                  <a:cubicBezTo>
                    <a:pt x="591231" y="708176"/>
                    <a:pt x="593951" y="719054"/>
                    <a:pt x="593951" y="729933"/>
                  </a:cubicBezTo>
                  <a:cubicBezTo>
                    <a:pt x="596671" y="748971"/>
                    <a:pt x="602110" y="765289"/>
                    <a:pt x="610269" y="778887"/>
                  </a:cubicBezTo>
                  <a:cubicBezTo>
                    <a:pt x="645624" y="846878"/>
                    <a:pt x="719055" y="893112"/>
                    <a:pt x="822402" y="893112"/>
                  </a:cubicBezTo>
                  <a:cubicBezTo>
                    <a:pt x="909431" y="893112"/>
                    <a:pt x="961105" y="822401"/>
                    <a:pt x="961105" y="822401"/>
                  </a:cubicBezTo>
                  <a:cubicBezTo>
                    <a:pt x="961105" y="822401"/>
                    <a:pt x="909431" y="808803"/>
                    <a:pt x="884954" y="746251"/>
                  </a:cubicBezTo>
                </a:path>
              </a:pathLst>
            </a:custGeom>
            <a:grpFill/>
            <a:ln w="271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13A5CD1-6182-4595-B8A8-D785063BF716}"/>
                </a:ext>
              </a:extLst>
            </p:cNvPr>
            <p:cNvSpPr/>
            <p:nvPr/>
          </p:nvSpPr>
          <p:spPr>
            <a:xfrm>
              <a:off x="7552331" y="1888610"/>
              <a:ext cx="489539" cy="1332631"/>
            </a:xfrm>
            <a:custGeom>
              <a:avLst/>
              <a:gdLst>
                <a:gd name="connsiteX0" fmla="*/ 368560 w 489538"/>
                <a:gd name="connsiteY0" fmla="*/ 1135162 h 1332630"/>
                <a:gd name="connsiteX1" fmla="*/ 357681 w 489538"/>
                <a:gd name="connsiteY1" fmla="*/ 1059011 h 1332630"/>
                <a:gd name="connsiteX2" fmla="*/ 357681 w 489538"/>
                <a:gd name="connsiteY2" fmla="*/ 207759 h 1332630"/>
                <a:gd name="connsiteX3" fmla="*/ 208099 w 489538"/>
                <a:gd name="connsiteY3" fmla="*/ 58178 h 1332630"/>
                <a:gd name="connsiteX4" fmla="*/ 58518 w 489538"/>
                <a:gd name="connsiteY4" fmla="*/ 207759 h 1332630"/>
                <a:gd name="connsiteX5" fmla="*/ 58518 w 489538"/>
                <a:gd name="connsiteY5" fmla="*/ 961104 h 1332630"/>
                <a:gd name="connsiteX6" fmla="*/ 85715 w 489538"/>
                <a:gd name="connsiteY6" fmla="*/ 1159639 h 1332630"/>
                <a:gd name="connsiteX7" fmla="*/ 306007 w 489538"/>
                <a:gd name="connsiteY7" fmla="*/ 1282023 h 1332630"/>
                <a:gd name="connsiteX8" fmla="*/ 444710 w 489538"/>
                <a:gd name="connsiteY8" fmla="*/ 1211312 h 1332630"/>
                <a:gd name="connsiteX9" fmla="*/ 368560 w 489538"/>
                <a:gd name="connsiteY9" fmla="*/ 1135162 h 1332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9538" h="1332630">
                  <a:moveTo>
                    <a:pt x="368560" y="1135162"/>
                  </a:moveTo>
                  <a:cubicBezTo>
                    <a:pt x="363120" y="1110685"/>
                    <a:pt x="357681" y="1083488"/>
                    <a:pt x="357681" y="1059011"/>
                  </a:cubicBezTo>
                  <a:lnTo>
                    <a:pt x="357681" y="207759"/>
                  </a:lnTo>
                  <a:cubicBezTo>
                    <a:pt x="357681" y="126170"/>
                    <a:pt x="289689" y="58178"/>
                    <a:pt x="208099" y="58178"/>
                  </a:cubicBezTo>
                  <a:cubicBezTo>
                    <a:pt x="126510" y="58178"/>
                    <a:pt x="58518" y="126170"/>
                    <a:pt x="58518" y="207759"/>
                  </a:cubicBezTo>
                  <a:lnTo>
                    <a:pt x="58518" y="961104"/>
                  </a:lnTo>
                  <a:cubicBezTo>
                    <a:pt x="58518" y="1029095"/>
                    <a:pt x="53079" y="1097086"/>
                    <a:pt x="85715" y="1159639"/>
                  </a:cubicBezTo>
                  <a:cubicBezTo>
                    <a:pt x="118351" y="1227630"/>
                    <a:pt x="202660" y="1282023"/>
                    <a:pt x="306007" y="1282023"/>
                  </a:cubicBezTo>
                  <a:cubicBezTo>
                    <a:pt x="393036" y="1282023"/>
                    <a:pt x="444710" y="1211312"/>
                    <a:pt x="444710" y="1211312"/>
                  </a:cubicBezTo>
                  <a:cubicBezTo>
                    <a:pt x="444710" y="1211312"/>
                    <a:pt x="393036" y="1197714"/>
                    <a:pt x="368560" y="1135162"/>
                  </a:cubicBezTo>
                </a:path>
              </a:pathLst>
            </a:custGeom>
            <a:grpFill/>
            <a:ln w="271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0FE459-FDBA-4224-BF8C-7FB56F088B01}"/>
                </a:ext>
              </a:extLst>
            </p:cNvPr>
            <p:cNvSpPr/>
            <p:nvPr/>
          </p:nvSpPr>
          <p:spPr>
            <a:xfrm>
              <a:off x="4162324" y="2357456"/>
              <a:ext cx="815899" cy="815898"/>
            </a:xfrm>
            <a:custGeom>
              <a:avLst/>
              <a:gdLst>
                <a:gd name="connsiteX0" fmla="*/ 407949 w 815899"/>
                <a:gd name="connsiteY0" fmla="*/ 174058 h 815898"/>
                <a:gd name="connsiteX1" fmla="*/ 293723 w 815899"/>
                <a:gd name="connsiteY1" fmla="*/ 407950 h 815898"/>
                <a:gd name="connsiteX2" fmla="*/ 410669 w 815899"/>
                <a:gd name="connsiteY2" fmla="*/ 641840 h 815898"/>
                <a:gd name="connsiteX3" fmla="*/ 522175 w 815899"/>
                <a:gd name="connsiteY3" fmla="*/ 407950 h 815898"/>
                <a:gd name="connsiteX4" fmla="*/ 407949 w 815899"/>
                <a:gd name="connsiteY4" fmla="*/ 174058 h 815898"/>
                <a:gd name="connsiteX5" fmla="*/ 407950 w 815899"/>
                <a:gd name="connsiteY5" fmla="*/ 0 h 815898"/>
                <a:gd name="connsiteX6" fmla="*/ 815899 w 815899"/>
                <a:gd name="connsiteY6" fmla="*/ 407949 h 815898"/>
                <a:gd name="connsiteX7" fmla="*/ 407950 w 815899"/>
                <a:gd name="connsiteY7" fmla="*/ 815898 h 815898"/>
                <a:gd name="connsiteX8" fmla="*/ 0 w 815899"/>
                <a:gd name="connsiteY8" fmla="*/ 407949 h 815898"/>
                <a:gd name="connsiteX9" fmla="*/ 407950 w 815899"/>
                <a:gd name="connsiteY9" fmla="*/ 0 h 815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5899" h="815898">
                  <a:moveTo>
                    <a:pt x="407949" y="174058"/>
                  </a:moveTo>
                  <a:cubicBezTo>
                    <a:pt x="342677" y="174058"/>
                    <a:pt x="293723" y="263807"/>
                    <a:pt x="293723" y="407950"/>
                  </a:cubicBezTo>
                  <a:cubicBezTo>
                    <a:pt x="293723" y="552091"/>
                    <a:pt x="331799" y="639120"/>
                    <a:pt x="410669" y="641840"/>
                  </a:cubicBezTo>
                  <a:cubicBezTo>
                    <a:pt x="489539" y="641840"/>
                    <a:pt x="527614" y="552091"/>
                    <a:pt x="522175" y="407950"/>
                  </a:cubicBezTo>
                  <a:cubicBezTo>
                    <a:pt x="522175" y="263807"/>
                    <a:pt x="473221" y="176778"/>
                    <a:pt x="407949" y="174058"/>
                  </a:cubicBezTo>
                  <a:close/>
                  <a:moveTo>
                    <a:pt x="407950" y="0"/>
                  </a:moveTo>
                  <a:cubicBezTo>
                    <a:pt x="633682" y="0"/>
                    <a:pt x="815899" y="182217"/>
                    <a:pt x="815899" y="407949"/>
                  </a:cubicBezTo>
                  <a:cubicBezTo>
                    <a:pt x="815899" y="633681"/>
                    <a:pt x="633682" y="815898"/>
                    <a:pt x="407950" y="815898"/>
                  </a:cubicBezTo>
                  <a:cubicBezTo>
                    <a:pt x="182218" y="815898"/>
                    <a:pt x="0" y="633681"/>
                    <a:pt x="0" y="407949"/>
                  </a:cubicBezTo>
                  <a:cubicBezTo>
                    <a:pt x="0" y="182217"/>
                    <a:pt x="182218" y="0"/>
                    <a:pt x="407950" y="0"/>
                  </a:cubicBezTo>
                  <a:close/>
                </a:path>
              </a:pathLst>
            </a:custGeom>
            <a:grpFill/>
            <a:ln w="271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792F31E-ABF9-488A-BA83-294468B5A968}"/>
                </a:ext>
              </a:extLst>
            </p:cNvPr>
            <p:cNvSpPr/>
            <p:nvPr/>
          </p:nvSpPr>
          <p:spPr>
            <a:xfrm>
              <a:off x="5884871" y="1946788"/>
              <a:ext cx="912802" cy="1223846"/>
            </a:xfrm>
            <a:custGeom>
              <a:avLst/>
              <a:gdLst>
                <a:gd name="connsiteX0" fmla="*/ 387907 w 912802"/>
                <a:gd name="connsiteY0" fmla="*/ 620081 h 1223846"/>
                <a:gd name="connsiteX1" fmla="*/ 273681 w 912802"/>
                <a:gd name="connsiteY1" fmla="*/ 824055 h 1223846"/>
                <a:gd name="connsiteX2" fmla="*/ 390627 w 912802"/>
                <a:gd name="connsiteY2" fmla="*/ 1028029 h 1223846"/>
                <a:gd name="connsiteX3" fmla="*/ 502132 w 912802"/>
                <a:gd name="connsiteY3" fmla="*/ 824055 h 1223846"/>
                <a:gd name="connsiteX4" fmla="*/ 387907 w 912802"/>
                <a:gd name="connsiteY4" fmla="*/ 620081 h 1223846"/>
                <a:gd name="connsiteX5" fmla="*/ 676192 w 912802"/>
                <a:gd name="connsiteY5" fmla="*/ 0 h 1223846"/>
                <a:gd name="connsiteX6" fmla="*/ 825773 w 912802"/>
                <a:gd name="connsiteY6" fmla="*/ 149581 h 1223846"/>
                <a:gd name="connsiteX7" fmla="*/ 825773 w 912802"/>
                <a:gd name="connsiteY7" fmla="*/ 1000834 h 1223846"/>
                <a:gd name="connsiteX8" fmla="*/ 836651 w 912802"/>
                <a:gd name="connsiteY8" fmla="*/ 1076985 h 1223846"/>
                <a:gd name="connsiteX9" fmla="*/ 912802 w 912802"/>
                <a:gd name="connsiteY9" fmla="*/ 1150415 h 1223846"/>
                <a:gd name="connsiteX10" fmla="*/ 774099 w 912802"/>
                <a:gd name="connsiteY10" fmla="*/ 1221126 h 1223846"/>
                <a:gd name="connsiteX11" fmla="*/ 553807 w 912802"/>
                <a:gd name="connsiteY11" fmla="*/ 1098742 h 1223846"/>
                <a:gd name="connsiteX12" fmla="*/ 548367 w 912802"/>
                <a:gd name="connsiteY12" fmla="*/ 1085144 h 1223846"/>
                <a:gd name="connsiteX13" fmla="*/ 398786 w 912802"/>
                <a:gd name="connsiteY13" fmla="*/ 1212967 h 1223846"/>
                <a:gd name="connsiteX14" fmla="*/ 156736 w 912802"/>
                <a:gd name="connsiteY14" fmla="*/ 1180332 h 1223846"/>
                <a:gd name="connsiteX15" fmla="*/ 287280 w 912802"/>
                <a:gd name="connsiteY15" fmla="*/ 416107 h 1223846"/>
                <a:gd name="connsiteX16" fmla="*/ 526611 w 912802"/>
                <a:gd name="connsiteY16" fmla="*/ 552091 h 1223846"/>
                <a:gd name="connsiteX17" fmla="*/ 526611 w 912802"/>
                <a:gd name="connsiteY17" fmla="*/ 149581 h 1223846"/>
                <a:gd name="connsiteX18" fmla="*/ 676192 w 912802"/>
                <a:gd name="connsiteY18" fmla="*/ 0 h 1223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2802" h="1223846">
                  <a:moveTo>
                    <a:pt x="387907" y="620081"/>
                  </a:moveTo>
                  <a:cubicBezTo>
                    <a:pt x="322635" y="620081"/>
                    <a:pt x="273681" y="698951"/>
                    <a:pt x="273681" y="824055"/>
                  </a:cubicBezTo>
                  <a:cubicBezTo>
                    <a:pt x="273681" y="949160"/>
                    <a:pt x="311756" y="1028029"/>
                    <a:pt x="390627" y="1028029"/>
                  </a:cubicBezTo>
                  <a:cubicBezTo>
                    <a:pt x="466777" y="1025310"/>
                    <a:pt x="504852" y="949160"/>
                    <a:pt x="502132" y="824055"/>
                  </a:cubicBezTo>
                  <a:cubicBezTo>
                    <a:pt x="502132" y="698951"/>
                    <a:pt x="455898" y="622801"/>
                    <a:pt x="387907" y="620081"/>
                  </a:cubicBezTo>
                  <a:close/>
                  <a:moveTo>
                    <a:pt x="676192" y="0"/>
                  </a:moveTo>
                  <a:cubicBezTo>
                    <a:pt x="757781" y="0"/>
                    <a:pt x="825773" y="67992"/>
                    <a:pt x="825773" y="149581"/>
                  </a:cubicBezTo>
                  <a:lnTo>
                    <a:pt x="825773" y="1000834"/>
                  </a:lnTo>
                  <a:cubicBezTo>
                    <a:pt x="828492" y="1025311"/>
                    <a:pt x="831212" y="1052508"/>
                    <a:pt x="836651" y="1076985"/>
                  </a:cubicBezTo>
                  <a:cubicBezTo>
                    <a:pt x="861128" y="1139537"/>
                    <a:pt x="912802" y="1150415"/>
                    <a:pt x="912802" y="1150415"/>
                  </a:cubicBezTo>
                  <a:cubicBezTo>
                    <a:pt x="912802" y="1150415"/>
                    <a:pt x="861128" y="1221126"/>
                    <a:pt x="774099" y="1221126"/>
                  </a:cubicBezTo>
                  <a:cubicBezTo>
                    <a:pt x="670752" y="1221126"/>
                    <a:pt x="589162" y="1166733"/>
                    <a:pt x="553807" y="1098742"/>
                  </a:cubicBezTo>
                  <a:cubicBezTo>
                    <a:pt x="551087" y="1093303"/>
                    <a:pt x="551087" y="1090583"/>
                    <a:pt x="548367" y="1085144"/>
                  </a:cubicBezTo>
                  <a:cubicBezTo>
                    <a:pt x="534769" y="1147696"/>
                    <a:pt x="450460" y="1199369"/>
                    <a:pt x="398786" y="1212967"/>
                  </a:cubicBezTo>
                  <a:cubicBezTo>
                    <a:pt x="322636" y="1234725"/>
                    <a:pt x="222008" y="1223846"/>
                    <a:pt x="156736" y="1180332"/>
                  </a:cubicBezTo>
                  <a:cubicBezTo>
                    <a:pt x="-79874" y="1028031"/>
                    <a:pt x="-58117" y="416107"/>
                    <a:pt x="287280" y="416107"/>
                  </a:cubicBezTo>
                  <a:cubicBezTo>
                    <a:pt x="412385" y="416107"/>
                    <a:pt x="491255" y="503137"/>
                    <a:pt x="526611" y="552091"/>
                  </a:cubicBezTo>
                  <a:lnTo>
                    <a:pt x="526611" y="149581"/>
                  </a:lnTo>
                  <a:cubicBezTo>
                    <a:pt x="526611" y="67992"/>
                    <a:pt x="594602" y="0"/>
                    <a:pt x="676192" y="0"/>
                  </a:cubicBezTo>
                  <a:close/>
                </a:path>
              </a:pathLst>
            </a:custGeom>
            <a:grpFill/>
            <a:ln w="271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33162D5-7247-412F-A7EA-E2527FDDE86B}"/>
                </a:ext>
              </a:extLst>
            </p:cNvPr>
            <p:cNvSpPr/>
            <p:nvPr/>
          </p:nvSpPr>
          <p:spPr>
            <a:xfrm>
              <a:off x="6789513" y="2362895"/>
              <a:ext cx="747906" cy="810458"/>
            </a:xfrm>
            <a:custGeom>
              <a:avLst/>
              <a:gdLst>
                <a:gd name="connsiteX0" fmla="*/ 394818 w 747906"/>
                <a:gd name="connsiteY0" fmla="*/ 163222 h 810458"/>
                <a:gd name="connsiteX1" fmla="*/ 356275 w 747906"/>
                <a:gd name="connsiteY1" fmla="*/ 174058 h 810458"/>
                <a:gd name="connsiteX2" fmla="*/ 274685 w 747906"/>
                <a:gd name="connsiteY2" fmla="*/ 356275 h 810458"/>
                <a:gd name="connsiteX3" fmla="*/ 375313 w 747906"/>
                <a:gd name="connsiteY3" fmla="*/ 358994 h 810458"/>
                <a:gd name="connsiteX4" fmla="*/ 473220 w 747906"/>
                <a:gd name="connsiteY4" fmla="*/ 239329 h 810458"/>
                <a:gd name="connsiteX5" fmla="*/ 394818 w 747906"/>
                <a:gd name="connsiteY5" fmla="*/ 163222 h 810458"/>
                <a:gd name="connsiteX6" fmla="*/ 386192 w 747906"/>
                <a:gd name="connsiteY6" fmla="*/ 0 h 810458"/>
                <a:gd name="connsiteX7" fmla="*/ 747906 w 747906"/>
                <a:gd name="connsiteY7" fmla="*/ 266526 h 810458"/>
                <a:gd name="connsiteX8" fmla="*/ 291004 w 747906"/>
                <a:gd name="connsiteY8" fmla="*/ 484100 h 810458"/>
                <a:gd name="connsiteX9" fmla="*/ 497698 w 747906"/>
                <a:gd name="connsiteY9" fmla="*/ 617363 h 810458"/>
                <a:gd name="connsiteX10" fmla="*/ 712551 w 747906"/>
                <a:gd name="connsiteY10" fmla="*/ 557530 h 810458"/>
                <a:gd name="connsiteX11" fmla="*/ 388912 w 747906"/>
                <a:gd name="connsiteY11" fmla="*/ 810458 h 810458"/>
                <a:gd name="connsiteX12" fmla="*/ 0 w 747906"/>
                <a:gd name="connsiteY12" fmla="*/ 413389 h 810458"/>
                <a:gd name="connsiteX13" fmla="*/ 386192 w 747906"/>
                <a:gd name="connsiteY13" fmla="*/ 0 h 810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47906" h="810458">
                  <a:moveTo>
                    <a:pt x="394818" y="163222"/>
                  </a:moveTo>
                  <a:cubicBezTo>
                    <a:pt x="381772" y="163179"/>
                    <a:pt x="368514" y="166579"/>
                    <a:pt x="356275" y="174058"/>
                  </a:cubicBezTo>
                  <a:cubicBezTo>
                    <a:pt x="299162" y="212133"/>
                    <a:pt x="282844" y="291003"/>
                    <a:pt x="274685" y="356275"/>
                  </a:cubicBezTo>
                  <a:cubicBezTo>
                    <a:pt x="274685" y="364434"/>
                    <a:pt x="369873" y="358994"/>
                    <a:pt x="375313" y="358994"/>
                  </a:cubicBezTo>
                  <a:cubicBezTo>
                    <a:pt x="432425" y="345396"/>
                    <a:pt x="473220" y="301881"/>
                    <a:pt x="473220" y="239329"/>
                  </a:cubicBezTo>
                  <a:cubicBezTo>
                    <a:pt x="471181" y="194455"/>
                    <a:pt x="433956" y="163349"/>
                    <a:pt x="394818" y="163222"/>
                  </a:cubicBezTo>
                  <a:close/>
                  <a:moveTo>
                    <a:pt x="386192" y="0"/>
                  </a:moveTo>
                  <a:cubicBezTo>
                    <a:pt x="519455" y="0"/>
                    <a:pt x="747906" y="65272"/>
                    <a:pt x="747906" y="266526"/>
                  </a:cubicBezTo>
                  <a:cubicBezTo>
                    <a:pt x="747906" y="467782"/>
                    <a:pt x="538493" y="484100"/>
                    <a:pt x="291004" y="484100"/>
                  </a:cubicBezTo>
                  <a:cubicBezTo>
                    <a:pt x="291004" y="484100"/>
                    <a:pt x="326359" y="617363"/>
                    <a:pt x="497698" y="617363"/>
                  </a:cubicBezTo>
                  <a:cubicBezTo>
                    <a:pt x="669036" y="617363"/>
                    <a:pt x="712551" y="557530"/>
                    <a:pt x="712551" y="557530"/>
                  </a:cubicBezTo>
                  <a:cubicBezTo>
                    <a:pt x="712551" y="557530"/>
                    <a:pt x="696233" y="810458"/>
                    <a:pt x="388912" y="810458"/>
                  </a:cubicBezTo>
                  <a:cubicBezTo>
                    <a:pt x="212134" y="810458"/>
                    <a:pt x="0" y="677195"/>
                    <a:pt x="0" y="413389"/>
                  </a:cubicBezTo>
                  <a:cubicBezTo>
                    <a:pt x="0" y="176778"/>
                    <a:pt x="163180" y="0"/>
                    <a:pt x="386192" y="0"/>
                  </a:cubicBezTo>
                  <a:close/>
                </a:path>
              </a:pathLst>
            </a:custGeom>
            <a:grpFill/>
            <a:ln w="271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2A5EB49-78D9-47C5-8F4C-92D82FF96117}"/>
                </a:ext>
              </a:extLst>
            </p:cNvPr>
            <p:cNvSpPr/>
            <p:nvPr/>
          </p:nvSpPr>
          <p:spPr>
            <a:xfrm>
              <a:off x="7988882" y="2362895"/>
              <a:ext cx="747906" cy="810458"/>
            </a:xfrm>
            <a:custGeom>
              <a:avLst/>
              <a:gdLst>
                <a:gd name="connsiteX0" fmla="*/ 394818 w 747906"/>
                <a:gd name="connsiteY0" fmla="*/ 163222 h 810458"/>
                <a:gd name="connsiteX1" fmla="*/ 356275 w 747906"/>
                <a:gd name="connsiteY1" fmla="*/ 174058 h 810458"/>
                <a:gd name="connsiteX2" fmla="*/ 274685 w 747906"/>
                <a:gd name="connsiteY2" fmla="*/ 356275 h 810458"/>
                <a:gd name="connsiteX3" fmla="*/ 375313 w 747906"/>
                <a:gd name="connsiteY3" fmla="*/ 358994 h 810458"/>
                <a:gd name="connsiteX4" fmla="*/ 473220 w 747906"/>
                <a:gd name="connsiteY4" fmla="*/ 239329 h 810458"/>
                <a:gd name="connsiteX5" fmla="*/ 394818 w 747906"/>
                <a:gd name="connsiteY5" fmla="*/ 163222 h 810458"/>
                <a:gd name="connsiteX6" fmla="*/ 386192 w 747906"/>
                <a:gd name="connsiteY6" fmla="*/ 0 h 810458"/>
                <a:gd name="connsiteX7" fmla="*/ 747906 w 747906"/>
                <a:gd name="connsiteY7" fmla="*/ 266526 h 810458"/>
                <a:gd name="connsiteX8" fmla="*/ 291004 w 747906"/>
                <a:gd name="connsiteY8" fmla="*/ 484100 h 810458"/>
                <a:gd name="connsiteX9" fmla="*/ 497697 w 747906"/>
                <a:gd name="connsiteY9" fmla="*/ 617363 h 810458"/>
                <a:gd name="connsiteX10" fmla="*/ 712551 w 747906"/>
                <a:gd name="connsiteY10" fmla="*/ 557530 h 810458"/>
                <a:gd name="connsiteX11" fmla="*/ 388911 w 747906"/>
                <a:gd name="connsiteY11" fmla="*/ 810458 h 810458"/>
                <a:gd name="connsiteX12" fmla="*/ 0 w 747906"/>
                <a:gd name="connsiteY12" fmla="*/ 413389 h 810458"/>
                <a:gd name="connsiteX13" fmla="*/ 386192 w 747906"/>
                <a:gd name="connsiteY13" fmla="*/ 0 h 810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47906" h="810458">
                  <a:moveTo>
                    <a:pt x="394818" y="163222"/>
                  </a:moveTo>
                  <a:cubicBezTo>
                    <a:pt x="381772" y="163179"/>
                    <a:pt x="368514" y="166579"/>
                    <a:pt x="356275" y="174058"/>
                  </a:cubicBezTo>
                  <a:cubicBezTo>
                    <a:pt x="299162" y="212133"/>
                    <a:pt x="282844" y="291003"/>
                    <a:pt x="274685" y="356275"/>
                  </a:cubicBezTo>
                  <a:cubicBezTo>
                    <a:pt x="274685" y="364434"/>
                    <a:pt x="369873" y="358994"/>
                    <a:pt x="375313" y="358994"/>
                  </a:cubicBezTo>
                  <a:cubicBezTo>
                    <a:pt x="432426" y="345396"/>
                    <a:pt x="473220" y="301881"/>
                    <a:pt x="473220" y="239329"/>
                  </a:cubicBezTo>
                  <a:cubicBezTo>
                    <a:pt x="471181" y="194455"/>
                    <a:pt x="433955" y="163349"/>
                    <a:pt x="394818" y="163222"/>
                  </a:cubicBezTo>
                  <a:close/>
                  <a:moveTo>
                    <a:pt x="386192" y="0"/>
                  </a:moveTo>
                  <a:cubicBezTo>
                    <a:pt x="519455" y="0"/>
                    <a:pt x="747906" y="65272"/>
                    <a:pt x="747906" y="266526"/>
                  </a:cubicBezTo>
                  <a:cubicBezTo>
                    <a:pt x="747906" y="467782"/>
                    <a:pt x="538492" y="484100"/>
                    <a:pt x="291004" y="484100"/>
                  </a:cubicBezTo>
                  <a:cubicBezTo>
                    <a:pt x="291004" y="484100"/>
                    <a:pt x="326359" y="617363"/>
                    <a:pt x="497697" y="617363"/>
                  </a:cubicBezTo>
                  <a:cubicBezTo>
                    <a:pt x="669036" y="617363"/>
                    <a:pt x="712551" y="557530"/>
                    <a:pt x="712551" y="557530"/>
                  </a:cubicBezTo>
                  <a:cubicBezTo>
                    <a:pt x="712551" y="557530"/>
                    <a:pt x="696233" y="810458"/>
                    <a:pt x="388911" y="810458"/>
                  </a:cubicBezTo>
                  <a:cubicBezTo>
                    <a:pt x="212133" y="810458"/>
                    <a:pt x="0" y="677195"/>
                    <a:pt x="0" y="413389"/>
                  </a:cubicBezTo>
                  <a:cubicBezTo>
                    <a:pt x="0" y="176778"/>
                    <a:pt x="163180" y="0"/>
                    <a:pt x="386192" y="0"/>
                  </a:cubicBezTo>
                  <a:close/>
                </a:path>
              </a:pathLst>
            </a:custGeom>
            <a:grpFill/>
            <a:ln w="271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153BD94-FC6C-491C-87CC-FE707C871FD4}"/>
                </a:ext>
              </a:extLst>
            </p:cNvPr>
            <p:cNvSpPr/>
            <p:nvPr/>
          </p:nvSpPr>
          <p:spPr>
            <a:xfrm>
              <a:off x="8683414" y="2274801"/>
              <a:ext cx="897487" cy="951879"/>
            </a:xfrm>
            <a:custGeom>
              <a:avLst/>
              <a:gdLst>
                <a:gd name="connsiteX0" fmla="*/ 580988 w 897487"/>
                <a:gd name="connsiteY0" fmla="*/ 667381 h 951879"/>
                <a:gd name="connsiteX1" fmla="*/ 409649 w 897487"/>
                <a:gd name="connsiteY1" fmla="*/ 667381 h 951879"/>
                <a:gd name="connsiteX2" fmla="*/ 591866 w 897487"/>
                <a:gd name="connsiteY2" fmla="*/ 525959 h 951879"/>
                <a:gd name="connsiteX3" fmla="*/ 842075 w 897487"/>
                <a:gd name="connsiteY3" fmla="*/ 123450 h 951879"/>
                <a:gd name="connsiteX4" fmla="*/ 842075 w 897487"/>
                <a:gd name="connsiteY4" fmla="*/ 123450 h 951879"/>
                <a:gd name="connsiteX5" fmla="*/ 798560 w 897487"/>
                <a:gd name="connsiteY5" fmla="*/ 58178 h 951879"/>
                <a:gd name="connsiteX6" fmla="*/ 746887 w 897487"/>
                <a:gd name="connsiteY6" fmla="*/ 107132 h 951879"/>
                <a:gd name="connsiteX7" fmla="*/ 697933 w 897487"/>
                <a:gd name="connsiteY7" fmla="*/ 115291 h 951879"/>
                <a:gd name="connsiteX8" fmla="*/ 219273 w 897487"/>
                <a:gd name="connsiteY8" fmla="*/ 115291 h 951879"/>
                <a:gd name="connsiteX9" fmla="*/ 102328 w 897487"/>
                <a:gd name="connsiteY9" fmla="*/ 224077 h 951879"/>
                <a:gd name="connsiteX10" fmla="*/ 213834 w 897487"/>
                <a:gd name="connsiteY10" fmla="*/ 332863 h 951879"/>
                <a:gd name="connsiteX11" fmla="*/ 485800 w 897487"/>
                <a:gd name="connsiteY11" fmla="*/ 335583 h 951879"/>
                <a:gd name="connsiteX12" fmla="*/ 134964 w 897487"/>
                <a:gd name="connsiteY12" fmla="*/ 615708 h 951879"/>
                <a:gd name="connsiteX13" fmla="*/ 61533 w 897487"/>
                <a:gd name="connsiteY13" fmla="*/ 884953 h 951879"/>
                <a:gd name="connsiteX14" fmla="*/ 398771 w 897487"/>
                <a:gd name="connsiteY14" fmla="*/ 806083 h 951879"/>
                <a:gd name="connsiteX15" fmla="*/ 529314 w 897487"/>
                <a:gd name="connsiteY15" fmla="*/ 863196 h 951879"/>
                <a:gd name="connsiteX16" fmla="*/ 782242 w 897487"/>
                <a:gd name="connsiteY16" fmla="*/ 607549 h 951879"/>
                <a:gd name="connsiteX17" fmla="*/ 580988 w 897487"/>
                <a:gd name="connsiteY17" fmla="*/ 667381 h 951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97487" h="951879">
                  <a:moveTo>
                    <a:pt x="580988" y="667381"/>
                  </a:moveTo>
                  <a:lnTo>
                    <a:pt x="409649" y="667381"/>
                  </a:lnTo>
                  <a:cubicBezTo>
                    <a:pt x="423248" y="667381"/>
                    <a:pt x="548352" y="561314"/>
                    <a:pt x="591866" y="525959"/>
                  </a:cubicBezTo>
                  <a:cubicBezTo>
                    <a:pt x="700653" y="433491"/>
                    <a:pt x="899188" y="297508"/>
                    <a:pt x="842075" y="123450"/>
                  </a:cubicBezTo>
                  <a:lnTo>
                    <a:pt x="842075" y="123450"/>
                  </a:lnTo>
                  <a:cubicBezTo>
                    <a:pt x="831197" y="82655"/>
                    <a:pt x="798560" y="58178"/>
                    <a:pt x="798560" y="58178"/>
                  </a:cubicBezTo>
                  <a:cubicBezTo>
                    <a:pt x="798560" y="58178"/>
                    <a:pt x="787682" y="90814"/>
                    <a:pt x="746887" y="107132"/>
                  </a:cubicBezTo>
                  <a:cubicBezTo>
                    <a:pt x="730569" y="109852"/>
                    <a:pt x="714251" y="115291"/>
                    <a:pt x="697933" y="115291"/>
                  </a:cubicBezTo>
                  <a:cubicBezTo>
                    <a:pt x="684334" y="115291"/>
                    <a:pt x="219273" y="115291"/>
                    <a:pt x="219273" y="115291"/>
                  </a:cubicBezTo>
                  <a:cubicBezTo>
                    <a:pt x="156721" y="115291"/>
                    <a:pt x="105048" y="166964"/>
                    <a:pt x="102328" y="224077"/>
                  </a:cubicBezTo>
                  <a:cubicBezTo>
                    <a:pt x="102328" y="283910"/>
                    <a:pt x="151282" y="332863"/>
                    <a:pt x="213834" y="332863"/>
                  </a:cubicBezTo>
                  <a:lnTo>
                    <a:pt x="485800" y="335583"/>
                  </a:lnTo>
                  <a:cubicBezTo>
                    <a:pt x="360695" y="406294"/>
                    <a:pt x="211114" y="487884"/>
                    <a:pt x="134964" y="615708"/>
                  </a:cubicBezTo>
                  <a:cubicBezTo>
                    <a:pt x="91449" y="689138"/>
                    <a:pt x="45215" y="800644"/>
                    <a:pt x="61533" y="884953"/>
                  </a:cubicBezTo>
                  <a:cubicBezTo>
                    <a:pt x="121366" y="830560"/>
                    <a:pt x="279106" y="778887"/>
                    <a:pt x="398771" y="806083"/>
                  </a:cubicBezTo>
                  <a:cubicBezTo>
                    <a:pt x="445005" y="814242"/>
                    <a:pt x="491239" y="838719"/>
                    <a:pt x="529314" y="863196"/>
                  </a:cubicBezTo>
                  <a:cubicBezTo>
                    <a:pt x="755046" y="1004618"/>
                    <a:pt x="891029" y="727213"/>
                    <a:pt x="782242" y="607549"/>
                  </a:cubicBezTo>
                  <a:cubicBezTo>
                    <a:pt x="784962" y="607549"/>
                    <a:pt x="722410" y="667381"/>
                    <a:pt x="580988" y="667381"/>
                  </a:cubicBezTo>
                </a:path>
              </a:pathLst>
            </a:custGeom>
            <a:grpFill/>
            <a:ln w="271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BC82946-E68D-4E5D-A508-7F6DEA272480}"/>
                </a:ext>
              </a:extLst>
            </p:cNvPr>
            <p:cNvSpPr/>
            <p:nvPr/>
          </p:nvSpPr>
          <p:spPr>
            <a:xfrm>
              <a:off x="2624650" y="1948442"/>
              <a:ext cx="1903761" cy="1577400"/>
            </a:xfrm>
            <a:custGeom>
              <a:avLst/>
              <a:gdLst>
                <a:gd name="connsiteX0" fmla="*/ 1559430 w 1903760"/>
                <a:gd name="connsiteY0" fmla="*/ 1165078 h 1577399"/>
                <a:gd name="connsiteX1" fmla="*/ 1369054 w 1903760"/>
                <a:gd name="connsiteY1" fmla="*/ 593950 h 1577399"/>
                <a:gd name="connsiteX2" fmla="*/ 1483279 w 1903760"/>
                <a:gd name="connsiteY2" fmla="*/ 126170 h 1577399"/>
                <a:gd name="connsiteX3" fmla="*/ 1311941 w 1903760"/>
                <a:gd name="connsiteY3" fmla="*/ 58178 h 1577399"/>
                <a:gd name="connsiteX4" fmla="*/ 1078050 w 1903760"/>
                <a:gd name="connsiteY4" fmla="*/ 205040 h 1577399"/>
                <a:gd name="connsiteX5" fmla="*/ 846879 w 1903760"/>
                <a:gd name="connsiteY5" fmla="*/ 523239 h 1577399"/>
                <a:gd name="connsiteX6" fmla="*/ 645624 w 1903760"/>
                <a:gd name="connsiteY6" fmla="*/ 210479 h 1577399"/>
                <a:gd name="connsiteX7" fmla="*/ 455248 w 1903760"/>
                <a:gd name="connsiteY7" fmla="*/ 63617 h 1577399"/>
                <a:gd name="connsiteX8" fmla="*/ 234956 w 1903760"/>
                <a:gd name="connsiteY8" fmla="*/ 137048 h 1577399"/>
                <a:gd name="connsiteX9" fmla="*/ 316546 w 1903760"/>
                <a:gd name="connsiteY9" fmla="*/ 588511 h 1577399"/>
                <a:gd name="connsiteX10" fmla="*/ 58178 w 1903760"/>
                <a:gd name="connsiteY10" fmla="*/ 1072610 h 1577399"/>
                <a:gd name="connsiteX11" fmla="*/ 474286 w 1903760"/>
                <a:gd name="connsiteY11" fmla="*/ 1020936 h 1577399"/>
                <a:gd name="connsiteX12" fmla="*/ 555876 w 1903760"/>
                <a:gd name="connsiteY12" fmla="*/ 572193 h 1577399"/>
                <a:gd name="connsiteX13" fmla="*/ 830561 w 1903760"/>
                <a:gd name="connsiteY13" fmla="*/ 993740 h 1577399"/>
                <a:gd name="connsiteX14" fmla="*/ 1140602 w 1903760"/>
                <a:gd name="connsiteY14" fmla="*/ 574913 h 1577399"/>
                <a:gd name="connsiteX15" fmla="*/ 1567589 w 1903760"/>
                <a:gd name="connsiteY15" fmla="*/ 1526792 h 1577399"/>
                <a:gd name="connsiteX16" fmla="*/ 1866751 w 1903760"/>
                <a:gd name="connsiteY16" fmla="*/ 1322818 h 1577399"/>
                <a:gd name="connsiteX17" fmla="*/ 1559430 w 1903760"/>
                <a:gd name="connsiteY17" fmla="*/ 1165078 h 1577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03760" h="1577399">
                  <a:moveTo>
                    <a:pt x="1559430" y="1165078"/>
                  </a:moveTo>
                  <a:cubicBezTo>
                    <a:pt x="1420727" y="1012777"/>
                    <a:pt x="1377213" y="762569"/>
                    <a:pt x="1369054" y="593950"/>
                  </a:cubicBezTo>
                  <a:cubicBezTo>
                    <a:pt x="1360895" y="449809"/>
                    <a:pt x="1369054" y="199600"/>
                    <a:pt x="1483279" y="126170"/>
                  </a:cubicBezTo>
                  <a:cubicBezTo>
                    <a:pt x="1445204" y="77216"/>
                    <a:pt x="1369054" y="58178"/>
                    <a:pt x="1311941" y="58178"/>
                  </a:cubicBezTo>
                  <a:cubicBezTo>
                    <a:pt x="1184117" y="58178"/>
                    <a:pt x="1121565" y="142488"/>
                    <a:pt x="1078050" y="205040"/>
                  </a:cubicBezTo>
                  <a:cubicBezTo>
                    <a:pt x="1064452" y="224077"/>
                    <a:pt x="846879" y="523239"/>
                    <a:pt x="846879" y="523239"/>
                  </a:cubicBezTo>
                  <a:cubicBezTo>
                    <a:pt x="846879" y="523239"/>
                    <a:pt x="667382" y="243115"/>
                    <a:pt x="645624" y="210479"/>
                  </a:cubicBezTo>
                  <a:cubicBezTo>
                    <a:pt x="615708" y="164245"/>
                    <a:pt x="555876" y="77216"/>
                    <a:pt x="455248" y="63617"/>
                  </a:cubicBezTo>
                  <a:cubicBezTo>
                    <a:pt x="411734" y="58178"/>
                    <a:pt x="297508" y="52739"/>
                    <a:pt x="234956" y="137048"/>
                  </a:cubicBezTo>
                  <a:cubicBezTo>
                    <a:pt x="341023" y="221357"/>
                    <a:pt x="338303" y="438930"/>
                    <a:pt x="316546" y="588511"/>
                  </a:cubicBezTo>
                  <a:cubicBezTo>
                    <a:pt x="248554" y="1031815"/>
                    <a:pt x="58178" y="1072610"/>
                    <a:pt x="58178" y="1072610"/>
                  </a:cubicBezTo>
                  <a:cubicBezTo>
                    <a:pt x="156086" y="1333696"/>
                    <a:pt x="403575" y="1230350"/>
                    <a:pt x="474286" y="1020936"/>
                  </a:cubicBezTo>
                  <a:cubicBezTo>
                    <a:pt x="520520" y="884953"/>
                    <a:pt x="550436" y="713615"/>
                    <a:pt x="555876" y="572193"/>
                  </a:cubicBezTo>
                  <a:lnTo>
                    <a:pt x="830561" y="993740"/>
                  </a:lnTo>
                  <a:cubicBezTo>
                    <a:pt x="830561" y="993740"/>
                    <a:pt x="1140602" y="574913"/>
                    <a:pt x="1140602" y="574913"/>
                  </a:cubicBezTo>
                  <a:cubicBezTo>
                    <a:pt x="1088929" y="1314659"/>
                    <a:pt x="1344577" y="1526792"/>
                    <a:pt x="1567589" y="1526792"/>
                  </a:cubicBezTo>
                  <a:cubicBezTo>
                    <a:pt x="1790601" y="1526792"/>
                    <a:pt x="1866751" y="1322818"/>
                    <a:pt x="1866751" y="1322818"/>
                  </a:cubicBezTo>
                  <a:cubicBezTo>
                    <a:pt x="1744367" y="1314659"/>
                    <a:pt x="1641019" y="1252107"/>
                    <a:pt x="1559430" y="1165078"/>
                  </a:cubicBezTo>
                </a:path>
              </a:pathLst>
            </a:custGeom>
            <a:grpFill/>
            <a:ln w="271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1FFC926-DCB2-4DFD-8921-31D3740A1576}"/>
                </a:ext>
              </a:extLst>
            </p:cNvPr>
            <p:cNvSpPr/>
            <p:nvPr/>
          </p:nvSpPr>
          <p:spPr>
            <a:xfrm>
              <a:off x="4792218" y="3234839"/>
              <a:ext cx="271966" cy="652717"/>
            </a:xfrm>
            <a:custGeom>
              <a:avLst/>
              <a:gdLst>
                <a:gd name="connsiteX0" fmla="*/ 88095 w 271965"/>
                <a:gd name="connsiteY0" fmla="*/ 120730 h 652717"/>
                <a:gd name="connsiteX1" fmla="*/ 93534 w 271965"/>
                <a:gd name="connsiteY1" fmla="*/ 153366 h 652717"/>
                <a:gd name="connsiteX2" fmla="*/ 93534 w 271965"/>
                <a:gd name="connsiteY2" fmla="*/ 544997 h 652717"/>
                <a:gd name="connsiteX3" fmla="*/ 156086 w 271965"/>
                <a:gd name="connsiteY3" fmla="*/ 604829 h 652717"/>
                <a:gd name="connsiteX4" fmla="*/ 221358 w 271965"/>
                <a:gd name="connsiteY4" fmla="*/ 544997 h 652717"/>
                <a:gd name="connsiteX5" fmla="*/ 221358 w 271965"/>
                <a:gd name="connsiteY5" fmla="*/ 194161 h 652717"/>
                <a:gd name="connsiteX6" fmla="*/ 210479 w 271965"/>
                <a:gd name="connsiteY6" fmla="*/ 109852 h 652717"/>
                <a:gd name="connsiteX7" fmla="*/ 118011 w 271965"/>
                <a:gd name="connsiteY7" fmla="*/ 58178 h 652717"/>
                <a:gd name="connsiteX8" fmla="*/ 58178 w 271965"/>
                <a:gd name="connsiteY8" fmla="*/ 88094 h 652717"/>
                <a:gd name="connsiteX9" fmla="*/ 88095 w 271965"/>
                <a:gd name="connsiteY9" fmla="*/ 120730 h 652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1965" h="652717">
                  <a:moveTo>
                    <a:pt x="88095" y="120730"/>
                  </a:moveTo>
                  <a:cubicBezTo>
                    <a:pt x="90814" y="131609"/>
                    <a:pt x="90814" y="142487"/>
                    <a:pt x="93534" y="153366"/>
                  </a:cubicBezTo>
                  <a:cubicBezTo>
                    <a:pt x="93534" y="156086"/>
                    <a:pt x="93534" y="542277"/>
                    <a:pt x="93534" y="544997"/>
                  </a:cubicBezTo>
                  <a:cubicBezTo>
                    <a:pt x="93534" y="577632"/>
                    <a:pt x="123450" y="604829"/>
                    <a:pt x="156086" y="604829"/>
                  </a:cubicBezTo>
                  <a:cubicBezTo>
                    <a:pt x="188722" y="607548"/>
                    <a:pt x="221358" y="577632"/>
                    <a:pt x="221358" y="544997"/>
                  </a:cubicBezTo>
                  <a:cubicBezTo>
                    <a:pt x="221358" y="539557"/>
                    <a:pt x="221358" y="194161"/>
                    <a:pt x="221358" y="194161"/>
                  </a:cubicBezTo>
                  <a:cubicBezTo>
                    <a:pt x="221358" y="164245"/>
                    <a:pt x="224078" y="134329"/>
                    <a:pt x="210479" y="109852"/>
                  </a:cubicBezTo>
                  <a:cubicBezTo>
                    <a:pt x="196881" y="79935"/>
                    <a:pt x="158806" y="58178"/>
                    <a:pt x="118011" y="58178"/>
                  </a:cubicBezTo>
                  <a:cubicBezTo>
                    <a:pt x="79936" y="58178"/>
                    <a:pt x="58178" y="88094"/>
                    <a:pt x="58178" y="88094"/>
                  </a:cubicBezTo>
                  <a:cubicBezTo>
                    <a:pt x="58178" y="88094"/>
                    <a:pt x="77216" y="93534"/>
                    <a:pt x="88095" y="120730"/>
                  </a:cubicBezTo>
                </a:path>
              </a:pathLst>
            </a:custGeom>
            <a:grpFill/>
            <a:ln w="271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7D561CC-A307-418B-BB5B-2E9F6029C1FE}"/>
                </a:ext>
              </a:extLst>
            </p:cNvPr>
            <p:cNvSpPr/>
            <p:nvPr/>
          </p:nvSpPr>
          <p:spPr>
            <a:xfrm>
              <a:off x="8751819" y="3234667"/>
              <a:ext cx="271966" cy="652717"/>
            </a:xfrm>
            <a:custGeom>
              <a:avLst/>
              <a:gdLst>
                <a:gd name="connsiteX0" fmla="*/ 191663 w 271965"/>
                <a:gd name="connsiteY0" fmla="*/ 542449 h 652717"/>
                <a:gd name="connsiteX1" fmla="*/ 186224 w 271965"/>
                <a:gd name="connsiteY1" fmla="*/ 509813 h 652717"/>
                <a:gd name="connsiteX2" fmla="*/ 186224 w 271965"/>
                <a:gd name="connsiteY2" fmla="*/ 118183 h 652717"/>
                <a:gd name="connsiteX3" fmla="*/ 123672 w 271965"/>
                <a:gd name="connsiteY3" fmla="*/ 58350 h 652717"/>
                <a:gd name="connsiteX4" fmla="*/ 58400 w 271965"/>
                <a:gd name="connsiteY4" fmla="*/ 118183 h 652717"/>
                <a:gd name="connsiteX5" fmla="*/ 58400 w 271965"/>
                <a:gd name="connsiteY5" fmla="*/ 469018 h 652717"/>
                <a:gd name="connsiteX6" fmla="*/ 69279 w 271965"/>
                <a:gd name="connsiteY6" fmla="*/ 553328 h 652717"/>
                <a:gd name="connsiteX7" fmla="*/ 161747 w 271965"/>
                <a:gd name="connsiteY7" fmla="*/ 605001 h 652717"/>
                <a:gd name="connsiteX8" fmla="*/ 221580 w 271965"/>
                <a:gd name="connsiteY8" fmla="*/ 575085 h 652717"/>
                <a:gd name="connsiteX9" fmla="*/ 191663 w 271965"/>
                <a:gd name="connsiteY9" fmla="*/ 542449 h 652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1965" h="652717">
                  <a:moveTo>
                    <a:pt x="191663" y="542449"/>
                  </a:moveTo>
                  <a:cubicBezTo>
                    <a:pt x="188944" y="531570"/>
                    <a:pt x="186224" y="520692"/>
                    <a:pt x="186224" y="509813"/>
                  </a:cubicBezTo>
                  <a:cubicBezTo>
                    <a:pt x="186224" y="507093"/>
                    <a:pt x="186224" y="120902"/>
                    <a:pt x="186224" y="118183"/>
                  </a:cubicBezTo>
                  <a:cubicBezTo>
                    <a:pt x="186224" y="85547"/>
                    <a:pt x="156308" y="58350"/>
                    <a:pt x="123672" y="58350"/>
                  </a:cubicBezTo>
                  <a:cubicBezTo>
                    <a:pt x="91036" y="55631"/>
                    <a:pt x="58400" y="85547"/>
                    <a:pt x="58400" y="118183"/>
                  </a:cubicBezTo>
                  <a:cubicBezTo>
                    <a:pt x="58400" y="123622"/>
                    <a:pt x="58400" y="469018"/>
                    <a:pt x="58400" y="469018"/>
                  </a:cubicBezTo>
                  <a:cubicBezTo>
                    <a:pt x="58400" y="498934"/>
                    <a:pt x="55680" y="528851"/>
                    <a:pt x="69279" y="553328"/>
                  </a:cubicBezTo>
                  <a:cubicBezTo>
                    <a:pt x="82877" y="583244"/>
                    <a:pt x="120953" y="605001"/>
                    <a:pt x="161747" y="605001"/>
                  </a:cubicBezTo>
                  <a:cubicBezTo>
                    <a:pt x="199822" y="605001"/>
                    <a:pt x="221580" y="575085"/>
                    <a:pt x="221580" y="575085"/>
                  </a:cubicBezTo>
                  <a:cubicBezTo>
                    <a:pt x="221580" y="575085"/>
                    <a:pt x="202542" y="566926"/>
                    <a:pt x="191663" y="542449"/>
                  </a:cubicBezTo>
                </a:path>
              </a:pathLst>
            </a:custGeom>
            <a:grpFill/>
            <a:ln w="271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B41DF09-4DE2-4BA3-8850-42F1FE05A316}"/>
                </a:ext>
              </a:extLst>
            </p:cNvPr>
            <p:cNvSpPr/>
            <p:nvPr/>
          </p:nvSpPr>
          <p:spPr>
            <a:xfrm>
              <a:off x="6320666" y="3416868"/>
              <a:ext cx="435145" cy="462341"/>
            </a:xfrm>
            <a:custGeom>
              <a:avLst/>
              <a:gdLst>
                <a:gd name="connsiteX0" fmla="*/ 302948 w 435145"/>
                <a:gd name="connsiteY0" fmla="*/ 74684 h 462341"/>
                <a:gd name="connsiteX1" fmla="*/ 186003 w 435145"/>
                <a:gd name="connsiteY1" fmla="*/ 148115 h 462341"/>
                <a:gd name="connsiteX2" fmla="*/ 186003 w 435145"/>
                <a:gd name="connsiteY2" fmla="*/ 148115 h 462341"/>
                <a:gd name="connsiteX3" fmla="*/ 186003 w 435145"/>
                <a:gd name="connsiteY3" fmla="*/ 115479 h 462341"/>
                <a:gd name="connsiteX4" fmla="*/ 123450 w 435145"/>
                <a:gd name="connsiteY4" fmla="*/ 58366 h 462341"/>
                <a:gd name="connsiteX5" fmla="*/ 58178 w 435145"/>
                <a:gd name="connsiteY5" fmla="*/ 115479 h 462341"/>
                <a:gd name="connsiteX6" fmla="*/ 58178 w 435145"/>
                <a:gd name="connsiteY6" fmla="*/ 362967 h 462341"/>
                <a:gd name="connsiteX7" fmla="*/ 120730 w 435145"/>
                <a:gd name="connsiteY7" fmla="*/ 422800 h 462341"/>
                <a:gd name="connsiteX8" fmla="*/ 186003 w 435145"/>
                <a:gd name="connsiteY8" fmla="*/ 362967 h 462341"/>
                <a:gd name="connsiteX9" fmla="*/ 186003 w 435145"/>
                <a:gd name="connsiteY9" fmla="*/ 213386 h 462341"/>
                <a:gd name="connsiteX10" fmla="*/ 186003 w 435145"/>
                <a:gd name="connsiteY10" fmla="*/ 213386 h 462341"/>
                <a:gd name="connsiteX11" fmla="*/ 229517 w 435145"/>
                <a:gd name="connsiteY11" fmla="*/ 161713 h 462341"/>
                <a:gd name="connsiteX12" fmla="*/ 259433 w 435145"/>
                <a:gd name="connsiteY12" fmla="*/ 194349 h 462341"/>
                <a:gd name="connsiteX13" fmla="*/ 259433 w 435145"/>
                <a:gd name="connsiteY13" fmla="*/ 362967 h 462341"/>
                <a:gd name="connsiteX14" fmla="*/ 321985 w 435145"/>
                <a:gd name="connsiteY14" fmla="*/ 422800 h 462341"/>
                <a:gd name="connsiteX15" fmla="*/ 387257 w 435145"/>
                <a:gd name="connsiteY15" fmla="*/ 362967 h 462341"/>
                <a:gd name="connsiteX16" fmla="*/ 387257 w 435145"/>
                <a:gd name="connsiteY16" fmla="*/ 273219 h 462341"/>
                <a:gd name="connsiteX17" fmla="*/ 302948 w 435145"/>
                <a:gd name="connsiteY17" fmla="*/ 74684 h 46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5145" h="462341">
                  <a:moveTo>
                    <a:pt x="302948" y="74684"/>
                  </a:moveTo>
                  <a:cubicBezTo>
                    <a:pt x="234956" y="74684"/>
                    <a:pt x="196881" y="131797"/>
                    <a:pt x="186003" y="148115"/>
                  </a:cubicBezTo>
                  <a:lnTo>
                    <a:pt x="186003" y="148115"/>
                  </a:lnTo>
                  <a:cubicBezTo>
                    <a:pt x="186003" y="129077"/>
                    <a:pt x="186003" y="115479"/>
                    <a:pt x="186003" y="115479"/>
                  </a:cubicBezTo>
                  <a:cubicBezTo>
                    <a:pt x="186003" y="82843"/>
                    <a:pt x="156086" y="58366"/>
                    <a:pt x="123450" y="58366"/>
                  </a:cubicBezTo>
                  <a:cubicBezTo>
                    <a:pt x="90814" y="55646"/>
                    <a:pt x="58178" y="82843"/>
                    <a:pt x="58178" y="115479"/>
                  </a:cubicBezTo>
                  <a:cubicBezTo>
                    <a:pt x="58178" y="120918"/>
                    <a:pt x="58178" y="360248"/>
                    <a:pt x="58178" y="362967"/>
                  </a:cubicBezTo>
                  <a:cubicBezTo>
                    <a:pt x="58178" y="395603"/>
                    <a:pt x="88095" y="422800"/>
                    <a:pt x="120730" y="422800"/>
                  </a:cubicBezTo>
                  <a:cubicBezTo>
                    <a:pt x="153366" y="425519"/>
                    <a:pt x="186003" y="395603"/>
                    <a:pt x="186003" y="362967"/>
                  </a:cubicBezTo>
                  <a:cubicBezTo>
                    <a:pt x="186003" y="360248"/>
                    <a:pt x="186003" y="281378"/>
                    <a:pt x="186003" y="213386"/>
                  </a:cubicBezTo>
                  <a:lnTo>
                    <a:pt x="186003" y="213386"/>
                  </a:lnTo>
                  <a:cubicBezTo>
                    <a:pt x="191442" y="186190"/>
                    <a:pt x="205040" y="161713"/>
                    <a:pt x="229517" y="161713"/>
                  </a:cubicBezTo>
                  <a:cubicBezTo>
                    <a:pt x="259433" y="161713"/>
                    <a:pt x="259433" y="194349"/>
                    <a:pt x="259433" y="194349"/>
                  </a:cubicBezTo>
                  <a:lnTo>
                    <a:pt x="259433" y="362967"/>
                  </a:lnTo>
                  <a:cubicBezTo>
                    <a:pt x="259433" y="395603"/>
                    <a:pt x="289349" y="422800"/>
                    <a:pt x="321985" y="422800"/>
                  </a:cubicBezTo>
                  <a:cubicBezTo>
                    <a:pt x="354621" y="425519"/>
                    <a:pt x="387257" y="395603"/>
                    <a:pt x="387257" y="362967"/>
                  </a:cubicBezTo>
                  <a:lnTo>
                    <a:pt x="387257" y="273219"/>
                  </a:lnTo>
                  <a:cubicBezTo>
                    <a:pt x="387257" y="183470"/>
                    <a:pt x="395416" y="71964"/>
                    <a:pt x="302948" y="74684"/>
                  </a:cubicBezTo>
                </a:path>
              </a:pathLst>
            </a:custGeom>
            <a:grpFill/>
            <a:ln w="271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F743D14-4DD4-4BBF-9C77-D2CF60D0443C}"/>
                </a:ext>
              </a:extLst>
            </p:cNvPr>
            <p:cNvSpPr/>
            <p:nvPr/>
          </p:nvSpPr>
          <p:spPr>
            <a:xfrm>
              <a:off x="7960620" y="3416868"/>
              <a:ext cx="435145" cy="462341"/>
            </a:xfrm>
            <a:custGeom>
              <a:avLst/>
              <a:gdLst>
                <a:gd name="connsiteX0" fmla="*/ 302948 w 435145"/>
                <a:gd name="connsiteY0" fmla="*/ 74684 h 462341"/>
                <a:gd name="connsiteX1" fmla="*/ 186002 w 435145"/>
                <a:gd name="connsiteY1" fmla="*/ 148115 h 462341"/>
                <a:gd name="connsiteX2" fmla="*/ 186002 w 435145"/>
                <a:gd name="connsiteY2" fmla="*/ 148115 h 462341"/>
                <a:gd name="connsiteX3" fmla="*/ 186002 w 435145"/>
                <a:gd name="connsiteY3" fmla="*/ 115479 h 462341"/>
                <a:gd name="connsiteX4" fmla="*/ 123450 w 435145"/>
                <a:gd name="connsiteY4" fmla="*/ 58366 h 462341"/>
                <a:gd name="connsiteX5" fmla="*/ 58178 w 435145"/>
                <a:gd name="connsiteY5" fmla="*/ 115479 h 462341"/>
                <a:gd name="connsiteX6" fmla="*/ 58178 w 435145"/>
                <a:gd name="connsiteY6" fmla="*/ 362967 h 462341"/>
                <a:gd name="connsiteX7" fmla="*/ 120730 w 435145"/>
                <a:gd name="connsiteY7" fmla="*/ 422800 h 462341"/>
                <a:gd name="connsiteX8" fmla="*/ 186002 w 435145"/>
                <a:gd name="connsiteY8" fmla="*/ 362967 h 462341"/>
                <a:gd name="connsiteX9" fmla="*/ 186002 w 435145"/>
                <a:gd name="connsiteY9" fmla="*/ 213386 h 462341"/>
                <a:gd name="connsiteX10" fmla="*/ 186002 w 435145"/>
                <a:gd name="connsiteY10" fmla="*/ 213386 h 462341"/>
                <a:gd name="connsiteX11" fmla="*/ 229517 w 435145"/>
                <a:gd name="connsiteY11" fmla="*/ 161713 h 462341"/>
                <a:gd name="connsiteX12" fmla="*/ 259433 w 435145"/>
                <a:gd name="connsiteY12" fmla="*/ 194349 h 462341"/>
                <a:gd name="connsiteX13" fmla="*/ 259433 w 435145"/>
                <a:gd name="connsiteY13" fmla="*/ 362967 h 462341"/>
                <a:gd name="connsiteX14" fmla="*/ 321985 w 435145"/>
                <a:gd name="connsiteY14" fmla="*/ 422800 h 462341"/>
                <a:gd name="connsiteX15" fmla="*/ 387257 w 435145"/>
                <a:gd name="connsiteY15" fmla="*/ 362967 h 462341"/>
                <a:gd name="connsiteX16" fmla="*/ 387257 w 435145"/>
                <a:gd name="connsiteY16" fmla="*/ 273219 h 462341"/>
                <a:gd name="connsiteX17" fmla="*/ 302948 w 435145"/>
                <a:gd name="connsiteY17" fmla="*/ 74684 h 46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5145" h="462341">
                  <a:moveTo>
                    <a:pt x="302948" y="74684"/>
                  </a:moveTo>
                  <a:cubicBezTo>
                    <a:pt x="234956" y="74684"/>
                    <a:pt x="196881" y="131797"/>
                    <a:pt x="186002" y="148115"/>
                  </a:cubicBezTo>
                  <a:lnTo>
                    <a:pt x="186002" y="148115"/>
                  </a:lnTo>
                  <a:cubicBezTo>
                    <a:pt x="186002" y="129077"/>
                    <a:pt x="186002" y="115479"/>
                    <a:pt x="186002" y="115479"/>
                  </a:cubicBezTo>
                  <a:cubicBezTo>
                    <a:pt x="186002" y="82843"/>
                    <a:pt x="156086" y="58366"/>
                    <a:pt x="123450" y="58366"/>
                  </a:cubicBezTo>
                  <a:cubicBezTo>
                    <a:pt x="90814" y="55646"/>
                    <a:pt x="58178" y="82843"/>
                    <a:pt x="58178" y="115479"/>
                  </a:cubicBezTo>
                  <a:cubicBezTo>
                    <a:pt x="58178" y="120918"/>
                    <a:pt x="58178" y="360248"/>
                    <a:pt x="58178" y="362967"/>
                  </a:cubicBezTo>
                  <a:cubicBezTo>
                    <a:pt x="58178" y="395603"/>
                    <a:pt x="88095" y="422800"/>
                    <a:pt x="120730" y="422800"/>
                  </a:cubicBezTo>
                  <a:cubicBezTo>
                    <a:pt x="153366" y="425519"/>
                    <a:pt x="186002" y="395603"/>
                    <a:pt x="186002" y="362967"/>
                  </a:cubicBezTo>
                  <a:cubicBezTo>
                    <a:pt x="186002" y="360248"/>
                    <a:pt x="186002" y="281378"/>
                    <a:pt x="186002" y="213386"/>
                  </a:cubicBezTo>
                  <a:lnTo>
                    <a:pt x="186002" y="213386"/>
                  </a:lnTo>
                  <a:cubicBezTo>
                    <a:pt x="191442" y="186190"/>
                    <a:pt x="205040" y="161713"/>
                    <a:pt x="229517" y="161713"/>
                  </a:cubicBezTo>
                  <a:cubicBezTo>
                    <a:pt x="259433" y="161713"/>
                    <a:pt x="259433" y="194349"/>
                    <a:pt x="259433" y="194349"/>
                  </a:cubicBezTo>
                  <a:lnTo>
                    <a:pt x="259433" y="362967"/>
                  </a:lnTo>
                  <a:cubicBezTo>
                    <a:pt x="259433" y="395603"/>
                    <a:pt x="289349" y="422800"/>
                    <a:pt x="321985" y="422800"/>
                  </a:cubicBezTo>
                  <a:cubicBezTo>
                    <a:pt x="354621" y="425519"/>
                    <a:pt x="387257" y="395603"/>
                    <a:pt x="387257" y="362967"/>
                  </a:cubicBezTo>
                  <a:lnTo>
                    <a:pt x="387257" y="273219"/>
                  </a:lnTo>
                  <a:cubicBezTo>
                    <a:pt x="384537" y="183470"/>
                    <a:pt x="395416" y="71964"/>
                    <a:pt x="302948" y="74684"/>
                  </a:cubicBezTo>
                </a:path>
              </a:pathLst>
            </a:custGeom>
            <a:grpFill/>
            <a:ln w="271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9390E2C-0C7D-4CE4-9EDE-DDC867E57F7C}"/>
                </a:ext>
              </a:extLst>
            </p:cNvPr>
            <p:cNvSpPr/>
            <p:nvPr/>
          </p:nvSpPr>
          <p:spPr>
            <a:xfrm>
              <a:off x="5020669" y="3416868"/>
              <a:ext cx="435145" cy="462341"/>
            </a:xfrm>
            <a:custGeom>
              <a:avLst/>
              <a:gdLst>
                <a:gd name="connsiteX0" fmla="*/ 302948 w 435145"/>
                <a:gd name="connsiteY0" fmla="*/ 74684 h 462341"/>
                <a:gd name="connsiteX1" fmla="*/ 186002 w 435145"/>
                <a:gd name="connsiteY1" fmla="*/ 148115 h 462341"/>
                <a:gd name="connsiteX2" fmla="*/ 186002 w 435145"/>
                <a:gd name="connsiteY2" fmla="*/ 148115 h 462341"/>
                <a:gd name="connsiteX3" fmla="*/ 186002 w 435145"/>
                <a:gd name="connsiteY3" fmla="*/ 115479 h 462341"/>
                <a:gd name="connsiteX4" fmla="*/ 123450 w 435145"/>
                <a:gd name="connsiteY4" fmla="*/ 58366 h 462341"/>
                <a:gd name="connsiteX5" fmla="*/ 58178 w 435145"/>
                <a:gd name="connsiteY5" fmla="*/ 115479 h 462341"/>
                <a:gd name="connsiteX6" fmla="*/ 58178 w 435145"/>
                <a:gd name="connsiteY6" fmla="*/ 362967 h 462341"/>
                <a:gd name="connsiteX7" fmla="*/ 120730 w 435145"/>
                <a:gd name="connsiteY7" fmla="*/ 422800 h 462341"/>
                <a:gd name="connsiteX8" fmla="*/ 186002 w 435145"/>
                <a:gd name="connsiteY8" fmla="*/ 362967 h 462341"/>
                <a:gd name="connsiteX9" fmla="*/ 186002 w 435145"/>
                <a:gd name="connsiteY9" fmla="*/ 213386 h 462341"/>
                <a:gd name="connsiteX10" fmla="*/ 186002 w 435145"/>
                <a:gd name="connsiteY10" fmla="*/ 213386 h 462341"/>
                <a:gd name="connsiteX11" fmla="*/ 229517 w 435145"/>
                <a:gd name="connsiteY11" fmla="*/ 161713 h 462341"/>
                <a:gd name="connsiteX12" fmla="*/ 259433 w 435145"/>
                <a:gd name="connsiteY12" fmla="*/ 194349 h 462341"/>
                <a:gd name="connsiteX13" fmla="*/ 259433 w 435145"/>
                <a:gd name="connsiteY13" fmla="*/ 362967 h 462341"/>
                <a:gd name="connsiteX14" fmla="*/ 321985 w 435145"/>
                <a:gd name="connsiteY14" fmla="*/ 422800 h 462341"/>
                <a:gd name="connsiteX15" fmla="*/ 387257 w 435145"/>
                <a:gd name="connsiteY15" fmla="*/ 362967 h 462341"/>
                <a:gd name="connsiteX16" fmla="*/ 387257 w 435145"/>
                <a:gd name="connsiteY16" fmla="*/ 273219 h 462341"/>
                <a:gd name="connsiteX17" fmla="*/ 302948 w 435145"/>
                <a:gd name="connsiteY17" fmla="*/ 74684 h 46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5145" h="462341">
                  <a:moveTo>
                    <a:pt x="302948" y="74684"/>
                  </a:moveTo>
                  <a:cubicBezTo>
                    <a:pt x="234956" y="74684"/>
                    <a:pt x="196881" y="131797"/>
                    <a:pt x="186002" y="148115"/>
                  </a:cubicBezTo>
                  <a:lnTo>
                    <a:pt x="186002" y="148115"/>
                  </a:lnTo>
                  <a:cubicBezTo>
                    <a:pt x="186002" y="129077"/>
                    <a:pt x="186002" y="115479"/>
                    <a:pt x="186002" y="115479"/>
                  </a:cubicBezTo>
                  <a:cubicBezTo>
                    <a:pt x="186002" y="82843"/>
                    <a:pt x="156086" y="58366"/>
                    <a:pt x="123450" y="58366"/>
                  </a:cubicBezTo>
                  <a:cubicBezTo>
                    <a:pt x="90814" y="55646"/>
                    <a:pt x="58178" y="82843"/>
                    <a:pt x="58178" y="115479"/>
                  </a:cubicBezTo>
                  <a:cubicBezTo>
                    <a:pt x="58178" y="120918"/>
                    <a:pt x="58178" y="360248"/>
                    <a:pt x="58178" y="362967"/>
                  </a:cubicBezTo>
                  <a:cubicBezTo>
                    <a:pt x="58178" y="395603"/>
                    <a:pt x="88094" y="422800"/>
                    <a:pt x="120730" y="422800"/>
                  </a:cubicBezTo>
                  <a:cubicBezTo>
                    <a:pt x="153366" y="425519"/>
                    <a:pt x="186002" y="395603"/>
                    <a:pt x="186002" y="362967"/>
                  </a:cubicBezTo>
                  <a:cubicBezTo>
                    <a:pt x="186002" y="360248"/>
                    <a:pt x="186002" y="281378"/>
                    <a:pt x="186002" y="213386"/>
                  </a:cubicBezTo>
                  <a:lnTo>
                    <a:pt x="186002" y="213386"/>
                  </a:lnTo>
                  <a:cubicBezTo>
                    <a:pt x="191442" y="186190"/>
                    <a:pt x="205040" y="161713"/>
                    <a:pt x="229517" y="161713"/>
                  </a:cubicBezTo>
                  <a:cubicBezTo>
                    <a:pt x="259433" y="161713"/>
                    <a:pt x="259433" y="194349"/>
                    <a:pt x="259433" y="194349"/>
                  </a:cubicBezTo>
                  <a:lnTo>
                    <a:pt x="259433" y="362967"/>
                  </a:lnTo>
                  <a:cubicBezTo>
                    <a:pt x="259433" y="395603"/>
                    <a:pt x="289349" y="422800"/>
                    <a:pt x="321985" y="422800"/>
                  </a:cubicBezTo>
                  <a:cubicBezTo>
                    <a:pt x="354621" y="425519"/>
                    <a:pt x="387257" y="395603"/>
                    <a:pt x="387257" y="362967"/>
                  </a:cubicBezTo>
                  <a:lnTo>
                    <a:pt x="387257" y="273219"/>
                  </a:lnTo>
                  <a:cubicBezTo>
                    <a:pt x="384537" y="183470"/>
                    <a:pt x="395416" y="71964"/>
                    <a:pt x="302948" y="74684"/>
                  </a:cubicBezTo>
                </a:path>
              </a:pathLst>
            </a:custGeom>
            <a:grpFill/>
            <a:ln w="271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4A0F7AE-90E5-429D-94C7-CEF924483DC2}"/>
                </a:ext>
              </a:extLst>
            </p:cNvPr>
            <p:cNvSpPr/>
            <p:nvPr/>
          </p:nvSpPr>
          <p:spPr>
            <a:xfrm>
              <a:off x="7616289" y="3475234"/>
              <a:ext cx="364436" cy="364434"/>
            </a:xfrm>
            <a:custGeom>
              <a:avLst/>
              <a:gdLst>
                <a:gd name="connsiteX0" fmla="*/ 182218 w 364436"/>
                <a:gd name="connsiteY0" fmla="*/ 73431 h 364434"/>
                <a:gd name="connsiteX1" fmla="*/ 130544 w 364436"/>
                <a:gd name="connsiteY1" fmla="*/ 179499 h 364434"/>
                <a:gd name="connsiteX2" fmla="*/ 182218 w 364436"/>
                <a:gd name="connsiteY2" fmla="*/ 285565 h 364434"/>
                <a:gd name="connsiteX3" fmla="*/ 233891 w 364436"/>
                <a:gd name="connsiteY3" fmla="*/ 179499 h 364434"/>
                <a:gd name="connsiteX4" fmla="*/ 182218 w 364436"/>
                <a:gd name="connsiteY4" fmla="*/ 73431 h 364434"/>
                <a:gd name="connsiteX5" fmla="*/ 182219 w 364436"/>
                <a:gd name="connsiteY5" fmla="*/ 0 h 364434"/>
                <a:gd name="connsiteX6" fmla="*/ 364436 w 364436"/>
                <a:gd name="connsiteY6" fmla="*/ 182217 h 364434"/>
                <a:gd name="connsiteX7" fmla="*/ 182219 w 364436"/>
                <a:gd name="connsiteY7" fmla="*/ 364434 h 364434"/>
                <a:gd name="connsiteX8" fmla="*/ 0 w 364436"/>
                <a:gd name="connsiteY8" fmla="*/ 182217 h 364434"/>
                <a:gd name="connsiteX9" fmla="*/ 182219 w 364436"/>
                <a:gd name="connsiteY9" fmla="*/ 0 h 364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4436" h="364434">
                  <a:moveTo>
                    <a:pt x="182218" y="73431"/>
                  </a:moveTo>
                  <a:cubicBezTo>
                    <a:pt x="152302" y="76151"/>
                    <a:pt x="130544" y="114226"/>
                    <a:pt x="130544" y="179499"/>
                  </a:cubicBezTo>
                  <a:cubicBezTo>
                    <a:pt x="130544" y="244770"/>
                    <a:pt x="146862" y="285565"/>
                    <a:pt x="182218" y="285565"/>
                  </a:cubicBezTo>
                  <a:cubicBezTo>
                    <a:pt x="217573" y="285565"/>
                    <a:pt x="233891" y="247490"/>
                    <a:pt x="233891" y="179499"/>
                  </a:cubicBezTo>
                  <a:cubicBezTo>
                    <a:pt x="233891" y="114226"/>
                    <a:pt x="212134" y="73431"/>
                    <a:pt x="182218" y="73431"/>
                  </a:cubicBezTo>
                  <a:close/>
                  <a:moveTo>
                    <a:pt x="182219" y="0"/>
                  </a:moveTo>
                  <a:cubicBezTo>
                    <a:pt x="282846" y="0"/>
                    <a:pt x="364436" y="81590"/>
                    <a:pt x="364436" y="182217"/>
                  </a:cubicBezTo>
                  <a:cubicBezTo>
                    <a:pt x="364436" y="282844"/>
                    <a:pt x="282846" y="364434"/>
                    <a:pt x="182219" y="364434"/>
                  </a:cubicBezTo>
                  <a:cubicBezTo>
                    <a:pt x="81591" y="364434"/>
                    <a:pt x="0" y="282844"/>
                    <a:pt x="0" y="182217"/>
                  </a:cubicBezTo>
                  <a:cubicBezTo>
                    <a:pt x="0" y="81590"/>
                    <a:pt x="81591" y="0"/>
                    <a:pt x="182219" y="0"/>
                  </a:cubicBezTo>
                  <a:close/>
                </a:path>
              </a:pathLst>
            </a:custGeom>
            <a:grpFill/>
            <a:ln w="271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75E2EAA-30F6-4FD9-AD9B-7853CD78081E}"/>
                </a:ext>
              </a:extLst>
            </p:cNvPr>
            <p:cNvSpPr/>
            <p:nvPr/>
          </p:nvSpPr>
          <p:spPr>
            <a:xfrm>
              <a:off x="6743101" y="3464184"/>
              <a:ext cx="372773" cy="375657"/>
            </a:xfrm>
            <a:custGeom>
              <a:avLst/>
              <a:gdLst>
                <a:gd name="connsiteX0" fmla="*/ 176958 w 372773"/>
                <a:gd name="connsiteY0" fmla="*/ 98080 h 375657"/>
                <a:gd name="connsiteX1" fmla="*/ 125284 w 372773"/>
                <a:gd name="connsiteY1" fmla="*/ 190548 h 375657"/>
                <a:gd name="connsiteX2" fmla="*/ 176958 w 372773"/>
                <a:gd name="connsiteY2" fmla="*/ 283017 h 375657"/>
                <a:gd name="connsiteX3" fmla="*/ 228631 w 372773"/>
                <a:gd name="connsiteY3" fmla="*/ 190548 h 375657"/>
                <a:gd name="connsiteX4" fmla="*/ 176958 w 372773"/>
                <a:gd name="connsiteY4" fmla="*/ 98080 h 375657"/>
                <a:gd name="connsiteX5" fmla="*/ 307501 w 372773"/>
                <a:gd name="connsiteY5" fmla="*/ 172 h 375657"/>
                <a:gd name="connsiteX6" fmla="*/ 372773 w 372773"/>
                <a:gd name="connsiteY6" fmla="*/ 62724 h 375657"/>
                <a:gd name="connsiteX7" fmla="*/ 372773 w 372773"/>
                <a:gd name="connsiteY7" fmla="*/ 312934 h 375657"/>
                <a:gd name="connsiteX8" fmla="*/ 302061 w 372773"/>
                <a:gd name="connsiteY8" fmla="*/ 375486 h 375657"/>
                <a:gd name="connsiteX9" fmla="*/ 239509 w 372773"/>
                <a:gd name="connsiteY9" fmla="*/ 326532 h 375657"/>
                <a:gd name="connsiteX10" fmla="*/ 179677 w 372773"/>
                <a:gd name="connsiteY10" fmla="*/ 370046 h 375657"/>
                <a:gd name="connsiteX11" fmla="*/ 70890 w 372773"/>
                <a:gd name="connsiteY11" fmla="*/ 353728 h 375657"/>
                <a:gd name="connsiteX12" fmla="*/ 128003 w 372773"/>
                <a:gd name="connsiteY12" fmla="*/ 11051 h 375657"/>
                <a:gd name="connsiteX13" fmla="*/ 236790 w 372773"/>
                <a:gd name="connsiteY13" fmla="*/ 70883 h 375657"/>
                <a:gd name="connsiteX14" fmla="*/ 236790 w 372773"/>
                <a:gd name="connsiteY14" fmla="*/ 62724 h 375657"/>
                <a:gd name="connsiteX15" fmla="*/ 307501 w 372773"/>
                <a:gd name="connsiteY15" fmla="*/ 172 h 37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773" h="375657">
                  <a:moveTo>
                    <a:pt x="176958" y="98080"/>
                  </a:moveTo>
                  <a:cubicBezTo>
                    <a:pt x="147042" y="100800"/>
                    <a:pt x="125284" y="133436"/>
                    <a:pt x="125284" y="190548"/>
                  </a:cubicBezTo>
                  <a:cubicBezTo>
                    <a:pt x="125284" y="247661"/>
                    <a:pt x="141602" y="283017"/>
                    <a:pt x="176958" y="283017"/>
                  </a:cubicBezTo>
                  <a:cubicBezTo>
                    <a:pt x="212314" y="283017"/>
                    <a:pt x="228631" y="247661"/>
                    <a:pt x="228631" y="190548"/>
                  </a:cubicBezTo>
                  <a:cubicBezTo>
                    <a:pt x="228631" y="133436"/>
                    <a:pt x="206874" y="98080"/>
                    <a:pt x="176958" y="98080"/>
                  </a:cubicBezTo>
                  <a:close/>
                  <a:moveTo>
                    <a:pt x="307501" y="172"/>
                  </a:moveTo>
                  <a:cubicBezTo>
                    <a:pt x="340137" y="172"/>
                    <a:pt x="372773" y="30088"/>
                    <a:pt x="372773" y="62724"/>
                  </a:cubicBezTo>
                  <a:cubicBezTo>
                    <a:pt x="372773" y="65444"/>
                    <a:pt x="372773" y="307494"/>
                    <a:pt x="372773" y="312934"/>
                  </a:cubicBezTo>
                  <a:cubicBezTo>
                    <a:pt x="370053" y="348289"/>
                    <a:pt x="337417" y="378205"/>
                    <a:pt x="302061" y="375486"/>
                  </a:cubicBezTo>
                  <a:cubicBezTo>
                    <a:pt x="274865" y="372766"/>
                    <a:pt x="247668" y="353728"/>
                    <a:pt x="239509" y="326532"/>
                  </a:cubicBezTo>
                  <a:cubicBezTo>
                    <a:pt x="225911" y="348289"/>
                    <a:pt x="198715" y="364607"/>
                    <a:pt x="179677" y="370046"/>
                  </a:cubicBezTo>
                  <a:cubicBezTo>
                    <a:pt x="147041" y="378205"/>
                    <a:pt x="100807" y="372766"/>
                    <a:pt x="70890" y="353728"/>
                  </a:cubicBezTo>
                  <a:cubicBezTo>
                    <a:pt x="-35177" y="285737"/>
                    <a:pt x="-27018" y="11051"/>
                    <a:pt x="128003" y="11051"/>
                  </a:cubicBezTo>
                  <a:cubicBezTo>
                    <a:pt x="185116" y="11051"/>
                    <a:pt x="220471" y="49126"/>
                    <a:pt x="236790" y="70883"/>
                  </a:cubicBezTo>
                  <a:cubicBezTo>
                    <a:pt x="236790" y="70883"/>
                    <a:pt x="236790" y="65444"/>
                    <a:pt x="236790" y="62724"/>
                  </a:cubicBezTo>
                  <a:cubicBezTo>
                    <a:pt x="239509" y="27369"/>
                    <a:pt x="272145" y="-2547"/>
                    <a:pt x="307501" y="172"/>
                  </a:cubicBezTo>
                  <a:close/>
                </a:path>
              </a:pathLst>
            </a:custGeom>
            <a:grpFill/>
            <a:ln w="271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527C85E-1B82-4FE6-BBB7-5F2120F9A818}"/>
                </a:ext>
              </a:extLst>
            </p:cNvPr>
            <p:cNvSpPr/>
            <p:nvPr/>
          </p:nvSpPr>
          <p:spPr>
            <a:xfrm>
              <a:off x="8380335" y="3464184"/>
              <a:ext cx="372772" cy="375657"/>
            </a:xfrm>
            <a:custGeom>
              <a:avLst/>
              <a:gdLst>
                <a:gd name="connsiteX0" fmla="*/ 176957 w 372772"/>
                <a:gd name="connsiteY0" fmla="*/ 98080 h 375657"/>
                <a:gd name="connsiteX1" fmla="*/ 125282 w 372772"/>
                <a:gd name="connsiteY1" fmla="*/ 190548 h 375657"/>
                <a:gd name="connsiteX2" fmla="*/ 176957 w 372772"/>
                <a:gd name="connsiteY2" fmla="*/ 283017 h 375657"/>
                <a:gd name="connsiteX3" fmla="*/ 228630 w 372772"/>
                <a:gd name="connsiteY3" fmla="*/ 190548 h 375657"/>
                <a:gd name="connsiteX4" fmla="*/ 176957 w 372772"/>
                <a:gd name="connsiteY4" fmla="*/ 98080 h 375657"/>
                <a:gd name="connsiteX5" fmla="*/ 307501 w 372772"/>
                <a:gd name="connsiteY5" fmla="*/ 172 h 375657"/>
                <a:gd name="connsiteX6" fmla="*/ 372772 w 372772"/>
                <a:gd name="connsiteY6" fmla="*/ 62724 h 375657"/>
                <a:gd name="connsiteX7" fmla="*/ 372772 w 372772"/>
                <a:gd name="connsiteY7" fmla="*/ 312934 h 375657"/>
                <a:gd name="connsiteX8" fmla="*/ 302062 w 372772"/>
                <a:gd name="connsiteY8" fmla="*/ 375486 h 375657"/>
                <a:gd name="connsiteX9" fmla="*/ 239509 w 372772"/>
                <a:gd name="connsiteY9" fmla="*/ 326532 h 375657"/>
                <a:gd name="connsiteX10" fmla="*/ 179677 w 372772"/>
                <a:gd name="connsiteY10" fmla="*/ 370046 h 375657"/>
                <a:gd name="connsiteX11" fmla="*/ 70890 w 372772"/>
                <a:gd name="connsiteY11" fmla="*/ 353728 h 375657"/>
                <a:gd name="connsiteX12" fmla="*/ 128002 w 372772"/>
                <a:gd name="connsiteY12" fmla="*/ 11051 h 375657"/>
                <a:gd name="connsiteX13" fmla="*/ 236790 w 372772"/>
                <a:gd name="connsiteY13" fmla="*/ 70883 h 375657"/>
                <a:gd name="connsiteX14" fmla="*/ 236790 w 372772"/>
                <a:gd name="connsiteY14" fmla="*/ 62724 h 375657"/>
                <a:gd name="connsiteX15" fmla="*/ 307501 w 372772"/>
                <a:gd name="connsiteY15" fmla="*/ 172 h 37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772" h="375657">
                  <a:moveTo>
                    <a:pt x="176957" y="98080"/>
                  </a:moveTo>
                  <a:cubicBezTo>
                    <a:pt x="147039" y="100800"/>
                    <a:pt x="125282" y="133436"/>
                    <a:pt x="125282" y="190548"/>
                  </a:cubicBezTo>
                  <a:cubicBezTo>
                    <a:pt x="125282" y="247661"/>
                    <a:pt x="141600" y="283017"/>
                    <a:pt x="176957" y="283017"/>
                  </a:cubicBezTo>
                  <a:cubicBezTo>
                    <a:pt x="212312" y="283017"/>
                    <a:pt x="228630" y="247661"/>
                    <a:pt x="228630" y="190548"/>
                  </a:cubicBezTo>
                  <a:cubicBezTo>
                    <a:pt x="228630" y="133436"/>
                    <a:pt x="206873" y="98080"/>
                    <a:pt x="176957" y="98080"/>
                  </a:cubicBezTo>
                  <a:close/>
                  <a:moveTo>
                    <a:pt x="307501" y="172"/>
                  </a:moveTo>
                  <a:cubicBezTo>
                    <a:pt x="340137" y="172"/>
                    <a:pt x="372772" y="30088"/>
                    <a:pt x="372772" y="62724"/>
                  </a:cubicBezTo>
                  <a:cubicBezTo>
                    <a:pt x="372772" y="65444"/>
                    <a:pt x="372772" y="307494"/>
                    <a:pt x="372772" y="312934"/>
                  </a:cubicBezTo>
                  <a:cubicBezTo>
                    <a:pt x="370053" y="348289"/>
                    <a:pt x="337417" y="378205"/>
                    <a:pt x="302062" y="375486"/>
                  </a:cubicBezTo>
                  <a:cubicBezTo>
                    <a:pt x="274865" y="372766"/>
                    <a:pt x="247668" y="353728"/>
                    <a:pt x="239509" y="326532"/>
                  </a:cubicBezTo>
                  <a:cubicBezTo>
                    <a:pt x="228630" y="348289"/>
                    <a:pt x="198714" y="364607"/>
                    <a:pt x="179677" y="370046"/>
                  </a:cubicBezTo>
                  <a:cubicBezTo>
                    <a:pt x="147040" y="378205"/>
                    <a:pt x="100806" y="372766"/>
                    <a:pt x="70890" y="353728"/>
                  </a:cubicBezTo>
                  <a:cubicBezTo>
                    <a:pt x="-35177" y="285737"/>
                    <a:pt x="-27018" y="11051"/>
                    <a:pt x="128002" y="11051"/>
                  </a:cubicBezTo>
                  <a:cubicBezTo>
                    <a:pt x="185116" y="11051"/>
                    <a:pt x="220472" y="49126"/>
                    <a:pt x="236790" y="70883"/>
                  </a:cubicBezTo>
                  <a:cubicBezTo>
                    <a:pt x="236790" y="70883"/>
                    <a:pt x="236790" y="65444"/>
                    <a:pt x="236790" y="62724"/>
                  </a:cubicBezTo>
                  <a:cubicBezTo>
                    <a:pt x="239509" y="27369"/>
                    <a:pt x="272145" y="-2547"/>
                    <a:pt x="307501" y="172"/>
                  </a:cubicBezTo>
                  <a:close/>
                </a:path>
              </a:pathLst>
            </a:custGeom>
            <a:grpFill/>
            <a:ln w="271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B55D4A9-FB64-4681-89C3-FE7FC1BA5D7D}"/>
                </a:ext>
              </a:extLst>
            </p:cNvPr>
            <p:cNvSpPr/>
            <p:nvPr/>
          </p:nvSpPr>
          <p:spPr>
            <a:xfrm>
              <a:off x="7389492" y="3444253"/>
              <a:ext cx="217573" cy="435145"/>
            </a:xfrm>
            <a:custGeom>
              <a:avLst/>
              <a:gdLst>
                <a:gd name="connsiteX0" fmla="*/ 186002 w 217572"/>
                <a:gd name="connsiteY0" fmla="*/ 118011 h 435144"/>
                <a:gd name="connsiteX1" fmla="*/ 128890 w 217572"/>
                <a:gd name="connsiteY1" fmla="*/ 58178 h 435144"/>
                <a:gd name="connsiteX2" fmla="*/ 123450 w 217572"/>
                <a:gd name="connsiteY2" fmla="*/ 58178 h 435144"/>
                <a:gd name="connsiteX3" fmla="*/ 58178 w 217572"/>
                <a:gd name="connsiteY3" fmla="*/ 115291 h 435144"/>
                <a:gd name="connsiteX4" fmla="*/ 58178 w 217572"/>
                <a:gd name="connsiteY4" fmla="*/ 232236 h 435144"/>
                <a:gd name="connsiteX5" fmla="*/ 58178 w 217572"/>
                <a:gd name="connsiteY5" fmla="*/ 232236 h 435144"/>
                <a:gd name="connsiteX6" fmla="*/ 58178 w 217572"/>
                <a:gd name="connsiteY6" fmla="*/ 335583 h 435144"/>
                <a:gd name="connsiteX7" fmla="*/ 115291 w 217572"/>
                <a:gd name="connsiteY7" fmla="*/ 395415 h 435144"/>
                <a:gd name="connsiteX8" fmla="*/ 120730 w 217572"/>
                <a:gd name="connsiteY8" fmla="*/ 395415 h 435144"/>
                <a:gd name="connsiteX9" fmla="*/ 186002 w 217572"/>
                <a:gd name="connsiteY9" fmla="*/ 338303 h 435144"/>
                <a:gd name="connsiteX10" fmla="*/ 186002 w 217572"/>
                <a:gd name="connsiteY10" fmla="*/ 240395 h 435144"/>
                <a:gd name="connsiteX11" fmla="*/ 186002 w 217572"/>
                <a:gd name="connsiteY11" fmla="*/ 240395 h 435144"/>
                <a:gd name="connsiteX12" fmla="*/ 186002 w 217572"/>
                <a:gd name="connsiteY12" fmla="*/ 118011 h 43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7572" h="435144">
                  <a:moveTo>
                    <a:pt x="186002" y="118011"/>
                  </a:moveTo>
                  <a:cubicBezTo>
                    <a:pt x="183283" y="85375"/>
                    <a:pt x="158806" y="60898"/>
                    <a:pt x="128890" y="58178"/>
                  </a:cubicBezTo>
                  <a:cubicBezTo>
                    <a:pt x="126170" y="58178"/>
                    <a:pt x="126170" y="58178"/>
                    <a:pt x="123450" y="58178"/>
                  </a:cubicBezTo>
                  <a:cubicBezTo>
                    <a:pt x="96254" y="58178"/>
                    <a:pt x="58178" y="82655"/>
                    <a:pt x="58178" y="115291"/>
                  </a:cubicBezTo>
                  <a:lnTo>
                    <a:pt x="58178" y="232236"/>
                  </a:lnTo>
                  <a:lnTo>
                    <a:pt x="58178" y="232236"/>
                  </a:lnTo>
                  <a:cubicBezTo>
                    <a:pt x="58178" y="270311"/>
                    <a:pt x="58178" y="335583"/>
                    <a:pt x="58178" y="335583"/>
                  </a:cubicBezTo>
                  <a:cubicBezTo>
                    <a:pt x="60898" y="368219"/>
                    <a:pt x="85375" y="392696"/>
                    <a:pt x="115291" y="395415"/>
                  </a:cubicBezTo>
                  <a:cubicBezTo>
                    <a:pt x="118011" y="395415"/>
                    <a:pt x="118011" y="395415"/>
                    <a:pt x="120730" y="395415"/>
                  </a:cubicBezTo>
                  <a:cubicBezTo>
                    <a:pt x="147927" y="395415"/>
                    <a:pt x="186002" y="370938"/>
                    <a:pt x="186002" y="338303"/>
                  </a:cubicBezTo>
                  <a:lnTo>
                    <a:pt x="186002" y="240395"/>
                  </a:lnTo>
                  <a:lnTo>
                    <a:pt x="186002" y="240395"/>
                  </a:lnTo>
                  <a:cubicBezTo>
                    <a:pt x="186002" y="202320"/>
                    <a:pt x="186002" y="118011"/>
                    <a:pt x="186002" y="118011"/>
                  </a:cubicBezTo>
                </a:path>
              </a:pathLst>
            </a:custGeom>
            <a:grpFill/>
            <a:ln w="271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0CF25C3-5B20-4C65-97E6-2FCBDCF69FA5}"/>
                </a:ext>
              </a:extLst>
            </p:cNvPr>
            <p:cNvSpPr/>
            <p:nvPr/>
          </p:nvSpPr>
          <p:spPr>
            <a:xfrm>
              <a:off x="7392212" y="3280901"/>
              <a:ext cx="217573" cy="217572"/>
            </a:xfrm>
            <a:custGeom>
              <a:avLst/>
              <a:gdLst>
                <a:gd name="connsiteX0" fmla="*/ 183282 w 217572"/>
                <a:gd name="connsiteY0" fmla="*/ 120902 h 217572"/>
                <a:gd name="connsiteX1" fmla="*/ 120730 w 217572"/>
                <a:gd name="connsiteY1" fmla="*/ 183454 h 217572"/>
                <a:gd name="connsiteX2" fmla="*/ 58178 w 217572"/>
                <a:gd name="connsiteY2" fmla="*/ 120902 h 217572"/>
                <a:gd name="connsiteX3" fmla="*/ 120730 w 217572"/>
                <a:gd name="connsiteY3" fmla="*/ 58350 h 217572"/>
                <a:gd name="connsiteX4" fmla="*/ 183282 w 217572"/>
                <a:gd name="connsiteY4" fmla="*/ 120902 h 217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572" h="217572">
                  <a:moveTo>
                    <a:pt x="183282" y="120902"/>
                  </a:moveTo>
                  <a:cubicBezTo>
                    <a:pt x="183282" y="156258"/>
                    <a:pt x="156086" y="183454"/>
                    <a:pt x="120730" y="183454"/>
                  </a:cubicBezTo>
                  <a:cubicBezTo>
                    <a:pt x="85375" y="183454"/>
                    <a:pt x="58178" y="156258"/>
                    <a:pt x="58178" y="120902"/>
                  </a:cubicBezTo>
                  <a:cubicBezTo>
                    <a:pt x="58178" y="85547"/>
                    <a:pt x="85375" y="58350"/>
                    <a:pt x="120730" y="58350"/>
                  </a:cubicBezTo>
                  <a:cubicBezTo>
                    <a:pt x="153366" y="55630"/>
                    <a:pt x="183282" y="85547"/>
                    <a:pt x="183282" y="120902"/>
                  </a:cubicBezTo>
                </a:path>
              </a:pathLst>
            </a:custGeom>
            <a:grpFill/>
            <a:ln w="271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5C2C835-ACA7-4713-BA24-2EC3F725F54B}"/>
                </a:ext>
              </a:extLst>
            </p:cNvPr>
            <p:cNvSpPr/>
            <p:nvPr/>
          </p:nvSpPr>
          <p:spPr>
            <a:xfrm>
              <a:off x="6005186" y="3416884"/>
              <a:ext cx="380752" cy="462341"/>
            </a:xfrm>
            <a:custGeom>
              <a:avLst/>
              <a:gdLst>
                <a:gd name="connsiteX0" fmla="*/ 270312 w 380752"/>
                <a:gd name="connsiteY0" fmla="*/ 69229 h 462341"/>
                <a:gd name="connsiteX1" fmla="*/ 188722 w 380752"/>
                <a:gd name="connsiteY1" fmla="*/ 134501 h 462341"/>
                <a:gd name="connsiteX2" fmla="*/ 188722 w 380752"/>
                <a:gd name="connsiteY2" fmla="*/ 118183 h 462341"/>
                <a:gd name="connsiteX3" fmla="*/ 126170 w 380752"/>
                <a:gd name="connsiteY3" fmla="*/ 58350 h 462341"/>
                <a:gd name="connsiteX4" fmla="*/ 58178 w 380752"/>
                <a:gd name="connsiteY4" fmla="*/ 118183 h 462341"/>
                <a:gd name="connsiteX5" fmla="*/ 58178 w 380752"/>
                <a:gd name="connsiteY5" fmla="*/ 210651 h 462341"/>
                <a:gd name="connsiteX6" fmla="*/ 58178 w 380752"/>
                <a:gd name="connsiteY6" fmla="*/ 365671 h 462341"/>
                <a:gd name="connsiteX7" fmla="*/ 58178 w 380752"/>
                <a:gd name="connsiteY7" fmla="*/ 365671 h 462341"/>
                <a:gd name="connsiteX8" fmla="*/ 120730 w 380752"/>
                <a:gd name="connsiteY8" fmla="*/ 425504 h 462341"/>
                <a:gd name="connsiteX9" fmla="*/ 186002 w 380752"/>
                <a:gd name="connsiteY9" fmla="*/ 365671 h 462341"/>
                <a:gd name="connsiteX10" fmla="*/ 186002 w 380752"/>
                <a:gd name="connsiteY10" fmla="*/ 365671 h 462341"/>
                <a:gd name="connsiteX11" fmla="*/ 186002 w 380752"/>
                <a:gd name="connsiteY11" fmla="*/ 210651 h 462341"/>
                <a:gd name="connsiteX12" fmla="*/ 215919 w 380752"/>
                <a:gd name="connsiteY12" fmla="*/ 158978 h 462341"/>
                <a:gd name="connsiteX13" fmla="*/ 275751 w 380752"/>
                <a:gd name="connsiteY13" fmla="*/ 221530 h 462341"/>
                <a:gd name="connsiteX14" fmla="*/ 270312 w 380752"/>
                <a:gd name="connsiteY14" fmla="*/ 69229 h 46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0752" h="462341">
                  <a:moveTo>
                    <a:pt x="270312" y="69229"/>
                  </a:moveTo>
                  <a:cubicBezTo>
                    <a:pt x="232236" y="71949"/>
                    <a:pt x="213199" y="99145"/>
                    <a:pt x="188722" y="134501"/>
                  </a:cubicBezTo>
                  <a:cubicBezTo>
                    <a:pt x="188722" y="134501"/>
                    <a:pt x="188722" y="118183"/>
                    <a:pt x="188722" y="118183"/>
                  </a:cubicBezTo>
                  <a:cubicBezTo>
                    <a:pt x="188722" y="85547"/>
                    <a:pt x="158806" y="58350"/>
                    <a:pt x="126170" y="58350"/>
                  </a:cubicBezTo>
                  <a:cubicBezTo>
                    <a:pt x="93534" y="55631"/>
                    <a:pt x="60898" y="85547"/>
                    <a:pt x="58178" y="118183"/>
                  </a:cubicBezTo>
                  <a:lnTo>
                    <a:pt x="58178" y="210651"/>
                  </a:lnTo>
                  <a:lnTo>
                    <a:pt x="58178" y="365671"/>
                  </a:lnTo>
                  <a:lnTo>
                    <a:pt x="58178" y="365671"/>
                  </a:lnTo>
                  <a:cubicBezTo>
                    <a:pt x="58178" y="398307"/>
                    <a:pt x="88094" y="425504"/>
                    <a:pt x="120730" y="425504"/>
                  </a:cubicBezTo>
                  <a:cubicBezTo>
                    <a:pt x="153366" y="428224"/>
                    <a:pt x="186002" y="398307"/>
                    <a:pt x="186002" y="365671"/>
                  </a:cubicBezTo>
                  <a:lnTo>
                    <a:pt x="186002" y="365671"/>
                  </a:lnTo>
                  <a:lnTo>
                    <a:pt x="186002" y="210651"/>
                  </a:lnTo>
                  <a:cubicBezTo>
                    <a:pt x="188722" y="188894"/>
                    <a:pt x="196881" y="158978"/>
                    <a:pt x="215919" y="158978"/>
                  </a:cubicBezTo>
                  <a:cubicBezTo>
                    <a:pt x="243115" y="158978"/>
                    <a:pt x="215919" y="221530"/>
                    <a:pt x="275751" y="221530"/>
                  </a:cubicBezTo>
                  <a:cubicBezTo>
                    <a:pt x="362780" y="221530"/>
                    <a:pt x="373658" y="63790"/>
                    <a:pt x="270312" y="69229"/>
                  </a:cubicBezTo>
                </a:path>
              </a:pathLst>
            </a:custGeom>
            <a:grpFill/>
            <a:ln w="271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D839F09-6869-4782-997A-C1DB13D3FAFD}"/>
                </a:ext>
              </a:extLst>
            </p:cNvPr>
            <p:cNvSpPr/>
            <p:nvPr/>
          </p:nvSpPr>
          <p:spPr>
            <a:xfrm>
              <a:off x="5693490" y="3475234"/>
              <a:ext cx="337238" cy="364434"/>
            </a:xfrm>
            <a:custGeom>
              <a:avLst/>
              <a:gdLst>
                <a:gd name="connsiteX0" fmla="*/ 180433 w 337238"/>
                <a:gd name="connsiteY0" fmla="*/ 73984 h 364434"/>
                <a:gd name="connsiteX1" fmla="*/ 163180 w 337238"/>
                <a:gd name="connsiteY1" fmla="*/ 78870 h 364434"/>
                <a:gd name="connsiteX2" fmla="*/ 125105 w 337238"/>
                <a:gd name="connsiteY2" fmla="*/ 160461 h 364434"/>
                <a:gd name="connsiteX3" fmla="*/ 171339 w 337238"/>
                <a:gd name="connsiteY3" fmla="*/ 163180 h 364434"/>
                <a:gd name="connsiteX4" fmla="*/ 214854 w 337238"/>
                <a:gd name="connsiteY4" fmla="*/ 108787 h 364434"/>
                <a:gd name="connsiteX5" fmla="*/ 180433 w 337238"/>
                <a:gd name="connsiteY5" fmla="*/ 73984 h 364434"/>
                <a:gd name="connsiteX6" fmla="*/ 174059 w 337238"/>
                <a:gd name="connsiteY6" fmla="*/ 0 h 364434"/>
                <a:gd name="connsiteX7" fmla="*/ 337238 w 337238"/>
                <a:gd name="connsiteY7" fmla="*/ 119665 h 364434"/>
                <a:gd name="connsiteX8" fmla="*/ 133264 w 337238"/>
                <a:gd name="connsiteY8" fmla="*/ 217573 h 364434"/>
                <a:gd name="connsiteX9" fmla="*/ 225732 w 337238"/>
                <a:gd name="connsiteY9" fmla="*/ 277405 h 364434"/>
                <a:gd name="connsiteX10" fmla="*/ 320920 w 337238"/>
                <a:gd name="connsiteY10" fmla="*/ 250208 h 364434"/>
                <a:gd name="connsiteX11" fmla="*/ 174059 w 337238"/>
                <a:gd name="connsiteY11" fmla="*/ 364434 h 364434"/>
                <a:gd name="connsiteX12" fmla="*/ 0 w 337238"/>
                <a:gd name="connsiteY12" fmla="*/ 184937 h 364434"/>
                <a:gd name="connsiteX13" fmla="*/ 174059 w 337238"/>
                <a:gd name="connsiteY13" fmla="*/ 0 h 364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7238" h="364434">
                  <a:moveTo>
                    <a:pt x="180433" y="73984"/>
                  </a:moveTo>
                  <a:cubicBezTo>
                    <a:pt x="174569" y="73941"/>
                    <a:pt x="168620" y="75471"/>
                    <a:pt x="163180" y="78870"/>
                  </a:cubicBezTo>
                  <a:cubicBezTo>
                    <a:pt x="135984" y="95189"/>
                    <a:pt x="127825" y="130544"/>
                    <a:pt x="125105" y="160461"/>
                  </a:cubicBezTo>
                  <a:cubicBezTo>
                    <a:pt x="125105" y="163180"/>
                    <a:pt x="168620" y="160461"/>
                    <a:pt x="171339" y="163180"/>
                  </a:cubicBezTo>
                  <a:cubicBezTo>
                    <a:pt x="195816" y="157741"/>
                    <a:pt x="214854" y="135984"/>
                    <a:pt x="214854" y="108787"/>
                  </a:cubicBezTo>
                  <a:cubicBezTo>
                    <a:pt x="214854" y="88389"/>
                    <a:pt x="198026" y="74111"/>
                    <a:pt x="180433" y="73984"/>
                  </a:cubicBezTo>
                  <a:close/>
                  <a:moveTo>
                    <a:pt x="174059" y="0"/>
                  </a:moveTo>
                  <a:cubicBezTo>
                    <a:pt x="233891" y="0"/>
                    <a:pt x="337238" y="29916"/>
                    <a:pt x="337238" y="119665"/>
                  </a:cubicBezTo>
                  <a:cubicBezTo>
                    <a:pt x="337238" y="209414"/>
                    <a:pt x="244770" y="217573"/>
                    <a:pt x="133264" y="217573"/>
                  </a:cubicBezTo>
                  <a:cubicBezTo>
                    <a:pt x="133264" y="217573"/>
                    <a:pt x="149581" y="277405"/>
                    <a:pt x="225732" y="277405"/>
                  </a:cubicBezTo>
                  <a:cubicBezTo>
                    <a:pt x="301883" y="277405"/>
                    <a:pt x="320920" y="250208"/>
                    <a:pt x="320920" y="250208"/>
                  </a:cubicBezTo>
                  <a:cubicBezTo>
                    <a:pt x="320920" y="250208"/>
                    <a:pt x="315481" y="364434"/>
                    <a:pt x="174059" y="364434"/>
                  </a:cubicBezTo>
                  <a:cubicBezTo>
                    <a:pt x="95188" y="364434"/>
                    <a:pt x="0" y="304602"/>
                    <a:pt x="0" y="184937"/>
                  </a:cubicBezTo>
                  <a:cubicBezTo>
                    <a:pt x="0" y="78870"/>
                    <a:pt x="73431" y="0"/>
                    <a:pt x="174059" y="0"/>
                  </a:cubicBezTo>
                  <a:close/>
                </a:path>
              </a:pathLst>
            </a:custGeom>
            <a:grpFill/>
            <a:ln w="271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3EAC811-8309-4A43-8AAB-7D47E24129FF}"/>
                </a:ext>
              </a:extLst>
            </p:cNvPr>
            <p:cNvSpPr/>
            <p:nvPr/>
          </p:nvSpPr>
          <p:spPr>
            <a:xfrm>
              <a:off x="5376945" y="3338014"/>
              <a:ext cx="353556" cy="543931"/>
            </a:xfrm>
            <a:custGeom>
              <a:avLst/>
              <a:gdLst>
                <a:gd name="connsiteX0" fmla="*/ 311107 w 353555"/>
                <a:gd name="connsiteY0" fmla="*/ 433663 h 543931"/>
                <a:gd name="connsiteX1" fmla="*/ 215919 w 353555"/>
                <a:gd name="connsiteY1" fmla="*/ 501654 h 543931"/>
                <a:gd name="connsiteX2" fmla="*/ 98973 w 353555"/>
                <a:gd name="connsiteY2" fmla="*/ 392868 h 543931"/>
                <a:gd name="connsiteX3" fmla="*/ 98973 w 353555"/>
                <a:gd name="connsiteY3" fmla="*/ 221530 h 543931"/>
                <a:gd name="connsiteX4" fmla="*/ 82655 w 353555"/>
                <a:gd name="connsiteY4" fmla="*/ 221530 h 543931"/>
                <a:gd name="connsiteX5" fmla="*/ 58178 w 353555"/>
                <a:gd name="connsiteY5" fmla="*/ 191614 h 543931"/>
                <a:gd name="connsiteX6" fmla="*/ 85375 w 353555"/>
                <a:gd name="connsiteY6" fmla="*/ 164417 h 543931"/>
                <a:gd name="connsiteX7" fmla="*/ 101693 w 353555"/>
                <a:gd name="connsiteY7" fmla="*/ 164417 h 543931"/>
                <a:gd name="connsiteX8" fmla="*/ 101693 w 353555"/>
                <a:gd name="connsiteY8" fmla="*/ 118183 h 543931"/>
                <a:gd name="connsiteX9" fmla="*/ 166965 w 353555"/>
                <a:gd name="connsiteY9" fmla="*/ 58350 h 543931"/>
                <a:gd name="connsiteX10" fmla="*/ 229517 w 353555"/>
                <a:gd name="connsiteY10" fmla="*/ 118183 h 543931"/>
                <a:gd name="connsiteX11" fmla="*/ 229517 w 353555"/>
                <a:gd name="connsiteY11" fmla="*/ 118183 h 543931"/>
                <a:gd name="connsiteX12" fmla="*/ 229517 w 353555"/>
                <a:gd name="connsiteY12" fmla="*/ 164417 h 543931"/>
                <a:gd name="connsiteX13" fmla="*/ 283910 w 353555"/>
                <a:gd name="connsiteY13" fmla="*/ 164417 h 543931"/>
                <a:gd name="connsiteX14" fmla="*/ 308387 w 353555"/>
                <a:gd name="connsiteY14" fmla="*/ 194333 h 543931"/>
                <a:gd name="connsiteX15" fmla="*/ 281190 w 353555"/>
                <a:gd name="connsiteY15" fmla="*/ 221530 h 543931"/>
                <a:gd name="connsiteX16" fmla="*/ 229517 w 353555"/>
                <a:gd name="connsiteY16" fmla="*/ 221530 h 543931"/>
                <a:gd name="connsiteX17" fmla="*/ 229517 w 353555"/>
                <a:gd name="connsiteY17" fmla="*/ 365671 h 543931"/>
                <a:gd name="connsiteX18" fmla="*/ 311107 w 353555"/>
                <a:gd name="connsiteY18" fmla="*/ 433663 h 543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3555" h="543931">
                  <a:moveTo>
                    <a:pt x="311107" y="433663"/>
                  </a:moveTo>
                  <a:cubicBezTo>
                    <a:pt x="311107" y="433663"/>
                    <a:pt x="278471" y="501654"/>
                    <a:pt x="215919" y="501654"/>
                  </a:cubicBezTo>
                  <a:cubicBezTo>
                    <a:pt x="164245" y="501654"/>
                    <a:pt x="101693" y="458140"/>
                    <a:pt x="98973" y="392868"/>
                  </a:cubicBezTo>
                  <a:cubicBezTo>
                    <a:pt x="98973" y="392868"/>
                    <a:pt x="98973" y="297680"/>
                    <a:pt x="98973" y="221530"/>
                  </a:cubicBezTo>
                  <a:lnTo>
                    <a:pt x="82655" y="221530"/>
                  </a:lnTo>
                  <a:cubicBezTo>
                    <a:pt x="74496" y="221530"/>
                    <a:pt x="58178" y="216090"/>
                    <a:pt x="58178" y="191614"/>
                  </a:cubicBezTo>
                  <a:cubicBezTo>
                    <a:pt x="58178" y="167137"/>
                    <a:pt x="77216" y="164417"/>
                    <a:pt x="85375" y="164417"/>
                  </a:cubicBezTo>
                  <a:lnTo>
                    <a:pt x="101693" y="164417"/>
                  </a:lnTo>
                  <a:cubicBezTo>
                    <a:pt x="101693" y="137220"/>
                    <a:pt x="101693" y="118183"/>
                    <a:pt x="101693" y="118183"/>
                  </a:cubicBezTo>
                  <a:cubicBezTo>
                    <a:pt x="104413" y="85547"/>
                    <a:pt x="134329" y="55631"/>
                    <a:pt x="166965" y="58350"/>
                  </a:cubicBezTo>
                  <a:cubicBezTo>
                    <a:pt x="196881" y="61070"/>
                    <a:pt x="229517" y="85547"/>
                    <a:pt x="229517" y="118183"/>
                  </a:cubicBezTo>
                  <a:lnTo>
                    <a:pt x="229517" y="118183"/>
                  </a:lnTo>
                  <a:lnTo>
                    <a:pt x="229517" y="164417"/>
                  </a:lnTo>
                  <a:lnTo>
                    <a:pt x="283910" y="164417"/>
                  </a:lnTo>
                  <a:cubicBezTo>
                    <a:pt x="292069" y="164417"/>
                    <a:pt x="308387" y="169856"/>
                    <a:pt x="308387" y="194333"/>
                  </a:cubicBezTo>
                  <a:cubicBezTo>
                    <a:pt x="308387" y="218810"/>
                    <a:pt x="292069" y="221530"/>
                    <a:pt x="281190" y="221530"/>
                  </a:cubicBezTo>
                  <a:lnTo>
                    <a:pt x="229517" y="221530"/>
                  </a:lnTo>
                  <a:lnTo>
                    <a:pt x="229517" y="365671"/>
                  </a:lnTo>
                  <a:cubicBezTo>
                    <a:pt x="226797" y="409186"/>
                    <a:pt x="267592" y="433663"/>
                    <a:pt x="311107" y="433663"/>
                  </a:cubicBezTo>
                </a:path>
              </a:pathLst>
            </a:custGeom>
            <a:grpFill/>
            <a:ln w="271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B8AA284-744C-4339-8893-D6368FD10AAE}"/>
                </a:ext>
              </a:extLst>
            </p:cNvPr>
            <p:cNvSpPr/>
            <p:nvPr/>
          </p:nvSpPr>
          <p:spPr>
            <a:xfrm>
              <a:off x="7090329" y="3338014"/>
              <a:ext cx="353556" cy="543931"/>
            </a:xfrm>
            <a:custGeom>
              <a:avLst/>
              <a:gdLst>
                <a:gd name="connsiteX0" fmla="*/ 311107 w 353555"/>
                <a:gd name="connsiteY0" fmla="*/ 433663 h 543931"/>
                <a:gd name="connsiteX1" fmla="*/ 215919 w 353555"/>
                <a:gd name="connsiteY1" fmla="*/ 501654 h 543931"/>
                <a:gd name="connsiteX2" fmla="*/ 98973 w 353555"/>
                <a:gd name="connsiteY2" fmla="*/ 392868 h 543931"/>
                <a:gd name="connsiteX3" fmla="*/ 98973 w 353555"/>
                <a:gd name="connsiteY3" fmla="*/ 221530 h 543931"/>
                <a:gd name="connsiteX4" fmla="*/ 82655 w 353555"/>
                <a:gd name="connsiteY4" fmla="*/ 221530 h 543931"/>
                <a:gd name="connsiteX5" fmla="*/ 58178 w 353555"/>
                <a:gd name="connsiteY5" fmla="*/ 191614 h 543931"/>
                <a:gd name="connsiteX6" fmla="*/ 85375 w 353555"/>
                <a:gd name="connsiteY6" fmla="*/ 164417 h 543931"/>
                <a:gd name="connsiteX7" fmla="*/ 101693 w 353555"/>
                <a:gd name="connsiteY7" fmla="*/ 164417 h 543931"/>
                <a:gd name="connsiteX8" fmla="*/ 101693 w 353555"/>
                <a:gd name="connsiteY8" fmla="*/ 118183 h 543931"/>
                <a:gd name="connsiteX9" fmla="*/ 166965 w 353555"/>
                <a:gd name="connsiteY9" fmla="*/ 58350 h 543931"/>
                <a:gd name="connsiteX10" fmla="*/ 229517 w 353555"/>
                <a:gd name="connsiteY10" fmla="*/ 118183 h 543931"/>
                <a:gd name="connsiteX11" fmla="*/ 229517 w 353555"/>
                <a:gd name="connsiteY11" fmla="*/ 118183 h 543931"/>
                <a:gd name="connsiteX12" fmla="*/ 229517 w 353555"/>
                <a:gd name="connsiteY12" fmla="*/ 164417 h 543931"/>
                <a:gd name="connsiteX13" fmla="*/ 283910 w 353555"/>
                <a:gd name="connsiteY13" fmla="*/ 164417 h 543931"/>
                <a:gd name="connsiteX14" fmla="*/ 308387 w 353555"/>
                <a:gd name="connsiteY14" fmla="*/ 194333 h 543931"/>
                <a:gd name="connsiteX15" fmla="*/ 281190 w 353555"/>
                <a:gd name="connsiteY15" fmla="*/ 221530 h 543931"/>
                <a:gd name="connsiteX16" fmla="*/ 229517 w 353555"/>
                <a:gd name="connsiteY16" fmla="*/ 221530 h 543931"/>
                <a:gd name="connsiteX17" fmla="*/ 229517 w 353555"/>
                <a:gd name="connsiteY17" fmla="*/ 365671 h 543931"/>
                <a:gd name="connsiteX18" fmla="*/ 311107 w 353555"/>
                <a:gd name="connsiteY18" fmla="*/ 433663 h 543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3555" h="543931">
                  <a:moveTo>
                    <a:pt x="311107" y="433663"/>
                  </a:moveTo>
                  <a:cubicBezTo>
                    <a:pt x="311107" y="433663"/>
                    <a:pt x="278471" y="501654"/>
                    <a:pt x="215919" y="501654"/>
                  </a:cubicBezTo>
                  <a:cubicBezTo>
                    <a:pt x="164245" y="501654"/>
                    <a:pt x="101693" y="458140"/>
                    <a:pt x="98973" y="392868"/>
                  </a:cubicBezTo>
                  <a:cubicBezTo>
                    <a:pt x="98973" y="392868"/>
                    <a:pt x="98973" y="297680"/>
                    <a:pt x="98973" y="221530"/>
                  </a:cubicBezTo>
                  <a:lnTo>
                    <a:pt x="82655" y="221530"/>
                  </a:lnTo>
                  <a:cubicBezTo>
                    <a:pt x="74496" y="221530"/>
                    <a:pt x="58178" y="216090"/>
                    <a:pt x="58178" y="191614"/>
                  </a:cubicBezTo>
                  <a:cubicBezTo>
                    <a:pt x="58178" y="167137"/>
                    <a:pt x="77216" y="164417"/>
                    <a:pt x="85375" y="164417"/>
                  </a:cubicBezTo>
                  <a:lnTo>
                    <a:pt x="101693" y="164417"/>
                  </a:lnTo>
                  <a:cubicBezTo>
                    <a:pt x="101693" y="137220"/>
                    <a:pt x="101693" y="118183"/>
                    <a:pt x="101693" y="118183"/>
                  </a:cubicBezTo>
                  <a:cubicBezTo>
                    <a:pt x="104412" y="85547"/>
                    <a:pt x="134329" y="55631"/>
                    <a:pt x="166965" y="58350"/>
                  </a:cubicBezTo>
                  <a:cubicBezTo>
                    <a:pt x="196881" y="61070"/>
                    <a:pt x="229517" y="85547"/>
                    <a:pt x="229517" y="118183"/>
                  </a:cubicBezTo>
                  <a:lnTo>
                    <a:pt x="229517" y="118183"/>
                  </a:lnTo>
                  <a:lnTo>
                    <a:pt x="229517" y="164417"/>
                  </a:lnTo>
                  <a:lnTo>
                    <a:pt x="283910" y="164417"/>
                  </a:lnTo>
                  <a:cubicBezTo>
                    <a:pt x="292069" y="164417"/>
                    <a:pt x="308387" y="169856"/>
                    <a:pt x="308387" y="194333"/>
                  </a:cubicBezTo>
                  <a:cubicBezTo>
                    <a:pt x="308387" y="218810"/>
                    <a:pt x="292069" y="221530"/>
                    <a:pt x="281190" y="221530"/>
                  </a:cubicBezTo>
                  <a:lnTo>
                    <a:pt x="229517" y="221530"/>
                  </a:lnTo>
                  <a:lnTo>
                    <a:pt x="229517" y="365671"/>
                  </a:lnTo>
                  <a:cubicBezTo>
                    <a:pt x="229517" y="409186"/>
                    <a:pt x="270312" y="433663"/>
                    <a:pt x="311107" y="433663"/>
                  </a:cubicBezTo>
                </a:path>
              </a:pathLst>
            </a:custGeom>
            <a:grpFill/>
            <a:ln w="271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865B7A3-B595-43E8-9EBD-1FED225C9FCB}"/>
                </a:ext>
              </a:extLst>
            </p:cNvPr>
            <p:cNvSpPr/>
            <p:nvPr/>
          </p:nvSpPr>
          <p:spPr>
            <a:xfrm>
              <a:off x="2080719" y="4178559"/>
              <a:ext cx="462342" cy="788700"/>
            </a:xfrm>
            <a:custGeom>
              <a:avLst/>
              <a:gdLst>
                <a:gd name="connsiteX0" fmla="*/ 403575 w 462341"/>
                <a:gd name="connsiteY0" fmla="*/ 583072 h 788699"/>
                <a:gd name="connsiteX1" fmla="*/ 406295 w 462341"/>
                <a:gd name="connsiteY1" fmla="*/ 596670 h 788699"/>
                <a:gd name="connsiteX2" fmla="*/ 400855 w 462341"/>
                <a:gd name="connsiteY2" fmla="*/ 610268 h 788699"/>
                <a:gd name="connsiteX3" fmla="*/ 389977 w 462341"/>
                <a:gd name="connsiteY3" fmla="*/ 626586 h 788699"/>
                <a:gd name="connsiteX4" fmla="*/ 354621 w 462341"/>
                <a:gd name="connsiteY4" fmla="*/ 675540 h 788699"/>
                <a:gd name="connsiteX5" fmla="*/ 327424 w 462341"/>
                <a:gd name="connsiteY5" fmla="*/ 691858 h 788699"/>
                <a:gd name="connsiteX6" fmla="*/ 292069 w 462341"/>
                <a:gd name="connsiteY6" fmla="*/ 713615 h 788699"/>
                <a:gd name="connsiteX7" fmla="*/ 251274 w 462341"/>
                <a:gd name="connsiteY7" fmla="*/ 724494 h 788699"/>
                <a:gd name="connsiteX8" fmla="*/ 221358 w 462341"/>
                <a:gd name="connsiteY8" fmla="*/ 721774 h 788699"/>
                <a:gd name="connsiteX9" fmla="*/ 191442 w 462341"/>
                <a:gd name="connsiteY9" fmla="*/ 721774 h 788699"/>
                <a:gd name="connsiteX10" fmla="*/ 153366 w 462341"/>
                <a:gd name="connsiteY10" fmla="*/ 713615 h 788699"/>
                <a:gd name="connsiteX11" fmla="*/ 104412 w 462341"/>
                <a:gd name="connsiteY11" fmla="*/ 675540 h 788699"/>
                <a:gd name="connsiteX12" fmla="*/ 104412 w 462341"/>
                <a:gd name="connsiteY12" fmla="*/ 689138 h 788699"/>
                <a:gd name="connsiteX13" fmla="*/ 101693 w 462341"/>
                <a:gd name="connsiteY13" fmla="*/ 710895 h 788699"/>
                <a:gd name="connsiteX14" fmla="*/ 85375 w 462341"/>
                <a:gd name="connsiteY14" fmla="*/ 732653 h 788699"/>
                <a:gd name="connsiteX15" fmla="*/ 69057 w 462341"/>
                <a:gd name="connsiteY15" fmla="*/ 727214 h 788699"/>
                <a:gd name="connsiteX16" fmla="*/ 60898 w 462341"/>
                <a:gd name="connsiteY16" fmla="*/ 710895 h 788699"/>
                <a:gd name="connsiteX17" fmla="*/ 58178 w 462341"/>
                <a:gd name="connsiteY17" fmla="*/ 691858 h 788699"/>
                <a:gd name="connsiteX18" fmla="*/ 60898 w 462341"/>
                <a:gd name="connsiteY18" fmla="*/ 664661 h 788699"/>
                <a:gd name="connsiteX19" fmla="*/ 60898 w 462341"/>
                <a:gd name="connsiteY19" fmla="*/ 607549 h 788699"/>
                <a:gd name="connsiteX20" fmla="*/ 63618 w 462341"/>
                <a:gd name="connsiteY20" fmla="*/ 528679 h 788699"/>
                <a:gd name="connsiteX21" fmla="*/ 69057 w 462341"/>
                <a:gd name="connsiteY21" fmla="*/ 504202 h 788699"/>
                <a:gd name="connsiteX22" fmla="*/ 74496 w 462341"/>
                <a:gd name="connsiteY22" fmla="*/ 493323 h 788699"/>
                <a:gd name="connsiteX23" fmla="*/ 82655 w 462341"/>
                <a:gd name="connsiteY23" fmla="*/ 487884 h 788699"/>
                <a:gd name="connsiteX24" fmla="*/ 90814 w 462341"/>
                <a:gd name="connsiteY24" fmla="*/ 493323 h 788699"/>
                <a:gd name="connsiteX25" fmla="*/ 98973 w 462341"/>
                <a:gd name="connsiteY25" fmla="*/ 512361 h 788699"/>
                <a:gd name="connsiteX26" fmla="*/ 101693 w 462341"/>
                <a:gd name="connsiteY26" fmla="*/ 555875 h 788699"/>
                <a:gd name="connsiteX27" fmla="*/ 101693 w 462341"/>
                <a:gd name="connsiteY27" fmla="*/ 596670 h 788699"/>
                <a:gd name="connsiteX28" fmla="*/ 109852 w 462341"/>
                <a:gd name="connsiteY28" fmla="*/ 626586 h 788699"/>
                <a:gd name="connsiteX29" fmla="*/ 128889 w 462341"/>
                <a:gd name="connsiteY29" fmla="*/ 651063 h 788699"/>
                <a:gd name="connsiteX30" fmla="*/ 153366 w 462341"/>
                <a:gd name="connsiteY30" fmla="*/ 670101 h 788699"/>
                <a:gd name="connsiteX31" fmla="*/ 196881 w 462341"/>
                <a:gd name="connsiteY31" fmla="*/ 678260 h 788699"/>
                <a:gd name="connsiteX32" fmla="*/ 221358 w 462341"/>
                <a:gd name="connsiteY32" fmla="*/ 667381 h 788699"/>
                <a:gd name="connsiteX33" fmla="*/ 253994 w 462341"/>
                <a:gd name="connsiteY33" fmla="*/ 659222 h 788699"/>
                <a:gd name="connsiteX34" fmla="*/ 275751 w 462341"/>
                <a:gd name="connsiteY34" fmla="*/ 637465 h 788699"/>
                <a:gd name="connsiteX35" fmla="*/ 281190 w 462341"/>
                <a:gd name="connsiteY35" fmla="*/ 615708 h 788699"/>
                <a:gd name="connsiteX36" fmla="*/ 278471 w 462341"/>
                <a:gd name="connsiteY36" fmla="*/ 602109 h 788699"/>
                <a:gd name="connsiteX37" fmla="*/ 262153 w 462341"/>
                <a:gd name="connsiteY37" fmla="*/ 572193 h 788699"/>
                <a:gd name="connsiteX38" fmla="*/ 245835 w 462341"/>
                <a:gd name="connsiteY38" fmla="*/ 536838 h 788699"/>
                <a:gd name="connsiteX39" fmla="*/ 196881 w 462341"/>
                <a:gd name="connsiteY39" fmla="*/ 477005 h 788699"/>
                <a:gd name="connsiteX40" fmla="*/ 145207 w 462341"/>
                <a:gd name="connsiteY40" fmla="*/ 419892 h 788699"/>
                <a:gd name="connsiteX41" fmla="*/ 93534 w 462341"/>
                <a:gd name="connsiteY41" fmla="*/ 357340 h 788699"/>
                <a:gd name="connsiteX42" fmla="*/ 66337 w 462341"/>
                <a:gd name="connsiteY42" fmla="*/ 283910 h 788699"/>
                <a:gd name="connsiteX43" fmla="*/ 58178 w 462341"/>
                <a:gd name="connsiteY43" fmla="*/ 224077 h 788699"/>
                <a:gd name="connsiteX44" fmla="*/ 82655 w 462341"/>
                <a:gd name="connsiteY44" fmla="*/ 150647 h 788699"/>
                <a:gd name="connsiteX45" fmla="*/ 137048 w 462341"/>
                <a:gd name="connsiteY45" fmla="*/ 96253 h 788699"/>
                <a:gd name="connsiteX46" fmla="*/ 196881 w 462341"/>
                <a:gd name="connsiteY46" fmla="*/ 77216 h 788699"/>
                <a:gd name="connsiteX47" fmla="*/ 232236 w 462341"/>
                <a:gd name="connsiteY47" fmla="*/ 69057 h 788699"/>
                <a:gd name="connsiteX48" fmla="*/ 262153 w 462341"/>
                <a:gd name="connsiteY48" fmla="*/ 74496 h 788699"/>
                <a:gd name="connsiteX49" fmla="*/ 294789 w 462341"/>
                <a:gd name="connsiteY49" fmla="*/ 85375 h 788699"/>
                <a:gd name="connsiteX50" fmla="*/ 327424 w 462341"/>
                <a:gd name="connsiteY50" fmla="*/ 104412 h 788699"/>
                <a:gd name="connsiteX51" fmla="*/ 332864 w 462341"/>
                <a:gd name="connsiteY51" fmla="*/ 74496 h 788699"/>
                <a:gd name="connsiteX52" fmla="*/ 338303 w 462341"/>
                <a:gd name="connsiteY52" fmla="*/ 63618 h 788699"/>
                <a:gd name="connsiteX53" fmla="*/ 349182 w 462341"/>
                <a:gd name="connsiteY53" fmla="*/ 58178 h 788699"/>
                <a:gd name="connsiteX54" fmla="*/ 357341 w 462341"/>
                <a:gd name="connsiteY54" fmla="*/ 63618 h 788699"/>
                <a:gd name="connsiteX55" fmla="*/ 365500 w 462341"/>
                <a:gd name="connsiteY55" fmla="*/ 82655 h 788699"/>
                <a:gd name="connsiteX56" fmla="*/ 368219 w 462341"/>
                <a:gd name="connsiteY56" fmla="*/ 142488 h 788699"/>
                <a:gd name="connsiteX57" fmla="*/ 368219 w 462341"/>
                <a:gd name="connsiteY57" fmla="*/ 188722 h 788699"/>
                <a:gd name="connsiteX58" fmla="*/ 370939 w 462341"/>
                <a:gd name="connsiteY58" fmla="*/ 245834 h 788699"/>
                <a:gd name="connsiteX59" fmla="*/ 354621 w 462341"/>
                <a:gd name="connsiteY59" fmla="*/ 286629 h 788699"/>
                <a:gd name="connsiteX60" fmla="*/ 338303 w 462341"/>
                <a:gd name="connsiteY60" fmla="*/ 281190 h 788699"/>
                <a:gd name="connsiteX61" fmla="*/ 330144 w 462341"/>
                <a:gd name="connsiteY61" fmla="*/ 264872 h 788699"/>
                <a:gd name="connsiteX62" fmla="*/ 327424 w 462341"/>
                <a:gd name="connsiteY62" fmla="*/ 248554 h 788699"/>
                <a:gd name="connsiteX63" fmla="*/ 330144 w 462341"/>
                <a:gd name="connsiteY63" fmla="*/ 221357 h 788699"/>
                <a:gd name="connsiteX64" fmla="*/ 330144 w 462341"/>
                <a:gd name="connsiteY64" fmla="*/ 188722 h 788699"/>
                <a:gd name="connsiteX65" fmla="*/ 327424 w 462341"/>
                <a:gd name="connsiteY65" fmla="*/ 164245 h 788699"/>
                <a:gd name="connsiteX66" fmla="*/ 311107 w 462341"/>
                <a:gd name="connsiteY66" fmla="*/ 134329 h 788699"/>
                <a:gd name="connsiteX67" fmla="*/ 283910 w 462341"/>
                <a:gd name="connsiteY67" fmla="*/ 118011 h 788699"/>
                <a:gd name="connsiteX68" fmla="*/ 251274 w 462341"/>
                <a:gd name="connsiteY68" fmla="*/ 112571 h 788699"/>
                <a:gd name="connsiteX69" fmla="*/ 215918 w 462341"/>
                <a:gd name="connsiteY69" fmla="*/ 123450 h 788699"/>
                <a:gd name="connsiteX70" fmla="*/ 202320 w 462341"/>
                <a:gd name="connsiteY70" fmla="*/ 147927 h 788699"/>
                <a:gd name="connsiteX71" fmla="*/ 188722 w 462341"/>
                <a:gd name="connsiteY71" fmla="*/ 180563 h 788699"/>
                <a:gd name="connsiteX72" fmla="*/ 183283 w 462341"/>
                <a:gd name="connsiteY72" fmla="*/ 210479 h 788699"/>
                <a:gd name="connsiteX73" fmla="*/ 188722 w 462341"/>
                <a:gd name="connsiteY73" fmla="*/ 226797 h 788699"/>
                <a:gd name="connsiteX74" fmla="*/ 188722 w 462341"/>
                <a:gd name="connsiteY74" fmla="*/ 248554 h 788699"/>
                <a:gd name="connsiteX75" fmla="*/ 210479 w 462341"/>
                <a:gd name="connsiteY75" fmla="*/ 273031 h 788699"/>
                <a:gd name="connsiteX76" fmla="*/ 226797 w 462341"/>
                <a:gd name="connsiteY76" fmla="*/ 300228 h 788699"/>
                <a:gd name="connsiteX77" fmla="*/ 256713 w 462341"/>
                <a:gd name="connsiteY77" fmla="*/ 332864 h 788699"/>
                <a:gd name="connsiteX78" fmla="*/ 275751 w 462341"/>
                <a:gd name="connsiteY78" fmla="*/ 351901 h 788699"/>
                <a:gd name="connsiteX79" fmla="*/ 324705 w 462341"/>
                <a:gd name="connsiteY79" fmla="*/ 400855 h 788699"/>
                <a:gd name="connsiteX80" fmla="*/ 343742 w 462341"/>
                <a:gd name="connsiteY80" fmla="*/ 428051 h 788699"/>
                <a:gd name="connsiteX81" fmla="*/ 351901 w 462341"/>
                <a:gd name="connsiteY81" fmla="*/ 433491 h 788699"/>
                <a:gd name="connsiteX82" fmla="*/ 360060 w 462341"/>
                <a:gd name="connsiteY82" fmla="*/ 447089 h 788699"/>
                <a:gd name="connsiteX83" fmla="*/ 384537 w 462341"/>
                <a:gd name="connsiteY83" fmla="*/ 474286 h 788699"/>
                <a:gd name="connsiteX84" fmla="*/ 395416 w 462341"/>
                <a:gd name="connsiteY84" fmla="*/ 506921 h 788699"/>
                <a:gd name="connsiteX85" fmla="*/ 406295 w 462341"/>
                <a:gd name="connsiteY85" fmla="*/ 536838 h 788699"/>
                <a:gd name="connsiteX86" fmla="*/ 409014 w 462341"/>
                <a:gd name="connsiteY86" fmla="*/ 547716 h 788699"/>
                <a:gd name="connsiteX87" fmla="*/ 406295 w 462341"/>
                <a:gd name="connsiteY87" fmla="*/ 569473 h 788699"/>
                <a:gd name="connsiteX88" fmla="*/ 403575 w 462341"/>
                <a:gd name="connsiteY88" fmla="*/ 583072 h 788699"/>
                <a:gd name="connsiteX89" fmla="*/ 403575 w 462341"/>
                <a:gd name="connsiteY89" fmla="*/ 583072 h 788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462341" h="788699">
                  <a:moveTo>
                    <a:pt x="403575" y="583072"/>
                  </a:moveTo>
                  <a:cubicBezTo>
                    <a:pt x="403575" y="588511"/>
                    <a:pt x="406295" y="591231"/>
                    <a:pt x="406295" y="596670"/>
                  </a:cubicBezTo>
                  <a:cubicBezTo>
                    <a:pt x="406295" y="602109"/>
                    <a:pt x="403575" y="604829"/>
                    <a:pt x="400855" y="610268"/>
                  </a:cubicBezTo>
                  <a:cubicBezTo>
                    <a:pt x="398136" y="615708"/>
                    <a:pt x="392696" y="621147"/>
                    <a:pt x="389977" y="626586"/>
                  </a:cubicBezTo>
                  <a:cubicBezTo>
                    <a:pt x="381818" y="645624"/>
                    <a:pt x="368219" y="661942"/>
                    <a:pt x="354621" y="675540"/>
                  </a:cubicBezTo>
                  <a:cubicBezTo>
                    <a:pt x="346462" y="683699"/>
                    <a:pt x="338303" y="686419"/>
                    <a:pt x="327424" y="691858"/>
                  </a:cubicBezTo>
                  <a:cubicBezTo>
                    <a:pt x="316546" y="700017"/>
                    <a:pt x="302948" y="708176"/>
                    <a:pt x="292069" y="713615"/>
                  </a:cubicBezTo>
                  <a:cubicBezTo>
                    <a:pt x="281190" y="719054"/>
                    <a:pt x="264872" y="724494"/>
                    <a:pt x="251274" y="724494"/>
                  </a:cubicBezTo>
                  <a:cubicBezTo>
                    <a:pt x="240395" y="724494"/>
                    <a:pt x="229517" y="721774"/>
                    <a:pt x="221358" y="721774"/>
                  </a:cubicBezTo>
                  <a:cubicBezTo>
                    <a:pt x="213199" y="721774"/>
                    <a:pt x="202320" y="721774"/>
                    <a:pt x="191442" y="721774"/>
                  </a:cubicBezTo>
                  <a:cubicBezTo>
                    <a:pt x="172404" y="721774"/>
                    <a:pt x="172404" y="721774"/>
                    <a:pt x="153366" y="713615"/>
                  </a:cubicBezTo>
                  <a:cubicBezTo>
                    <a:pt x="134329" y="708176"/>
                    <a:pt x="118011" y="691858"/>
                    <a:pt x="104412" y="675540"/>
                  </a:cubicBezTo>
                  <a:cubicBezTo>
                    <a:pt x="104412" y="678260"/>
                    <a:pt x="104412" y="680979"/>
                    <a:pt x="104412" y="689138"/>
                  </a:cubicBezTo>
                  <a:cubicBezTo>
                    <a:pt x="104412" y="694578"/>
                    <a:pt x="104412" y="702737"/>
                    <a:pt x="101693" y="710895"/>
                  </a:cubicBezTo>
                  <a:cubicBezTo>
                    <a:pt x="101693" y="721774"/>
                    <a:pt x="96253" y="732653"/>
                    <a:pt x="85375" y="732653"/>
                  </a:cubicBezTo>
                  <a:cubicBezTo>
                    <a:pt x="77216" y="732653"/>
                    <a:pt x="74496" y="729933"/>
                    <a:pt x="69057" y="727214"/>
                  </a:cubicBezTo>
                  <a:cubicBezTo>
                    <a:pt x="63618" y="724494"/>
                    <a:pt x="60898" y="716335"/>
                    <a:pt x="60898" y="710895"/>
                  </a:cubicBezTo>
                  <a:cubicBezTo>
                    <a:pt x="58178" y="702737"/>
                    <a:pt x="58178" y="697297"/>
                    <a:pt x="58178" y="691858"/>
                  </a:cubicBezTo>
                  <a:cubicBezTo>
                    <a:pt x="58178" y="683699"/>
                    <a:pt x="60898" y="678260"/>
                    <a:pt x="60898" y="664661"/>
                  </a:cubicBezTo>
                  <a:cubicBezTo>
                    <a:pt x="60898" y="656502"/>
                    <a:pt x="60898" y="632026"/>
                    <a:pt x="60898" y="607549"/>
                  </a:cubicBezTo>
                  <a:cubicBezTo>
                    <a:pt x="60898" y="574913"/>
                    <a:pt x="60898" y="542277"/>
                    <a:pt x="63618" y="528679"/>
                  </a:cubicBezTo>
                  <a:cubicBezTo>
                    <a:pt x="63618" y="520520"/>
                    <a:pt x="63618" y="509641"/>
                    <a:pt x="69057" y="504202"/>
                  </a:cubicBezTo>
                  <a:cubicBezTo>
                    <a:pt x="71777" y="501482"/>
                    <a:pt x="71777" y="498762"/>
                    <a:pt x="74496" y="493323"/>
                  </a:cubicBezTo>
                  <a:cubicBezTo>
                    <a:pt x="77216" y="490603"/>
                    <a:pt x="79936" y="487884"/>
                    <a:pt x="82655" y="487884"/>
                  </a:cubicBezTo>
                  <a:cubicBezTo>
                    <a:pt x="85375" y="487884"/>
                    <a:pt x="90814" y="490603"/>
                    <a:pt x="90814" y="493323"/>
                  </a:cubicBezTo>
                  <a:cubicBezTo>
                    <a:pt x="93534" y="498762"/>
                    <a:pt x="98973" y="506921"/>
                    <a:pt x="98973" y="512361"/>
                  </a:cubicBezTo>
                  <a:cubicBezTo>
                    <a:pt x="98973" y="520520"/>
                    <a:pt x="101693" y="536838"/>
                    <a:pt x="101693" y="555875"/>
                  </a:cubicBezTo>
                  <a:cubicBezTo>
                    <a:pt x="101693" y="569473"/>
                    <a:pt x="101693" y="583072"/>
                    <a:pt x="101693" y="596670"/>
                  </a:cubicBezTo>
                  <a:cubicBezTo>
                    <a:pt x="101693" y="607549"/>
                    <a:pt x="104412" y="618427"/>
                    <a:pt x="109852" y="626586"/>
                  </a:cubicBezTo>
                  <a:cubicBezTo>
                    <a:pt x="115291" y="637465"/>
                    <a:pt x="123450" y="642904"/>
                    <a:pt x="128889" y="651063"/>
                  </a:cubicBezTo>
                  <a:cubicBezTo>
                    <a:pt x="137048" y="661942"/>
                    <a:pt x="139768" y="667381"/>
                    <a:pt x="153366" y="670101"/>
                  </a:cubicBezTo>
                  <a:cubicBezTo>
                    <a:pt x="161525" y="670101"/>
                    <a:pt x="183283" y="678260"/>
                    <a:pt x="196881" y="678260"/>
                  </a:cubicBezTo>
                  <a:cubicBezTo>
                    <a:pt x="207759" y="678260"/>
                    <a:pt x="210479" y="672820"/>
                    <a:pt x="221358" y="667381"/>
                  </a:cubicBezTo>
                  <a:cubicBezTo>
                    <a:pt x="232236" y="661942"/>
                    <a:pt x="245835" y="664661"/>
                    <a:pt x="253994" y="659222"/>
                  </a:cubicBezTo>
                  <a:cubicBezTo>
                    <a:pt x="262153" y="653783"/>
                    <a:pt x="273031" y="645624"/>
                    <a:pt x="275751" y="637465"/>
                  </a:cubicBezTo>
                  <a:cubicBezTo>
                    <a:pt x="281190" y="629306"/>
                    <a:pt x="281190" y="621147"/>
                    <a:pt x="281190" y="615708"/>
                  </a:cubicBezTo>
                  <a:cubicBezTo>
                    <a:pt x="281190" y="610268"/>
                    <a:pt x="281190" y="607549"/>
                    <a:pt x="278471" y="602109"/>
                  </a:cubicBezTo>
                  <a:cubicBezTo>
                    <a:pt x="275751" y="591231"/>
                    <a:pt x="267592" y="583072"/>
                    <a:pt x="262153" y="572193"/>
                  </a:cubicBezTo>
                  <a:cubicBezTo>
                    <a:pt x="256713" y="561314"/>
                    <a:pt x="253994" y="547716"/>
                    <a:pt x="245835" y="536838"/>
                  </a:cubicBezTo>
                  <a:cubicBezTo>
                    <a:pt x="232236" y="515080"/>
                    <a:pt x="213199" y="498762"/>
                    <a:pt x="196881" y="477005"/>
                  </a:cubicBezTo>
                  <a:cubicBezTo>
                    <a:pt x="180563" y="457968"/>
                    <a:pt x="164245" y="438930"/>
                    <a:pt x="145207" y="419892"/>
                  </a:cubicBezTo>
                  <a:cubicBezTo>
                    <a:pt x="126170" y="400855"/>
                    <a:pt x="109852" y="379098"/>
                    <a:pt x="93534" y="357340"/>
                  </a:cubicBezTo>
                  <a:cubicBezTo>
                    <a:pt x="77216" y="335583"/>
                    <a:pt x="71777" y="308387"/>
                    <a:pt x="66337" y="283910"/>
                  </a:cubicBezTo>
                  <a:cubicBezTo>
                    <a:pt x="63618" y="267592"/>
                    <a:pt x="58178" y="245834"/>
                    <a:pt x="58178" y="224077"/>
                  </a:cubicBezTo>
                  <a:cubicBezTo>
                    <a:pt x="58178" y="194161"/>
                    <a:pt x="69057" y="175123"/>
                    <a:pt x="82655" y="150647"/>
                  </a:cubicBezTo>
                  <a:cubicBezTo>
                    <a:pt x="96253" y="128889"/>
                    <a:pt x="115291" y="109852"/>
                    <a:pt x="137048" y="96253"/>
                  </a:cubicBezTo>
                  <a:cubicBezTo>
                    <a:pt x="158806" y="82655"/>
                    <a:pt x="172404" y="79936"/>
                    <a:pt x="196881" y="77216"/>
                  </a:cubicBezTo>
                  <a:cubicBezTo>
                    <a:pt x="210479" y="77216"/>
                    <a:pt x="215918" y="69057"/>
                    <a:pt x="232236" y="69057"/>
                  </a:cubicBezTo>
                  <a:cubicBezTo>
                    <a:pt x="243115" y="69057"/>
                    <a:pt x="251274" y="71776"/>
                    <a:pt x="262153" y="74496"/>
                  </a:cubicBezTo>
                  <a:cubicBezTo>
                    <a:pt x="273031" y="77216"/>
                    <a:pt x="283910" y="82655"/>
                    <a:pt x="294789" y="85375"/>
                  </a:cubicBezTo>
                  <a:cubicBezTo>
                    <a:pt x="308387" y="90814"/>
                    <a:pt x="319265" y="96253"/>
                    <a:pt x="327424" y="104412"/>
                  </a:cubicBezTo>
                  <a:cubicBezTo>
                    <a:pt x="327424" y="90814"/>
                    <a:pt x="327424" y="79936"/>
                    <a:pt x="332864" y="74496"/>
                  </a:cubicBezTo>
                  <a:cubicBezTo>
                    <a:pt x="335583" y="71776"/>
                    <a:pt x="335583" y="69057"/>
                    <a:pt x="338303" y="63618"/>
                  </a:cubicBezTo>
                  <a:cubicBezTo>
                    <a:pt x="341023" y="60898"/>
                    <a:pt x="346462" y="58178"/>
                    <a:pt x="349182" y="58178"/>
                  </a:cubicBezTo>
                  <a:cubicBezTo>
                    <a:pt x="351901" y="58178"/>
                    <a:pt x="357341" y="60898"/>
                    <a:pt x="357341" y="63618"/>
                  </a:cubicBezTo>
                  <a:cubicBezTo>
                    <a:pt x="360060" y="69057"/>
                    <a:pt x="365500" y="77216"/>
                    <a:pt x="365500" y="82655"/>
                  </a:cubicBezTo>
                  <a:cubicBezTo>
                    <a:pt x="365500" y="90814"/>
                    <a:pt x="368219" y="123450"/>
                    <a:pt x="368219" y="142488"/>
                  </a:cubicBezTo>
                  <a:cubicBezTo>
                    <a:pt x="368219" y="158806"/>
                    <a:pt x="368219" y="177843"/>
                    <a:pt x="368219" y="188722"/>
                  </a:cubicBezTo>
                  <a:cubicBezTo>
                    <a:pt x="368219" y="213199"/>
                    <a:pt x="370939" y="224077"/>
                    <a:pt x="370939" y="245834"/>
                  </a:cubicBezTo>
                  <a:cubicBezTo>
                    <a:pt x="370939" y="256713"/>
                    <a:pt x="370939" y="286629"/>
                    <a:pt x="354621" y="286629"/>
                  </a:cubicBezTo>
                  <a:cubicBezTo>
                    <a:pt x="346462" y="286629"/>
                    <a:pt x="343742" y="283910"/>
                    <a:pt x="338303" y="281190"/>
                  </a:cubicBezTo>
                  <a:cubicBezTo>
                    <a:pt x="332864" y="278470"/>
                    <a:pt x="330144" y="270311"/>
                    <a:pt x="330144" y="264872"/>
                  </a:cubicBezTo>
                  <a:cubicBezTo>
                    <a:pt x="327424" y="256713"/>
                    <a:pt x="327424" y="251274"/>
                    <a:pt x="327424" y="248554"/>
                  </a:cubicBezTo>
                  <a:cubicBezTo>
                    <a:pt x="327424" y="240395"/>
                    <a:pt x="330144" y="234956"/>
                    <a:pt x="330144" y="221357"/>
                  </a:cubicBezTo>
                  <a:cubicBezTo>
                    <a:pt x="330144" y="213199"/>
                    <a:pt x="330144" y="202320"/>
                    <a:pt x="330144" y="188722"/>
                  </a:cubicBezTo>
                  <a:cubicBezTo>
                    <a:pt x="330144" y="180563"/>
                    <a:pt x="327424" y="172404"/>
                    <a:pt x="327424" y="164245"/>
                  </a:cubicBezTo>
                  <a:cubicBezTo>
                    <a:pt x="324705" y="153366"/>
                    <a:pt x="319265" y="142488"/>
                    <a:pt x="311107" y="134329"/>
                  </a:cubicBezTo>
                  <a:cubicBezTo>
                    <a:pt x="302948" y="126170"/>
                    <a:pt x="294789" y="120730"/>
                    <a:pt x="283910" y="118011"/>
                  </a:cubicBezTo>
                  <a:cubicBezTo>
                    <a:pt x="275751" y="115291"/>
                    <a:pt x="262153" y="112571"/>
                    <a:pt x="251274" y="112571"/>
                  </a:cubicBezTo>
                  <a:cubicBezTo>
                    <a:pt x="237676" y="112571"/>
                    <a:pt x="224077" y="115291"/>
                    <a:pt x="215918" y="123450"/>
                  </a:cubicBezTo>
                  <a:cubicBezTo>
                    <a:pt x="207759" y="128889"/>
                    <a:pt x="205040" y="139768"/>
                    <a:pt x="202320" y="147927"/>
                  </a:cubicBezTo>
                  <a:cubicBezTo>
                    <a:pt x="196881" y="158806"/>
                    <a:pt x="191442" y="166964"/>
                    <a:pt x="188722" y="180563"/>
                  </a:cubicBezTo>
                  <a:cubicBezTo>
                    <a:pt x="186002" y="191441"/>
                    <a:pt x="183283" y="199600"/>
                    <a:pt x="183283" y="210479"/>
                  </a:cubicBezTo>
                  <a:cubicBezTo>
                    <a:pt x="183283" y="215918"/>
                    <a:pt x="186002" y="221357"/>
                    <a:pt x="188722" y="226797"/>
                  </a:cubicBezTo>
                  <a:cubicBezTo>
                    <a:pt x="191442" y="234956"/>
                    <a:pt x="188722" y="243115"/>
                    <a:pt x="188722" y="248554"/>
                  </a:cubicBezTo>
                  <a:cubicBezTo>
                    <a:pt x="191442" y="259433"/>
                    <a:pt x="202320" y="264872"/>
                    <a:pt x="210479" y="273031"/>
                  </a:cubicBezTo>
                  <a:cubicBezTo>
                    <a:pt x="218638" y="281190"/>
                    <a:pt x="221358" y="292069"/>
                    <a:pt x="226797" y="300228"/>
                  </a:cubicBezTo>
                  <a:cubicBezTo>
                    <a:pt x="234956" y="311106"/>
                    <a:pt x="245835" y="321985"/>
                    <a:pt x="256713" y="332864"/>
                  </a:cubicBezTo>
                  <a:cubicBezTo>
                    <a:pt x="259433" y="338303"/>
                    <a:pt x="267592" y="343742"/>
                    <a:pt x="275751" y="351901"/>
                  </a:cubicBezTo>
                  <a:cubicBezTo>
                    <a:pt x="292069" y="368219"/>
                    <a:pt x="311107" y="384537"/>
                    <a:pt x="324705" y="400855"/>
                  </a:cubicBezTo>
                  <a:cubicBezTo>
                    <a:pt x="332864" y="409014"/>
                    <a:pt x="335583" y="419892"/>
                    <a:pt x="343742" y="428051"/>
                  </a:cubicBezTo>
                  <a:cubicBezTo>
                    <a:pt x="346462" y="430771"/>
                    <a:pt x="349182" y="430771"/>
                    <a:pt x="351901" y="433491"/>
                  </a:cubicBezTo>
                  <a:cubicBezTo>
                    <a:pt x="354621" y="436210"/>
                    <a:pt x="357341" y="441650"/>
                    <a:pt x="360060" y="447089"/>
                  </a:cubicBezTo>
                  <a:cubicBezTo>
                    <a:pt x="368219" y="455248"/>
                    <a:pt x="376378" y="463407"/>
                    <a:pt x="384537" y="474286"/>
                  </a:cubicBezTo>
                  <a:cubicBezTo>
                    <a:pt x="389977" y="482445"/>
                    <a:pt x="392696" y="496043"/>
                    <a:pt x="395416" y="506921"/>
                  </a:cubicBezTo>
                  <a:cubicBezTo>
                    <a:pt x="400855" y="517800"/>
                    <a:pt x="400855" y="528679"/>
                    <a:pt x="406295" y="536838"/>
                  </a:cubicBezTo>
                  <a:cubicBezTo>
                    <a:pt x="409014" y="539557"/>
                    <a:pt x="409014" y="544997"/>
                    <a:pt x="409014" y="547716"/>
                  </a:cubicBezTo>
                  <a:cubicBezTo>
                    <a:pt x="409014" y="555875"/>
                    <a:pt x="406295" y="561314"/>
                    <a:pt x="406295" y="569473"/>
                  </a:cubicBezTo>
                  <a:cubicBezTo>
                    <a:pt x="406295" y="574913"/>
                    <a:pt x="403575" y="577632"/>
                    <a:pt x="403575" y="583072"/>
                  </a:cubicBezTo>
                  <a:lnTo>
                    <a:pt x="403575" y="583072"/>
                  </a:lnTo>
                  <a:close/>
                </a:path>
              </a:pathLst>
            </a:custGeom>
            <a:grpFill/>
            <a:ln w="271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D1848C6-7FFC-4763-9871-A8C7CE2CBD6C}"/>
                </a:ext>
              </a:extLst>
            </p:cNvPr>
            <p:cNvSpPr/>
            <p:nvPr/>
          </p:nvSpPr>
          <p:spPr>
            <a:xfrm>
              <a:off x="2456032" y="4192158"/>
              <a:ext cx="571128" cy="761503"/>
            </a:xfrm>
            <a:custGeom>
              <a:avLst/>
              <a:gdLst>
                <a:gd name="connsiteX0" fmla="*/ 512361 w 571128"/>
                <a:gd name="connsiteY0" fmla="*/ 79936 h 761503"/>
                <a:gd name="connsiteX1" fmla="*/ 539558 w 571128"/>
                <a:gd name="connsiteY1" fmla="*/ 96253 h 761503"/>
                <a:gd name="connsiteX2" fmla="*/ 534118 w 571128"/>
                <a:gd name="connsiteY2" fmla="*/ 112571 h 761503"/>
                <a:gd name="connsiteX3" fmla="*/ 523240 w 571128"/>
                <a:gd name="connsiteY3" fmla="*/ 120730 h 761503"/>
                <a:gd name="connsiteX4" fmla="*/ 506922 w 571128"/>
                <a:gd name="connsiteY4" fmla="*/ 123450 h 761503"/>
                <a:gd name="connsiteX5" fmla="*/ 477006 w 571128"/>
                <a:gd name="connsiteY5" fmla="*/ 123450 h 761503"/>
                <a:gd name="connsiteX6" fmla="*/ 479725 w 571128"/>
                <a:gd name="connsiteY6" fmla="*/ 145207 h 761503"/>
                <a:gd name="connsiteX7" fmla="*/ 477006 w 571128"/>
                <a:gd name="connsiteY7" fmla="*/ 180563 h 761503"/>
                <a:gd name="connsiteX8" fmla="*/ 482445 w 571128"/>
                <a:gd name="connsiteY8" fmla="*/ 232236 h 761503"/>
                <a:gd name="connsiteX9" fmla="*/ 485165 w 571128"/>
                <a:gd name="connsiteY9" fmla="*/ 283910 h 761503"/>
                <a:gd name="connsiteX10" fmla="*/ 485165 w 571128"/>
                <a:gd name="connsiteY10" fmla="*/ 327424 h 761503"/>
                <a:gd name="connsiteX11" fmla="*/ 487884 w 571128"/>
                <a:gd name="connsiteY11" fmla="*/ 373658 h 761503"/>
                <a:gd name="connsiteX12" fmla="*/ 485165 w 571128"/>
                <a:gd name="connsiteY12" fmla="*/ 419892 h 761503"/>
                <a:gd name="connsiteX13" fmla="*/ 485165 w 571128"/>
                <a:gd name="connsiteY13" fmla="*/ 463407 h 761503"/>
                <a:gd name="connsiteX14" fmla="*/ 482445 w 571128"/>
                <a:gd name="connsiteY14" fmla="*/ 515080 h 761503"/>
                <a:gd name="connsiteX15" fmla="*/ 482445 w 571128"/>
                <a:gd name="connsiteY15" fmla="*/ 558595 h 761503"/>
                <a:gd name="connsiteX16" fmla="*/ 479725 w 571128"/>
                <a:gd name="connsiteY16" fmla="*/ 602109 h 761503"/>
                <a:gd name="connsiteX17" fmla="*/ 485165 w 571128"/>
                <a:gd name="connsiteY17" fmla="*/ 648343 h 761503"/>
                <a:gd name="connsiteX18" fmla="*/ 474286 w 571128"/>
                <a:gd name="connsiteY18" fmla="*/ 675540 h 761503"/>
                <a:gd name="connsiteX19" fmla="*/ 428052 w 571128"/>
                <a:gd name="connsiteY19" fmla="*/ 691858 h 761503"/>
                <a:gd name="connsiteX20" fmla="*/ 387257 w 571128"/>
                <a:gd name="connsiteY20" fmla="*/ 683699 h 761503"/>
                <a:gd name="connsiteX21" fmla="*/ 351901 w 571128"/>
                <a:gd name="connsiteY21" fmla="*/ 664661 h 761503"/>
                <a:gd name="connsiteX22" fmla="*/ 305667 w 571128"/>
                <a:gd name="connsiteY22" fmla="*/ 596670 h 761503"/>
                <a:gd name="connsiteX23" fmla="*/ 270312 w 571128"/>
                <a:gd name="connsiteY23" fmla="*/ 509641 h 761503"/>
                <a:gd name="connsiteX24" fmla="*/ 251274 w 571128"/>
                <a:gd name="connsiteY24" fmla="*/ 460687 h 761503"/>
                <a:gd name="connsiteX25" fmla="*/ 224077 w 571128"/>
                <a:gd name="connsiteY25" fmla="*/ 381817 h 761503"/>
                <a:gd name="connsiteX26" fmla="*/ 207759 w 571128"/>
                <a:gd name="connsiteY26" fmla="*/ 330144 h 761503"/>
                <a:gd name="connsiteX27" fmla="*/ 191442 w 571128"/>
                <a:gd name="connsiteY27" fmla="*/ 286629 h 761503"/>
                <a:gd name="connsiteX28" fmla="*/ 183283 w 571128"/>
                <a:gd name="connsiteY28" fmla="*/ 278470 h 761503"/>
                <a:gd name="connsiteX29" fmla="*/ 180563 w 571128"/>
                <a:gd name="connsiteY29" fmla="*/ 292069 h 761503"/>
                <a:gd name="connsiteX30" fmla="*/ 180563 w 571128"/>
                <a:gd name="connsiteY30" fmla="*/ 305667 h 761503"/>
                <a:gd name="connsiteX31" fmla="*/ 183283 w 571128"/>
                <a:gd name="connsiteY31" fmla="*/ 354621 h 761503"/>
                <a:gd name="connsiteX32" fmla="*/ 188722 w 571128"/>
                <a:gd name="connsiteY32" fmla="*/ 449809 h 761503"/>
                <a:gd name="connsiteX33" fmla="*/ 188722 w 571128"/>
                <a:gd name="connsiteY33" fmla="*/ 479725 h 761503"/>
                <a:gd name="connsiteX34" fmla="*/ 188722 w 571128"/>
                <a:gd name="connsiteY34" fmla="*/ 542277 h 761503"/>
                <a:gd name="connsiteX35" fmla="*/ 186002 w 571128"/>
                <a:gd name="connsiteY35" fmla="*/ 615708 h 761503"/>
                <a:gd name="connsiteX36" fmla="*/ 186002 w 571128"/>
                <a:gd name="connsiteY36" fmla="*/ 637465 h 761503"/>
                <a:gd name="connsiteX37" fmla="*/ 183283 w 571128"/>
                <a:gd name="connsiteY37" fmla="*/ 664661 h 761503"/>
                <a:gd name="connsiteX38" fmla="*/ 226797 w 571128"/>
                <a:gd name="connsiteY38" fmla="*/ 664661 h 761503"/>
                <a:gd name="connsiteX39" fmla="*/ 253994 w 571128"/>
                <a:gd name="connsiteY39" fmla="*/ 680979 h 761503"/>
                <a:gd name="connsiteX40" fmla="*/ 248554 w 571128"/>
                <a:gd name="connsiteY40" fmla="*/ 697297 h 761503"/>
                <a:gd name="connsiteX41" fmla="*/ 234956 w 571128"/>
                <a:gd name="connsiteY41" fmla="*/ 705456 h 761503"/>
                <a:gd name="connsiteX42" fmla="*/ 218638 w 571128"/>
                <a:gd name="connsiteY42" fmla="*/ 708176 h 761503"/>
                <a:gd name="connsiteX43" fmla="*/ 183283 w 571128"/>
                <a:gd name="connsiteY43" fmla="*/ 708176 h 761503"/>
                <a:gd name="connsiteX44" fmla="*/ 150647 w 571128"/>
                <a:gd name="connsiteY44" fmla="*/ 708176 h 761503"/>
                <a:gd name="connsiteX45" fmla="*/ 107132 w 571128"/>
                <a:gd name="connsiteY45" fmla="*/ 708176 h 761503"/>
                <a:gd name="connsiteX46" fmla="*/ 88094 w 571128"/>
                <a:gd name="connsiteY46" fmla="*/ 708176 h 761503"/>
                <a:gd name="connsiteX47" fmla="*/ 69057 w 571128"/>
                <a:gd name="connsiteY47" fmla="*/ 702737 h 761503"/>
                <a:gd name="connsiteX48" fmla="*/ 58178 w 571128"/>
                <a:gd name="connsiteY48" fmla="*/ 686419 h 761503"/>
                <a:gd name="connsiteX49" fmla="*/ 60898 w 571128"/>
                <a:gd name="connsiteY49" fmla="*/ 678260 h 761503"/>
                <a:gd name="connsiteX50" fmla="*/ 77216 w 571128"/>
                <a:gd name="connsiteY50" fmla="*/ 670101 h 761503"/>
                <a:gd name="connsiteX51" fmla="*/ 120730 w 571128"/>
                <a:gd name="connsiteY51" fmla="*/ 664661 h 761503"/>
                <a:gd name="connsiteX52" fmla="*/ 131609 w 571128"/>
                <a:gd name="connsiteY52" fmla="*/ 664661 h 761503"/>
                <a:gd name="connsiteX53" fmla="*/ 134329 w 571128"/>
                <a:gd name="connsiteY53" fmla="*/ 539557 h 761503"/>
                <a:gd name="connsiteX54" fmla="*/ 134329 w 571128"/>
                <a:gd name="connsiteY54" fmla="*/ 504202 h 761503"/>
                <a:gd name="connsiteX55" fmla="*/ 131609 w 571128"/>
                <a:gd name="connsiteY55" fmla="*/ 376378 h 761503"/>
                <a:gd name="connsiteX56" fmla="*/ 131609 w 571128"/>
                <a:gd name="connsiteY56" fmla="*/ 302947 h 761503"/>
                <a:gd name="connsiteX57" fmla="*/ 134329 w 571128"/>
                <a:gd name="connsiteY57" fmla="*/ 221357 h 761503"/>
                <a:gd name="connsiteX58" fmla="*/ 137048 w 571128"/>
                <a:gd name="connsiteY58" fmla="*/ 123450 h 761503"/>
                <a:gd name="connsiteX59" fmla="*/ 107132 w 571128"/>
                <a:gd name="connsiteY59" fmla="*/ 123450 h 761503"/>
                <a:gd name="connsiteX60" fmla="*/ 88094 w 571128"/>
                <a:gd name="connsiteY60" fmla="*/ 123450 h 761503"/>
                <a:gd name="connsiteX61" fmla="*/ 69057 w 571128"/>
                <a:gd name="connsiteY61" fmla="*/ 118011 h 761503"/>
                <a:gd name="connsiteX62" fmla="*/ 58178 w 571128"/>
                <a:gd name="connsiteY62" fmla="*/ 101693 h 761503"/>
                <a:gd name="connsiteX63" fmla="*/ 60898 w 571128"/>
                <a:gd name="connsiteY63" fmla="*/ 93534 h 761503"/>
                <a:gd name="connsiteX64" fmla="*/ 77216 w 571128"/>
                <a:gd name="connsiteY64" fmla="*/ 85375 h 761503"/>
                <a:gd name="connsiteX65" fmla="*/ 131609 w 571128"/>
                <a:gd name="connsiteY65" fmla="*/ 79936 h 761503"/>
                <a:gd name="connsiteX66" fmla="*/ 161525 w 571128"/>
                <a:gd name="connsiteY66" fmla="*/ 79936 h 761503"/>
                <a:gd name="connsiteX67" fmla="*/ 177843 w 571128"/>
                <a:gd name="connsiteY67" fmla="*/ 66337 h 761503"/>
                <a:gd name="connsiteX68" fmla="*/ 202320 w 571128"/>
                <a:gd name="connsiteY68" fmla="*/ 58178 h 761503"/>
                <a:gd name="connsiteX69" fmla="*/ 234956 w 571128"/>
                <a:gd name="connsiteY69" fmla="*/ 77216 h 761503"/>
                <a:gd name="connsiteX70" fmla="*/ 251274 w 571128"/>
                <a:gd name="connsiteY70" fmla="*/ 107132 h 761503"/>
                <a:gd name="connsiteX71" fmla="*/ 267592 w 571128"/>
                <a:gd name="connsiteY71" fmla="*/ 147927 h 761503"/>
                <a:gd name="connsiteX72" fmla="*/ 281190 w 571128"/>
                <a:gd name="connsiteY72" fmla="*/ 183282 h 761503"/>
                <a:gd name="connsiteX73" fmla="*/ 297508 w 571128"/>
                <a:gd name="connsiteY73" fmla="*/ 224077 h 761503"/>
                <a:gd name="connsiteX74" fmla="*/ 308387 w 571128"/>
                <a:gd name="connsiteY74" fmla="*/ 264872 h 761503"/>
                <a:gd name="connsiteX75" fmla="*/ 319265 w 571128"/>
                <a:gd name="connsiteY75" fmla="*/ 300228 h 761503"/>
                <a:gd name="connsiteX76" fmla="*/ 351901 w 571128"/>
                <a:gd name="connsiteY76" fmla="*/ 379098 h 761503"/>
                <a:gd name="connsiteX77" fmla="*/ 365500 w 571128"/>
                <a:gd name="connsiteY77" fmla="*/ 417173 h 761503"/>
                <a:gd name="connsiteX78" fmla="*/ 379098 w 571128"/>
                <a:gd name="connsiteY78" fmla="*/ 457968 h 761503"/>
                <a:gd name="connsiteX79" fmla="*/ 395416 w 571128"/>
                <a:gd name="connsiteY79" fmla="*/ 496043 h 761503"/>
                <a:gd name="connsiteX80" fmla="*/ 406295 w 571128"/>
                <a:gd name="connsiteY80" fmla="*/ 512361 h 761503"/>
                <a:gd name="connsiteX81" fmla="*/ 411734 w 571128"/>
                <a:gd name="connsiteY81" fmla="*/ 531398 h 761503"/>
                <a:gd name="connsiteX82" fmla="*/ 419893 w 571128"/>
                <a:gd name="connsiteY82" fmla="*/ 558595 h 761503"/>
                <a:gd name="connsiteX83" fmla="*/ 425332 w 571128"/>
                <a:gd name="connsiteY83" fmla="*/ 564034 h 761503"/>
                <a:gd name="connsiteX84" fmla="*/ 430771 w 571128"/>
                <a:gd name="connsiteY84" fmla="*/ 558595 h 761503"/>
                <a:gd name="connsiteX85" fmla="*/ 430771 w 571128"/>
                <a:gd name="connsiteY85" fmla="*/ 550436 h 761503"/>
                <a:gd name="connsiteX86" fmla="*/ 430771 w 571128"/>
                <a:gd name="connsiteY86" fmla="*/ 501482 h 761503"/>
                <a:gd name="connsiteX87" fmla="*/ 430771 w 571128"/>
                <a:gd name="connsiteY87" fmla="*/ 403575 h 761503"/>
                <a:gd name="connsiteX88" fmla="*/ 425332 w 571128"/>
                <a:gd name="connsiteY88" fmla="*/ 313826 h 761503"/>
                <a:gd name="connsiteX89" fmla="*/ 425332 w 571128"/>
                <a:gd name="connsiteY89" fmla="*/ 248554 h 761503"/>
                <a:gd name="connsiteX90" fmla="*/ 425332 w 571128"/>
                <a:gd name="connsiteY90" fmla="*/ 210479 h 761503"/>
                <a:gd name="connsiteX91" fmla="*/ 422613 w 571128"/>
                <a:gd name="connsiteY91" fmla="*/ 153366 h 761503"/>
                <a:gd name="connsiteX92" fmla="*/ 425332 w 571128"/>
                <a:gd name="connsiteY92" fmla="*/ 123450 h 761503"/>
                <a:gd name="connsiteX93" fmla="*/ 398136 w 571128"/>
                <a:gd name="connsiteY93" fmla="*/ 123450 h 761503"/>
                <a:gd name="connsiteX94" fmla="*/ 379098 w 571128"/>
                <a:gd name="connsiteY94" fmla="*/ 123450 h 761503"/>
                <a:gd name="connsiteX95" fmla="*/ 360060 w 571128"/>
                <a:gd name="connsiteY95" fmla="*/ 118011 h 761503"/>
                <a:gd name="connsiteX96" fmla="*/ 349182 w 571128"/>
                <a:gd name="connsiteY96" fmla="*/ 101693 h 761503"/>
                <a:gd name="connsiteX97" fmla="*/ 351901 w 571128"/>
                <a:gd name="connsiteY97" fmla="*/ 93534 h 761503"/>
                <a:gd name="connsiteX98" fmla="*/ 368219 w 571128"/>
                <a:gd name="connsiteY98" fmla="*/ 85375 h 761503"/>
                <a:gd name="connsiteX99" fmla="*/ 422613 w 571128"/>
                <a:gd name="connsiteY99" fmla="*/ 79936 h 761503"/>
                <a:gd name="connsiteX100" fmla="*/ 444370 w 571128"/>
                <a:gd name="connsiteY100" fmla="*/ 79936 h 761503"/>
                <a:gd name="connsiteX101" fmla="*/ 463407 w 571128"/>
                <a:gd name="connsiteY101" fmla="*/ 71776 h 761503"/>
                <a:gd name="connsiteX102" fmla="*/ 477006 w 571128"/>
                <a:gd name="connsiteY102" fmla="*/ 79936 h 761503"/>
                <a:gd name="connsiteX103" fmla="*/ 512361 w 571128"/>
                <a:gd name="connsiteY103" fmla="*/ 79936 h 761503"/>
                <a:gd name="connsiteX104" fmla="*/ 512361 w 571128"/>
                <a:gd name="connsiteY104" fmla="*/ 79936 h 761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571128" h="761503">
                  <a:moveTo>
                    <a:pt x="512361" y="79936"/>
                  </a:moveTo>
                  <a:cubicBezTo>
                    <a:pt x="520520" y="79936"/>
                    <a:pt x="539558" y="79936"/>
                    <a:pt x="539558" y="96253"/>
                  </a:cubicBezTo>
                  <a:cubicBezTo>
                    <a:pt x="539558" y="104412"/>
                    <a:pt x="539558" y="107132"/>
                    <a:pt x="534118" y="112571"/>
                  </a:cubicBezTo>
                  <a:cubicBezTo>
                    <a:pt x="531399" y="118011"/>
                    <a:pt x="525960" y="120730"/>
                    <a:pt x="523240" y="120730"/>
                  </a:cubicBezTo>
                  <a:cubicBezTo>
                    <a:pt x="515081" y="123450"/>
                    <a:pt x="512361" y="123450"/>
                    <a:pt x="506922" y="123450"/>
                  </a:cubicBezTo>
                  <a:cubicBezTo>
                    <a:pt x="504202" y="123450"/>
                    <a:pt x="490604" y="123450"/>
                    <a:pt x="477006" y="123450"/>
                  </a:cubicBezTo>
                  <a:cubicBezTo>
                    <a:pt x="477006" y="131609"/>
                    <a:pt x="479725" y="137048"/>
                    <a:pt x="479725" y="145207"/>
                  </a:cubicBezTo>
                  <a:cubicBezTo>
                    <a:pt x="479725" y="156086"/>
                    <a:pt x="477006" y="166964"/>
                    <a:pt x="477006" y="180563"/>
                  </a:cubicBezTo>
                  <a:cubicBezTo>
                    <a:pt x="477006" y="196881"/>
                    <a:pt x="479725" y="215918"/>
                    <a:pt x="482445" y="232236"/>
                  </a:cubicBezTo>
                  <a:cubicBezTo>
                    <a:pt x="485165" y="248554"/>
                    <a:pt x="485165" y="267592"/>
                    <a:pt x="485165" y="283910"/>
                  </a:cubicBezTo>
                  <a:cubicBezTo>
                    <a:pt x="485165" y="297508"/>
                    <a:pt x="485165" y="313826"/>
                    <a:pt x="485165" y="327424"/>
                  </a:cubicBezTo>
                  <a:cubicBezTo>
                    <a:pt x="485165" y="343742"/>
                    <a:pt x="487884" y="357340"/>
                    <a:pt x="487884" y="373658"/>
                  </a:cubicBezTo>
                  <a:cubicBezTo>
                    <a:pt x="487884" y="389976"/>
                    <a:pt x="485165" y="403575"/>
                    <a:pt x="485165" y="419892"/>
                  </a:cubicBezTo>
                  <a:cubicBezTo>
                    <a:pt x="485165" y="436210"/>
                    <a:pt x="485165" y="449809"/>
                    <a:pt x="485165" y="463407"/>
                  </a:cubicBezTo>
                  <a:cubicBezTo>
                    <a:pt x="485165" y="479725"/>
                    <a:pt x="485165" y="498762"/>
                    <a:pt x="482445" y="515080"/>
                  </a:cubicBezTo>
                  <a:cubicBezTo>
                    <a:pt x="482445" y="528679"/>
                    <a:pt x="482445" y="542277"/>
                    <a:pt x="482445" y="558595"/>
                  </a:cubicBezTo>
                  <a:cubicBezTo>
                    <a:pt x="482445" y="572193"/>
                    <a:pt x="479725" y="588511"/>
                    <a:pt x="479725" y="602109"/>
                  </a:cubicBezTo>
                  <a:cubicBezTo>
                    <a:pt x="479725" y="615708"/>
                    <a:pt x="485165" y="632026"/>
                    <a:pt x="485165" y="648343"/>
                  </a:cubicBezTo>
                  <a:cubicBezTo>
                    <a:pt x="485165" y="659222"/>
                    <a:pt x="482445" y="670101"/>
                    <a:pt x="474286" y="675540"/>
                  </a:cubicBezTo>
                  <a:cubicBezTo>
                    <a:pt x="460688" y="686419"/>
                    <a:pt x="444370" y="691858"/>
                    <a:pt x="428052" y="691858"/>
                  </a:cubicBezTo>
                  <a:cubicBezTo>
                    <a:pt x="414454" y="691858"/>
                    <a:pt x="400855" y="689138"/>
                    <a:pt x="387257" y="683699"/>
                  </a:cubicBezTo>
                  <a:cubicBezTo>
                    <a:pt x="373659" y="678260"/>
                    <a:pt x="360060" y="672820"/>
                    <a:pt x="351901" y="664661"/>
                  </a:cubicBezTo>
                  <a:cubicBezTo>
                    <a:pt x="330144" y="645624"/>
                    <a:pt x="316546" y="621147"/>
                    <a:pt x="305667" y="596670"/>
                  </a:cubicBezTo>
                  <a:cubicBezTo>
                    <a:pt x="292069" y="569473"/>
                    <a:pt x="281190" y="539557"/>
                    <a:pt x="270312" y="509641"/>
                  </a:cubicBezTo>
                  <a:cubicBezTo>
                    <a:pt x="264872" y="493323"/>
                    <a:pt x="256713" y="477005"/>
                    <a:pt x="251274" y="460687"/>
                  </a:cubicBezTo>
                  <a:cubicBezTo>
                    <a:pt x="240395" y="433491"/>
                    <a:pt x="232236" y="409014"/>
                    <a:pt x="224077" y="381817"/>
                  </a:cubicBezTo>
                  <a:cubicBezTo>
                    <a:pt x="218638" y="365499"/>
                    <a:pt x="213199" y="346462"/>
                    <a:pt x="207759" y="330144"/>
                  </a:cubicBezTo>
                  <a:cubicBezTo>
                    <a:pt x="202320" y="316545"/>
                    <a:pt x="196881" y="300228"/>
                    <a:pt x="191442" y="286629"/>
                  </a:cubicBezTo>
                  <a:cubicBezTo>
                    <a:pt x="188722" y="281190"/>
                    <a:pt x="186002" y="278470"/>
                    <a:pt x="183283" y="278470"/>
                  </a:cubicBezTo>
                  <a:cubicBezTo>
                    <a:pt x="180563" y="278470"/>
                    <a:pt x="180563" y="286629"/>
                    <a:pt x="180563" y="292069"/>
                  </a:cubicBezTo>
                  <a:cubicBezTo>
                    <a:pt x="180563" y="297508"/>
                    <a:pt x="180563" y="302947"/>
                    <a:pt x="180563" y="305667"/>
                  </a:cubicBezTo>
                  <a:cubicBezTo>
                    <a:pt x="180563" y="321985"/>
                    <a:pt x="183283" y="338303"/>
                    <a:pt x="183283" y="354621"/>
                  </a:cubicBezTo>
                  <a:cubicBezTo>
                    <a:pt x="183283" y="387257"/>
                    <a:pt x="186002" y="417173"/>
                    <a:pt x="188722" y="449809"/>
                  </a:cubicBezTo>
                  <a:cubicBezTo>
                    <a:pt x="188722" y="460687"/>
                    <a:pt x="188722" y="468846"/>
                    <a:pt x="188722" y="479725"/>
                  </a:cubicBezTo>
                  <a:cubicBezTo>
                    <a:pt x="188722" y="501482"/>
                    <a:pt x="188722" y="523239"/>
                    <a:pt x="188722" y="542277"/>
                  </a:cubicBezTo>
                  <a:cubicBezTo>
                    <a:pt x="188722" y="566754"/>
                    <a:pt x="186002" y="591231"/>
                    <a:pt x="186002" y="615708"/>
                  </a:cubicBezTo>
                  <a:cubicBezTo>
                    <a:pt x="186002" y="623867"/>
                    <a:pt x="186002" y="632026"/>
                    <a:pt x="186002" y="637465"/>
                  </a:cubicBezTo>
                  <a:cubicBezTo>
                    <a:pt x="186002" y="645624"/>
                    <a:pt x="183283" y="656502"/>
                    <a:pt x="183283" y="664661"/>
                  </a:cubicBezTo>
                  <a:cubicBezTo>
                    <a:pt x="202320" y="664661"/>
                    <a:pt x="218638" y="664661"/>
                    <a:pt x="226797" y="664661"/>
                  </a:cubicBezTo>
                  <a:cubicBezTo>
                    <a:pt x="234956" y="664661"/>
                    <a:pt x="253994" y="664661"/>
                    <a:pt x="253994" y="680979"/>
                  </a:cubicBezTo>
                  <a:cubicBezTo>
                    <a:pt x="253994" y="689138"/>
                    <a:pt x="253994" y="691858"/>
                    <a:pt x="248554" y="697297"/>
                  </a:cubicBezTo>
                  <a:cubicBezTo>
                    <a:pt x="245835" y="702737"/>
                    <a:pt x="240395" y="705456"/>
                    <a:pt x="234956" y="705456"/>
                  </a:cubicBezTo>
                  <a:cubicBezTo>
                    <a:pt x="226797" y="708176"/>
                    <a:pt x="224077" y="708176"/>
                    <a:pt x="218638" y="708176"/>
                  </a:cubicBezTo>
                  <a:cubicBezTo>
                    <a:pt x="215918" y="708176"/>
                    <a:pt x="199600" y="708176"/>
                    <a:pt x="183283" y="708176"/>
                  </a:cubicBezTo>
                  <a:cubicBezTo>
                    <a:pt x="166965" y="708176"/>
                    <a:pt x="153366" y="708176"/>
                    <a:pt x="150647" y="708176"/>
                  </a:cubicBezTo>
                  <a:cubicBezTo>
                    <a:pt x="139768" y="708176"/>
                    <a:pt x="120730" y="708176"/>
                    <a:pt x="107132" y="708176"/>
                  </a:cubicBezTo>
                  <a:cubicBezTo>
                    <a:pt x="101693" y="708176"/>
                    <a:pt x="96253" y="708176"/>
                    <a:pt x="88094" y="708176"/>
                  </a:cubicBezTo>
                  <a:cubicBezTo>
                    <a:pt x="82655" y="708176"/>
                    <a:pt x="74496" y="708176"/>
                    <a:pt x="69057" y="702737"/>
                  </a:cubicBezTo>
                  <a:cubicBezTo>
                    <a:pt x="63618" y="700017"/>
                    <a:pt x="58178" y="691858"/>
                    <a:pt x="58178" y="686419"/>
                  </a:cubicBezTo>
                  <a:cubicBezTo>
                    <a:pt x="58178" y="683699"/>
                    <a:pt x="58178" y="680979"/>
                    <a:pt x="60898" y="678260"/>
                  </a:cubicBezTo>
                  <a:cubicBezTo>
                    <a:pt x="63618" y="675540"/>
                    <a:pt x="71777" y="672820"/>
                    <a:pt x="77216" y="670101"/>
                  </a:cubicBezTo>
                  <a:cubicBezTo>
                    <a:pt x="90814" y="667381"/>
                    <a:pt x="115291" y="664661"/>
                    <a:pt x="120730" y="664661"/>
                  </a:cubicBezTo>
                  <a:cubicBezTo>
                    <a:pt x="123450" y="664661"/>
                    <a:pt x="126170" y="664661"/>
                    <a:pt x="131609" y="664661"/>
                  </a:cubicBezTo>
                  <a:cubicBezTo>
                    <a:pt x="131609" y="623867"/>
                    <a:pt x="134329" y="583072"/>
                    <a:pt x="134329" y="539557"/>
                  </a:cubicBezTo>
                  <a:cubicBezTo>
                    <a:pt x="134329" y="528679"/>
                    <a:pt x="134329" y="515080"/>
                    <a:pt x="134329" y="504202"/>
                  </a:cubicBezTo>
                  <a:cubicBezTo>
                    <a:pt x="131609" y="460687"/>
                    <a:pt x="131609" y="417173"/>
                    <a:pt x="131609" y="376378"/>
                  </a:cubicBezTo>
                  <a:cubicBezTo>
                    <a:pt x="131609" y="351901"/>
                    <a:pt x="131609" y="327424"/>
                    <a:pt x="131609" y="302947"/>
                  </a:cubicBezTo>
                  <a:cubicBezTo>
                    <a:pt x="131609" y="275751"/>
                    <a:pt x="131609" y="248554"/>
                    <a:pt x="134329" y="221357"/>
                  </a:cubicBezTo>
                  <a:cubicBezTo>
                    <a:pt x="134329" y="188722"/>
                    <a:pt x="137048" y="156086"/>
                    <a:pt x="137048" y="123450"/>
                  </a:cubicBezTo>
                  <a:cubicBezTo>
                    <a:pt x="126170" y="123450"/>
                    <a:pt x="115291" y="123450"/>
                    <a:pt x="107132" y="123450"/>
                  </a:cubicBezTo>
                  <a:cubicBezTo>
                    <a:pt x="101693" y="123450"/>
                    <a:pt x="96253" y="123450"/>
                    <a:pt x="88094" y="123450"/>
                  </a:cubicBezTo>
                  <a:cubicBezTo>
                    <a:pt x="82655" y="123450"/>
                    <a:pt x="74496" y="120730"/>
                    <a:pt x="69057" y="118011"/>
                  </a:cubicBezTo>
                  <a:cubicBezTo>
                    <a:pt x="63618" y="115291"/>
                    <a:pt x="58178" y="107132"/>
                    <a:pt x="58178" y="101693"/>
                  </a:cubicBezTo>
                  <a:cubicBezTo>
                    <a:pt x="58178" y="98973"/>
                    <a:pt x="58178" y="96253"/>
                    <a:pt x="60898" y="93534"/>
                  </a:cubicBezTo>
                  <a:cubicBezTo>
                    <a:pt x="63618" y="90814"/>
                    <a:pt x="71777" y="88095"/>
                    <a:pt x="77216" y="85375"/>
                  </a:cubicBezTo>
                  <a:cubicBezTo>
                    <a:pt x="90814" y="82655"/>
                    <a:pt x="126170" y="79936"/>
                    <a:pt x="131609" y="79936"/>
                  </a:cubicBezTo>
                  <a:cubicBezTo>
                    <a:pt x="137048" y="79936"/>
                    <a:pt x="147927" y="79936"/>
                    <a:pt x="161525" y="79936"/>
                  </a:cubicBezTo>
                  <a:cubicBezTo>
                    <a:pt x="166965" y="74496"/>
                    <a:pt x="172404" y="71776"/>
                    <a:pt x="177843" y="66337"/>
                  </a:cubicBezTo>
                  <a:cubicBezTo>
                    <a:pt x="186002" y="60898"/>
                    <a:pt x="194161" y="58178"/>
                    <a:pt x="202320" y="58178"/>
                  </a:cubicBezTo>
                  <a:cubicBezTo>
                    <a:pt x="215918" y="58178"/>
                    <a:pt x="226797" y="63618"/>
                    <a:pt x="234956" y="77216"/>
                  </a:cubicBezTo>
                  <a:cubicBezTo>
                    <a:pt x="240395" y="88095"/>
                    <a:pt x="248554" y="96253"/>
                    <a:pt x="251274" y="107132"/>
                  </a:cubicBezTo>
                  <a:cubicBezTo>
                    <a:pt x="256713" y="120730"/>
                    <a:pt x="259433" y="134329"/>
                    <a:pt x="267592" y="147927"/>
                  </a:cubicBezTo>
                  <a:cubicBezTo>
                    <a:pt x="273031" y="158806"/>
                    <a:pt x="275751" y="172404"/>
                    <a:pt x="281190" y="183282"/>
                  </a:cubicBezTo>
                  <a:cubicBezTo>
                    <a:pt x="286630" y="196881"/>
                    <a:pt x="292069" y="210479"/>
                    <a:pt x="297508" y="224077"/>
                  </a:cubicBezTo>
                  <a:cubicBezTo>
                    <a:pt x="300228" y="237676"/>
                    <a:pt x="305667" y="251274"/>
                    <a:pt x="308387" y="264872"/>
                  </a:cubicBezTo>
                  <a:cubicBezTo>
                    <a:pt x="311107" y="278470"/>
                    <a:pt x="311107" y="289349"/>
                    <a:pt x="319265" y="300228"/>
                  </a:cubicBezTo>
                  <a:cubicBezTo>
                    <a:pt x="332864" y="324704"/>
                    <a:pt x="346462" y="351901"/>
                    <a:pt x="351901" y="379098"/>
                  </a:cubicBezTo>
                  <a:cubicBezTo>
                    <a:pt x="354621" y="392696"/>
                    <a:pt x="360060" y="403575"/>
                    <a:pt x="365500" y="417173"/>
                  </a:cubicBezTo>
                  <a:cubicBezTo>
                    <a:pt x="373659" y="430771"/>
                    <a:pt x="373659" y="444369"/>
                    <a:pt x="379098" y="457968"/>
                  </a:cubicBezTo>
                  <a:cubicBezTo>
                    <a:pt x="381818" y="471566"/>
                    <a:pt x="387257" y="482445"/>
                    <a:pt x="395416" y="496043"/>
                  </a:cubicBezTo>
                  <a:cubicBezTo>
                    <a:pt x="398136" y="501482"/>
                    <a:pt x="403575" y="506921"/>
                    <a:pt x="406295" y="512361"/>
                  </a:cubicBezTo>
                  <a:cubicBezTo>
                    <a:pt x="409014" y="517800"/>
                    <a:pt x="409014" y="525959"/>
                    <a:pt x="411734" y="531398"/>
                  </a:cubicBezTo>
                  <a:cubicBezTo>
                    <a:pt x="414454" y="539557"/>
                    <a:pt x="417173" y="550436"/>
                    <a:pt x="419893" y="558595"/>
                  </a:cubicBezTo>
                  <a:cubicBezTo>
                    <a:pt x="422613" y="561314"/>
                    <a:pt x="422613" y="564034"/>
                    <a:pt x="425332" y="564034"/>
                  </a:cubicBezTo>
                  <a:cubicBezTo>
                    <a:pt x="428052" y="564034"/>
                    <a:pt x="428052" y="561314"/>
                    <a:pt x="430771" y="558595"/>
                  </a:cubicBezTo>
                  <a:cubicBezTo>
                    <a:pt x="430771" y="555875"/>
                    <a:pt x="430771" y="553156"/>
                    <a:pt x="430771" y="550436"/>
                  </a:cubicBezTo>
                  <a:cubicBezTo>
                    <a:pt x="430771" y="534118"/>
                    <a:pt x="430771" y="517800"/>
                    <a:pt x="430771" y="501482"/>
                  </a:cubicBezTo>
                  <a:cubicBezTo>
                    <a:pt x="430771" y="468846"/>
                    <a:pt x="433491" y="436210"/>
                    <a:pt x="430771" y="403575"/>
                  </a:cubicBezTo>
                  <a:cubicBezTo>
                    <a:pt x="430771" y="373658"/>
                    <a:pt x="425332" y="343742"/>
                    <a:pt x="425332" y="313826"/>
                  </a:cubicBezTo>
                  <a:cubicBezTo>
                    <a:pt x="425332" y="292069"/>
                    <a:pt x="425332" y="270311"/>
                    <a:pt x="425332" y="248554"/>
                  </a:cubicBezTo>
                  <a:cubicBezTo>
                    <a:pt x="425332" y="234956"/>
                    <a:pt x="425332" y="224077"/>
                    <a:pt x="425332" y="210479"/>
                  </a:cubicBezTo>
                  <a:cubicBezTo>
                    <a:pt x="425332" y="191441"/>
                    <a:pt x="422613" y="172404"/>
                    <a:pt x="422613" y="153366"/>
                  </a:cubicBezTo>
                  <a:cubicBezTo>
                    <a:pt x="422613" y="142488"/>
                    <a:pt x="422613" y="134329"/>
                    <a:pt x="425332" y="123450"/>
                  </a:cubicBezTo>
                  <a:cubicBezTo>
                    <a:pt x="417173" y="123450"/>
                    <a:pt x="406295" y="123450"/>
                    <a:pt x="398136" y="123450"/>
                  </a:cubicBezTo>
                  <a:cubicBezTo>
                    <a:pt x="392696" y="123450"/>
                    <a:pt x="387257" y="123450"/>
                    <a:pt x="379098" y="123450"/>
                  </a:cubicBezTo>
                  <a:cubicBezTo>
                    <a:pt x="373659" y="123450"/>
                    <a:pt x="365500" y="120730"/>
                    <a:pt x="360060" y="118011"/>
                  </a:cubicBezTo>
                  <a:cubicBezTo>
                    <a:pt x="354621" y="115291"/>
                    <a:pt x="349182" y="107132"/>
                    <a:pt x="349182" y="101693"/>
                  </a:cubicBezTo>
                  <a:cubicBezTo>
                    <a:pt x="349182" y="98973"/>
                    <a:pt x="349182" y="96253"/>
                    <a:pt x="351901" y="93534"/>
                  </a:cubicBezTo>
                  <a:cubicBezTo>
                    <a:pt x="354621" y="90814"/>
                    <a:pt x="362780" y="88095"/>
                    <a:pt x="368219" y="85375"/>
                  </a:cubicBezTo>
                  <a:cubicBezTo>
                    <a:pt x="381818" y="82655"/>
                    <a:pt x="417173" y="79936"/>
                    <a:pt x="422613" y="79936"/>
                  </a:cubicBezTo>
                  <a:cubicBezTo>
                    <a:pt x="428052" y="79936"/>
                    <a:pt x="433491" y="79936"/>
                    <a:pt x="444370" y="79936"/>
                  </a:cubicBezTo>
                  <a:cubicBezTo>
                    <a:pt x="449809" y="74496"/>
                    <a:pt x="455248" y="71776"/>
                    <a:pt x="463407" y="71776"/>
                  </a:cubicBezTo>
                  <a:cubicBezTo>
                    <a:pt x="471566" y="71776"/>
                    <a:pt x="477006" y="74496"/>
                    <a:pt x="477006" y="79936"/>
                  </a:cubicBezTo>
                  <a:cubicBezTo>
                    <a:pt x="490604" y="82655"/>
                    <a:pt x="504202" y="79936"/>
                    <a:pt x="512361" y="79936"/>
                  </a:cubicBezTo>
                  <a:lnTo>
                    <a:pt x="512361" y="79936"/>
                  </a:lnTo>
                  <a:close/>
                </a:path>
              </a:pathLst>
            </a:custGeom>
            <a:grpFill/>
            <a:ln w="271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97BA53C-5927-4890-95E0-16501B2A2A63}"/>
                </a:ext>
              </a:extLst>
            </p:cNvPr>
            <p:cNvSpPr/>
            <p:nvPr/>
          </p:nvSpPr>
          <p:spPr>
            <a:xfrm>
              <a:off x="2987430" y="4242177"/>
              <a:ext cx="494979" cy="674476"/>
            </a:xfrm>
            <a:custGeom>
              <a:avLst/>
              <a:gdLst>
                <a:gd name="connsiteX0" fmla="*/ 228453 w 494979"/>
                <a:gd name="connsiteY0" fmla="*/ 97907 h 674476"/>
                <a:gd name="connsiteX1" fmla="*/ 212135 w 494979"/>
                <a:gd name="connsiteY1" fmla="*/ 119665 h 674476"/>
                <a:gd name="connsiteX2" fmla="*/ 203976 w 494979"/>
                <a:gd name="connsiteY2" fmla="*/ 152300 h 674476"/>
                <a:gd name="connsiteX3" fmla="*/ 201256 w 494979"/>
                <a:gd name="connsiteY3" fmla="*/ 168618 h 674476"/>
                <a:gd name="connsiteX4" fmla="*/ 198537 w 494979"/>
                <a:gd name="connsiteY4" fmla="*/ 184936 h 674476"/>
                <a:gd name="connsiteX5" fmla="*/ 190378 w 494979"/>
                <a:gd name="connsiteY5" fmla="*/ 220292 h 674476"/>
                <a:gd name="connsiteX6" fmla="*/ 171340 w 494979"/>
                <a:gd name="connsiteY6" fmla="*/ 291003 h 674476"/>
                <a:gd name="connsiteX7" fmla="*/ 163180 w 494979"/>
                <a:gd name="connsiteY7" fmla="*/ 323639 h 674476"/>
                <a:gd name="connsiteX8" fmla="*/ 152302 w 494979"/>
                <a:gd name="connsiteY8" fmla="*/ 361714 h 674476"/>
                <a:gd name="connsiteX9" fmla="*/ 146862 w 494979"/>
                <a:gd name="connsiteY9" fmla="*/ 388910 h 674476"/>
                <a:gd name="connsiteX10" fmla="*/ 152302 w 494979"/>
                <a:gd name="connsiteY10" fmla="*/ 391630 h 674476"/>
                <a:gd name="connsiteX11" fmla="*/ 174060 w 494979"/>
                <a:gd name="connsiteY11" fmla="*/ 391630 h 674476"/>
                <a:gd name="connsiteX12" fmla="*/ 195817 w 494979"/>
                <a:gd name="connsiteY12" fmla="*/ 388910 h 674476"/>
                <a:gd name="connsiteX13" fmla="*/ 214855 w 494979"/>
                <a:gd name="connsiteY13" fmla="*/ 388910 h 674476"/>
                <a:gd name="connsiteX14" fmla="*/ 239332 w 494979"/>
                <a:gd name="connsiteY14" fmla="*/ 388910 h 674476"/>
                <a:gd name="connsiteX15" fmla="*/ 252930 w 494979"/>
                <a:gd name="connsiteY15" fmla="*/ 386191 h 674476"/>
                <a:gd name="connsiteX16" fmla="*/ 261089 w 494979"/>
                <a:gd name="connsiteY16" fmla="*/ 386191 h 674476"/>
                <a:gd name="connsiteX17" fmla="*/ 258369 w 494979"/>
                <a:gd name="connsiteY17" fmla="*/ 367153 h 674476"/>
                <a:gd name="connsiteX18" fmla="*/ 252930 w 494979"/>
                <a:gd name="connsiteY18" fmla="*/ 331797 h 674476"/>
                <a:gd name="connsiteX19" fmla="*/ 250210 w 494979"/>
                <a:gd name="connsiteY19" fmla="*/ 244769 h 674476"/>
                <a:gd name="connsiteX20" fmla="*/ 244771 w 494979"/>
                <a:gd name="connsiteY20" fmla="*/ 203974 h 674476"/>
                <a:gd name="connsiteX21" fmla="*/ 239332 w 494979"/>
                <a:gd name="connsiteY21" fmla="*/ 157740 h 674476"/>
                <a:gd name="connsiteX22" fmla="*/ 236612 w 494979"/>
                <a:gd name="connsiteY22" fmla="*/ 119665 h 674476"/>
                <a:gd name="connsiteX23" fmla="*/ 228453 w 494979"/>
                <a:gd name="connsiteY23" fmla="*/ 97907 h 674476"/>
                <a:gd name="connsiteX24" fmla="*/ 274687 w 494979"/>
                <a:gd name="connsiteY24" fmla="*/ 0 h 674476"/>
                <a:gd name="connsiteX25" fmla="*/ 304603 w 494979"/>
                <a:gd name="connsiteY25" fmla="*/ 5439 h 674476"/>
                <a:gd name="connsiteX26" fmla="*/ 320921 w 494979"/>
                <a:gd name="connsiteY26" fmla="*/ 24477 h 674476"/>
                <a:gd name="connsiteX27" fmla="*/ 334519 w 494979"/>
                <a:gd name="connsiteY27" fmla="*/ 43515 h 674476"/>
                <a:gd name="connsiteX28" fmla="*/ 339959 w 494979"/>
                <a:gd name="connsiteY28" fmla="*/ 65272 h 674476"/>
                <a:gd name="connsiteX29" fmla="*/ 348118 w 494979"/>
                <a:gd name="connsiteY29" fmla="*/ 114226 h 674476"/>
                <a:gd name="connsiteX30" fmla="*/ 361716 w 494979"/>
                <a:gd name="connsiteY30" fmla="*/ 163180 h 674476"/>
                <a:gd name="connsiteX31" fmla="*/ 369875 w 494979"/>
                <a:gd name="connsiteY31" fmla="*/ 220293 h 674476"/>
                <a:gd name="connsiteX32" fmla="*/ 378034 w 494979"/>
                <a:gd name="connsiteY32" fmla="*/ 274686 h 674476"/>
                <a:gd name="connsiteX33" fmla="*/ 383473 w 494979"/>
                <a:gd name="connsiteY33" fmla="*/ 301883 h 674476"/>
                <a:gd name="connsiteX34" fmla="*/ 391632 w 494979"/>
                <a:gd name="connsiteY34" fmla="*/ 337238 h 674476"/>
                <a:gd name="connsiteX35" fmla="*/ 397071 w 494979"/>
                <a:gd name="connsiteY35" fmla="*/ 364435 h 674476"/>
                <a:gd name="connsiteX36" fmla="*/ 405230 w 494979"/>
                <a:gd name="connsiteY36" fmla="*/ 383473 h 674476"/>
                <a:gd name="connsiteX37" fmla="*/ 416109 w 494979"/>
                <a:gd name="connsiteY37" fmla="*/ 386192 h 674476"/>
                <a:gd name="connsiteX38" fmla="*/ 426988 w 494979"/>
                <a:gd name="connsiteY38" fmla="*/ 386192 h 674476"/>
                <a:gd name="connsiteX39" fmla="*/ 454184 w 494979"/>
                <a:gd name="connsiteY39" fmla="*/ 397071 h 674476"/>
                <a:gd name="connsiteX40" fmla="*/ 456904 w 494979"/>
                <a:gd name="connsiteY40" fmla="*/ 405230 h 674476"/>
                <a:gd name="connsiteX41" fmla="*/ 451465 w 494979"/>
                <a:gd name="connsiteY41" fmla="*/ 416108 h 674476"/>
                <a:gd name="connsiteX42" fmla="*/ 432427 w 494979"/>
                <a:gd name="connsiteY42" fmla="*/ 429707 h 674476"/>
                <a:gd name="connsiteX43" fmla="*/ 421548 w 494979"/>
                <a:gd name="connsiteY43" fmla="*/ 432426 h 674476"/>
                <a:gd name="connsiteX44" fmla="*/ 413389 w 494979"/>
                <a:gd name="connsiteY44" fmla="*/ 435146 h 674476"/>
                <a:gd name="connsiteX45" fmla="*/ 413389 w 494979"/>
                <a:gd name="connsiteY45" fmla="*/ 440585 h 674476"/>
                <a:gd name="connsiteX46" fmla="*/ 416109 w 494979"/>
                <a:gd name="connsiteY46" fmla="*/ 451464 h 674476"/>
                <a:gd name="connsiteX47" fmla="*/ 418829 w 494979"/>
                <a:gd name="connsiteY47" fmla="*/ 465062 h 674476"/>
                <a:gd name="connsiteX48" fmla="*/ 418829 w 494979"/>
                <a:gd name="connsiteY48" fmla="*/ 475941 h 674476"/>
                <a:gd name="connsiteX49" fmla="*/ 418829 w 494979"/>
                <a:gd name="connsiteY49" fmla="*/ 486820 h 674476"/>
                <a:gd name="connsiteX50" fmla="*/ 426988 w 494979"/>
                <a:gd name="connsiteY50" fmla="*/ 516736 h 674476"/>
                <a:gd name="connsiteX51" fmla="*/ 432427 w 494979"/>
                <a:gd name="connsiteY51" fmla="*/ 543932 h 674476"/>
                <a:gd name="connsiteX52" fmla="*/ 437866 w 494979"/>
                <a:gd name="connsiteY52" fmla="*/ 573848 h 674476"/>
                <a:gd name="connsiteX53" fmla="*/ 443306 w 494979"/>
                <a:gd name="connsiteY53" fmla="*/ 606484 h 674476"/>
                <a:gd name="connsiteX54" fmla="*/ 446025 w 494979"/>
                <a:gd name="connsiteY54" fmla="*/ 617363 h 674476"/>
                <a:gd name="connsiteX55" fmla="*/ 470502 w 494979"/>
                <a:gd name="connsiteY55" fmla="*/ 617363 h 674476"/>
                <a:gd name="connsiteX56" fmla="*/ 494979 w 494979"/>
                <a:gd name="connsiteY56" fmla="*/ 641840 h 674476"/>
                <a:gd name="connsiteX57" fmla="*/ 486820 w 494979"/>
                <a:gd name="connsiteY57" fmla="*/ 655438 h 674476"/>
                <a:gd name="connsiteX58" fmla="*/ 470502 w 494979"/>
                <a:gd name="connsiteY58" fmla="*/ 663597 h 674476"/>
                <a:gd name="connsiteX59" fmla="*/ 446025 w 494979"/>
                <a:gd name="connsiteY59" fmla="*/ 666317 h 674476"/>
                <a:gd name="connsiteX60" fmla="*/ 424268 w 494979"/>
                <a:gd name="connsiteY60" fmla="*/ 666317 h 674476"/>
                <a:gd name="connsiteX61" fmla="*/ 416109 w 494979"/>
                <a:gd name="connsiteY61" fmla="*/ 666317 h 674476"/>
                <a:gd name="connsiteX62" fmla="*/ 402511 w 494979"/>
                <a:gd name="connsiteY62" fmla="*/ 671756 h 674476"/>
                <a:gd name="connsiteX63" fmla="*/ 386193 w 494979"/>
                <a:gd name="connsiteY63" fmla="*/ 674476 h 674476"/>
                <a:gd name="connsiteX64" fmla="*/ 350837 w 494979"/>
                <a:gd name="connsiteY64" fmla="*/ 669036 h 674476"/>
                <a:gd name="connsiteX65" fmla="*/ 329080 w 494979"/>
                <a:gd name="connsiteY65" fmla="*/ 669036 h 674476"/>
                <a:gd name="connsiteX66" fmla="*/ 280126 w 494979"/>
                <a:gd name="connsiteY66" fmla="*/ 669036 h 674476"/>
                <a:gd name="connsiteX67" fmla="*/ 255649 w 494979"/>
                <a:gd name="connsiteY67" fmla="*/ 663597 h 674476"/>
                <a:gd name="connsiteX68" fmla="*/ 239331 w 494979"/>
                <a:gd name="connsiteY68" fmla="*/ 647279 h 674476"/>
                <a:gd name="connsiteX69" fmla="*/ 263808 w 494979"/>
                <a:gd name="connsiteY69" fmla="*/ 630961 h 674476"/>
                <a:gd name="connsiteX70" fmla="*/ 291005 w 494979"/>
                <a:gd name="connsiteY70" fmla="*/ 628241 h 674476"/>
                <a:gd name="connsiteX71" fmla="*/ 288285 w 494979"/>
                <a:gd name="connsiteY71" fmla="*/ 609204 h 674476"/>
                <a:gd name="connsiteX72" fmla="*/ 285565 w 494979"/>
                <a:gd name="connsiteY72" fmla="*/ 582007 h 674476"/>
                <a:gd name="connsiteX73" fmla="*/ 282846 w 494979"/>
                <a:gd name="connsiteY73" fmla="*/ 568409 h 674476"/>
                <a:gd name="connsiteX74" fmla="*/ 285565 w 494979"/>
                <a:gd name="connsiteY74" fmla="*/ 554811 h 674476"/>
                <a:gd name="connsiteX75" fmla="*/ 280126 w 494979"/>
                <a:gd name="connsiteY75" fmla="*/ 538493 h 674476"/>
                <a:gd name="connsiteX76" fmla="*/ 274687 w 494979"/>
                <a:gd name="connsiteY76" fmla="*/ 505857 h 674476"/>
                <a:gd name="connsiteX77" fmla="*/ 271967 w 494979"/>
                <a:gd name="connsiteY77" fmla="*/ 478660 h 674476"/>
                <a:gd name="connsiteX78" fmla="*/ 269247 w 494979"/>
                <a:gd name="connsiteY78" fmla="*/ 446025 h 674476"/>
                <a:gd name="connsiteX79" fmla="*/ 263808 w 494979"/>
                <a:gd name="connsiteY79" fmla="*/ 437866 h 674476"/>
                <a:gd name="connsiteX80" fmla="*/ 252929 w 494979"/>
                <a:gd name="connsiteY80" fmla="*/ 437866 h 674476"/>
                <a:gd name="connsiteX81" fmla="*/ 223013 w 494979"/>
                <a:gd name="connsiteY81" fmla="*/ 440585 h 674476"/>
                <a:gd name="connsiteX82" fmla="*/ 193097 w 494979"/>
                <a:gd name="connsiteY82" fmla="*/ 443305 h 674476"/>
                <a:gd name="connsiteX83" fmla="*/ 168620 w 494979"/>
                <a:gd name="connsiteY83" fmla="*/ 443305 h 674476"/>
                <a:gd name="connsiteX84" fmla="*/ 146862 w 494979"/>
                <a:gd name="connsiteY84" fmla="*/ 440585 h 674476"/>
                <a:gd name="connsiteX85" fmla="*/ 138703 w 494979"/>
                <a:gd name="connsiteY85" fmla="*/ 454184 h 674476"/>
                <a:gd name="connsiteX86" fmla="*/ 133263 w 494979"/>
                <a:gd name="connsiteY86" fmla="*/ 486820 h 674476"/>
                <a:gd name="connsiteX87" fmla="*/ 122385 w 494979"/>
                <a:gd name="connsiteY87" fmla="*/ 541213 h 674476"/>
                <a:gd name="connsiteX88" fmla="*/ 106067 w 494979"/>
                <a:gd name="connsiteY88" fmla="*/ 614643 h 674476"/>
                <a:gd name="connsiteX89" fmla="*/ 135983 w 494979"/>
                <a:gd name="connsiteY89" fmla="*/ 614643 h 674476"/>
                <a:gd name="connsiteX90" fmla="*/ 171340 w 494979"/>
                <a:gd name="connsiteY90" fmla="*/ 630961 h 674476"/>
                <a:gd name="connsiteX91" fmla="*/ 165900 w 494979"/>
                <a:gd name="connsiteY91" fmla="*/ 647279 h 674476"/>
                <a:gd name="connsiteX92" fmla="*/ 149581 w 494979"/>
                <a:gd name="connsiteY92" fmla="*/ 655438 h 674476"/>
                <a:gd name="connsiteX93" fmla="*/ 127824 w 494979"/>
                <a:gd name="connsiteY93" fmla="*/ 658158 h 674476"/>
                <a:gd name="connsiteX94" fmla="*/ 106067 w 494979"/>
                <a:gd name="connsiteY94" fmla="*/ 658158 h 674476"/>
                <a:gd name="connsiteX95" fmla="*/ 62552 w 494979"/>
                <a:gd name="connsiteY95" fmla="*/ 658158 h 674476"/>
                <a:gd name="connsiteX96" fmla="*/ 40795 w 494979"/>
                <a:gd name="connsiteY96" fmla="*/ 658158 h 674476"/>
                <a:gd name="connsiteX97" fmla="*/ 16318 w 494979"/>
                <a:gd name="connsiteY97" fmla="*/ 652718 h 674476"/>
                <a:gd name="connsiteX98" fmla="*/ 0 w 494979"/>
                <a:gd name="connsiteY98" fmla="*/ 636401 h 674476"/>
                <a:gd name="connsiteX99" fmla="*/ 2720 w 494979"/>
                <a:gd name="connsiteY99" fmla="*/ 628241 h 674476"/>
                <a:gd name="connsiteX100" fmla="*/ 24477 w 494979"/>
                <a:gd name="connsiteY100" fmla="*/ 620082 h 674476"/>
                <a:gd name="connsiteX101" fmla="*/ 62552 w 494979"/>
                <a:gd name="connsiteY101" fmla="*/ 617363 h 674476"/>
                <a:gd name="connsiteX102" fmla="*/ 62552 w 494979"/>
                <a:gd name="connsiteY102" fmla="*/ 614643 h 674476"/>
                <a:gd name="connsiteX103" fmla="*/ 65272 w 494979"/>
                <a:gd name="connsiteY103" fmla="*/ 587447 h 674476"/>
                <a:gd name="connsiteX104" fmla="*/ 76151 w 494979"/>
                <a:gd name="connsiteY104" fmla="*/ 522175 h 674476"/>
                <a:gd name="connsiteX105" fmla="*/ 87029 w 494979"/>
                <a:gd name="connsiteY105" fmla="*/ 470501 h 674476"/>
                <a:gd name="connsiteX106" fmla="*/ 92469 w 494979"/>
                <a:gd name="connsiteY106" fmla="*/ 446025 h 674476"/>
                <a:gd name="connsiteX107" fmla="*/ 65272 w 494979"/>
                <a:gd name="connsiteY107" fmla="*/ 432426 h 674476"/>
                <a:gd name="connsiteX108" fmla="*/ 54393 w 494979"/>
                <a:gd name="connsiteY108" fmla="*/ 421548 h 674476"/>
                <a:gd name="connsiteX109" fmla="*/ 73431 w 494979"/>
                <a:gd name="connsiteY109" fmla="*/ 407949 h 674476"/>
                <a:gd name="connsiteX110" fmla="*/ 100628 w 494979"/>
                <a:gd name="connsiteY110" fmla="*/ 399790 h 674476"/>
                <a:gd name="connsiteX111" fmla="*/ 108787 w 494979"/>
                <a:gd name="connsiteY111" fmla="*/ 369874 h 674476"/>
                <a:gd name="connsiteX112" fmla="*/ 125105 w 494979"/>
                <a:gd name="connsiteY112" fmla="*/ 307322 h 674476"/>
                <a:gd name="connsiteX113" fmla="*/ 141423 w 494979"/>
                <a:gd name="connsiteY113" fmla="*/ 242051 h 674476"/>
                <a:gd name="connsiteX114" fmla="*/ 155021 w 494979"/>
                <a:gd name="connsiteY114" fmla="*/ 179498 h 674476"/>
                <a:gd name="connsiteX115" fmla="*/ 168620 w 494979"/>
                <a:gd name="connsiteY115" fmla="*/ 119665 h 674476"/>
                <a:gd name="connsiteX116" fmla="*/ 193097 w 494979"/>
                <a:gd name="connsiteY116" fmla="*/ 57113 h 674476"/>
                <a:gd name="connsiteX117" fmla="*/ 201256 w 494979"/>
                <a:gd name="connsiteY117" fmla="*/ 38075 h 674476"/>
                <a:gd name="connsiteX118" fmla="*/ 217574 w 494979"/>
                <a:gd name="connsiteY118" fmla="*/ 13598 h 674476"/>
                <a:gd name="connsiteX119" fmla="*/ 274687 w 494979"/>
                <a:gd name="connsiteY119" fmla="*/ 0 h 67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494979" h="674476">
                  <a:moveTo>
                    <a:pt x="228453" y="97907"/>
                  </a:moveTo>
                  <a:cubicBezTo>
                    <a:pt x="220294" y="97907"/>
                    <a:pt x="212135" y="114225"/>
                    <a:pt x="212135" y="119665"/>
                  </a:cubicBezTo>
                  <a:cubicBezTo>
                    <a:pt x="209415" y="130543"/>
                    <a:pt x="206696" y="144141"/>
                    <a:pt x="203976" y="152300"/>
                  </a:cubicBezTo>
                  <a:cubicBezTo>
                    <a:pt x="201256" y="157740"/>
                    <a:pt x="201256" y="163179"/>
                    <a:pt x="201256" y="168618"/>
                  </a:cubicBezTo>
                  <a:cubicBezTo>
                    <a:pt x="201256" y="174058"/>
                    <a:pt x="198537" y="179497"/>
                    <a:pt x="198537" y="184936"/>
                  </a:cubicBezTo>
                  <a:cubicBezTo>
                    <a:pt x="195817" y="195815"/>
                    <a:pt x="193097" y="209413"/>
                    <a:pt x="190378" y="220292"/>
                  </a:cubicBezTo>
                  <a:cubicBezTo>
                    <a:pt x="187658" y="244769"/>
                    <a:pt x="179499" y="269246"/>
                    <a:pt x="171340" y="291003"/>
                  </a:cubicBezTo>
                  <a:cubicBezTo>
                    <a:pt x="168620" y="301881"/>
                    <a:pt x="165900" y="312760"/>
                    <a:pt x="163180" y="323639"/>
                  </a:cubicBezTo>
                  <a:cubicBezTo>
                    <a:pt x="160461" y="337237"/>
                    <a:pt x="157741" y="348115"/>
                    <a:pt x="152302" y="361714"/>
                  </a:cubicBezTo>
                  <a:cubicBezTo>
                    <a:pt x="149582" y="367153"/>
                    <a:pt x="146862" y="383471"/>
                    <a:pt x="146862" y="388910"/>
                  </a:cubicBezTo>
                  <a:cubicBezTo>
                    <a:pt x="146862" y="391630"/>
                    <a:pt x="149582" y="391630"/>
                    <a:pt x="152302" y="391630"/>
                  </a:cubicBezTo>
                  <a:cubicBezTo>
                    <a:pt x="157741" y="391630"/>
                    <a:pt x="171340" y="391630"/>
                    <a:pt x="174060" y="391630"/>
                  </a:cubicBezTo>
                  <a:cubicBezTo>
                    <a:pt x="182219" y="391630"/>
                    <a:pt x="190378" y="391630"/>
                    <a:pt x="195817" y="388910"/>
                  </a:cubicBezTo>
                  <a:cubicBezTo>
                    <a:pt x="201256" y="388910"/>
                    <a:pt x="206696" y="388910"/>
                    <a:pt x="214855" y="388910"/>
                  </a:cubicBezTo>
                  <a:cubicBezTo>
                    <a:pt x="220294" y="388910"/>
                    <a:pt x="228453" y="388910"/>
                    <a:pt x="239332" y="388910"/>
                  </a:cubicBezTo>
                  <a:cubicBezTo>
                    <a:pt x="244771" y="388910"/>
                    <a:pt x="250210" y="388910"/>
                    <a:pt x="252930" y="386191"/>
                  </a:cubicBezTo>
                  <a:cubicBezTo>
                    <a:pt x="258369" y="391630"/>
                    <a:pt x="261089" y="388910"/>
                    <a:pt x="261089" y="386191"/>
                  </a:cubicBezTo>
                  <a:cubicBezTo>
                    <a:pt x="261089" y="380751"/>
                    <a:pt x="258369" y="372592"/>
                    <a:pt x="258369" y="367153"/>
                  </a:cubicBezTo>
                  <a:cubicBezTo>
                    <a:pt x="255650" y="353555"/>
                    <a:pt x="252930" y="342676"/>
                    <a:pt x="252930" y="331797"/>
                  </a:cubicBezTo>
                  <a:cubicBezTo>
                    <a:pt x="252930" y="301881"/>
                    <a:pt x="252930" y="274685"/>
                    <a:pt x="250210" y="244769"/>
                  </a:cubicBezTo>
                  <a:cubicBezTo>
                    <a:pt x="250210" y="231170"/>
                    <a:pt x="247491" y="217572"/>
                    <a:pt x="244771" y="203974"/>
                  </a:cubicBezTo>
                  <a:cubicBezTo>
                    <a:pt x="242051" y="187656"/>
                    <a:pt x="239332" y="174058"/>
                    <a:pt x="239332" y="157740"/>
                  </a:cubicBezTo>
                  <a:cubicBezTo>
                    <a:pt x="239332" y="152300"/>
                    <a:pt x="239332" y="133263"/>
                    <a:pt x="236612" y="119665"/>
                  </a:cubicBezTo>
                  <a:cubicBezTo>
                    <a:pt x="236612" y="106066"/>
                    <a:pt x="233892" y="97907"/>
                    <a:pt x="228453" y="97907"/>
                  </a:cubicBezTo>
                  <a:close/>
                  <a:moveTo>
                    <a:pt x="274687" y="0"/>
                  </a:moveTo>
                  <a:cubicBezTo>
                    <a:pt x="288285" y="0"/>
                    <a:pt x="293724" y="2720"/>
                    <a:pt x="304603" y="5439"/>
                  </a:cubicBezTo>
                  <a:cubicBezTo>
                    <a:pt x="315482" y="10879"/>
                    <a:pt x="315482" y="16318"/>
                    <a:pt x="320921" y="24477"/>
                  </a:cubicBezTo>
                  <a:cubicBezTo>
                    <a:pt x="326360" y="29916"/>
                    <a:pt x="331800" y="35356"/>
                    <a:pt x="334519" y="43515"/>
                  </a:cubicBezTo>
                  <a:cubicBezTo>
                    <a:pt x="337239" y="51674"/>
                    <a:pt x="337239" y="57113"/>
                    <a:pt x="339959" y="65272"/>
                  </a:cubicBezTo>
                  <a:cubicBezTo>
                    <a:pt x="345398" y="78870"/>
                    <a:pt x="342678" y="97908"/>
                    <a:pt x="348118" y="114226"/>
                  </a:cubicBezTo>
                  <a:cubicBezTo>
                    <a:pt x="350837" y="130544"/>
                    <a:pt x="358996" y="146863"/>
                    <a:pt x="361716" y="163180"/>
                  </a:cubicBezTo>
                  <a:cubicBezTo>
                    <a:pt x="364435" y="182218"/>
                    <a:pt x="364435" y="201256"/>
                    <a:pt x="369875" y="220293"/>
                  </a:cubicBezTo>
                  <a:cubicBezTo>
                    <a:pt x="375314" y="239331"/>
                    <a:pt x="378034" y="255649"/>
                    <a:pt x="378034" y="274686"/>
                  </a:cubicBezTo>
                  <a:cubicBezTo>
                    <a:pt x="378034" y="282845"/>
                    <a:pt x="380753" y="293724"/>
                    <a:pt x="383473" y="301883"/>
                  </a:cubicBezTo>
                  <a:cubicBezTo>
                    <a:pt x="386193" y="312762"/>
                    <a:pt x="388912" y="326360"/>
                    <a:pt x="391632" y="337238"/>
                  </a:cubicBezTo>
                  <a:cubicBezTo>
                    <a:pt x="391632" y="342678"/>
                    <a:pt x="394352" y="353556"/>
                    <a:pt x="397071" y="364435"/>
                  </a:cubicBezTo>
                  <a:cubicBezTo>
                    <a:pt x="399791" y="372594"/>
                    <a:pt x="402511" y="380753"/>
                    <a:pt x="405230" y="383473"/>
                  </a:cubicBezTo>
                  <a:cubicBezTo>
                    <a:pt x="407950" y="386192"/>
                    <a:pt x="413389" y="386192"/>
                    <a:pt x="416109" y="386192"/>
                  </a:cubicBezTo>
                  <a:cubicBezTo>
                    <a:pt x="418829" y="386192"/>
                    <a:pt x="424268" y="386192"/>
                    <a:pt x="426988" y="386192"/>
                  </a:cubicBezTo>
                  <a:cubicBezTo>
                    <a:pt x="437866" y="386192"/>
                    <a:pt x="448745" y="388912"/>
                    <a:pt x="454184" y="397071"/>
                  </a:cubicBezTo>
                  <a:cubicBezTo>
                    <a:pt x="456904" y="399790"/>
                    <a:pt x="456904" y="402510"/>
                    <a:pt x="456904" y="405230"/>
                  </a:cubicBezTo>
                  <a:cubicBezTo>
                    <a:pt x="456904" y="407949"/>
                    <a:pt x="454184" y="410669"/>
                    <a:pt x="451465" y="416108"/>
                  </a:cubicBezTo>
                  <a:cubicBezTo>
                    <a:pt x="446025" y="421548"/>
                    <a:pt x="440586" y="426987"/>
                    <a:pt x="432427" y="429707"/>
                  </a:cubicBezTo>
                  <a:cubicBezTo>
                    <a:pt x="429707" y="429707"/>
                    <a:pt x="426988" y="432426"/>
                    <a:pt x="421548" y="432426"/>
                  </a:cubicBezTo>
                  <a:cubicBezTo>
                    <a:pt x="418829" y="432426"/>
                    <a:pt x="416109" y="432426"/>
                    <a:pt x="413389" y="435146"/>
                  </a:cubicBezTo>
                  <a:cubicBezTo>
                    <a:pt x="413389" y="435146"/>
                    <a:pt x="413389" y="437866"/>
                    <a:pt x="413389" y="440585"/>
                  </a:cubicBezTo>
                  <a:cubicBezTo>
                    <a:pt x="413389" y="443305"/>
                    <a:pt x="413389" y="448744"/>
                    <a:pt x="416109" y="451464"/>
                  </a:cubicBezTo>
                  <a:cubicBezTo>
                    <a:pt x="416109" y="456903"/>
                    <a:pt x="418829" y="462343"/>
                    <a:pt x="418829" y="465062"/>
                  </a:cubicBezTo>
                  <a:lnTo>
                    <a:pt x="418829" y="475941"/>
                  </a:lnTo>
                  <a:cubicBezTo>
                    <a:pt x="418829" y="481380"/>
                    <a:pt x="418829" y="484100"/>
                    <a:pt x="418829" y="486820"/>
                  </a:cubicBezTo>
                  <a:cubicBezTo>
                    <a:pt x="421548" y="497698"/>
                    <a:pt x="424268" y="505857"/>
                    <a:pt x="426988" y="516736"/>
                  </a:cubicBezTo>
                  <a:cubicBezTo>
                    <a:pt x="426988" y="524895"/>
                    <a:pt x="429707" y="535773"/>
                    <a:pt x="432427" y="543932"/>
                  </a:cubicBezTo>
                  <a:cubicBezTo>
                    <a:pt x="435147" y="554811"/>
                    <a:pt x="437866" y="562970"/>
                    <a:pt x="437866" y="573848"/>
                  </a:cubicBezTo>
                  <a:cubicBezTo>
                    <a:pt x="437866" y="587447"/>
                    <a:pt x="440586" y="595606"/>
                    <a:pt x="443306" y="606484"/>
                  </a:cubicBezTo>
                  <a:cubicBezTo>
                    <a:pt x="443306" y="609204"/>
                    <a:pt x="446025" y="614643"/>
                    <a:pt x="446025" y="617363"/>
                  </a:cubicBezTo>
                  <a:cubicBezTo>
                    <a:pt x="454184" y="617363"/>
                    <a:pt x="462343" y="617363"/>
                    <a:pt x="470502" y="617363"/>
                  </a:cubicBezTo>
                  <a:cubicBezTo>
                    <a:pt x="478661" y="625522"/>
                    <a:pt x="492259" y="630961"/>
                    <a:pt x="494979" y="641840"/>
                  </a:cubicBezTo>
                  <a:cubicBezTo>
                    <a:pt x="494979" y="647279"/>
                    <a:pt x="489540" y="649999"/>
                    <a:pt x="486820" y="655438"/>
                  </a:cubicBezTo>
                  <a:cubicBezTo>
                    <a:pt x="484100" y="660877"/>
                    <a:pt x="475942" y="663597"/>
                    <a:pt x="470502" y="663597"/>
                  </a:cubicBezTo>
                  <a:cubicBezTo>
                    <a:pt x="459623" y="666317"/>
                    <a:pt x="454184" y="666317"/>
                    <a:pt x="446025" y="666317"/>
                  </a:cubicBezTo>
                  <a:cubicBezTo>
                    <a:pt x="440586" y="666317"/>
                    <a:pt x="432427" y="666317"/>
                    <a:pt x="424268" y="666317"/>
                  </a:cubicBezTo>
                  <a:cubicBezTo>
                    <a:pt x="421548" y="666317"/>
                    <a:pt x="418829" y="666317"/>
                    <a:pt x="416109" y="666317"/>
                  </a:cubicBezTo>
                  <a:cubicBezTo>
                    <a:pt x="410670" y="669036"/>
                    <a:pt x="407950" y="669036"/>
                    <a:pt x="402511" y="671756"/>
                  </a:cubicBezTo>
                  <a:cubicBezTo>
                    <a:pt x="397071" y="671756"/>
                    <a:pt x="391632" y="674476"/>
                    <a:pt x="386193" y="674476"/>
                  </a:cubicBezTo>
                  <a:cubicBezTo>
                    <a:pt x="375314" y="674476"/>
                    <a:pt x="361716" y="671756"/>
                    <a:pt x="350837" y="669036"/>
                  </a:cubicBezTo>
                  <a:cubicBezTo>
                    <a:pt x="342678" y="669036"/>
                    <a:pt x="334519" y="669036"/>
                    <a:pt x="329080" y="669036"/>
                  </a:cubicBezTo>
                  <a:cubicBezTo>
                    <a:pt x="307323" y="669036"/>
                    <a:pt x="288285" y="669036"/>
                    <a:pt x="280126" y="669036"/>
                  </a:cubicBezTo>
                  <a:cubicBezTo>
                    <a:pt x="271967" y="669036"/>
                    <a:pt x="261088" y="669036"/>
                    <a:pt x="255649" y="663597"/>
                  </a:cubicBezTo>
                  <a:cubicBezTo>
                    <a:pt x="250210" y="660877"/>
                    <a:pt x="239331" y="655438"/>
                    <a:pt x="239331" y="647279"/>
                  </a:cubicBezTo>
                  <a:cubicBezTo>
                    <a:pt x="239331" y="636401"/>
                    <a:pt x="255649" y="633681"/>
                    <a:pt x="263808" y="630961"/>
                  </a:cubicBezTo>
                  <a:cubicBezTo>
                    <a:pt x="269247" y="630961"/>
                    <a:pt x="277406" y="630961"/>
                    <a:pt x="291005" y="628241"/>
                  </a:cubicBezTo>
                  <a:cubicBezTo>
                    <a:pt x="291005" y="620082"/>
                    <a:pt x="291005" y="614643"/>
                    <a:pt x="288285" y="609204"/>
                  </a:cubicBezTo>
                  <a:cubicBezTo>
                    <a:pt x="288285" y="601045"/>
                    <a:pt x="285565" y="590166"/>
                    <a:pt x="285565" y="582007"/>
                  </a:cubicBezTo>
                  <a:cubicBezTo>
                    <a:pt x="285565" y="576568"/>
                    <a:pt x="282846" y="573848"/>
                    <a:pt x="282846" y="568409"/>
                  </a:cubicBezTo>
                  <a:cubicBezTo>
                    <a:pt x="282846" y="562970"/>
                    <a:pt x="285565" y="557531"/>
                    <a:pt x="285565" y="554811"/>
                  </a:cubicBezTo>
                  <a:cubicBezTo>
                    <a:pt x="285565" y="549371"/>
                    <a:pt x="282846" y="546652"/>
                    <a:pt x="280126" y="538493"/>
                  </a:cubicBezTo>
                  <a:cubicBezTo>
                    <a:pt x="280126" y="527614"/>
                    <a:pt x="274687" y="516736"/>
                    <a:pt x="274687" y="505857"/>
                  </a:cubicBezTo>
                  <a:cubicBezTo>
                    <a:pt x="274687" y="494978"/>
                    <a:pt x="274687" y="486820"/>
                    <a:pt x="271967" y="478660"/>
                  </a:cubicBezTo>
                  <a:cubicBezTo>
                    <a:pt x="269247" y="467782"/>
                    <a:pt x="269247" y="456903"/>
                    <a:pt x="269247" y="446025"/>
                  </a:cubicBezTo>
                  <a:cubicBezTo>
                    <a:pt x="269247" y="440585"/>
                    <a:pt x="266528" y="437866"/>
                    <a:pt x="263808" y="437866"/>
                  </a:cubicBezTo>
                  <a:cubicBezTo>
                    <a:pt x="261088" y="437866"/>
                    <a:pt x="258369" y="437866"/>
                    <a:pt x="252929" y="437866"/>
                  </a:cubicBezTo>
                  <a:cubicBezTo>
                    <a:pt x="242051" y="437866"/>
                    <a:pt x="231172" y="437866"/>
                    <a:pt x="223013" y="440585"/>
                  </a:cubicBezTo>
                  <a:cubicBezTo>
                    <a:pt x="212135" y="440585"/>
                    <a:pt x="203976" y="443305"/>
                    <a:pt x="193097" y="443305"/>
                  </a:cubicBezTo>
                  <a:cubicBezTo>
                    <a:pt x="184938" y="443305"/>
                    <a:pt x="176779" y="443305"/>
                    <a:pt x="168620" y="443305"/>
                  </a:cubicBezTo>
                  <a:cubicBezTo>
                    <a:pt x="165900" y="443305"/>
                    <a:pt x="155021" y="440585"/>
                    <a:pt x="146862" y="440585"/>
                  </a:cubicBezTo>
                  <a:cubicBezTo>
                    <a:pt x="138703" y="440585"/>
                    <a:pt x="138703" y="448744"/>
                    <a:pt x="138703" y="454184"/>
                  </a:cubicBezTo>
                  <a:cubicBezTo>
                    <a:pt x="138703" y="465062"/>
                    <a:pt x="135983" y="475941"/>
                    <a:pt x="133263" y="486820"/>
                  </a:cubicBezTo>
                  <a:cubicBezTo>
                    <a:pt x="130544" y="505857"/>
                    <a:pt x="125105" y="522175"/>
                    <a:pt x="122385" y="541213"/>
                  </a:cubicBezTo>
                  <a:cubicBezTo>
                    <a:pt x="119665" y="560250"/>
                    <a:pt x="111506" y="595606"/>
                    <a:pt x="106067" y="614643"/>
                  </a:cubicBezTo>
                  <a:cubicBezTo>
                    <a:pt x="114226" y="614643"/>
                    <a:pt x="125105" y="614643"/>
                    <a:pt x="135983" y="614643"/>
                  </a:cubicBezTo>
                  <a:cubicBezTo>
                    <a:pt x="149581" y="614643"/>
                    <a:pt x="171340" y="614643"/>
                    <a:pt x="171340" y="630961"/>
                  </a:cubicBezTo>
                  <a:cubicBezTo>
                    <a:pt x="171340" y="639120"/>
                    <a:pt x="168620" y="639120"/>
                    <a:pt x="165900" y="647279"/>
                  </a:cubicBezTo>
                  <a:cubicBezTo>
                    <a:pt x="163181" y="652718"/>
                    <a:pt x="155021" y="655438"/>
                    <a:pt x="149581" y="655438"/>
                  </a:cubicBezTo>
                  <a:cubicBezTo>
                    <a:pt x="141423" y="658158"/>
                    <a:pt x="135983" y="658158"/>
                    <a:pt x="127824" y="658158"/>
                  </a:cubicBezTo>
                  <a:cubicBezTo>
                    <a:pt x="122385" y="658158"/>
                    <a:pt x="116946" y="658158"/>
                    <a:pt x="106067" y="658158"/>
                  </a:cubicBezTo>
                  <a:cubicBezTo>
                    <a:pt x="92469" y="658158"/>
                    <a:pt x="78870" y="658158"/>
                    <a:pt x="62552" y="658158"/>
                  </a:cubicBezTo>
                  <a:cubicBezTo>
                    <a:pt x="54393" y="658158"/>
                    <a:pt x="46234" y="658158"/>
                    <a:pt x="40795" y="658158"/>
                  </a:cubicBezTo>
                  <a:cubicBezTo>
                    <a:pt x="32636" y="658158"/>
                    <a:pt x="21758" y="658158"/>
                    <a:pt x="16318" y="652718"/>
                  </a:cubicBezTo>
                  <a:cubicBezTo>
                    <a:pt x="8159" y="649999"/>
                    <a:pt x="0" y="641840"/>
                    <a:pt x="0" y="636401"/>
                  </a:cubicBezTo>
                  <a:cubicBezTo>
                    <a:pt x="0" y="633681"/>
                    <a:pt x="0" y="630961"/>
                    <a:pt x="2720" y="628241"/>
                  </a:cubicBezTo>
                  <a:cubicBezTo>
                    <a:pt x="8159" y="625522"/>
                    <a:pt x="16318" y="622802"/>
                    <a:pt x="24477" y="620082"/>
                  </a:cubicBezTo>
                  <a:cubicBezTo>
                    <a:pt x="38075" y="617363"/>
                    <a:pt x="48954" y="617363"/>
                    <a:pt x="62552" y="617363"/>
                  </a:cubicBezTo>
                  <a:cubicBezTo>
                    <a:pt x="62552" y="617363"/>
                    <a:pt x="62552" y="614643"/>
                    <a:pt x="62552" y="614643"/>
                  </a:cubicBezTo>
                  <a:cubicBezTo>
                    <a:pt x="62552" y="603765"/>
                    <a:pt x="65272" y="590166"/>
                    <a:pt x="65272" y="587447"/>
                  </a:cubicBezTo>
                  <a:cubicBezTo>
                    <a:pt x="67992" y="565689"/>
                    <a:pt x="73431" y="543932"/>
                    <a:pt x="76151" y="522175"/>
                  </a:cubicBezTo>
                  <a:cubicBezTo>
                    <a:pt x="78870" y="505857"/>
                    <a:pt x="81590" y="486820"/>
                    <a:pt x="87029" y="470501"/>
                  </a:cubicBezTo>
                  <a:cubicBezTo>
                    <a:pt x="87029" y="465062"/>
                    <a:pt x="92469" y="451464"/>
                    <a:pt x="92469" y="446025"/>
                  </a:cubicBezTo>
                  <a:cubicBezTo>
                    <a:pt x="92469" y="437866"/>
                    <a:pt x="73431" y="437866"/>
                    <a:pt x="65272" y="432426"/>
                  </a:cubicBezTo>
                  <a:cubicBezTo>
                    <a:pt x="59833" y="429707"/>
                    <a:pt x="54393" y="426987"/>
                    <a:pt x="54393" y="421548"/>
                  </a:cubicBezTo>
                  <a:cubicBezTo>
                    <a:pt x="54393" y="413389"/>
                    <a:pt x="62552" y="410669"/>
                    <a:pt x="73431" y="407949"/>
                  </a:cubicBezTo>
                  <a:cubicBezTo>
                    <a:pt x="78870" y="407949"/>
                    <a:pt x="92469" y="405230"/>
                    <a:pt x="100628" y="399790"/>
                  </a:cubicBezTo>
                  <a:cubicBezTo>
                    <a:pt x="106067" y="394351"/>
                    <a:pt x="106067" y="378033"/>
                    <a:pt x="108787" y="369874"/>
                  </a:cubicBezTo>
                  <a:cubicBezTo>
                    <a:pt x="114226" y="348117"/>
                    <a:pt x="119665" y="326360"/>
                    <a:pt x="125105" y="307322"/>
                  </a:cubicBezTo>
                  <a:cubicBezTo>
                    <a:pt x="130544" y="285565"/>
                    <a:pt x="135983" y="263808"/>
                    <a:pt x="141423" y="242051"/>
                  </a:cubicBezTo>
                  <a:cubicBezTo>
                    <a:pt x="146862" y="220293"/>
                    <a:pt x="152301" y="198536"/>
                    <a:pt x="155021" y="179498"/>
                  </a:cubicBezTo>
                  <a:cubicBezTo>
                    <a:pt x="157740" y="160461"/>
                    <a:pt x="163181" y="138703"/>
                    <a:pt x="168620" y="119665"/>
                  </a:cubicBezTo>
                  <a:cubicBezTo>
                    <a:pt x="176779" y="100627"/>
                    <a:pt x="182218" y="76150"/>
                    <a:pt x="193097" y="57113"/>
                  </a:cubicBezTo>
                  <a:lnTo>
                    <a:pt x="201256" y="38075"/>
                  </a:lnTo>
                  <a:cubicBezTo>
                    <a:pt x="206695" y="29916"/>
                    <a:pt x="209415" y="19038"/>
                    <a:pt x="217574" y="13598"/>
                  </a:cubicBezTo>
                  <a:cubicBezTo>
                    <a:pt x="231172" y="2720"/>
                    <a:pt x="255649" y="0"/>
                    <a:pt x="274687" y="0"/>
                  </a:cubicBezTo>
                  <a:close/>
                </a:path>
              </a:pathLst>
            </a:custGeom>
            <a:grpFill/>
            <a:ln w="271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3C9EF25D-B45E-483F-A696-70FB19DAB924}"/>
                </a:ext>
              </a:extLst>
            </p:cNvPr>
            <p:cNvSpPr/>
            <p:nvPr/>
          </p:nvSpPr>
          <p:spPr>
            <a:xfrm>
              <a:off x="3443268" y="4186718"/>
              <a:ext cx="435145" cy="761503"/>
            </a:xfrm>
            <a:custGeom>
              <a:avLst/>
              <a:gdLst>
                <a:gd name="connsiteX0" fmla="*/ 400855 w 435145"/>
                <a:gd name="connsiteY0" fmla="*/ 678260 h 761503"/>
                <a:gd name="connsiteX1" fmla="*/ 384537 w 435145"/>
                <a:gd name="connsiteY1" fmla="*/ 719054 h 761503"/>
                <a:gd name="connsiteX2" fmla="*/ 368219 w 435145"/>
                <a:gd name="connsiteY2" fmla="*/ 713615 h 761503"/>
                <a:gd name="connsiteX3" fmla="*/ 360060 w 435145"/>
                <a:gd name="connsiteY3" fmla="*/ 697297 h 761503"/>
                <a:gd name="connsiteX4" fmla="*/ 360060 w 435145"/>
                <a:gd name="connsiteY4" fmla="*/ 651063 h 761503"/>
                <a:gd name="connsiteX5" fmla="*/ 332864 w 435145"/>
                <a:gd name="connsiteY5" fmla="*/ 686418 h 761503"/>
                <a:gd name="connsiteX6" fmla="*/ 251274 w 435145"/>
                <a:gd name="connsiteY6" fmla="*/ 721774 h 761503"/>
                <a:gd name="connsiteX7" fmla="*/ 229517 w 435145"/>
                <a:gd name="connsiteY7" fmla="*/ 719054 h 761503"/>
                <a:gd name="connsiteX8" fmla="*/ 158806 w 435145"/>
                <a:gd name="connsiteY8" fmla="*/ 694578 h 761503"/>
                <a:gd name="connsiteX9" fmla="*/ 112571 w 435145"/>
                <a:gd name="connsiteY9" fmla="*/ 659222 h 761503"/>
                <a:gd name="connsiteX10" fmla="*/ 79936 w 435145"/>
                <a:gd name="connsiteY10" fmla="*/ 607548 h 761503"/>
                <a:gd name="connsiteX11" fmla="*/ 63618 w 435145"/>
                <a:gd name="connsiteY11" fmla="*/ 542277 h 761503"/>
                <a:gd name="connsiteX12" fmla="*/ 58178 w 435145"/>
                <a:gd name="connsiteY12" fmla="*/ 471566 h 761503"/>
                <a:gd name="connsiteX13" fmla="*/ 60898 w 435145"/>
                <a:gd name="connsiteY13" fmla="*/ 400855 h 761503"/>
                <a:gd name="connsiteX14" fmla="*/ 66337 w 435145"/>
                <a:gd name="connsiteY14" fmla="*/ 335583 h 761503"/>
                <a:gd name="connsiteX15" fmla="*/ 85375 w 435145"/>
                <a:gd name="connsiteY15" fmla="*/ 267592 h 761503"/>
                <a:gd name="connsiteX16" fmla="*/ 109852 w 435145"/>
                <a:gd name="connsiteY16" fmla="*/ 199600 h 761503"/>
                <a:gd name="connsiteX17" fmla="*/ 145207 w 435145"/>
                <a:gd name="connsiteY17" fmla="*/ 145207 h 761503"/>
                <a:gd name="connsiteX18" fmla="*/ 188722 w 435145"/>
                <a:gd name="connsiteY18" fmla="*/ 96253 h 761503"/>
                <a:gd name="connsiteX19" fmla="*/ 243115 w 435145"/>
                <a:gd name="connsiteY19" fmla="*/ 71776 h 761503"/>
                <a:gd name="connsiteX20" fmla="*/ 286630 w 435145"/>
                <a:gd name="connsiteY20" fmla="*/ 63617 h 761503"/>
                <a:gd name="connsiteX21" fmla="*/ 305667 w 435145"/>
                <a:gd name="connsiteY21" fmla="*/ 66337 h 761503"/>
                <a:gd name="connsiteX22" fmla="*/ 324705 w 435145"/>
                <a:gd name="connsiteY22" fmla="*/ 79936 h 761503"/>
                <a:gd name="connsiteX23" fmla="*/ 341023 w 435145"/>
                <a:gd name="connsiteY23" fmla="*/ 101693 h 761503"/>
                <a:gd name="connsiteX24" fmla="*/ 354621 w 435145"/>
                <a:gd name="connsiteY24" fmla="*/ 123450 h 761503"/>
                <a:gd name="connsiteX25" fmla="*/ 354621 w 435145"/>
                <a:gd name="connsiteY25" fmla="*/ 98973 h 761503"/>
                <a:gd name="connsiteX26" fmla="*/ 360060 w 435145"/>
                <a:gd name="connsiteY26" fmla="*/ 74496 h 761503"/>
                <a:gd name="connsiteX27" fmla="*/ 365500 w 435145"/>
                <a:gd name="connsiteY27" fmla="*/ 63617 h 761503"/>
                <a:gd name="connsiteX28" fmla="*/ 373659 w 435145"/>
                <a:gd name="connsiteY28" fmla="*/ 58178 h 761503"/>
                <a:gd name="connsiteX29" fmla="*/ 381818 w 435145"/>
                <a:gd name="connsiteY29" fmla="*/ 63617 h 761503"/>
                <a:gd name="connsiteX30" fmla="*/ 389977 w 435145"/>
                <a:gd name="connsiteY30" fmla="*/ 82655 h 761503"/>
                <a:gd name="connsiteX31" fmla="*/ 392696 w 435145"/>
                <a:gd name="connsiteY31" fmla="*/ 126170 h 761503"/>
                <a:gd name="connsiteX32" fmla="*/ 395416 w 435145"/>
                <a:gd name="connsiteY32" fmla="*/ 186002 h 761503"/>
                <a:gd name="connsiteX33" fmla="*/ 398136 w 435145"/>
                <a:gd name="connsiteY33" fmla="*/ 237675 h 761503"/>
                <a:gd name="connsiteX34" fmla="*/ 398136 w 435145"/>
                <a:gd name="connsiteY34" fmla="*/ 243115 h 761503"/>
                <a:gd name="connsiteX35" fmla="*/ 395416 w 435145"/>
                <a:gd name="connsiteY35" fmla="*/ 256713 h 761503"/>
                <a:gd name="connsiteX36" fmla="*/ 379098 w 435145"/>
                <a:gd name="connsiteY36" fmla="*/ 278470 h 761503"/>
                <a:gd name="connsiteX37" fmla="*/ 362780 w 435145"/>
                <a:gd name="connsiteY37" fmla="*/ 273031 h 761503"/>
                <a:gd name="connsiteX38" fmla="*/ 354621 w 435145"/>
                <a:gd name="connsiteY38" fmla="*/ 256713 h 761503"/>
                <a:gd name="connsiteX39" fmla="*/ 354621 w 435145"/>
                <a:gd name="connsiteY39" fmla="*/ 213198 h 761503"/>
                <a:gd name="connsiteX40" fmla="*/ 354621 w 435145"/>
                <a:gd name="connsiteY40" fmla="*/ 205040 h 761503"/>
                <a:gd name="connsiteX41" fmla="*/ 338303 w 435145"/>
                <a:gd name="connsiteY41" fmla="*/ 147927 h 761503"/>
                <a:gd name="connsiteX42" fmla="*/ 292069 w 435145"/>
                <a:gd name="connsiteY42" fmla="*/ 107132 h 761503"/>
                <a:gd name="connsiteX43" fmla="*/ 262153 w 435145"/>
                <a:gd name="connsiteY43" fmla="*/ 120730 h 761503"/>
                <a:gd name="connsiteX44" fmla="*/ 251274 w 435145"/>
                <a:gd name="connsiteY44" fmla="*/ 131609 h 761503"/>
                <a:gd name="connsiteX45" fmla="*/ 240395 w 435145"/>
                <a:gd name="connsiteY45" fmla="*/ 139768 h 761503"/>
                <a:gd name="connsiteX46" fmla="*/ 237676 w 435145"/>
                <a:gd name="connsiteY46" fmla="*/ 164245 h 761503"/>
                <a:gd name="connsiteX47" fmla="*/ 226797 w 435145"/>
                <a:gd name="connsiteY47" fmla="*/ 196881 h 761503"/>
                <a:gd name="connsiteX48" fmla="*/ 213199 w 435145"/>
                <a:gd name="connsiteY48" fmla="*/ 259433 h 761503"/>
                <a:gd name="connsiteX49" fmla="*/ 207759 w 435145"/>
                <a:gd name="connsiteY49" fmla="*/ 324704 h 761503"/>
                <a:gd name="connsiteX50" fmla="*/ 207759 w 435145"/>
                <a:gd name="connsiteY50" fmla="*/ 335583 h 761503"/>
                <a:gd name="connsiteX51" fmla="*/ 205040 w 435145"/>
                <a:gd name="connsiteY51" fmla="*/ 349181 h 761503"/>
                <a:gd name="connsiteX52" fmla="*/ 207759 w 435145"/>
                <a:gd name="connsiteY52" fmla="*/ 368219 h 761503"/>
                <a:gd name="connsiteX53" fmla="*/ 207759 w 435145"/>
                <a:gd name="connsiteY53" fmla="*/ 376378 h 761503"/>
                <a:gd name="connsiteX54" fmla="*/ 205040 w 435145"/>
                <a:gd name="connsiteY54" fmla="*/ 387256 h 761503"/>
                <a:gd name="connsiteX55" fmla="*/ 205040 w 435145"/>
                <a:gd name="connsiteY55" fmla="*/ 395415 h 761503"/>
                <a:gd name="connsiteX56" fmla="*/ 205040 w 435145"/>
                <a:gd name="connsiteY56" fmla="*/ 406294 h 761503"/>
                <a:gd name="connsiteX57" fmla="*/ 205040 w 435145"/>
                <a:gd name="connsiteY57" fmla="*/ 425332 h 761503"/>
                <a:gd name="connsiteX58" fmla="*/ 213199 w 435145"/>
                <a:gd name="connsiteY58" fmla="*/ 493323 h 761503"/>
                <a:gd name="connsiteX59" fmla="*/ 221358 w 435145"/>
                <a:gd name="connsiteY59" fmla="*/ 561314 h 761503"/>
                <a:gd name="connsiteX60" fmla="*/ 226797 w 435145"/>
                <a:gd name="connsiteY60" fmla="*/ 591231 h 761503"/>
                <a:gd name="connsiteX61" fmla="*/ 240395 w 435145"/>
                <a:gd name="connsiteY61" fmla="*/ 618427 h 761503"/>
                <a:gd name="connsiteX62" fmla="*/ 283910 w 435145"/>
                <a:gd name="connsiteY62" fmla="*/ 651063 h 761503"/>
                <a:gd name="connsiteX63" fmla="*/ 338303 w 435145"/>
                <a:gd name="connsiteY63" fmla="*/ 612988 h 761503"/>
                <a:gd name="connsiteX64" fmla="*/ 354621 w 435145"/>
                <a:gd name="connsiteY64" fmla="*/ 577632 h 761503"/>
                <a:gd name="connsiteX65" fmla="*/ 357341 w 435145"/>
                <a:gd name="connsiteY65" fmla="*/ 509641 h 761503"/>
                <a:gd name="connsiteX66" fmla="*/ 362780 w 435145"/>
                <a:gd name="connsiteY66" fmla="*/ 485164 h 761503"/>
                <a:gd name="connsiteX67" fmla="*/ 368219 w 435145"/>
                <a:gd name="connsiteY67" fmla="*/ 474286 h 761503"/>
                <a:gd name="connsiteX68" fmla="*/ 376378 w 435145"/>
                <a:gd name="connsiteY68" fmla="*/ 468846 h 761503"/>
                <a:gd name="connsiteX69" fmla="*/ 384537 w 435145"/>
                <a:gd name="connsiteY69" fmla="*/ 474286 h 761503"/>
                <a:gd name="connsiteX70" fmla="*/ 392696 w 435145"/>
                <a:gd name="connsiteY70" fmla="*/ 493323 h 761503"/>
                <a:gd name="connsiteX71" fmla="*/ 395416 w 435145"/>
                <a:gd name="connsiteY71" fmla="*/ 558595 h 761503"/>
                <a:gd name="connsiteX72" fmla="*/ 398136 w 435145"/>
                <a:gd name="connsiteY72" fmla="*/ 618427 h 761503"/>
                <a:gd name="connsiteX73" fmla="*/ 400855 w 435145"/>
                <a:gd name="connsiteY73" fmla="*/ 678260 h 761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435145" h="761503">
                  <a:moveTo>
                    <a:pt x="400855" y="678260"/>
                  </a:moveTo>
                  <a:cubicBezTo>
                    <a:pt x="400855" y="689138"/>
                    <a:pt x="400855" y="719054"/>
                    <a:pt x="384537" y="719054"/>
                  </a:cubicBezTo>
                  <a:cubicBezTo>
                    <a:pt x="376378" y="719054"/>
                    <a:pt x="373659" y="716335"/>
                    <a:pt x="368219" y="713615"/>
                  </a:cubicBezTo>
                  <a:cubicBezTo>
                    <a:pt x="362780" y="710895"/>
                    <a:pt x="360060" y="702736"/>
                    <a:pt x="360060" y="697297"/>
                  </a:cubicBezTo>
                  <a:cubicBezTo>
                    <a:pt x="357341" y="680979"/>
                    <a:pt x="357341" y="664661"/>
                    <a:pt x="360060" y="651063"/>
                  </a:cubicBezTo>
                  <a:cubicBezTo>
                    <a:pt x="354621" y="659222"/>
                    <a:pt x="341023" y="678260"/>
                    <a:pt x="332864" y="686418"/>
                  </a:cubicBezTo>
                  <a:cubicBezTo>
                    <a:pt x="311107" y="708176"/>
                    <a:pt x="283910" y="721774"/>
                    <a:pt x="251274" y="721774"/>
                  </a:cubicBezTo>
                  <a:cubicBezTo>
                    <a:pt x="243115" y="721774"/>
                    <a:pt x="237676" y="721774"/>
                    <a:pt x="229517" y="719054"/>
                  </a:cubicBezTo>
                  <a:cubicBezTo>
                    <a:pt x="207759" y="716335"/>
                    <a:pt x="183283" y="708176"/>
                    <a:pt x="158806" y="694578"/>
                  </a:cubicBezTo>
                  <a:cubicBezTo>
                    <a:pt x="142488" y="686418"/>
                    <a:pt x="126170" y="672820"/>
                    <a:pt x="112571" y="659222"/>
                  </a:cubicBezTo>
                  <a:cubicBezTo>
                    <a:pt x="98973" y="642904"/>
                    <a:pt x="88095" y="626586"/>
                    <a:pt x="79936" y="607548"/>
                  </a:cubicBezTo>
                  <a:cubicBezTo>
                    <a:pt x="71777" y="585791"/>
                    <a:pt x="66337" y="566754"/>
                    <a:pt x="63618" y="542277"/>
                  </a:cubicBezTo>
                  <a:cubicBezTo>
                    <a:pt x="60898" y="517800"/>
                    <a:pt x="58178" y="493323"/>
                    <a:pt x="58178" y="471566"/>
                  </a:cubicBezTo>
                  <a:cubicBezTo>
                    <a:pt x="58178" y="447089"/>
                    <a:pt x="58178" y="425332"/>
                    <a:pt x="60898" y="400855"/>
                  </a:cubicBezTo>
                  <a:cubicBezTo>
                    <a:pt x="63618" y="379098"/>
                    <a:pt x="60898" y="357340"/>
                    <a:pt x="66337" y="335583"/>
                  </a:cubicBezTo>
                  <a:cubicBezTo>
                    <a:pt x="69057" y="313826"/>
                    <a:pt x="77216" y="289349"/>
                    <a:pt x="85375" y="267592"/>
                  </a:cubicBezTo>
                  <a:cubicBezTo>
                    <a:pt x="93534" y="243115"/>
                    <a:pt x="98973" y="221357"/>
                    <a:pt x="109852" y="199600"/>
                  </a:cubicBezTo>
                  <a:cubicBezTo>
                    <a:pt x="118011" y="177843"/>
                    <a:pt x="131609" y="161525"/>
                    <a:pt x="145207" y="145207"/>
                  </a:cubicBezTo>
                  <a:cubicBezTo>
                    <a:pt x="158806" y="128889"/>
                    <a:pt x="172404" y="109852"/>
                    <a:pt x="188722" y="96253"/>
                  </a:cubicBezTo>
                  <a:cubicBezTo>
                    <a:pt x="205040" y="82655"/>
                    <a:pt x="224077" y="77216"/>
                    <a:pt x="243115" y="71776"/>
                  </a:cubicBezTo>
                  <a:cubicBezTo>
                    <a:pt x="256713" y="69057"/>
                    <a:pt x="273031" y="63617"/>
                    <a:pt x="286630" y="63617"/>
                  </a:cubicBezTo>
                  <a:cubicBezTo>
                    <a:pt x="292069" y="63617"/>
                    <a:pt x="297508" y="63617"/>
                    <a:pt x="305667" y="66337"/>
                  </a:cubicBezTo>
                  <a:cubicBezTo>
                    <a:pt x="313826" y="69057"/>
                    <a:pt x="319266" y="74496"/>
                    <a:pt x="324705" y="79936"/>
                  </a:cubicBezTo>
                  <a:cubicBezTo>
                    <a:pt x="332864" y="85375"/>
                    <a:pt x="332864" y="93534"/>
                    <a:pt x="341023" y="101693"/>
                  </a:cubicBezTo>
                  <a:cubicBezTo>
                    <a:pt x="346462" y="107132"/>
                    <a:pt x="349182" y="118011"/>
                    <a:pt x="354621" y="123450"/>
                  </a:cubicBezTo>
                  <a:cubicBezTo>
                    <a:pt x="354621" y="115291"/>
                    <a:pt x="354621" y="101693"/>
                    <a:pt x="354621" y="98973"/>
                  </a:cubicBezTo>
                  <a:cubicBezTo>
                    <a:pt x="354621" y="90814"/>
                    <a:pt x="354621" y="79936"/>
                    <a:pt x="360060" y="74496"/>
                  </a:cubicBezTo>
                  <a:cubicBezTo>
                    <a:pt x="362780" y="71776"/>
                    <a:pt x="362780" y="69057"/>
                    <a:pt x="365500" y="63617"/>
                  </a:cubicBezTo>
                  <a:cubicBezTo>
                    <a:pt x="368219" y="60898"/>
                    <a:pt x="370939" y="58178"/>
                    <a:pt x="373659" y="58178"/>
                  </a:cubicBezTo>
                  <a:cubicBezTo>
                    <a:pt x="376378" y="58178"/>
                    <a:pt x="379098" y="60898"/>
                    <a:pt x="381818" y="63617"/>
                  </a:cubicBezTo>
                  <a:cubicBezTo>
                    <a:pt x="384537" y="69057"/>
                    <a:pt x="387257" y="77216"/>
                    <a:pt x="389977" y="82655"/>
                  </a:cubicBezTo>
                  <a:cubicBezTo>
                    <a:pt x="389977" y="90814"/>
                    <a:pt x="392696" y="107132"/>
                    <a:pt x="392696" y="126170"/>
                  </a:cubicBezTo>
                  <a:cubicBezTo>
                    <a:pt x="392696" y="150647"/>
                    <a:pt x="392696" y="177843"/>
                    <a:pt x="395416" y="186002"/>
                  </a:cubicBezTo>
                  <a:cubicBezTo>
                    <a:pt x="398136" y="205040"/>
                    <a:pt x="398136" y="215918"/>
                    <a:pt x="398136" y="237675"/>
                  </a:cubicBezTo>
                  <a:cubicBezTo>
                    <a:pt x="398136" y="240395"/>
                    <a:pt x="398136" y="243115"/>
                    <a:pt x="398136" y="243115"/>
                  </a:cubicBezTo>
                  <a:cubicBezTo>
                    <a:pt x="398136" y="248554"/>
                    <a:pt x="398136" y="251274"/>
                    <a:pt x="395416" y="256713"/>
                  </a:cubicBezTo>
                  <a:cubicBezTo>
                    <a:pt x="392696" y="267592"/>
                    <a:pt x="389977" y="278470"/>
                    <a:pt x="379098" y="278470"/>
                  </a:cubicBezTo>
                  <a:cubicBezTo>
                    <a:pt x="370939" y="278470"/>
                    <a:pt x="368219" y="275751"/>
                    <a:pt x="362780" y="273031"/>
                  </a:cubicBezTo>
                  <a:cubicBezTo>
                    <a:pt x="357341" y="270311"/>
                    <a:pt x="354621" y="262152"/>
                    <a:pt x="354621" y="256713"/>
                  </a:cubicBezTo>
                  <a:cubicBezTo>
                    <a:pt x="349182" y="237675"/>
                    <a:pt x="354621" y="232236"/>
                    <a:pt x="354621" y="213198"/>
                  </a:cubicBezTo>
                  <a:cubicBezTo>
                    <a:pt x="354621" y="210479"/>
                    <a:pt x="354621" y="207759"/>
                    <a:pt x="354621" y="205040"/>
                  </a:cubicBezTo>
                  <a:cubicBezTo>
                    <a:pt x="349182" y="186002"/>
                    <a:pt x="343742" y="169684"/>
                    <a:pt x="338303" y="147927"/>
                  </a:cubicBezTo>
                  <a:cubicBezTo>
                    <a:pt x="332864" y="131609"/>
                    <a:pt x="311107" y="107132"/>
                    <a:pt x="292069" y="107132"/>
                  </a:cubicBezTo>
                  <a:cubicBezTo>
                    <a:pt x="281190" y="107132"/>
                    <a:pt x="270312" y="115291"/>
                    <a:pt x="262153" y="120730"/>
                  </a:cubicBezTo>
                  <a:cubicBezTo>
                    <a:pt x="259433" y="123450"/>
                    <a:pt x="256713" y="126170"/>
                    <a:pt x="251274" y="131609"/>
                  </a:cubicBezTo>
                  <a:cubicBezTo>
                    <a:pt x="248554" y="134329"/>
                    <a:pt x="243115" y="137048"/>
                    <a:pt x="240395" y="139768"/>
                  </a:cubicBezTo>
                  <a:cubicBezTo>
                    <a:pt x="237676" y="145207"/>
                    <a:pt x="240395" y="156086"/>
                    <a:pt x="237676" y="164245"/>
                  </a:cubicBezTo>
                  <a:cubicBezTo>
                    <a:pt x="232236" y="175123"/>
                    <a:pt x="229517" y="186002"/>
                    <a:pt x="226797" y="196881"/>
                  </a:cubicBezTo>
                  <a:cubicBezTo>
                    <a:pt x="221358" y="218638"/>
                    <a:pt x="218638" y="237675"/>
                    <a:pt x="213199" y="259433"/>
                  </a:cubicBezTo>
                  <a:cubicBezTo>
                    <a:pt x="210479" y="281190"/>
                    <a:pt x="207759" y="302947"/>
                    <a:pt x="207759" y="324704"/>
                  </a:cubicBezTo>
                  <a:cubicBezTo>
                    <a:pt x="207759" y="327424"/>
                    <a:pt x="207759" y="332863"/>
                    <a:pt x="207759" y="335583"/>
                  </a:cubicBezTo>
                  <a:cubicBezTo>
                    <a:pt x="207759" y="341022"/>
                    <a:pt x="205040" y="343742"/>
                    <a:pt x="205040" y="349181"/>
                  </a:cubicBezTo>
                  <a:cubicBezTo>
                    <a:pt x="205040" y="354621"/>
                    <a:pt x="207759" y="362779"/>
                    <a:pt x="207759" y="368219"/>
                  </a:cubicBezTo>
                  <a:cubicBezTo>
                    <a:pt x="207759" y="370939"/>
                    <a:pt x="207759" y="373658"/>
                    <a:pt x="207759" y="376378"/>
                  </a:cubicBezTo>
                  <a:cubicBezTo>
                    <a:pt x="205040" y="381817"/>
                    <a:pt x="205040" y="384537"/>
                    <a:pt x="205040" y="387256"/>
                  </a:cubicBezTo>
                  <a:cubicBezTo>
                    <a:pt x="205040" y="389976"/>
                    <a:pt x="205040" y="392696"/>
                    <a:pt x="205040" y="395415"/>
                  </a:cubicBezTo>
                  <a:cubicBezTo>
                    <a:pt x="205040" y="398135"/>
                    <a:pt x="205040" y="403574"/>
                    <a:pt x="205040" y="406294"/>
                  </a:cubicBezTo>
                  <a:cubicBezTo>
                    <a:pt x="205040" y="411733"/>
                    <a:pt x="205040" y="417173"/>
                    <a:pt x="205040" y="425332"/>
                  </a:cubicBezTo>
                  <a:cubicBezTo>
                    <a:pt x="205040" y="449809"/>
                    <a:pt x="213199" y="471566"/>
                    <a:pt x="213199" y="493323"/>
                  </a:cubicBezTo>
                  <a:cubicBezTo>
                    <a:pt x="213199" y="517800"/>
                    <a:pt x="215919" y="539557"/>
                    <a:pt x="221358" y="561314"/>
                  </a:cubicBezTo>
                  <a:cubicBezTo>
                    <a:pt x="224077" y="572193"/>
                    <a:pt x="224077" y="580352"/>
                    <a:pt x="226797" y="591231"/>
                  </a:cubicBezTo>
                  <a:cubicBezTo>
                    <a:pt x="229517" y="599390"/>
                    <a:pt x="237676" y="607548"/>
                    <a:pt x="240395" y="618427"/>
                  </a:cubicBezTo>
                  <a:cubicBezTo>
                    <a:pt x="248554" y="637465"/>
                    <a:pt x="262153" y="651063"/>
                    <a:pt x="283910" y="651063"/>
                  </a:cubicBezTo>
                  <a:cubicBezTo>
                    <a:pt x="302948" y="651063"/>
                    <a:pt x="330144" y="629306"/>
                    <a:pt x="338303" y="612988"/>
                  </a:cubicBezTo>
                  <a:cubicBezTo>
                    <a:pt x="346462" y="599390"/>
                    <a:pt x="351901" y="591231"/>
                    <a:pt x="354621" y="577632"/>
                  </a:cubicBezTo>
                  <a:cubicBezTo>
                    <a:pt x="354621" y="550436"/>
                    <a:pt x="354621" y="517800"/>
                    <a:pt x="357341" y="509641"/>
                  </a:cubicBezTo>
                  <a:cubicBezTo>
                    <a:pt x="357341" y="501482"/>
                    <a:pt x="357341" y="490603"/>
                    <a:pt x="362780" y="485164"/>
                  </a:cubicBezTo>
                  <a:cubicBezTo>
                    <a:pt x="365500" y="482444"/>
                    <a:pt x="365500" y="479725"/>
                    <a:pt x="368219" y="474286"/>
                  </a:cubicBezTo>
                  <a:cubicBezTo>
                    <a:pt x="370939" y="471566"/>
                    <a:pt x="373659" y="468846"/>
                    <a:pt x="376378" y="468846"/>
                  </a:cubicBezTo>
                  <a:cubicBezTo>
                    <a:pt x="379098" y="468846"/>
                    <a:pt x="381818" y="471566"/>
                    <a:pt x="384537" y="474286"/>
                  </a:cubicBezTo>
                  <a:cubicBezTo>
                    <a:pt x="387257" y="479725"/>
                    <a:pt x="389977" y="487884"/>
                    <a:pt x="392696" y="493323"/>
                  </a:cubicBezTo>
                  <a:cubicBezTo>
                    <a:pt x="392696" y="501482"/>
                    <a:pt x="395416" y="539557"/>
                    <a:pt x="395416" y="558595"/>
                  </a:cubicBezTo>
                  <a:cubicBezTo>
                    <a:pt x="395416" y="583072"/>
                    <a:pt x="395416" y="610268"/>
                    <a:pt x="398136" y="618427"/>
                  </a:cubicBezTo>
                  <a:cubicBezTo>
                    <a:pt x="398136" y="648343"/>
                    <a:pt x="400855" y="659222"/>
                    <a:pt x="400855" y="678260"/>
                  </a:cubicBezTo>
                </a:path>
              </a:pathLst>
            </a:custGeom>
            <a:grpFill/>
            <a:ln w="271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AC84430-0710-42C3-979B-215E8CEF9C69}"/>
                </a:ext>
              </a:extLst>
            </p:cNvPr>
            <p:cNvSpPr/>
            <p:nvPr/>
          </p:nvSpPr>
          <p:spPr>
            <a:xfrm>
              <a:off x="3829459" y="4200317"/>
              <a:ext cx="598325" cy="761503"/>
            </a:xfrm>
            <a:custGeom>
              <a:avLst/>
              <a:gdLst>
                <a:gd name="connsiteX0" fmla="*/ 360060 w 598324"/>
                <a:gd name="connsiteY0" fmla="*/ 332863 h 761503"/>
                <a:gd name="connsiteX1" fmla="*/ 341023 w 598324"/>
                <a:gd name="connsiteY1" fmla="*/ 370939 h 761503"/>
                <a:gd name="connsiteX2" fmla="*/ 376378 w 598324"/>
                <a:gd name="connsiteY2" fmla="*/ 389976 h 761503"/>
                <a:gd name="connsiteX3" fmla="*/ 425332 w 598324"/>
                <a:gd name="connsiteY3" fmla="*/ 433491 h 761503"/>
                <a:gd name="connsiteX4" fmla="*/ 438930 w 598324"/>
                <a:gd name="connsiteY4" fmla="*/ 463407 h 761503"/>
                <a:gd name="connsiteX5" fmla="*/ 449809 w 598324"/>
                <a:gd name="connsiteY5" fmla="*/ 498762 h 761503"/>
                <a:gd name="connsiteX6" fmla="*/ 457968 w 598324"/>
                <a:gd name="connsiteY6" fmla="*/ 528679 h 761503"/>
                <a:gd name="connsiteX7" fmla="*/ 466127 w 598324"/>
                <a:gd name="connsiteY7" fmla="*/ 564034 h 761503"/>
                <a:gd name="connsiteX8" fmla="*/ 471566 w 598324"/>
                <a:gd name="connsiteY8" fmla="*/ 593950 h 761503"/>
                <a:gd name="connsiteX9" fmla="*/ 479725 w 598324"/>
                <a:gd name="connsiteY9" fmla="*/ 607548 h 761503"/>
                <a:gd name="connsiteX10" fmla="*/ 487884 w 598324"/>
                <a:gd name="connsiteY10" fmla="*/ 623867 h 761503"/>
                <a:gd name="connsiteX11" fmla="*/ 501482 w 598324"/>
                <a:gd name="connsiteY11" fmla="*/ 651063 h 761503"/>
                <a:gd name="connsiteX12" fmla="*/ 523240 w 598324"/>
                <a:gd name="connsiteY12" fmla="*/ 670101 h 761503"/>
                <a:gd name="connsiteX13" fmla="*/ 534119 w 598324"/>
                <a:gd name="connsiteY13" fmla="*/ 686418 h 761503"/>
                <a:gd name="connsiteX14" fmla="*/ 531399 w 598324"/>
                <a:gd name="connsiteY14" fmla="*/ 694578 h 761503"/>
                <a:gd name="connsiteX15" fmla="*/ 498763 w 598324"/>
                <a:gd name="connsiteY15" fmla="*/ 708176 h 761503"/>
                <a:gd name="connsiteX16" fmla="*/ 449809 w 598324"/>
                <a:gd name="connsiteY16" fmla="*/ 700017 h 761503"/>
                <a:gd name="connsiteX17" fmla="*/ 400855 w 598324"/>
                <a:gd name="connsiteY17" fmla="*/ 667381 h 761503"/>
                <a:gd name="connsiteX18" fmla="*/ 381817 w 598324"/>
                <a:gd name="connsiteY18" fmla="*/ 642904 h 761503"/>
                <a:gd name="connsiteX19" fmla="*/ 368219 w 598324"/>
                <a:gd name="connsiteY19" fmla="*/ 610268 h 761503"/>
                <a:gd name="connsiteX20" fmla="*/ 349182 w 598324"/>
                <a:gd name="connsiteY20" fmla="*/ 550436 h 761503"/>
                <a:gd name="connsiteX21" fmla="*/ 338303 w 598324"/>
                <a:gd name="connsiteY21" fmla="*/ 504202 h 761503"/>
                <a:gd name="connsiteX22" fmla="*/ 330144 w 598324"/>
                <a:gd name="connsiteY22" fmla="*/ 477005 h 761503"/>
                <a:gd name="connsiteX23" fmla="*/ 321985 w 598324"/>
                <a:gd name="connsiteY23" fmla="*/ 455248 h 761503"/>
                <a:gd name="connsiteX24" fmla="*/ 305667 w 598324"/>
                <a:gd name="connsiteY24" fmla="*/ 436210 h 761503"/>
                <a:gd name="connsiteX25" fmla="*/ 294788 w 598324"/>
                <a:gd name="connsiteY25" fmla="*/ 441650 h 761503"/>
                <a:gd name="connsiteX26" fmla="*/ 278471 w 598324"/>
                <a:gd name="connsiteY26" fmla="*/ 463407 h 761503"/>
                <a:gd name="connsiteX27" fmla="*/ 264872 w 598324"/>
                <a:gd name="connsiteY27" fmla="*/ 496043 h 761503"/>
                <a:gd name="connsiteX28" fmla="*/ 262153 w 598324"/>
                <a:gd name="connsiteY28" fmla="*/ 517800 h 761503"/>
                <a:gd name="connsiteX29" fmla="*/ 262153 w 598324"/>
                <a:gd name="connsiteY29" fmla="*/ 523239 h 761503"/>
                <a:gd name="connsiteX30" fmla="*/ 262153 w 598324"/>
                <a:gd name="connsiteY30" fmla="*/ 553155 h 761503"/>
                <a:gd name="connsiteX31" fmla="*/ 262153 w 598324"/>
                <a:gd name="connsiteY31" fmla="*/ 629306 h 761503"/>
                <a:gd name="connsiteX32" fmla="*/ 259433 w 598324"/>
                <a:gd name="connsiteY32" fmla="*/ 659222 h 761503"/>
                <a:gd name="connsiteX33" fmla="*/ 283910 w 598324"/>
                <a:gd name="connsiteY33" fmla="*/ 659222 h 761503"/>
                <a:gd name="connsiteX34" fmla="*/ 321985 w 598324"/>
                <a:gd name="connsiteY34" fmla="*/ 675540 h 761503"/>
                <a:gd name="connsiteX35" fmla="*/ 316546 w 598324"/>
                <a:gd name="connsiteY35" fmla="*/ 691858 h 761503"/>
                <a:gd name="connsiteX36" fmla="*/ 300228 w 598324"/>
                <a:gd name="connsiteY36" fmla="*/ 700017 h 761503"/>
                <a:gd name="connsiteX37" fmla="*/ 278471 w 598324"/>
                <a:gd name="connsiteY37" fmla="*/ 702736 h 761503"/>
                <a:gd name="connsiteX38" fmla="*/ 243115 w 598324"/>
                <a:gd name="connsiteY38" fmla="*/ 702736 h 761503"/>
                <a:gd name="connsiteX39" fmla="*/ 221358 w 598324"/>
                <a:gd name="connsiteY39" fmla="*/ 710895 h 761503"/>
                <a:gd name="connsiteX40" fmla="*/ 194161 w 598324"/>
                <a:gd name="connsiteY40" fmla="*/ 702736 h 761503"/>
                <a:gd name="connsiteX41" fmla="*/ 177843 w 598324"/>
                <a:gd name="connsiteY41" fmla="*/ 702736 h 761503"/>
                <a:gd name="connsiteX42" fmla="*/ 126170 w 598324"/>
                <a:gd name="connsiteY42" fmla="*/ 702736 h 761503"/>
                <a:gd name="connsiteX43" fmla="*/ 101693 w 598324"/>
                <a:gd name="connsiteY43" fmla="*/ 702736 h 761503"/>
                <a:gd name="connsiteX44" fmla="*/ 74496 w 598324"/>
                <a:gd name="connsiteY44" fmla="*/ 697297 h 761503"/>
                <a:gd name="connsiteX45" fmla="*/ 58178 w 598324"/>
                <a:gd name="connsiteY45" fmla="*/ 680979 h 761503"/>
                <a:gd name="connsiteX46" fmla="*/ 63617 w 598324"/>
                <a:gd name="connsiteY46" fmla="*/ 672820 h 761503"/>
                <a:gd name="connsiteX47" fmla="*/ 85375 w 598324"/>
                <a:gd name="connsiteY47" fmla="*/ 664661 h 761503"/>
                <a:gd name="connsiteX48" fmla="*/ 128889 w 598324"/>
                <a:gd name="connsiteY48" fmla="*/ 659222 h 761503"/>
                <a:gd name="connsiteX49" fmla="*/ 147927 w 598324"/>
                <a:gd name="connsiteY49" fmla="*/ 659222 h 761503"/>
                <a:gd name="connsiteX50" fmla="*/ 145207 w 598324"/>
                <a:gd name="connsiteY50" fmla="*/ 653783 h 761503"/>
                <a:gd name="connsiteX51" fmla="*/ 131609 w 598324"/>
                <a:gd name="connsiteY51" fmla="*/ 585791 h 761503"/>
                <a:gd name="connsiteX52" fmla="*/ 134329 w 598324"/>
                <a:gd name="connsiteY52" fmla="*/ 498762 h 761503"/>
                <a:gd name="connsiteX53" fmla="*/ 137048 w 598324"/>
                <a:gd name="connsiteY53" fmla="*/ 406294 h 761503"/>
                <a:gd name="connsiteX54" fmla="*/ 134329 w 598324"/>
                <a:gd name="connsiteY54" fmla="*/ 327424 h 761503"/>
                <a:gd name="connsiteX55" fmla="*/ 137048 w 598324"/>
                <a:gd name="connsiteY55" fmla="*/ 253993 h 761503"/>
                <a:gd name="connsiteX56" fmla="*/ 139768 w 598324"/>
                <a:gd name="connsiteY56" fmla="*/ 207759 h 761503"/>
                <a:gd name="connsiteX57" fmla="*/ 137048 w 598324"/>
                <a:gd name="connsiteY57" fmla="*/ 172404 h 761503"/>
                <a:gd name="connsiteX58" fmla="*/ 137048 w 598324"/>
                <a:gd name="connsiteY58" fmla="*/ 112571 h 761503"/>
                <a:gd name="connsiteX59" fmla="*/ 126170 w 598324"/>
                <a:gd name="connsiteY59" fmla="*/ 112571 h 761503"/>
                <a:gd name="connsiteX60" fmla="*/ 101693 w 598324"/>
                <a:gd name="connsiteY60" fmla="*/ 112571 h 761503"/>
                <a:gd name="connsiteX61" fmla="*/ 74496 w 598324"/>
                <a:gd name="connsiteY61" fmla="*/ 107132 h 761503"/>
                <a:gd name="connsiteX62" fmla="*/ 58178 w 598324"/>
                <a:gd name="connsiteY62" fmla="*/ 90814 h 761503"/>
                <a:gd name="connsiteX63" fmla="*/ 63617 w 598324"/>
                <a:gd name="connsiteY63" fmla="*/ 82655 h 761503"/>
                <a:gd name="connsiteX64" fmla="*/ 85375 w 598324"/>
                <a:gd name="connsiteY64" fmla="*/ 74496 h 761503"/>
                <a:gd name="connsiteX65" fmla="*/ 137048 w 598324"/>
                <a:gd name="connsiteY65" fmla="*/ 69057 h 761503"/>
                <a:gd name="connsiteX66" fmla="*/ 145207 w 598324"/>
                <a:gd name="connsiteY66" fmla="*/ 69057 h 761503"/>
                <a:gd name="connsiteX67" fmla="*/ 169684 w 598324"/>
                <a:gd name="connsiteY67" fmla="*/ 58178 h 761503"/>
                <a:gd name="connsiteX68" fmla="*/ 177843 w 598324"/>
                <a:gd name="connsiteY68" fmla="*/ 58178 h 761503"/>
                <a:gd name="connsiteX69" fmla="*/ 205040 w 598324"/>
                <a:gd name="connsiteY69" fmla="*/ 66337 h 761503"/>
                <a:gd name="connsiteX70" fmla="*/ 286629 w 598324"/>
                <a:gd name="connsiteY70" fmla="*/ 63617 h 761503"/>
                <a:gd name="connsiteX71" fmla="*/ 324705 w 598324"/>
                <a:gd name="connsiteY71" fmla="*/ 79936 h 761503"/>
                <a:gd name="connsiteX72" fmla="*/ 319265 w 598324"/>
                <a:gd name="connsiteY72" fmla="*/ 96253 h 761503"/>
                <a:gd name="connsiteX73" fmla="*/ 302948 w 598324"/>
                <a:gd name="connsiteY73" fmla="*/ 104412 h 761503"/>
                <a:gd name="connsiteX74" fmla="*/ 278471 w 598324"/>
                <a:gd name="connsiteY74" fmla="*/ 112571 h 761503"/>
                <a:gd name="connsiteX75" fmla="*/ 232236 w 598324"/>
                <a:gd name="connsiteY75" fmla="*/ 112571 h 761503"/>
                <a:gd name="connsiteX76" fmla="*/ 240395 w 598324"/>
                <a:gd name="connsiteY76" fmla="*/ 137048 h 761503"/>
                <a:gd name="connsiteX77" fmla="*/ 240395 w 598324"/>
                <a:gd name="connsiteY77" fmla="*/ 150647 h 761503"/>
                <a:gd name="connsiteX78" fmla="*/ 243115 w 598324"/>
                <a:gd name="connsiteY78" fmla="*/ 158805 h 761503"/>
                <a:gd name="connsiteX79" fmla="*/ 248554 w 598324"/>
                <a:gd name="connsiteY79" fmla="*/ 188722 h 761503"/>
                <a:gd name="connsiteX80" fmla="*/ 248554 w 598324"/>
                <a:gd name="connsiteY80" fmla="*/ 199600 h 761503"/>
                <a:gd name="connsiteX81" fmla="*/ 248554 w 598324"/>
                <a:gd name="connsiteY81" fmla="*/ 221357 h 761503"/>
                <a:gd name="connsiteX82" fmla="*/ 253994 w 598324"/>
                <a:gd name="connsiteY82" fmla="*/ 264872 h 761503"/>
                <a:gd name="connsiteX83" fmla="*/ 262153 w 598324"/>
                <a:gd name="connsiteY83" fmla="*/ 297508 h 761503"/>
                <a:gd name="connsiteX84" fmla="*/ 264872 w 598324"/>
                <a:gd name="connsiteY84" fmla="*/ 324704 h 761503"/>
                <a:gd name="connsiteX85" fmla="*/ 264872 w 598324"/>
                <a:gd name="connsiteY85" fmla="*/ 332863 h 761503"/>
                <a:gd name="connsiteX86" fmla="*/ 264872 w 598324"/>
                <a:gd name="connsiteY86" fmla="*/ 351901 h 761503"/>
                <a:gd name="connsiteX87" fmla="*/ 262153 w 598324"/>
                <a:gd name="connsiteY87" fmla="*/ 370939 h 761503"/>
                <a:gd name="connsiteX88" fmla="*/ 267592 w 598324"/>
                <a:gd name="connsiteY88" fmla="*/ 384537 h 761503"/>
                <a:gd name="connsiteX89" fmla="*/ 278471 w 598324"/>
                <a:gd name="connsiteY89" fmla="*/ 370939 h 761503"/>
                <a:gd name="connsiteX90" fmla="*/ 297508 w 598324"/>
                <a:gd name="connsiteY90" fmla="*/ 332863 h 761503"/>
                <a:gd name="connsiteX91" fmla="*/ 311106 w 598324"/>
                <a:gd name="connsiteY91" fmla="*/ 305667 h 761503"/>
                <a:gd name="connsiteX92" fmla="*/ 335583 w 598324"/>
                <a:gd name="connsiteY92" fmla="*/ 259433 h 761503"/>
                <a:gd name="connsiteX93" fmla="*/ 354621 w 598324"/>
                <a:gd name="connsiteY93" fmla="*/ 224077 h 761503"/>
                <a:gd name="connsiteX94" fmla="*/ 381817 w 598324"/>
                <a:gd name="connsiteY94" fmla="*/ 172404 h 761503"/>
                <a:gd name="connsiteX95" fmla="*/ 409014 w 598324"/>
                <a:gd name="connsiteY95" fmla="*/ 118011 h 761503"/>
                <a:gd name="connsiteX96" fmla="*/ 411734 w 598324"/>
                <a:gd name="connsiteY96" fmla="*/ 115291 h 761503"/>
                <a:gd name="connsiteX97" fmla="*/ 398136 w 598324"/>
                <a:gd name="connsiteY97" fmla="*/ 115291 h 761503"/>
                <a:gd name="connsiteX98" fmla="*/ 379098 w 598324"/>
                <a:gd name="connsiteY98" fmla="*/ 109852 h 761503"/>
                <a:gd name="connsiteX99" fmla="*/ 368219 w 598324"/>
                <a:gd name="connsiteY99" fmla="*/ 93534 h 761503"/>
                <a:gd name="connsiteX100" fmla="*/ 370939 w 598324"/>
                <a:gd name="connsiteY100" fmla="*/ 85375 h 761503"/>
                <a:gd name="connsiteX101" fmla="*/ 387257 w 598324"/>
                <a:gd name="connsiteY101" fmla="*/ 77216 h 761503"/>
                <a:gd name="connsiteX102" fmla="*/ 422612 w 598324"/>
                <a:gd name="connsiteY102" fmla="*/ 71776 h 761503"/>
                <a:gd name="connsiteX103" fmla="*/ 436211 w 598324"/>
                <a:gd name="connsiteY103" fmla="*/ 71776 h 761503"/>
                <a:gd name="connsiteX104" fmla="*/ 438930 w 598324"/>
                <a:gd name="connsiteY104" fmla="*/ 69057 h 761503"/>
                <a:gd name="connsiteX105" fmla="*/ 452529 w 598324"/>
                <a:gd name="connsiteY105" fmla="*/ 66337 h 761503"/>
                <a:gd name="connsiteX106" fmla="*/ 466127 w 598324"/>
                <a:gd name="connsiteY106" fmla="*/ 69057 h 761503"/>
                <a:gd name="connsiteX107" fmla="*/ 471566 w 598324"/>
                <a:gd name="connsiteY107" fmla="*/ 71776 h 761503"/>
                <a:gd name="connsiteX108" fmla="*/ 515081 w 598324"/>
                <a:gd name="connsiteY108" fmla="*/ 71776 h 761503"/>
                <a:gd name="connsiteX109" fmla="*/ 542277 w 598324"/>
                <a:gd name="connsiteY109" fmla="*/ 88094 h 761503"/>
                <a:gd name="connsiteX110" fmla="*/ 536838 w 598324"/>
                <a:gd name="connsiteY110" fmla="*/ 104412 h 761503"/>
                <a:gd name="connsiteX111" fmla="*/ 525959 w 598324"/>
                <a:gd name="connsiteY111" fmla="*/ 112571 h 761503"/>
                <a:gd name="connsiteX112" fmla="*/ 509642 w 598324"/>
                <a:gd name="connsiteY112" fmla="*/ 115291 h 761503"/>
                <a:gd name="connsiteX113" fmla="*/ 468847 w 598324"/>
                <a:gd name="connsiteY113" fmla="*/ 115291 h 761503"/>
                <a:gd name="connsiteX114" fmla="*/ 457968 w 598324"/>
                <a:gd name="connsiteY114" fmla="*/ 137048 h 761503"/>
                <a:gd name="connsiteX115" fmla="*/ 430771 w 598324"/>
                <a:gd name="connsiteY115" fmla="*/ 194161 h 761503"/>
                <a:gd name="connsiteX116" fmla="*/ 400855 w 598324"/>
                <a:gd name="connsiteY116" fmla="*/ 262152 h 761503"/>
                <a:gd name="connsiteX117" fmla="*/ 360060 w 598324"/>
                <a:gd name="connsiteY117" fmla="*/ 332863 h 761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598324" h="761503">
                  <a:moveTo>
                    <a:pt x="360060" y="332863"/>
                  </a:moveTo>
                  <a:cubicBezTo>
                    <a:pt x="351901" y="343742"/>
                    <a:pt x="341023" y="357340"/>
                    <a:pt x="341023" y="370939"/>
                  </a:cubicBezTo>
                  <a:cubicBezTo>
                    <a:pt x="341023" y="379098"/>
                    <a:pt x="357341" y="381817"/>
                    <a:pt x="376378" y="389976"/>
                  </a:cubicBezTo>
                  <a:cubicBezTo>
                    <a:pt x="395416" y="398135"/>
                    <a:pt x="417173" y="417173"/>
                    <a:pt x="425332" y="433491"/>
                  </a:cubicBezTo>
                  <a:cubicBezTo>
                    <a:pt x="430771" y="444369"/>
                    <a:pt x="436211" y="452528"/>
                    <a:pt x="438930" y="463407"/>
                  </a:cubicBezTo>
                  <a:cubicBezTo>
                    <a:pt x="444370" y="474286"/>
                    <a:pt x="447089" y="487884"/>
                    <a:pt x="449809" y="498762"/>
                  </a:cubicBezTo>
                  <a:cubicBezTo>
                    <a:pt x="452529" y="512361"/>
                    <a:pt x="452529" y="517800"/>
                    <a:pt x="457968" y="528679"/>
                  </a:cubicBezTo>
                  <a:cubicBezTo>
                    <a:pt x="463407" y="539557"/>
                    <a:pt x="463407" y="553155"/>
                    <a:pt x="466127" y="564034"/>
                  </a:cubicBezTo>
                  <a:cubicBezTo>
                    <a:pt x="468847" y="572193"/>
                    <a:pt x="468847" y="585791"/>
                    <a:pt x="471566" y="593950"/>
                  </a:cubicBezTo>
                  <a:cubicBezTo>
                    <a:pt x="474286" y="599390"/>
                    <a:pt x="477006" y="602109"/>
                    <a:pt x="479725" y="607548"/>
                  </a:cubicBezTo>
                  <a:cubicBezTo>
                    <a:pt x="482445" y="612988"/>
                    <a:pt x="487884" y="618427"/>
                    <a:pt x="487884" y="623867"/>
                  </a:cubicBezTo>
                  <a:cubicBezTo>
                    <a:pt x="490604" y="634745"/>
                    <a:pt x="496043" y="642904"/>
                    <a:pt x="501482" y="651063"/>
                  </a:cubicBezTo>
                  <a:cubicBezTo>
                    <a:pt x="506922" y="661942"/>
                    <a:pt x="512361" y="664661"/>
                    <a:pt x="523240" y="670101"/>
                  </a:cubicBezTo>
                  <a:cubicBezTo>
                    <a:pt x="528679" y="672820"/>
                    <a:pt x="534119" y="680979"/>
                    <a:pt x="534119" y="686418"/>
                  </a:cubicBezTo>
                  <a:cubicBezTo>
                    <a:pt x="534119" y="689138"/>
                    <a:pt x="534119" y="691858"/>
                    <a:pt x="531399" y="694578"/>
                  </a:cubicBezTo>
                  <a:cubicBezTo>
                    <a:pt x="525959" y="702736"/>
                    <a:pt x="512361" y="708176"/>
                    <a:pt x="498763" y="708176"/>
                  </a:cubicBezTo>
                  <a:cubicBezTo>
                    <a:pt x="485165" y="708176"/>
                    <a:pt x="466127" y="705456"/>
                    <a:pt x="449809" y="700017"/>
                  </a:cubicBezTo>
                  <a:cubicBezTo>
                    <a:pt x="430771" y="694578"/>
                    <a:pt x="409014" y="675540"/>
                    <a:pt x="400855" y="667381"/>
                  </a:cubicBezTo>
                  <a:cubicBezTo>
                    <a:pt x="392696" y="659222"/>
                    <a:pt x="387257" y="651063"/>
                    <a:pt x="381817" y="642904"/>
                  </a:cubicBezTo>
                  <a:cubicBezTo>
                    <a:pt x="376378" y="632025"/>
                    <a:pt x="370939" y="623867"/>
                    <a:pt x="368219" y="610268"/>
                  </a:cubicBezTo>
                  <a:cubicBezTo>
                    <a:pt x="360060" y="588511"/>
                    <a:pt x="357341" y="574913"/>
                    <a:pt x="349182" y="550436"/>
                  </a:cubicBezTo>
                  <a:cubicBezTo>
                    <a:pt x="343742" y="534118"/>
                    <a:pt x="341023" y="520520"/>
                    <a:pt x="338303" y="504202"/>
                  </a:cubicBezTo>
                  <a:cubicBezTo>
                    <a:pt x="335583" y="493323"/>
                    <a:pt x="332864" y="485164"/>
                    <a:pt x="330144" y="477005"/>
                  </a:cubicBezTo>
                  <a:cubicBezTo>
                    <a:pt x="327424" y="471566"/>
                    <a:pt x="324705" y="463407"/>
                    <a:pt x="321985" y="455248"/>
                  </a:cubicBezTo>
                  <a:cubicBezTo>
                    <a:pt x="316546" y="444369"/>
                    <a:pt x="311106" y="436210"/>
                    <a:pt x="305667" y="436210"/>
                  </a:cubicBezTo>
                  <a:cubicBezTo>
                    <a:pt x="302948" y="436210"/>
                    <a:pt x="300228" y="438930"/>
                    <a:pt x="294788" y="441650"/>
                  </a:cubicBezTo>
                  <a:cubicBezTo>
                    <a:pt x="289349" y="447089"/>
                    <a:pt x="283910" y="455248"/>
                    <a:pt x="278471" y="463407"/>
                  </a:cubicBezTo>
                  <a:cubicBezTo>
                    <a:pt x="270312" y="474286"/>
                    <a:pt x="267592" y="485164"/>
                    <a:pt x="264872" y="496043"/>
                  </a:cubicBezTo>
                  <a:cubicBezTo>
                    <a:pt x="264872" y="504202"/>
                    <a:pt x="262153" y="512361"/>
                    <a:pt x="262153" y="517800"/>
                  </a:cubicBezTo>
                  <a:cubicBezTo>
                    <a:pt x="262153" y="520520"/>
                    <a:pt x="262153" y="520520"/>
                    <a:pt x="262153" y="523239"/>
                  </a:cubicBezTo>
                  <a:cubicBezTo>
                    <a:pt x="262153" y="528679"/>
                    <a:pt x="262153" y="544997"/>
                    <a:pt x="262153" y="553155"/>
                  </a:cubicBezTo>
                  <a:cubicBezTo>
                    <a:pt x="262153" y="583072"/>
                    <a:pt x="264872" y="599390"/>
                    <a:pt x="262153" y="629306"/>
                  </a:cubicBezTo>
                  <a:cubicBezTo>
                    <a:pt x="262153" y="640184"/>
                    <a:pt x="262153" y="648343"/>
                    <a:pt x="259433" y="659222"/>
                  </a:cubicBezTo>
                  <a:cubicBezTo>
                    <a:pt x="270312" y="659222"/>
                    <a:pt x="278471" y="659222"/>
                    <a:pt x="283910" y="659222"/>
                  </a:cubicBezTo>
                  <a:cubicBezTo>
                    <a:pt x="297508" y="659222"/>
                    <a:pt x="321985" y="659222"/>
                    <a:pt x="321985" y="675540"/>
                  </a:cubicBezTo>
                  <a:cubicBezTo>
                    <a:pt x="321985" y="683699"/>
                    <a:pt x="319265" y="686418"/>
                    <a:pt x="316546" y="691858"/>
                  </a:cubicBezTo>
                  <a:cubicBezTo>
                    <a:pt x="311106" y="697297"/>
                    <a:pt x="305667" y="700017"/>
                    <a:pt x="300228" y="700017"/>
                  </a:cubicBezTo>
                  <a:cubicBezTo>
                    <a:pt x="292069" y="702736"/>
                    <a:pt x="283910" y="702736"/>
                    <a:pt x="278471" y="702736"/>
                  </a:cubicBezTo>
                  <a:cubicBezTo>
                    <a:pt x="275751" y="702736"/>
                    <a:pt x="259433" y="702736"/>
                    <a:pt x="243115" y="702736"/>
                  </a:cubicBezTo>
                  <a:cubicBezTo>
                    <a:pt x="237676" y="708176"/>
                    <a:pt x="229517" y="710895"/>
                    <a:pt x="221358" y="710895"/>
                  </a:cubicBezTo>
                  <a:cubicBezTo>
                    <a:pt x="213199" y="710895"/>
                    <a:pt x="202320" y="708176"/>
                    <a:pt x="194161" y="702736"/>
                  </a:cubicBezTo>
                  <a:cubicBezTo>
                    <a:pt x="186002" y="702736"/>
                    <a:pt x="180563" y="702736"/>
                    <a:pt x="177843" y="702736"/>
                  </a:cubicBezTo>
                  <a:cubicBezTo>
                    <a:pt x="164245" y="702736"/>
                    <a:pt x="139768" y="702736"/>
                    <a:pt x="126170" y="702736"/>
                  </a:cubicBezTo>
                  <a:cubicBezTo>
                    <a:pt x="118011" y="702736"/>
                    <a:pt x="109852" y="702736"/>
                    <a:pt x="101693" y="702736"/>
                  </a:cubicBezTo>
                  <a:cubicBezTo>
                    <a:pt x="93534" y="702736"/>
                    <a:pt x="82655" y="702736"/>
                    <a:pt x="74496" y="697297"/>
                  </a:cubicBezTo>
                  <a:cubicBezTo>
                    <a:pt x="66337" y="694578"/>
                    <a:pt x="58178" y="686418"/>
                    <a:pt x="58178" y="680979"/>
                  </a:cubicBezTo>
                  <a:cubicBezTo>
                    <a:pt x="58178" y="678260"/>
                    <a:pt x="58178" y="675540"/>
                    <a:pt x="63617" y="672820"/>
                  </a:cubicBezTo>
                  <a:cubicBezTo>
                    <a:pt x="69057" y="670101"/>
                    <a:pt x="79935" y="667381"/>
                    <a:pt x="85375" y="664661"/>
                  </a:cubicBezTo>
                  <a:cubicBezTo>
                    <a:pt x="104412" y="661942"/>
                    <a:pt x="123450" y="659222"/>
                    <a:pt x="128889" y="659222"/>
                  </a:cubicBezTo>
                  <a:cubicBezTo>
                    <a:pt x="134329" y="659222"/>
                    <a:pt x="139768" y="659222"/>
                    <a:pt x="147927" y="659222"/>
                  </a:cubicBezTo>
                  <a:cubicBezTo>
                    <a:pt x="147927" y="656502"/>
                    <a:pt x="145207" y="653783"/>
                    <a:pt x="145207" y="653783"/>
                  </a:cubicBezTo>
                  <a:cubicBezTo>
                    <a:pt x="131609" y="632025"/>
                    <a:pt x="131609" y="610268"/>
                    <a:pt x="131609" y="585791"/>
                  </a:cubicBezTo>
                  <a:cubicBezTo>
                    <a:pt x="131609" y="555875"/>
                    <a:pt x="131609" y="528679"/>
                    <a:pt x="134329" y="498762"/>
                  </a:cubicBezTo>
                  <a:cubicBezTo>
                    <a:pt x="134329" y="468846"/>
                    <a:pt x="137048" y="436210"/>
                    <a:pt x="137048" y="406294"/>
                  </a:cubicBezTo>
                  <a:cubicBezTo>
                    <a:pt x="137048" y="379098"/>
                    <a:pt x="134329" y="354621"/>
                    <a:pt x="134329" y="327424"/>
                  </a:cubicBezTo>
                  <a:cubicBezTo>
                    <a:pt x="134329" y="302947"/>
                    <a:pt x="137048" y="278470"/>
                    <a:pt x="137048" y="253993"/>
                  </a:cubicBezTo>
                  <a:cubicBezTo>
                    <a:pt x="137048" y="237675"/>
                    <a:pt x="139768" y="224077"/>
                    <a:pt x="139768" y="207759"/>
                  </a:cubicBezTo>
                  <a:cubicBezTo>
                    <a:pt x="139768" y="196881"/>
                    <a:pt x="137048" y="183282"/>
                    <a:pt x="137048" y="172404"/>
                  </a:cubicBezTo>
                  <a:cubicBezTo>
                    <a:pt x="137048" y="150647"/>
                    <a:pt x="137048" y="131609"/>
                    <a:pt x="137048" y="112571"/>
                  </a:cubicBezTo>
                  <a:cubicBezTo>
                    <a:pt x="134329" y="112571"/>
                    <a:pt x="137048" y="112571"/>
                    <a:pt x="126170" y="112571"/>
                  </a:cubicBezTo>
                  <a:cubicBezTo>
                    <a:pt x="118011" y="112571"/>
                    <a:pt x="109852" y="112571"/>
                    <a:pt x="101693" y="112571"/>
                  </a:cubicBezTo>
                  <a:cubicBezTo>
                    <a:pt x="93534" y="112571"/>
                    <a:pt x="82655" y="109852"/>
                    <a:pt x="74496" y="107132"/>
                  </a:cubicBezTo>
                  <a:cubicBezTo>
                    <a:pt x="66337" y="104412"/>
                    <a:pt x="58178" y="96253"/>
                    <a:pt x="58178" y="90814"/>
                  </a:cubicBezTo>
                  <a:cubicBezTo>
                    <a:pt x="58178" y="88094"/>
                    <a:pt x="58178" y="85375"/>
                    <a:pt x="63617" y="82655"/>
                  </a:cubicBezTo>
                  <a:cubicBezTo>
                    <a:pt x="69057" y="79936"/>
                    <a:pt x="79935" y="77216"/>
                    <a:pt x="85375" y="74496"/>
                  </a:cubicBezTo>
                  <a:cubicBezTo>
                    <a:pt x="104412" y="71776"/>
                    <a:pt x="128889" y="69057"/>
                    <a:pt x="137048" y="69057"/>
                  </a:cubicBezTo>
                  <a:cubicBezTo>
                    <a:pt x="137048" y="69057"/>
                    <a:pt x="139768" y="69057"/>
                    <a:pt x="145207" y="69057"/>
                  </a:cubicBezTo>
                  <a:cubicBezTo>
                    <a:pt x="150646" y="60898"/>
                    <a:pt x="158806" y="58178"/>
                    <a:pt x="169684" y="58178"/>
                  </a:cubicBezTo>
                  <a:cubicBezTo>
                    <a:pt x="172404" y="58178"/>
                    <a:pt x="175123" y="58178"/>
                    <a:pt x="177843" y="58178"/>
                  </a:cubicBezTo>
                  <a:cubicBezTo>
                    <a:pt x="186002" y="58178"/>
                    <a:pt x="196881" y="63617"/>
                    <a:pt x="205040" y="66337"/>
                  </a:cubicBezTo>
                  <a:cubicBezTo>
                    <a:pt x="237676" y="66337"/>
                    <a:pt x="273031" y="63617"/>
                    <a:pt x="286629" y="63617"/>
                  </a:cubicBezTo>
                  <a:cubicBezTo>
                    <a:pt x="300228" y="63617"/>
                    <a:pt x="324705" y="63617"/>
                    <a:pt x="324705" y="79936"/>
                  </a:cubicBezTo>
                  <a:cubicBezTo>
                    <a:pt x="324705" y="88094"/>
                    <a:pt x="321985" y="90814"/>
                    <a:pt x="319265" y="96253"/>
                  </a:cubicBezTo>
                  <a:cubicBezTo>
                    <a:pt x="313826" y="101693"/>
                    <a:pt x="308387" y="104412"/>
                    <a:pt x="302948" y="104412"/>
                  </a:cubicBezTo>
                  <a:cubicBezTo>
                    <a:pt x="289349" y="112571"/>
                    <a:pt x="283910" y="112571"/>
                    <a:pt x="278471" y="112571"/>
                  </a:cubicBezTo>
                  <a:cubicBezTo>
                    <a:pt x="273031" y="112571"/>
                    <a:pt x="253994" y="112571"/>
                    <a:pt x="232236" y="112571"/>
                  </a:cubicBezTo>
                  <a:cubicBezTo>
                    <a:pt x="237676" y="120730"/>
                    <a:pt x="240395" y="128889"/>
                    <a:pt x="240395" y="137048"/>
                  </a:cubicBezTo>
                  <a:cubicBezTo>
                    <a:pt x="240395" y="142487"/>
                    <a:pt x="240395" y="145207"/>
                    <a:pt x="240395" y="150647"/>
                  </a:cubicBezTo>
                  <a:cubicBezTo>
                    <a:pt x="240395" y="153366"/>
                    <a:pt x="240395" y="156086"/>
                    <a:pt x="243115" y="158805"/>
                  </a:cubicBezTo>
                  <a:cubicBezTo>
                    <a:pt x="245835" y="169684"/>
                    <a:pt x="245835" y="180563"/>
                    <a:pt x="248554" y="188722"/>
                  </a:cubicBezTo>
                  <a:cubicBezTo>
                    <a:pt x="248554" y="191441"/>
                    <a:pt x="248554" y="194161"/>
                    <a:pt x="248554" y="199600"/>
                  </a:cubicBezTo>
                  <a:cubicBezTo>
                    <a:pt x="248554" y="207759"/>
                    <a:pt x="248554" y="213198"/>
                    <a:pt x="248554" y="221357"/>
                  </a:cubicBezTo>
                  <a:cubicBezTo>
                    <a:pt x="248554" y="234956"/>
                    <a:pt x="251274" y="248554"/>
                    <a:pt x="253994" y="264872"/>
                  </a:cubicBezTo>
                  <a:cubicBezTo>
                    <a:pt x="256713" y="275751"/>
                    <a:pt x="259433" y="286629"/>
                    <a:pt x="262153" y="297508"/>
                  </a:cubicBezTo>
                  <a:cubicBezTo>
                    <a:pt x="264872" y="305667"/>
                    <a:pt x="264872" y="313826"/>
                    <a:pt x="264872" y="324704"/>
                  </a:cubicBezTo>
                  <a:cubicBezTo>
                    <a:pt x="264872" y="327424"/>
                    <a:pt x="264872" y="330144"/>
                    <a:pt x="264872" y="332863"/>
                  </a:cubicBezTo>
                  <a:cubicBezTo>
                    <a:pt x="264872" y="338303"/>
                    <a:pt x="264872" y="346462"/>
                    <a:pt x="264872" y="351901"/>
                  </a:cubicBezTo>
                  <a:cubicBezTo>
                    <a:pt x="264872" y="357340"/>
                    <a:pt x="262153" y="365499"/>
                    <a:pt x="262153" y="370939"/>
                  </a:cubicBezTo>
                  <a:cubicBezTo>
                    <a:pt x="262153" y="376378"/>
                    <a:pt x="264872" y="384537"/>
                    <a:pt x="267592" y="384537"/>
                  </a:cubicBezTo>
                  <a:cubicBezTo>
                    <a:pt x="273031" y="384537"/>
                    <a:pt x="275751" y="376378"/>
                    <a:pt x="278471" y="370939"/>
                  </a:cubicBezTo>
                  <a:cubicBezTo>
                    <a:pt x="283910" y="360060"/>
                    <a:pt x="289349" y="346462"/>
                    <a:pt x="297508" y="332863"/>
                  </a:cubicBezTo>
                  <a:cubicBezTo>
                    <a:pt x="302948" y="324704"/>
                    <a:pt x="305667" y="313826"/>
                    <a:pt x="311106" y="305667"/>
                  </a:cubicBezTo>
                  <a:cubicBezTo>
                    <a:pt x="319265" y="289349"/>
                    <a:pt x="327424" y="275751"/>
                    <a:pt x="335583" y="259433"/>
                  </a:cubicBezTo>
                  <a:cubicBezTo>
                    <a:pt x="341023" y="248554"/>
                    <a:pt x="349182" y="234956"/>
                    <a:pt x="354621" y="224077"/>
                  </a:cubicBezTo>
                  <a:cubicBezTo>
                    <a:pt x="362780" y="207759"/>
                    <a:pt x="370939" y="191441"/>
                    <a:pt x="381817" y="172404"/>
                  </a:cubicBezTo>
                  <a:cubicBezTo>
                    <a:pt x="389977" y="153366"/>
                    <a:pt x="400855" y="134329"/>
                    <a:pt x="409014" y="118011"/>
                  </a:cubicBezTo>
                  <a:cubicBezTo>
                    <a:pt x="409014" y="115291"/>
                    <a:pt x="409014" y="115291"/>
                    <a:pt x="411734" y="115291"/>
                  </a:cubicBezTo>
                  <a:cubicBezTo>
                    <a:pt x="406294" y="115291"/>
                    <a:pt x="400855" y="115291"/>
                    <a:pt x="398136" y="115291"/>
                  </a:cubicBezTo>
                  <a:cubicBezTo>
                    <a:pt x="392696" y="115291"/>
                    <a:pt x="384537" y="115291"/>
                    <a:pt x="379098" y="109852"/>
                  </a:cubicBezTo>
                  <a:cubicBezTo>
                    <a:pt x="373659" y="107132"/>
                    <a:pt x="368219" y="98973"/>
                    <a:pt x="368219" y="93534"/>
                  </a:cubicBezTo>
                  <a:cubicBezTo>
                    <a:pt x="368219" y="90814"/>
                    <a:pt x="368219" y="88094"/>
                    <a:pt x="370939" y="85375"/>
                  </a:cubicBezTo>
                  <a:cubicBezTo>
                    <a:pt x="373659" y="82655"/>
                    <a:pt x="381817" y="79936"/>
                    <a:pt x="387257" y="77216"/>
                  </a:cubicBezTo>
                  <a:cubicBezTo>
                    <a:pt x="400855" y="74496"/>
                    <a:pt x="414453" y="71776"/>
                    <a:pt x="422612" y="71776"/>
                  </a:cubicBezTo>
                  <a:cubicBezTo>
                    <a:pt x="425332" y="71776"/>
                    <a:pt x="430771" y="71776"/>
                    <a:pt x="436211" y="71776"/>
                  </a:cubicBezTo>
                  <a:cubicBezTo>
                    <a:pt x="436211" y="71776"/>
                    <a:pt x="438930" y="69057"/>
                    <a:pt x="438930" y="69057"/>
                  </a:cubicBezTo>
                  <a:cubicBezTo>
                    <a:pt x="444370" y="66337"/>
                    <a:pt x="447089" y="66337"/>
                    <a:pt x="452529" y="66337"/>
                  </a:cubicBezTo>
                  <a:cubicBezTo>
                    <a:pt x="457968" y="66337"/>
                    <a:pt x="460688" y="66337"/>
                    <a:pt x="466127" y="69057"/>
                  </a:cubicBezTo>
                  <a:cubicBezTo>
                    <a:pt x="468847" y="69057"/>
                    <a:pt x="471566" y="71776"/>
                    <a:pt x="471566" y="71776"/>
                  </a:cubicBezTo>
                  <a:cubicBezTo>
                    <a:pt x="490604" y="71776"/>
                    <a:pt x="506922" y="71776"/>
                    <a:pt x="515081" y="71776"/>
                  </a:cubicBezTo>
                  <a:cubicBezTo>
                    <a:pt x="523240" y="71776"/>
                    <a:pt x="542277" y="71776"/>
                    <a:pt x="542277" y="88094"/>
                  </a:cubicBezTo>
                  <a:cubicBezTo>
                    <a:pt x="542277" y="96253"/>
                    <a:pt x="542277" y="98973"/>
                    <a:pt x="536838" y="104412"/>
                  </a:cubicBezTo>
                  <a:cubicBezTo>
                    <a:pt x="534119" y="109852"/>
                    <a:pt x="528679" y="112571"/>
                    <a:pt x="525959" y="112571"/>
                  </a:cubicBezTo>
                  <a:cubicBezTo>
                    <a:pt x="520520" y="115291"/>
                    <a:pt x="515081" y="115291"/>
                    <a:pt x="509642" y="115291"/>
                  </a:cubicBezTo>
                  <a:cubicBezTo>
                    <a:pt x="506922" y="115291"/>
                    <a:pt x="487884" y="115291"/>
                    <a:pt x="468847" y="115291"/>
                  </a:cubicBezTo>
                  <a:cubicBezTo>
                    <a:pt x="466127" y="123450"/>
                    <a:pt x="460688" y="128889"/>
                    <a:pt x="457968" y="137048"/>
                  </a:cubicBezTo>
                  <a:cubicBezTo>
                    <a:pt x="447089" y="156086"/>
                    <a:pt x="438930" y="175123"/>
                    <a:pt x="430771" y="194161"/>
                  </a:cubicBezTo>
                  <a:cubicBezTo>
                    <a:pt x="419893" y="215918"/>
                    <a:pt x="411734" y="240395"/>
                    <a:pt x="400855" y="262152"/>
                  </a:cubicBezTo>
                  <a:cubicBezTo>
                    <a:pt x="387257" y="289349"/>
                    <a:pt x="373659" y="311106"/>
                    <a:pt x="360060" y="332863"/>
                  </a:cubicBezTo>
                </a:path>
              </a:pathLst>
            </a:custGeom>
            <a:grpFill/>
            <a:ln w="271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42A3273-E3DC-4FAE-9AFF-EC913E562EE9}"/>
                </a:ext>
              </a:extLst>
            </p:cNvPr>
            <p:cNvSpPr/>
            <p:nvPr/>
          </p:nvSpPr>
          <p:spPr>
            <a:xfrm>
              <a:off x="4335316" y="4186718"/>
              <a:ext cx="353556" cy="761503"/>
            </a:xfrm>
            <a:custGeom>
              <a:avLst/>
              <a:gdLst>
                <a:gd name="connsiteX0" fmla="*/ 283910 w 353555"/>
                <a:gd name="connsiteY0" fmla="*/ 672820 h 761503"/>
                <a:gd name="connsiteX1" fmla="*/ 321985 w 353555"/>
                <a:gd name="connsiteY1" fmla="*/ 689138 h 761503"/>
                <a:gd name="connsiteX2" fmla="*/ 316546 w 353555"/>
                <a:gd name="connsiteY2" fmla="*/ 705456 h 761503"/>
                <a:gd name="connsiteX3" fmla="*/ 300228 w 353555"/>
                <a:gd name="connsiteY3" fmla="*/ 713615 h 761503"/>
                <a:gd name="connsiteX4" fmla="*/ 278471 w 353555"/>
                <a:gd name="connsiteY4" fmla="*/ 716335 h 761503"/>
                <a:gd name="connsiteX5" fmla="*/ 237676 w 353555"/>
                <a:gd name="connsiteY5" fmla="*/ 716335 h 761503"/>
                <a:gd name="connsiteX6" fmla="*/ 180563 w 353555"/>
                <a:gd name="connsiteY6" fmla="*/ 719054 h 761503"/>
                <a:gd name="connsiteX7" fmla="*/ 126170 w 353555"/>
                <a:gd name="connsiteY7" fmla="*/ 719054 h 761503"/>
                <a:gd name="connsiteX8" fmla="*/ 101693 w 353555"/>
                <a:gd name="connsiteY8" fmla="*/ 719054 h 761503"/>
                <a:gd name="connsiteX9" fmla="*/ 74496 w 353555"/>
                <a:gd name="connsiteY9" fmla="*/ 713615 h 761503"/>
                <a:gd name="connsiteX10" fmla="*/ 58178 w 353555"/>
                <a:gd name="connsiteY10" fmla="*/ 697297 h 761503"/>
                <a:gd name="connsiteX11" fmla="*/ 63617 w 353555"/>
                <a:gd name="connsiteY11" fmla="*/ 689138 h 761503"/>
                <a:gd name="connsiteX12" fmla="*/ 85375 w 353555"/>
                <a:gd name="connsiteY12" fmla="*/ 680979 h 761503"/>
                <a:gd name="connsiteX13" fmla="*/ 131609 w 353555"/>
                <a:gd name="connsiteY13" fmla="*/ 675540 h 761503"/>
                <a:gd name="connsiteX14" fmla="*/ 142488 w 353555"/>
                <a:gd name="connsiteY14" fmla="*/ 675540 h 761503"/>
                <a:gd name="connsiteX15" fmla="*/ 131609 w 353555"/>
                <a:gd name="connsiteY15" fmla="*/ 653783 h 761503"/>
                <a:gd name="connsiteX16" fmla="*/ 128889 w 353555"/>
                <a:gd name="connsiteY16" fmla="*/ 640184 h 761503"/>
                <a:gd name="connsiteX17" fmla="*/ 128889 w 353555"/>
                <a:gd name="connsiteY17" fmla="*/ 629306 h 761503"/>
                <a:gd name="connsiteX18" fmla="*/ 128889 w 353555"/>
                <a:gd name="connsiteY18" fmla="*/ 621147 h 761503"/>
                <a:gd name="connsiteX19" fmla="*/ 128889 w 353555"/>
                <a:gd name="connsiteY19" fmla="*/ 593950 h 761503"/>
                <a:gd name="connsiteX20" fmla="*/ 128889 w 353555"/>
                <a:gd name="connsiteY20" fmla="*/ 583072 h 761503"/>
                <a:gd name="connsiteX21" fmla="*/ 128889 w 353555"/>
                <a:gd name="connsiteY21" fmla="*/ 436210 h 761503"/>
                <a:gd name="connsiteX22" fmla="*/ 128889 w 353555"/>
                <a:gd name="connsiteY22" fmla="*/ 357340 h 761503"/>
                <a:gd name="connsiteX23" fmla="*/ 131609 w 353555"/>
                <a:gd name="connsiteY23" fmla="*/ 289349 h 761503"/>
                <a:gd name="connsiteX24" fmla="*/ 131609 w 353555"/>
                <a:gd name="connsiteY24" fmla="*/ 251274 h 761503"/>
                <a:gd name="connsiteX25" fmla="*/ 131609 w 353555"/>
                <a:gd name="connsiteY25" fmla="*/ 205040 h 761503"/>
                <a:gd name="connsiteX26" fmla="*/ 131609 w 353555"/>
                <a:gd name="connsiteY26" fmla="*/ 139768 h 761503"/>
                <a:gd name="connsiteX27" fmla="*/ 131609 w 353555"/>
                <a:gd name="connsiteY27" fmla="*/ 128889 h 761503"/>
                <a:gd name="connsiteX28" fmla="*/ 126170 w 353555"/>
                <a:gd name="connsiteY28" fmla="*/ 128889 h 761503"/>
                <a:gd name="connsiteX29" fmla="*/ 101693 w 353555"/>
                <a:gd name="connsiteY29" fmla="*/ 128889 h 761503"/>
                <a:gd name="connsiteX30" fmla="*/ 74496 w 353555"/>
                <a:gd name="connsiteY30" fmla="*/ 123450 h 761503"/>
                <a:gd name="connsiteX31" fmla="*/ 58178 w 353555"/>
                <a:gd name="connsiteY31" fmla="*/ 107132 h 761503"/>
                <a:gd name="connsiteX32" fmla="*/ 60898 w 353555"/>
                <a:gd name="connsiteY32" fmla="*/ 98973 h 761503"/>
                <a:gd name="connsiteX33" fmla="*/ 82655 w 353555"/>
                <a:gd name="connsiteY33" fmla="*/ 93534 h 761503"/>
                <a:gd name="connsiteX34" fmla="*/ 131609 w 353555"/>
                <a:gd name="connsiteY34" fmla="*/ 88094 h 761503"/>
                <a:gd name="connsiteX35" fmla="*/ 131609 w 353555"/>
                <a:gd name="connsiteY35" fmla="*/ 82655 h 761503"/>
                <a:gd name="connsiteX36" fmla="*/ 134329 w 353555"/>
                <a:gd name="connsiteY36" fmla="*/ 71776 h 761503"/>
                <a:gd name="connsiteX37" fmla="*/ 147927 w 353555"/>
                <a:gd name="connsiteY37" fmla="*/ 63617 h 761503"/>
                <a:gd name="connsiteX38" fmla="*/ 164245 w 353555"/>
                <a:gd name="connsiteY38" fmla="*/ 58178 h 761503"/>
                <a:gd name="connsiteX39" fmla="*/ 177843 w 353555"/>
                <a:gd name="connsiteY39" fmla="*/ 58178 h 761503"/>
                <a:gd name="connsiteX40" fmla="*/ 196881 w 353555"/>
                <a:gd name="connsiteY40" fmla="*/ 60898 h 761503"/>
                <a:gd name="connsiteX41" fmla="*/ 232236 w 353555"/>
                <a:gd name="connsiteY41" fmla="*/ 88094 h 761503"/>
                <a:gd name="connsiteX42" fmla="*/ 278471 w 353555"/>
                <a:gd name="connsiteY42" fmla="*/ 88094 h 761503"/>
                <a:gd name="connsiteX43" fmla="*/ 316546 w 353555"/>
                <a:gd name="connsiteY43" fmla="*/ 104412 h 761503"/>
                <a:gd name="connsiteX44" fmla="*/ 311106 w 353555"/>
                <a:gd name="connsiteY44" fmla="*/ 120730 h 761503"/>
                <a:gd name="connsiteX45" fmla="*/ 294788 w 353555"/>
                <a:gd name="connsiteY45" fmla="*/ 128889 h 761503"/>
                <a:gd name="connsiteX46" fmla="*/ 273031 w 353555"/>
                <a:gd name="connsiteY46" fmla="*/ 131609 h 761503"/>
                <a:gd name="connsiteX47" fmla="*/ 243115 w 353555"/>
                <a:gd name="connsiteY47" fmla="*/ 131609 h 761503"/>
                <a:gd name="connsiteX48" fmla="*/ 243115 w 353555"/>
                <a:gd name="connsiteY48" fmla="*/ 134329 h 761503"/>
                <a:gd name="connsiteX49" fmla="*/ 248554 w 353555"/>
                <a:gd name="connsiteY49" fmla="*/ 169684 h 761503"/>
                <a:gd name="connsiteX50" fmla="*/ 251274 w 353555"/>
                <a:gd name="connsiteY50" fmla="*/ 205040 h 761503"/>
                <a:gd name="connsiteX51" fmla="*/ 251274 w 353555"/>
                <a:gd name="connsiteY51" fmla="*/ 240395 h 761503"/>
                <a:gd name="connsiteX52" fmla="*/ 251274 w 353555"/>
                <a:gd name="connsiteY52" fmla="*/ 256713 h 761503"/>
                <a:gd name="connsiteX53" fmla="*/ 253994 w 353555"/>
                <a:gd name="connsiteY53" fmla="*/ 270311 h 761503"/>
                <a:gd name="connsiteX54" fmla="*/ 259433 w 353555"/>
                <a:gd name="connsiteY54" fmla="*/ 343742 h 761503"/>
                <a:gd name="connsiteX55" fmla="*/ 262153 w 353555"/>
                <a:gd name="connsiteY55" fmla="*/ 425332 h 761503"/>
                <a:gd name="connsiteX56" fmla="*/ 264872 w 353555"/>
                <a:gd name="connsiteY56" fmla="*/ 490603 h 761503"/>
                <a:gd name="connsiteX57" fmla="*/ 270312 w 353555"/>
                <a:gd name="connsiteY57" fmla="*/ 564034 h 761503"/>
                <a:gd name="connsiteX58" fmla="*/ 270312 w 353555"/>
                <a:gd name="connsiteY58" fmla="*/ 599390 h 761503"/>
                <a:gd name="connsiteX59" fmla="*/ 270312 w 353555"/>
                <a:gd name="connsiteY59" fmla="*/ 637465 h 761503"/>
                <a:gd name="connsiteX60" fmla="*/ 264872 w 353555"/>
                <a:gd name="connsiteY60" fmla="*/ 670101 h 761503"/>
                <a:gd name="connsiteX61" fmla="*/ 283910 w 353555"/>
                <a:gd name="connsiteY61" fmla="*/ 672820 h 761503"/>
                <a:gd name="connsiteX62" fmla="*/ 283910 w 353555"/>
                <a:gd name="connsiteY62" fmla="*/ 672820 h 761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53555" h="761503">
                  <a:moveTo>
                    <a:pt x="283910" y="672820"/>
                  </a:moveTo>
                  <a:cubicBezTo>
                    <a:pt x="297508" y="672820"/>
                    <a:pt x="321985" y="672820"/>
                    <a:pt x="321985" y="689138"/>
                  </a:cubicBezTo>
                  <a:cubicBezTo>
                    <a:pt x="321985" y="697297"/>
                    <a:pt x="319265" y="697297"/>
                    <a:pt x="316546" y="705456"/>
                  </a:cubicBezTo>
                  <a:cubicBezTo>
                    <a:pt x="311106" y="710895"/>
                    <a:pt x="305667" y="713615"/>
                    <a:pt x="300228" y="713615"/>
                  </a:cubicBezTo>
                  <a:cubicBezTo>
                    <a:pt x="292069" y="716335"/>
                    <a:pt x="283910" y="716335"/>
                    <a:pt x="278471" y="716335"/>
                  </a:cubicBezTo>
                  <a:cubicBezTo>
                    <a:pt x="275751" y="716335"/>
                    <a:pt x="256713" y="716335"/>
                    <a:pt x="237676" y="716335"/>
                  </a:cubicBezTo>
                  <a:cubicBezTo>
                    <a:pt x="213199" y="716335"/>
                    <a:pt x="186002" y="719054"/>
                    <a:pt x="180563" y="719054"/>
                  </a:cubicBezTo>
                  <a:cubicBezTo>
                    <a:pt x="166965" y="719054"/>
                    <a:pt x="142488" y="719054"/>
                    <a:pt x="126170" y="719054"/>
                  </a:cubicBezTo>
                  <a:cubicBezTo>
                    <a:pt x="118011" y="719054"/>
                    <a:pt x="109852" y="719054"/>
                    <a:pt x="101693" y="719054"/>
                  </a:cubicBezTo>
                  <a:cubicBezTo>
                    <a:pt x="93534" y="719054"/>
                    <a:pt x="82655" y="719054"/>
                    <a:pt x="74496" y="713615"/>
                  </a:cubicBezTo>
                  <a:cubicBezTo>
                    <a:pt x="66337" y="710895"/>
                    <a:pt x="58178" y="702736"/>
                    <a:pt x="58178" y="697297"/>
                  </a:cubicBezTo>
                  <a:cubicBezTo>
                    <a:pt x="58178" y="694578"/>
                    <a:pt x="58178" y="691858"/>
                    <a:pt x="63617" y="689138"/>
                  </a:cubicBezTo>
                  <a:cubicBezTo>
                    <a:pt x="69057" y="686418"/>
                    <a:pt x="79935" y="683699"/>
                    <a:pt x="85375" y="680979"/>
                  </a:cubicBezTo>
                  <a:cubicBezTo>
                    <a:pt x="104412" y="678260"/>
                    <a:pt x="123450" y="675540"/>
                    <a:pt x="131609" y="675540"/>
                  </a:cubicBezTo>
                  <a:cubicBezTo>
                    <a:pt x="134329" y="675540"/>
                    <a:pt x="137048" y="675540"/>
                    <a:pt x="142488" y="675540"/>
                  </a:cubicBezTo>
                  <a:cubicBezTo>
                    <a:pt x="134329" y="670101"/>
                    <a:pt x="131609" y="661942"/>
                    <a:pt x="131609" y="653783"/>
                  </a:cubicBezTo>
                  <a:cubicBezTo>
                    <a:pt x="131609" y="648343"/>
                    <a:pt x="131609" y="642904"/>
                    <a:pt x="128889" y="640184"/>
                  </a:cubicBezTo>
                  <a:cubicBezTo>
                    <a:pt x="128889" y="637465"/>
                    <a:pt x="128889" y="634745"/>
                    <a:pt x="128889" y="629306"/>
                  </a:cubicBezTo>
                  <a:cubicBezTo>
                    <a:pt x="128889" y="626586"/>
                    <a:pt x="128889" y="623867"/>
                    <a:pt x="128889" y="621147"/>
                  </a:cubicBezTo>
                  <a:cubicBezTo>
                    <a:pt x="128889" y="612988"/>
                    <a:pt x="128889" y="604829"/>
                    <a:pt x="128889" y="593950"/>
                  </a:cubicBezTo>
                  <a:cubicBezTo>
                    <a:pt x="128889" y="591231"/>
                    <a:pt x="128889" y="585791"/>
                    <a:pt x="128889" y="583072"/>
                  </a:cubicBezTo>
                  <a:cubicBezTo>
                    <a:pt x="128889" y="534118"/>
                    <a:pt x="131609" y="485164"/>
                    <a:pt x="128889" y="436210"/>
                  </a:cubicBezTo>
                  <a:cubicBezTo>
                    <a:pt x="128889" y="409014"/>
                    <a:pt x="128889" y="384537"/>
                    <a:pt x="128889" y="357340"/>
                  </a:cubicBezTo>
                  <a:cubicBezTo>
                    <a:pt x="128889" y="335583"/>
                    <a:pt x="131609" y="313826"/>
                    <a:pt x="131609" y="289349"/>
                  </a:cubicBezTo>
                  <a:cubicBezTo>
                    <a:pt x="131609" y="275751"/>
                    <a:pt x="131609" y="264872"/>
                    <a:pt x="131609" y="251274"/>
                  </a:cubicBezTo>
                  <a:cubicBezTo>
                    <a:pt x="131609" y="234956"/>
                    <a:pt x="131609" y="221357"/>
                    <a:pt x="131609" y="205040"/>
                  </a:cubicBezTo>
                  <a:cubicBezTo>
                    <a:pt x="131609" y="183282"/>
                    <a:pt x="131609" y="161525"/>
                    <a:pt x="131609" y="139768"/>
                  </a:cubicBezTo>
                  <a:cubicBezTo>
                    <a:pt x="131609" y="137048"/>
                    <a:pt x="131609" y="134329"/>
                    <a:pt x="131609" y="128889"/>
                  </a:cubicBezTo>
                  <a:cubicBezTo>
                    <a:pt x="128889" y="128889"/>
                    <a:pt x="126170" y="128889"/>
                    <a:pt x="126170" y="128889"/>
                  </a:cubicBezTo>
                  <a:cubicBezTo>
                    <a:pt x="118011" y="128889"/>
                    <a:pt x="109852" y="128889"/>
                    <a:pt x="101693" y="128889"/>
                  </a:cubicBezTo>
                  <a:cubicBezTo>
                    <a:pt x="93534" y="128889"/>
                    <a:pt x="82655" y="128889"/>
                    <a:pt x="74496" y="123450"/>
                  </a:cubicBezTo>
                  <a:cubicBezTo>
                    <a:pt x="66337" y="120730"/>
                    <a:pt x="58178" y="112571"/>
                    <a:pt x="58178" y="107132"/>
                  </a:cubicBezTo>
                  <a:cubicBezTo>
                    <a:pt x="58178" y="104412"/>
                    <a:pt x="58178" y="101693"/>
                    <a:pt x="60898" y="98973"/>
                  </a:cubicBezTo>
                  <a:cubicBezTo>
                    <a:pt x="63617" y="96253"/>
                    <a:pt x="77216" y="93534"/>
                    <a:pt x="82655" y="93534"/>
                  </a:cubicBezTo>
                  <a:cubicBezTo>
                    <a:pt x="98973" y="90814"/>
                    <a:pt x="123450" y="88094"/>
                    <a:pt x="131609" y="88094"/>
                  </a:cubicBezTo>
                  <a:cubicBezTo>
                    <a:pt x="131609" y="85375"/>
                    <a:pt x="131609" y="85375"/>
                    <a:pt x="131609" y="82655"/>
                  </a:cubicBezTo>
                  <a:cubicBezTo>
                    <a:pt x="131609" y="77216"/>
                    <a:pt x="131609" y="74496"/>
                    <a:pt x="134329" y="71776"/>
                  </a:cubicBezTo>
                  <a:cubicBezTo>
                    <a:pt x="137048" y="69057"/>
                    <a:pt x="145207" y="66337"/>
                    <a:pt x="147927" y="63617"/>
                  </a:cubicBezTo>
                  <a:cubicBezTo>
                    <a:pt x="153366" y="60898"/>
                    <a:pt x="158806" y="58178"/>
                    <a:pt x="164245" y="58178"/>
                  </a:cubicBezTo>
                  <a:cubicBezTo>
                    <a:pt x="169684" y="58178"/>
                    <a:pt x="175123" y="58178"/>
                    <a:pt x="177843" y="58178"/>
                  </a:cubicBezTo>
                  <a:cubicBezTo>
                    <a:pt x="183283" y="58178"/>
                    <a:pt x="191442" y="58178"/>
                    <a:pt x="196881" y="60898"/>
                  </a:cubicBezTo>
                  <a:cubicBezTo>
                    <a:pt x="213199" y="63617"/>
                    <a:pt x="224077" y="74496"/>
                    <a:pt x="232236" y="88094"/>
                  </a:cubicBezTo>
                  <a:cubicBezTo>
                    <a:pt x="253994" y="88094"/>
                    <a:pt x="270312" y="88094"/>
                    <a:pt x="278471" y="88094"/>
                  </a:cubicBezTo>
                  <a:cubicBezTo>
                    <a:pt x="292069" y="88094"/>
                    <a:pt x="316546" y="88094"/>
                    <a:pt x="316546" y="104412"/>
                  </a:cubicBezTo>
                  <a:cubicBezTo>
                    <a:pt x="316546" y="112571"/>
                    <a:pt x="313826" y="112571"/>
                    <a:pt x="311106" y="120730"/>
                  </a:cubicBezTo>
                  <a:cubicBezTo>
                    <a:pt x="305667" y="126170"/>
                    <a:pt x="300228" y="128889"/>
                    <a:pt x="294788" y="128889"/>
                  </a:cubicBezTo>
                  <a:cubicBezTo>
                    <a:pt x="286630" y="131609"/>
                    <a:pt x="278471" y="131609"/>
                    <a:pt x="273031" y="131609"/>
                  </a:cubicBezTo>
                  <a:cubicBezTo>
                    <a:pt x="270312" y="131609"/>
                    <a:pt x="259433" y="131609"/>
                    <a:pt x="243115" y="131609"/>
                  </a:cubicBezTo>
                  <a:lnTo>
                    <a:pt x="243115" y="134329"/>
                  </a:lnTo>
                  <a:cubicBezTo>
                    <a:pt x="245835" y="145207"/>
                    <a:pt x="245835" y="158805"/>
                    <a:pt x="248554" y="169684"/>
                  </a:cubicBezTo>
                  <a:cubicBezTo>
                    <a:pt x="251274" y="180563"/>
                    <a:pt x="251274" y="194161"/>
                    <a:pt x="251274" y="205040"/>
                  </a:cubicBezTo>
                  <a:cubicBezTo>
                    <a:pt x="251274" y="215918"/>
                    <a:pt x="251274" y="226797"/>
                    <a:pt x="251274" y="240395"/>
                  </a:cubicBezTo>
                  <a:cubicBezTo>
                    <a:pt x="251274" y="245834"/>
                    <a:pt x="251274" y="251274"/>
                    <a:pt x="251274" y="256713"/>
                  </a:cubicBezTo>
                  <a:cubicBezTo>
                    <a:pt x="251274" y="262152"/>
                    <a:pt x="251274" y="267592"/>
                    <a:pt x="253994" y="270311"/>
                  </a:cubicBezTo>
                  <a:cubicBezTo>
                    <a:pt x="256713" y="294788"/>
                    <a:pt x="256713" y="319265"/>
                    <a:pt x="259433" y="343742"/>
                  </a:cubicBezTo>
                  <a:cubicBezTo>
                    <a:pt x="259433" y="370939"/>
                    <a:pt x="262153" y="398135"/>
                    <a:pt x="262153" y="425332"/>
                  </a:cubicBezTo>
                  <a:cubicBezTo>
                    <a:pt x="262153" y="447089"/>
                    <a:pt x="262153" y="468846"/>
                    <a:pt x="264872" y="490603"/>
                  </a:cubicBezTo>
                  <a:cubicBezTo>
                    <a:pt x="264872" y="515080"/>
                    <a:pt x="270312" y="539557"/>
                    <a:pt x="270312" y="564034"/>
                  </a:cubicBezTo>
                  <a:cubicBezTo>
                    <a:pt x="270312" y="574913"/>
                    <a:pt x="270312" y="588511"/>
                    <a:pt x="270312" y="599390"/>
                  </a:cubicBezTo>
                  <a:cubicBezTo>
                    <a:pt x="270312" y="612988"/>
                    <a:pt x="270312" y="623867"/>
                    <a:pt x="270312" y="637465"/>
                  </a:cubicBezTo>
                  <a:cubicBezTo>
                    <a:pt x="270312" y="648343"/>
                    <a:pt x="270312" y="661942"/>
                    <a:pt x="264872" y="670101"/>
                  </a:cubicBezTo>
                  <a:cubicBezTo>
                    <a:pt x="273031" y="672820"/>
                    <a:pt x="278471" y="672820"/>
                    <a:pt x="283910" y="672820"/>
                  </a:cubicBezTo>
                  <a:lnTo>
                    <a:pt x="283910" y="672820"/>
                  </a:lnTo>
                  <a:close/>
                </a:path>
              </a:pathLst>
            </a:custGeom>
            <a:grpFill/>
            <a:ln w="271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90D7267-1414-4CB3-9CEF-BEBE0366111F}"/>
                </a:ext>
              </a:extLst>
            </p:cNvPr>
            <p:cNvSpPr/>
            <p:nvPr/>
          </p:nvSpPr>
          <p:spPr>
            <a:xfrm>
              <a:off x="4620880" y="4194877"/>
              <a:ext cx="598325" cy="761503"/>
            </a:xfrm>
            <a:custGeom>
              <a:avLst/>
              <a:gdLst>
                <a:gd name="connsiteX0" fmla="*/ 515081 w 598324"/>
                <a:gd name="connsiteY0" fmla="*/ 79935 h 761503"/>
                <a:gd name="connsiteX1" fmla="*/ 542277 w 598324"/>
                <a:gd name="connsiteY1" fmla="*/ 96253 h 761503"/>
                <a:gd name="connsiteX2" fmla="*/ 536838 w 598324"/>
                <a:gd name="connsiteY2" fmla="*/ 112571 h 761503"/>
                <a:gd name="connsiteX3" fmla="*/ 523240 w 598324"/>
                <a:gd name="connsiteY3" fmla="*/ 120730 h 761503"/>
                <a:gd name="connsiteX4" fmla="*/ 506922 w 598324"/>
                <a:gd name="connsiteY4" fmla="*/ 123450 h 761503"/>
                <a:gd name="connsiteX5" fmla="*/ 477006 w 598324"/>
                <a:gd name="connsiteY5" fmla="*/ 123450 h 761503"/>
                <a:gd name="connsiteX6" fmla="*/ 479725 w 598324"/>
                <a:gd name="connsiteY6" fmla="*/ 145207 h 761503"/>
                <a:gd name="connsiteX7" fmla="*/ 477006 w 598324"/>
                <a:gd name="connsiteY7" fmla="*/ 180563 h 761503"/>
                <a:gd name="connsiteX8" fmla="*/ 482445 w 598324"/>
                <a:gd name="connsiteY8" fmla="*/ 232236 h 761503"/>
                <a:gd name="connsiteX9" fmla="*/ 485165 w 598324"/>
                <a:gd name="connsiteY9" fmla="*/ 283909 h 761503"/>
                <a:gd name="connsiteX10" fmla="*/ 485165 w 598324"/>
                <a:gd name="connsiteY10" fmla="*/ 327424 h 761503"/>
                <a:gd name="connsiteX11" fmla="*/ 487884 w 598324"/>
                <a:gd name="connsiteY11" fmla="*/ 373658 h 761503"/>
                <a:gd name="connsiteX12" fmla="*/ 485165 w 598324"/>
                <a:gd name="connsiteY12" fmla="*/ 419892 h 761503"/>
                <a:gd name="connsiteX13" fmla="*/ 485165 w 598324"/>
                <a:gd name="connsiteY13" fmla="*/ 463407 h 761503"/>
                <a:gd name="connsiteX14" fmla="*/ 482445 w 598324"/>
                <a:gd name="connsiteY14" fmla="*/ 515080 h 761503"/>
                <a:gd name="connsiteX15" fmla="*/ 482445 w 598324"/>
                <a:gd name="connsiteY15" fmla="*/ 558595 h 761503"/>
                <a:gd name="connsiteX16" fmla="*/ 479725 w 598324"/>
                <a:gd name="connsiteY16" fmla="*/ 602109 h 761503"/>
                <a:gd name="connsiteX17" fmla="*/ 485165 w 598324"/>
                <a:gd name="connsiteY17" fmla="*/ 648343 h 761503"/>
                <a:gd name="connsiteX18" fmla="*/ 474286 w 598324"/>
                <a:gd name="connsiteY18" fmla="*/ 675540 h 761503"/>
                <a:gd name="connsiteX19" fmla="*/ 428052 w 598324"/>
                <a:gd name="connsiteY19" fmla="*/ 691858 h 761503"/>
                <a:gd name="connsiteX20" fmla="*/ 387257 w 598324"/>
                <a:gd name="connsiteY20" fmla="*/ 683699 h 761503"/>
                <a:gd name="connsiteX21" fmla="*/ 351901 w 598324"/>
                <a:gd name="connsiteY21" fmla="*/ 664661 h 761503"/>
                <a:gd name="connsiteX22" fmla="*/ 305667 w 598324"/>
                <a:gd name="connsiteY22" fmla="*/ 596670 h 761503"/>
                <a:gd name="connsiteX23" fmla="*/ 270312 w 598324"/>
                <a:gd name="connsiteY23" fmla="*/ 509641 h 761503"/>
                <a:gd name="connsiteX24" fmla="*/ 251274 w 598324"/>
                <a:gd name="connsiteY24" fmla="*/ 460687 h 761503"/>
                <a:gd name="connsiteX25" fmla="*/ 224077 w 598324"/>
                <a:gd name="connsiteY25" fmla="*/ 381817 h 761503"/>
                <a:gd name="connsiteX26" fmla="*/ 207759 w 598324"/>
                <a:gd name="connsiteY26" fmla="*/ 330144 h 761503"/>
                <a:gd name="connsiteX27" fmla="*/ 191442 w 598324"/>
                <a:gd name="connsiteY27" fmla="*/ 286629 h 761503"/>
                <a:gd name="connsiteX28" fmla="*/ 183283 w 598324"/>
                <a:gd name="connsiteY28" fmla="*/ 278470 h 761503"/>
                <a:gd name="connsiteX29" fmla="*/ 180563 w 598324"/>
                <a:gd name="connsiteY29" fmla="*/ 292068 h 761503"/>
                <a:gd name="connsiteX30" fmla="*/ 180563 w 598324"/>
                <a:gd name="connsiteY30" fmla="*/ 305667 h 761503"/>
                <a:gd name="connsiteX31" fmla="*/ 183283 w 598324"/>
                <a:gd name="connsiteY31" fmla="*/ 354620 h 761503"/>
                <a:gd name="connsiteX32" fmla="*/ 188722 w 598324"/>
                <a:gd name="connsiteY32" fmla="*/ 449808 h 761503"/>
                <a:gd name="connsiteX33" fmla="*/ 188722 w 598324"/>
                <a:gd name="connsiteY33" fmla="*/ 479725 h 761503"/>
                <a:gd name="connsiteX34" fmla="*/ 188722 w 598324"/>
                <a:gd name="connsiteY34" fmla="*/ 542277 h 761503"/>
                <a:gd name="connsiteX35" fmla="*/ 186002 w 598324"/>
                <a:gd name="connsiteY35" fmla="*/ 615708 h 761503"/>
                <a:gd name="connsiteX36" fmla="*/ 186002 w 598324"/>
                <a:gd name="connsiteY36" fmla="*/ 637465 h 761503"/>
                <a:gd name="connsiteX37" fmla="*/ 183283 w 598324"/>
                <a:gd name="connsiteY37" fmla="*/ 664661 h 761503"/>
                <a:gd name="connsiteX38" fmla="*/ 226797 w 598324"/>
                <a:gd name="connsiteY38" fmla="*/ 664661 h 761503"/>
                <a:gd name="connsiteX39" fmla="*/ 253994 w 598324"/>
                <a:gd name="connsiteY39" fmla="*/ 680979 h 761503"/>
                <a:gd name="connsiteX40" fmla="*/ 248554 w 598324"/>
                <a:gd name="connsiteY40" fmla="*/ 697297 h 761503"/>
                <a:gd name="connsiteX41" fmla="*/ 234956 w 598324"/>
                <a:gd name="connsiteY41" fmla="*/ 705456 h 761503"/>
                <a:gd name="connsiteX42" fmla="*/ 218638 w 598324"/>
                <a:gd name="connsiteY42" fmla="*/ 708176 h 761503"/>
                <a:gd name="connsiteX43" fmla="*/ 183283 w 598324"/>
                <a:gd name="connsiteY43" fmla="*/ 708176 h 761503"/>
                <a:gd name="connsiteX44" fmla="*/ 150647 w 598324"/>
                <a:gd name="connsiteY44" fmla="*/ 708176 h 761503"/>
                <a:gd name="connsiteX45" fmla="*/ 107132 w 598324"/>
                <a:gd name="connsiteY45" fmla="*/ 708176 h 761503"/>
                <a:gd name="connsiteX46" fmla="*/ 88094 w 598324"/>
                <a:gd name="connsiteY46" fmla="*/ 708176 h 761503"/>
                <a:gd name="connsiteX47" fmla="*/ 69057 w 598324"/>
                <a:gd name="connsiteY47" fmla="*/ 702736 h 761503"/>
                <a:gd name="connsiteX48" fmla="*/ 58178 w 598324"/>
                <a:gd name="connsiteY48" fmla="*/ 686418 h 761503"/>
                <a:gd name="connsiteX49" fmla="*/ 60898 w 598324"/>
                <a:gd name="connsiteY49" fmla="*/ 678259 h 761503"/>
                <a:gd name="connsiteX50" fmla="*/ 77216 w 598324"/>
                <a:gd name="connsiteY50" fmla="*/ 670101 h 761503"/>
                <a:gd name="connsiteX51" fmla="*/ 120730 w 598324"/>
                <a:gd name="connsiteY51" fmla="*/ 664661 h 761503"/>
                <a:gd name="connsiteX52" fmla="*/ 131609 w 598324"/>
                <a:gd name="connsiteY52" fmla="*/ 664661 h 761503"/>
                <a:gd name="connsiteX53" fmla="*/ 134329 w 598324"/>
                <a:gd name="connsiteY53" fmla="*/ 539557 h 761503"/>
                <a:gd name="connsiteX54" fmla="*/ 134329 w 598324"/>
                <a:gd name="connsiteY54" fmla="*/ 504201 h 761503"/>
                <a:gd name="connsiteX55" fmla="*/ 131609 w 598324"/>
                <a:gd name="connsiteY55" fmla="*/ 376378 h 761503"/>
                <a:gd name="connsiteX56" fmla="*/ 131609 w 598324"/>
                <a:gd name="connsiteY56" fmla="*/ 302947 h 761503"/>
                <a:gd name="connsiteX57" fmla="*/ 134329 w 598324"/>
                <a:gd name="connsiteY57" fmla="*/ 221357 h 761503"/>
                <a:gd name="connsiteX58" fmla="*/ 137048 w 598324"/>
                <a:gd name="connsiteY58" fmla="*/ 123450 h 761503"/>
                <a:gd name="connsiteX59" fmla="*/ 107132 w 598324"/>
                <a:gd name="connsiteY59" fmla="*/ 123450 h 761503"/>
                <a:gd name="connsiteX60" fmla="*/ 88094 w 598324"/>
                <a:gd name="connsiteY60" fmla="*/ 123450 h 761503"/>
                <a:gd name="connsiteX61" fmla="*/ 69057 w 598324"/>
                <a:gd name="connsiteY61" fmla="*/ 118011 h 761503"/>
                <a:gd name="connsiteX62" fmla="*/ 58178 w 598324"/>
                <a:gd name="connsiteY62" fmla="*/ 101693 h 761503"/>
                <a:gd name="connsiteX63" fmla="*/ 60898 w 598324"/>
                <a:gd name="connsiteY63" fmla="*/ 93534 h 761503"/>
                <a:gd name="connsiteX64" fmla="*/ 77216 w 598324"/>
                <a:gd name="connsiteY64" fmla="*/ 85375 h 761503"/>
                <a:gd name="connsiteX65" fmla="*/ 131609 w 598324"/>
                <a:gd name="connsiteY65" fmla="*/ 79935 h 761503"/>
                <a:gd name="connsiteX66" fmla="*/ 161525 w 598324"/>
                <a:gd name="connsiteY66" fmla="*/ 79935 h 761503"/>
                <a:gd name="connsiteX67" fmla="*/ 177843 w 598324"/>
                <a:gd name="connsiteY67" fmla="*/ 66337 h 761503"/>
                <a:gd name="connsiteX68" fmla="*/ 202320 w 598324"/>
                <a:gd name="connsiteY68" fmla="*/ 58178 h 761503"/>
                <a:gd name="connsiteX69" fmla="*/ 234956 w 598324"/>
                <a:gd name="connsiteY69" fmla="*/ 77216 h 761503"/>
                <a:gd name="connsiteX70" fmla="*/ 251274 w 598324"/>
                <a:gd name="connsiteY70" fmla="*/ 107132 h 761503"/>
                <a:gd name="connsiteX71" fmla="*/ 267592 w 598324"/>
                <a:gd name="connsiteY71" fmla="*/ 147927 h 761503"/>
                <a:gd name="connsiteX72" fmla="*/ 281190 w 598324"/>
                <a:gd name="connsiteY72" fmla="*/ 183282 h 761503"/>
                <a:gd name="connsiteX73" fmla="*/ 297508 w 598324"/>
                <a:gd name="connsiteY73" fmla="*/ 224077 h 761503"/>
                <a:gd name="connsiteX74" fmla="*/ 308387 w 598324"/>
                <a:gd name="connsiteY74" fmla="*/ 264872 h 761503"/>
                <a:gd name="connsiteX75" fmla="*/ 319265 w 598324"/>
                <a:gd name="connsiteY75" fmla="*/ 300227 h 761503"/>
                <a:gd name="connsiteX76" fmla="*/ 351901 w 598324"/>
                <a:gd name="connsiteY76" fmla="*/ 379097 h 761503"/>
                <a:gd name="connsiteX77" fmla="*/ 365500 w 598324"/>
                <a:gd name="connsiteY77" fmla="*/ 417173 h 761503"/>
                <a:gd name="connsiteX78" fmla="*/ 379098 w 598324"/>
                <a:gd name="connsiteY78" fmla="*/ 457967 h 761503"/>
                <a:gd name="connsiteX79" fmla="*/ 395416 w 598324"/>
                <a:gd name="connsiteY79" fmla="*/ 496043 h 761503"/>
                <a:gd name="connsiteX80" fmla="*/ 406294 w 598324"/>
                <a:gd name="connsiteY80" fmla="*/ 512361 h 761503"/>
                <a:gd name="connsiteX81" fmla="*/ 411734 w 598324"/>
                <a:gd name="connsiteY81" fmla="*/ 531398 h 761503"/>
                <a:gd name="connsiteX82" fmla="*/ 419893 w 598324"/>
                <a:gd name="connsiteY82" fmla="*/ 558595 h 761503"/>
                <a:gd name="connsiteX83" fmla="*/ 425332 w 598324"/>
                <a:gd name="connsiteY83" fmla="*/ 564034 h 761503"/>
                <a:gd name="connsiteX84" fmla="*/ 430771 w 598324"/>
                <a:gd name="connsiteY84" fmla="*/ 558595 h 761503"/>
                <a:gd name="connsiteX85" fmla="*/ 430771 w 598324"/>
                <a:gd name="connsiteY85" fmla="*/ 550436 h 761503"/>
                <a:gd name="connsiteX86" fmla="*/ 430771 w 598324"/>
                <a:gd name="connsiteY86" fmla="*/ 501482 h 761503"/>
                <a:gd name="connsiteX87" fmla="*/ 430771 w 598324"/>
                <a:gd name="connsiteY87" fmla="*/ 403574 h 761503"/>
                <a:gd name="connsiteX88" fmla="*/ 425332 w 598324"/>
                <a:gd name="connsiteY88" fmla="*/ 313826 h 761503"/>
                <a:gd name="connsiteX89" fmla="*/ 425332 w 598324"/>
                <a:gd name="connsiteY89" fmla="*/ 248554 h 761503"/>
                <a:gd name="connsiteX90" fmla="*/ 425332 w 598324"/>
                <a:gd name="connsiteY90" fmla="*/ 210479 h 761503"/>
                <a:gd name="connsiteX91" fmla="*/ 422613 w 598324"/>
                <a:gd name="connsiteY91" fmla="*/ 153366 h 761503"/>
                <a:gd name="connsiteX92" fmla="*/ 425332 w 598324"/>
                <a:gd name="connsiteY92" fmla="*/ 123450 h 761503"/>
                <a:gd name="connsiteX93" fmla="*/ 398136 w 598324"/>
                <a:gd name="connsiteY93" fmla="*/ 123450 h 761503"/>
                <a:gd name="connsiteX94" fmla="*/ 379098 w 598324"/>
                <a:gd name="connsiteY94" fmla="*/ 123450 h 761503"/>
                <a:gd name="connsiteX95" fmla="*/ 360060 w 598324"/>
                <a:gd name="connsiteY95" fmla="*/ 118011 h 761503"/>
                <a:gd name="connsiteX96" fmla="*/ 349182 w 598324"/>
                <a:gd name="connsiteY96" fmla="*/ 101693 h 761503"/>
                <a:gd name="connsiteX97" fmla="*/ 351901 w 598324"/>
                <a:gd name="connsiteY97" fmla="*/ 93534 h 761503"/>
                <a:gd name="connsiteX98" fmla="*/ 368219 w 598324"/>
                <a:gd name="connsiteY98" fmla="*/ 85375 h 761503"/>
                <a:gd name="connsiteX99" fmla="*/ 422613 w 598324"/>
                <a:gd name="connsiteY99" fmla="*/ 79935 h 761503"/>
                <a:gd name="connsiteX100" fmla="*/ 444370 w 598324"/>
                <a:gd name="connsiteY100" fmla="*/ 79935 h 761503"/>
                <a:gd name="connsiteX101" fmla="*/ 463407 w 598324"/>
                <a:gd name="connsiteY101" fmla="*/ 71776 h 761503"/>
                <a:gd name="connsiteX102" fmla="*/ 477006 w 598324"/>
                <a:gd name="connsiteY102" fmla="*/ 79935 h 761503"/>
                <a:gd name="connsiteX103" fmla="*/ 515081 w 598324"/>
                <a:gd name="connsiteY103" fmla="*/ 79935 h 761503"/>
                <a:gd name="connsiteX104" fmla="*/ 515081 w 598324"/>
                <a:gd name="connsiteY104" fmla="*/ 79935 h 761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598324" h="761503">
                  <a:moveTo>
                    <a:pt x="515081" y="79935"/>
                  </a:moveTo>
                  <a:cubicBezTo>
                    <a:pt x="523240" y="79935"/>
                    <a:pt x="542277" y="79935"/>
                    <a:pt x="542277" y="96253"/>
                  </a:cubicBezTo>
                  <a:cubicBezTo>
                    <a:pt x="542277" y="104412"/>
                    <a:pt x="542277" y="107132"/>
                    <a:pt x="536838" y="112571"/>
                  </a:cubicBezTo>
                  <a:cubicBezTo>
                    <a:pt x="534119" y="118011"/>
                    <a:pt x="528679" y="120730"/>
                    <a:pt x="523240" y="120730"/>
                  </a:cubicBezTo>
                  <a:cubicBezTo>
                    <a:pt x="515081" y="123450"/>
                    <a:pt x="512361" y="123450"/>
                    <a:pt x="506922" y="123450"/>
                  </a:cubicBezTo>
                  <a:cubicBezTo>
                    <a:pt x="504202" y="123450"/>
                    <a:pt x="490604" y="123450"/>
                    <a:pt x="477006" y="123450"/>
                  </a:cubicBezTo>
                  <a:cubicBezTo>
                    <a:pt x="477006" y="131609"/>
                    <a:pt x="479725" y="137048"/>
                    <a:pt x="479725" y="145207"/>
                  </a:cubicBezTo>
                  <a:cubicBezTo>
                    <a:pt x="479725" y="156086"/>
                    <a:pt x="477006" y="166964"/>
                    <a:pt x="477006" y="180563"/>
                  </a:cubicBezTo>
                  <a:cubicBezTo>
                    <a:pt x="477006" y="196881"/>
                    <a:pt x="479725" y="215918"/>
                    <a:pt x="482445" y="232236"/>
                  </a:cubicBezTo>
                  <a:cubicBezTo>
                    <a:pt x="485165" y="248554"/>
                    <a:pt x="485165" y="267592"/>
                    <a:pt x="485165" y="283909"/>
                  </a:cubicBezTo>
                  <a:cubicBezTo>
                    <a:pt x="485165" y="297508"/>
                    <a:pt x="485165" y="313826"/>
                    <a:pt x="485165" y="327424"/>
                  </a:cubicBezTo>
                  <a:cubicBezTo>
                    <a:pt x="485165" y="343742"/>
                    <a:pt x="487884" y="357340"/>
                    <a:pt x="487884" y="373658"/>
                  </a:cubicBezTo>
                  <a:cubicBezTo>
                    <a:pt x="487884" y="389976"/>
                    <a:pt x="485165" y="403574"/>
                    <a:pt x="485165" y="419892"/>
                  </a:cubicBezTo>
                  <a:cubicBezTo>
                    <a:pt x="485165" y="436210"/>
                    <a:pt x="485165" y="449808"/>
                    <a:pt x="485165" y="463407"/>
                  </a:cubicBezTo>
                  <a:cubicBezTo>
                    <a:pt x="485165" y="479725"/>
                    <a:pt x="485165" y="498762"/>
                    <a:pt x="482445" y="515080"/>
                  </a:cubicBezTo>
                  <a:cubicBezTo>
                    <a:pt x="482445" y="528678"/>
                    <a:pt x="482445" y="542277"/>
                    <a:pt x="482445" y="558595"/>
                  </a:cubicBezTo>
                  <a:cubicBezTo>
                    <a:pt x="482445" y="572193"/>
                    <a:pt x="479725" y="588511"/>
                    <a:pt x="479725" y="602109"/>
                  </a:cubicBezTo>
                  <a:cubicBezTo>
                    <a:pt x="479725" y="615708"/>
                    <a:pt x="485165" y="632025"/>
                    <a:pt x="485165" y="648343"/>
                  </a:cubicBezTo>
                  <a:cubicBezTo>
                    <a:pt x="485165" y="659222"/>
                    <a:pt x="482445" y="670101"/>
                    <a:pt x="474286" y="675540"/>
                  </a:cubicBezTo>
                  <a:cubicBezTo>
                    <a:pt x="460688" y="686418"/>
                    <a:pt x="444370" y="691858"/>
                    <a:pt x="428052" y="691858"/>
                  </a:cubicBezTo>
                  <a:cubicBezTo>
                    <a:pt x="414453" y="691858"/>
                    <a:pt x="400855" y="689138"/>
                    <a:pt x="387257" y="683699"/>
                  </a:cubicBezTo>
                  <a:cubicBezTo>
                    <a:pt x="373659" y="678259"/>
                    <a:pt x="360060" y="672820"/>
                    <a:pt x="351901" y="664661"/>
                  </a:cubicBezTo>
                  <a:cubicBezTo>
                    <a:pt x="330144" y="645624"/>
                    <a:pt x="316546" y="621147"/>
                    <a:pt x="305667" y="596670"/>
                  </a:cubicBezTo>
                  <a:cubicBezTo>
                    <a:pt x="292069" y="569473"/>
                    <a:pt x="281190" y="539557"/>
                    <a:pt x="270312" y="509641"/>
                  </a:cubicBezTo>
                  <a:cubicBezTo>
                    <a:pt x="264872" y="493323"/>
                    <a:pt x="256713" y="477005"/>
                    <a:pt x="251274" y="460687"/>
                  </a:cubicBezTo>
                  <a:cubicBezTo>
                    <a:pt x="240395" y="433490"/>
                    <a:pt x="232236" y="409014"/>
                    <a:pt x="224077" y="381817"/>
                  </a:cubicBezTo>
                  <a:cubicBezTo>
                    <a:pt x="218638" y="365499"/>
                    <a:pt x="213199" y="346462"/>
                    <a:pt x="207759" y="330144"/>
                  </a:cubicBezTo>
                  <a:cubicBezTo>
                    <a:pt x="202320" y="316545"/>
                    <a:pt x="196881" y="300227"/>
                    <a:pt x="191442" y="286629"/>
                  </a:cubicBezTo>
                  <a:cubicBezTo>
                    <a:pt x="188722" y="281190"/>
                    <a:pt x="186002" y="278470"/>
                    <a:pt x="183283" y="278470"/>
                  </a:cubicBezTo>
                  <a:cubicBezTo>
                    <a:pt x="180563" y="278470"/>
                    <a:pt x="180563" y="286629"/>
                    <a:pt x="180563" y="292068"/>
                  </a:cubicBezTo>
                  <a:cubicBezTo>
                    <a:pt x="180563" y="297508"/>
                    <a:pt x="180563" y="302947"/>
                    <a:pt x="180563" y="305667"/>
                  </a:cubicBezTo>
                  <a:cubicBezTo>
                    <a:pt x="180563" y="321985"/>
                    <a:pt x="183283" y="338303"/>
                    <a:pt x="183283" y="354620"/>
                  </a:cubicBezTo>
                  <a:cubicBezTo>
                    <a:pt x="183283" y="387256"/>
                    <a:pt x="186002" y="417173"/>
                    <a:pt x="188722" y="449808"/>
                  </a:cubicBezTo>
                  <a:cubicBezTo>
                    <a:pt x="188722" y="460687"/>
                    <a:pt x="188722" y="468846"/>
                    <a:pt x="188722" y="479725"/>
                  </a:cubicBezTo>
                  <a:cubicBezTo>
                    <a:pt x="188722" y="501482"/>
                    <a:pt x="188722" y="523239"/>
                    <a:pt x="188722" y="542277"/>
                  </a:cubicBezTo>
                  <a:cubicBezTo>
                    <a:pt x="188722" y="566754"/>
                    <a:pt x="186002" y="591231"/>
                    <a:pt x="186002" y="615708"/>
                  </a:cubicBezTo>
                  <a:cubicBezTo>
                    <a:pt x="186002" y="623866"/>
                    <a:pt x="186002" y="632025"/>
                    <a:pt x="186002" y="637465"/>
                  </a:cubicBezTo>
                  <a:cubicBezTo>
                    <a:pt x="186002" y="645624"/>
                    <a:pt x="183283" y="656502"/>
                    <a:pt x="183283" y="664661"/>
                  </a:cubicBezTo>
                  <a:cubicBezTo>
                    <a:pt x="202320" y="664661"/>
                    <a:pt x="218638" y="664661"/>
                    <a:pt x="226797" y="664661"/>
                  </a:cubicBezTo>
                  <a:cubicBezTo>
                    <a:pt x="234956" y="664661"/>
                    <a:pt x="253994" y="664661"/>
                    <a:pt x="253994" y="680979"/>
                  </a:cubicBezTo>
                  <a:cubicBezTo>
                    <a:pt x="253994" y="689138"/>
                    <a:pt x="253994" y="691858"/>
                    <a:pt x="248554" y="697297"/>
                  </a:cubicBezTo>
                  <a:cubicBezTo>
                    <a:pt x="245835" y="702736"/>
                    <a:pt x="240395" y="705456"/>
                    <a:pt x="234956" y="705456"/>
                  </a:cubicBezTo>
                  <a:cubicBezTo>
                    <a:pt x="226797" y="708176"/>
                    <a:pt x="224077" y="708176"/>
                    <a:pt x="218638" y="708176"/>
                  </a:cubicBezTo>
                  <a:cubicBezTo>
                    <a:pt x="215918" y="708176"/>
                    <a:pt x="199600" y="708176"/>
                    <a:pt x="183283" y="708176"/>
                  </a:cubicBezTo>
                  <a:cubicBezTo>
                    <a:pt x="166965" y="708176"/>
                    <a:pt x="153366" y="708176"/>
                    <a:pt x="150647" y="708176"/>
                  </a:cubicBezTo>
                  <a:cubicBezTo>
                    <a:pt x="139768" y="708176"/>
                    <a:pt x="120730" y="708176"/>
                    <a:pt x="107132" y="708176"/>
                  </a:cubicBezTo>
                  <a:cubicBezTo>
                    <a:pt x="101693" y="708176"/>
                    <a:pt x="96254" y="708176"/>
                    <a:pt x="88094" y="708176"/>
                  </a:cubicBezTo>
                  <a:cubicBezTo>
                    <a:pt x="82655" y="708176"/>
                    <a:pt x="74496" y="708176"/>
                    <a:pt x="69057" y="702736"/>
                  </a:cubicBezTo>
                  <a:cubicBezTo>
                    <a:pt x="63617" y="700017"/>
                    <a:pt x="58178" y="691858"/>
                    <a:pt x="58178" y="686418"/>
                  </a:cubicBezTo>
                  <a:cubicBezTo>
                    <a:pt x="58178" y="683699"/>
                    <a:pt x="58178" y="680979"/>
                    <a:pt x="60898" y="678259"/>
                  </a:cubicBezTo>
                  <a:cubicBezTo>
                    <a:pt x="63617" y="675540"/>
                    <a:pt x="71777" y="672820"/>
                    <a:pt x="77216" y="670101"/>
                  </a:cubicBezTo>
                  <a:cubicBezTo>
                    <a:pt x="90814" y="667381"/>
                    <a:pt x="115291" y="664661"/>
                    <a:pt x="120730" y="664661"/>
                  </a:cubicBezTo>
                  <a:cubicBezTo>
                    <a:pt x="123450" y="664661"/>
                    <a:pt x="126170" y="664661"/>
                    <a:pt x="131609" y="664661"/>
                  </a:cubicBezTo>
                  <a:cubicBezTo>
                    <a:pt x="131609" y="623866"/>
                    <a:pt x="134329" y="583072"/>
                    <a:pt x="134329" y="539557"/>
                  </a:cubicBezTo>
                  <a:cubicBezTo>
                    <a:pt x="134329" y="528678"/>
                    <a:pt x="134329" y="515080"/>
                    <a:pt x="134329" y="504201"/>
                  </a:cubicBezTo>
                  <a:cubicBezTo>
                    <a:pt x="131609" y="460687"/>
                    <a:pt x="131609" y="417173"/>
                    <a:pt x="131609" y="376378"/>
                  </a:cubicBezTo>
                  <a:cubicBezTo>
                    <a:pt x="131609" y="351901"/>
                    <a:pt x="131609" y="327424"/>
                    <a:pt x="131609" y="302947"/>
                  </a:cubicBezTo>
                  <a:cubicBezTo>
                    <a:pt x="131609" y="275751"/>
                    <a:pt x="131609" y="248554"/>
                    <a:pt x="134329" y="221357"/>
                  </a:cubicBezTo>
                  <a:cubicBezTo>
                    <a:pt x="134329" y="188722"/>
                    <a:pt x="137048" y="156086"/>
                    <a:pt x="137048" y="123450"/>
                  </a:cubicBezTo>
                  <a:cubicBezTo>
                    <a:pt x="126170" y="123450"/>
                    <a:pt x="115291" y="123450"/>
                    <a:pt x="107132" y="123450"/>
                  </a:cubicBezTo>
                  <a:cubicBezTo>
                    <a:pt x="101693" y="123450"/>
                    <a:pt x="96254" y="123450"/>
                    <a:pt x="88094" y="123450"/>
                  </a:cubicBezTo>
                  <a:cubicBezTo>
                    <a:pt x="82655" y="123450"/>
                    <a:pt x="74496" y="120730"/>
                    <a:pt x="69057" y="118011"/>
                  </a:cubicBezTo>
                  <a:cubicBezTo>
                    <a:pt x="63617" y="115291"/>
                    <a:pt x="58178" y="107132"/>
                    <a:pt x="58178" y="101693"/>
                  </a:cubicBezTo>
                  <a:cubicBezTo>
                    <a:pt x="58178" y="98973"/>
                    <a:pt x="58178" y="96253"/>
                    <a:pt x="60898" y="93534"/>
                  </a:cubicBezTo>
                  <a:cubicBezTo>
                    <a:pt x="63617" y="90814"/>
                    <a:pt x="71777" y="88094"/>
                    <a:pt x="77216" y="85375"/>
                  </a:cubicBezTo>
                  <a:cubicBezTo>
                    <a:pt x="90814" y="82655"/>
                    <a:pt x="126170" y="79935"/>
                    <a:pt x="131609" y="79935"/>
                  </a:cubicBezTo>
                  <a:cubicBezTo>
                    <a:pt x="137048" y="79935"/>
                    <a:pt x="147927" y="79935"/>
                    <a:pt x="161525" y="79935"/>
                  </a:cubicBezTo>
                  <a:cubicBezTo>
                    <a:pt x="166965" y="74496"/>
                    <a:pt x="172404" y="71776"/>
                    <a:pt x="177843" y="66337"/>
                  </a:cubicBezTo>
                  <a:cubicBezTo>
                    <a:pt x="186002" y="60898"/>
                    <a:pt x="194161" y="58178"/>
                    <a:pt x="202320" y="58178"/>
                  </a:cubicBezTo>
                  <a:cubicBezTo>
                    <a:pt x="215918" y="58178"/>
                    <a:pt x="226797" y="63617"/>
                    <a:pt x="234956" y="77216"/>
                  </a:cubicBezTo>
                  <a:cubicBezTo>
                    <a:pt x="240395" y="88094"/>
                    <a:pt x="248554" y="96253"/>
                    <a:pt x="251274" y="107132"/>
                  </a:cubicBezTo>
                  <a:cubicBezTo>
                    <a:pt x="256713" y="120730"/>
                    <a:pt x="259433" y="134328"/>
                    <a:pt x="267592" y="147927"/>
                  </a:cubicBezTo>
                  <a:cubicBezTo>
                    <a:pt x="273031" y="158805"/>
                    <a:pt x="275751" y="172404"/>
                    <a:pt x="281190" y="183282"/>
                  </a:cubicBezTo>
                  <a:cubicBezTo>
                    <a:pt x="286630" y="196881"/>
                    <a:pt x="292069" y="210479"/>
                    <a:pt x="297508" y="224077"/>
                  </a:cubicBezTo>
                  <a:cubicBezTo>
                    <a:pt x="300228" y="237675"/>
                    <a:pt x="305667" y="251274"/>
                    <a:pt x="308387" y="264872"/>
                  </a:cubicBezTo>
                  <a:cubicBezTo>
                    <a:pt x="311106" y="278470"/>
                    <a:pt x="311106" y="289349"/>
                    <a:pt x="319265" y="300227"/>
                  </a:cubicBezTo>
                  <a:cubicBezTo>
                    <a:pt x="332864" y="324704"/>
                    <a:pt x="346462" y="351901"/>
                    <a:pt x="351901" y="379097"/>
                  </a:cubicBezTo>
                  <a:cubicBezTo>
                    <a:pt x="354621" y="392696"/>
                    <a:pt x="360060" y="403574"/>
                    <a:pt x="365500" y="417173"/>
                  </a:cubicBezTo>
                  <a:cubicBezTo>
                    <a:pt x="373659" y="430771"/>
                    <a:pt x="373659" y="444369"/>
                    <a:pt x="379098" y="457967"/>
                  </a:cubicBezTo>
                  <a:cubicBezTo>
                    <a:pt x="381818" y="471566"/>
                    <a:pt x="387257" y="482444"/>
                    <a:pt x="395416" y="496043"/>
                  </a:cubicBezTo>
                  <a:cubicBezTo>
                    <a:pt x="398136" y="501482"/>
                    <a:pt x="403575" y="506921"/>
                    <a:pt x="406294" y="512361"/>
                  </a:cubicBezTo>
                  <a:cubicBezTo>
                    <a:pt x="409014" y="517800"/>
                    <a:pt x="409014" y="525959"/>
                    <a:pt x="411734" y="531398"/>
                  </a:cubicBezTo>
                  <a:cubicBezTo>
                    <a:pt x="414453" y="539557"/>
                    <a:pt x="417173" y="550436"/>
                    <a:pt x="419893" y="558595"/>
                  </a:cubicBezTo>
                  <a:cubicBezTo>
                    <a:pt x="422613" y="561314"/>
                    <a:pt x="422613" y="564034"/>
                    <a:pt x="425332" y="564034"/>
                  </a:cubicBezTo>
                  <a:cubicBezTo>
                    <a:pt x="428052" y="564034"/>
                    <a:pt x="428052" y="561314"/>
                    <a:pt x="430771" y="558595"/>
                  </a:cubicBezTo>
                  <a:cubicBezTo>
                    <a:pt x="430771" y="555875"/>
                    <a:pt x="430771" y="553155"/>
                    <a:pt x="430771" y="550436"/>
                  </a:cubicBezTo>
                  <a:cubicBezTo>
                    <a:pt x="430771" y="534118"/>
                    <a:pt x="430771" y="517800"/>
                    <a:pt x="430771" y="501482"/>
                  </a:cubicBezTo>
                  <a:cubicBezTo>
                    <a:pt x="430771" y="468846"/>
                    <a:pt x="433491" y="436210"/>
                    <a:pt x="430771" y="403574"/>
                  </a:cubicBezTo>
                  <a:cubicBezTo>
                    <a:pt x="430771" y="373658"/>
                    <a:pt x="425332" y="343742"/>
                    <a:pt x="425332" y="313826"/>
                  </a:cubicBezTo>
                  <a:cubicBezTo>
                    <a:pt x="425332" y="292068"/>
                    <a:pt x="425332" y="270311"/>
                    <a:pt x="425332" y="248554"/>
                  </a:cubicBezTo>
                  <a:cubicBezTo>
                    <a:pt x="425332" y="234956"/>
                    <a:pt x="425332" y="224077"/>
                    <a:pt x="425332" y="210479"/>
                  </a:cubicBezTo>
                  <a:cubicBezTo>
                    <a:pt x="425332" y="191441"/>
                    <a:pt x="422613" y="172404"/>
                    <a:pt x="422613" y="153366"/>
                  </a:cubicBezTo>
                  <a:cubicBezTo>
                    <a:pt x="422613" y="142487"/>
                    <a:pt x="422613" y="134328"/>
                    <a:pt x="425332" y="123450"/>
                  </a:cubicBezTo>
                  <a:cubicBezTo>
                    <a:pt x="417173" y="123450"/>
                    <a:pt x="406294" y="123450"/>
                    <a:pt x="398136" y="123450"/>
                  </a:cubicBezTo>
                  <a:cubicBezTo>
                    <a:pt x="392696" y="123450"/>
                    <a:pt x="387257" y="123450"/>
                    <a:pt x="379098" y="123450"/>
                  </a:cubicBezTo>
                  <a:cubicBezTo>
                    <a:pt x="373659" y="123450"/>
                    <a:pt x="365500" y="120730"/>
                    <a:pt x="360060" y="118011"/>
                  </a:cubicBezTo>
                  <a:cubicBezTo>
                    <a:pt x="354621" y="115291"/>
                    <a:pt x="349182" y="107132"/>
                    <a:pt x="349182" y="101693"/>
                  </a:cubicBezTo>
                  <a:cubicBezTo>
                    <a:pt x="349182" y="98973"/>
                    <a:pt x="349182" y="96253"/>
                    <a:pt x="351901" y="93534"/>
                  </a:cubicBezTo>
                  <a:cubicBezTo>
                    <a:pt x="354621" y="90814"/>
                    <a:pt x="362780" y="88094"/>
                    <a:pt x="368219" y="85375"/>
                  </a:cubicBezTo>
                  <a:cubicBezTo>
                    <a:pt x="381818" y="82655"/>
                    <a:pt x="417173" y="79935"/>
                    <a:pt x="422613" y="79935"/>
                  </a:cubicBezTo>
                  <a:cubicBezTo>
                    <a:pt x="428052" y="79935"/>
                    <a:pt x="433491" y="79935"/>
                    <a:pt x="444370" y="79935"/>
                  </a:cubicBezTo>
                  <a:cubicBezTo>
                    <a:pt x="449809" y="74496"/>
                    <a:pt x="455248" y="71776"/>
                    <a:pt x="463407" y="71776"/>
                  </a:cubicBezTo>
                  <a:cubicBezTo>
                    <a:pt x="471566" y="71776"/>
                    <a:pt x="477006" y="74496"/>
                    <a:pt x="477006" y="79935"/>
                  </a:cubicBezTo>
                  <a:cubicBezTo>
                    <a:pt x="493324" y="79935"/>
                    <a:pt x="506922" y="79935"/>
                    <a:pt x="515081" y="79935"/>
                  </a:cubicBezTo>
                  <a:lnTo>
                    <a:pt x="515081" y="79935"/>
                  </a:lnTo>
                  <a:close/>
                </a:path>
              </a:pathLst>
            </a:custGeom>
            <a:grpFill/>
            <a:ln w="271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F39874A-9569-4901-8D42-9F6951FAB3F9}"/>
                </a:ext>
              </a:extLst>
            </p:cNvPr>
            <p:cNvSpPr/>
            <p:nvPr/>
          </p:nvSpPr>
          <p:spPr>
            <a:xfrm>
              <a:off x="5139126" y="4192158"/>
              <a:ext cx="516735" cy="788700"/>
            </a:xfrm>
            <a:custGeom>
              <a:avLst/>
              <a:gdLst>
                <a:gd name="connsiteX0" fmla="*/ 464616 w 516735"/>
                <a:gd name="connsiteY0" fmla="*/ 436210 h 788699"/>
                <a:gd name="connsiteX1" fmla="*/ 445578 w 516735"/>
                <a:gd name="connsiteY1" fmla="*/ 455248 h 788699"/>
                <a:gd name="connsiteX2" fmla="*/ 404784 w 516735"/>
                <a:gd name="connsiteY2" fmla="*/ 466126 h 788699"/>
                <a:gd name="connsiteX3" fmla="*/ 385746 w 516735"/>
                <a:gd name="connsiteY3" fmla="*/ 479725 h 788699"/>
                <a:gd name="connsiteX4" fmla="*/ 388466 w 516735"/>
                <a:gd name="connsiteY4" fmla="*/ 512361 h 788699"/>
                <a:gd name="connsiteX5" fmla="*/ 388466 w 516735"/>
                <a:gd name="connsiteY5" fmla="*/ 544997 h 788699"/>
                <a:gd name="connsiteX6" fmla="*/ 388466 w 516735"/>
                <a:gd name="connsiteY6" fmla="*/ 566754 h 788699"/>
                <a:gd name="connsiteX7" fmla="*/ 391185 w 516735"/>
                <a:gd name="connsiteY7" fmla="*/ 632026 h 788699"/>
                <a:gd name="connsiteX8" fmla="*/ 393905 w 516735"/>
                <a:gd name="connsiteY8" fmla="*/ 683699 h 788699"/>
                <a:gd name="connsiteX9" fmla="*/ 377587 w 516735"/>
                <a:gd name="connsiteY9" fmla="*/ 724494 h 788699"/>
                <a:gd name="connsiteX10" fmla="*/ 361269 w 516735"/>
                <a:gd name="connsiteY10" fmla="*/ 719054 h 788699"/>
                <a:gd name="connsiteX11" fmla="*/ 353110 w 516735"/>
                <a:gd name="connsiteY11" fmla="*/ 702737 h 788699"/>
                <a:gd name="connsiteX12" fmla="*/ 350390 w 516735"/>
                <a:gd name="connsiteY12" fmla="*/ 686419 h 788699"/>
                <a:gd name="connsiteX13" fmla="*/ 353110 w 516735"/>
                <a:gd name="connsiteY13" fmla="*/ 659222 h 788699"/>
                <a:gd name="connsiteX14" fmla="*/ 353110 w 516735"/>
                <a:gd name="connsiteY14" fmla="*/ 656502 h 788699"/>
                <a:gd name="connsiteX15" fmla="*/ 317755 w 516735"/>
                <a:gd name="connsiteY15" fmla="*/ 708176 h 788699"/>
                <a:gd name="connsiteX16" fmla="*/ 241604 w 516735"/>
                <a:gd name="connsiteY16" fmla="*/ 735372 h 788699"/>
                <a:gd name="connsiteX17" fmla="*/ 187211 w 516735"/>
                <a:gd name="connsiteY17" fmla="*/ 727214 h 788699"/>
                <a:gd name="connsiteX18" fmla="*/ 135538 w 516735"/>
                <a:gd name="connsiteY18" fmla="*/ 694578 h 788699"/>
                <a:gd name="connsiteX19" fmla="*/ 86584 w 516735"/>
                <a:gd name="connsiteY19" fmla="*/ 621147 h 788699"/>
                <a:gd name="connsiteX20" fmla="*/ 67546 w 516735"/>
                <a:gd name="connsiteY20" fmla="*/ 555875 h 788699"/>
                <a:gd name="connsiteX21" fmla="*/ 59387 w 516735"/>
                <a:gd name="connsiteY21" fmla="*/ 509641 h 788699"/>
                <a:gd name="connsiteX22" fmla="*/ 59387 w 516735"/>
                <a:gd name="connsiteY22" fmla="*/ 468846 h 788699"/>
                <a:gd name="connsiteX23" fmla="*/ 86584 w 516735"/>
                <a:gd name="connsiteY23" fmla="*/ 302947 h 788699"/>
                <a:gd name="connsiteX24" fmla="*/ 108341 w 516735"/>
                <a:gd name="connsiteY24" fmla="*/ 224077 h 788699"/>
                <a:gd name="connsiteX25" fmla="*/ 146416 w 516735"/>
                <a:gd name="connsiteY25" fmla="*/ 145207 h 788699"/>
                <a:gd name="connsiteX26" fmla="*/ 198090 w 516735"/>
                <a:gd name="connsiteY26" fmla="*/ 85375 h 788699"/>
                <a:gd name="connsiteX27" fmla="*/ 228006 w 516735"/>
                <a:gd name="connsiteY27" fmla="*/ 69057 h 788699"/>
                <a:gd name="connsiteX28" fmla="*/ 268801 w 516735"/>
                <a:gd name="connsiteY28" fmla="*/ 58178 h 788699"/>
                <a:gd name="connsiteX29" fmla="*/ 274240 w 516735"/>
                <a:gd name="connsiteY29" fmla="*/ 58178 h 788699"/>
                <a:gd name="connsiteX30" fmla="*/ 295997 w 516735"/>
                <a:gd name="connsiteY30" fmla="*/ 60898 h 788699"/>
                <a:gd name="connsiteX31" fmla="*/ 331353 w 516735"/>
                <a:gd name="connsiteY31" fmla="*/ 71776 h 788699"/>
                <a:gd name="connsiteX32" fmla="*/ 350390 w 516735"/>
                <a:gd name="connsiteY32" fmla="*/ 93534 h 788699"/>
                <a:gd name="connsiteX33" fmla="*/ 353110 w 516735"/>
                <a:gd name="connsiteY33" fmla="*/ 74496 h 788699"/>
                <a:gd name="connsiteX34" fmla="*/ 358549 w 516735"/>
                <a:gd name="connsiteY34" fmla="*/ 63618 h 788699"/>
                <a:gd name="connsiteX35" fmla="*/ 366708 w 516735"/>
                <a:gd name="connsiteY35" fmla="*/ 58178 h 788699"/>
                <a:gd name="connsiteX36" fmla="*/ 374867 w 516735"/>
                <a:gd name="connsiteY36" fmla="*/ 63618 h 788699"/>
                <a:gd name="connsiteX37" fmla="*/ 383026 w 516735"/>
                <a:gd name="connsiteY37" fmla="*/ 82655 h 788699"/>
                <a:gd name="connsiteX38" fmla="*/ 385746 w 516735"/>
                <a:gd name="connsiteY38" fmla="*/ 126170 h 788699"/>
                <a:gd name="connsiteX39" fmla="*/ 388466 w 516735"/>
                <a:gd name="connsiteY39" fmla="*/ 186002 h 788699"/>
                <a:gd name="connsiteX40" fmla="*/ 391185 w 516735"/>
                <a:gd name="connsiteY40" fmla="*/ 237676 h 788699"/>
                <a:gd name="connsiteX41" fmla="*/ 374867 w 516735"/>
                <a:gd name="connsiteY41" fmla="*/ 278470 h 788699"/>
                <a:gd name="connsiteX42" fmla="*/ 358549 w 516735"/>
                <a:gd name="connsiteY42" fmla="*/ 273031 h 788699"/>
                <a:gd name="connsiteX43" fmla="*/ 350390 w 516735"/>
                <a:gd name="connsiteY43" fmla="*/ 256713 h 788699"/>
                <a:gd name="connsiteX44" fmla="*/ 347671 w 516735"/>
                <a:gd name="connsiteY44" fmla="*/ 240395 h 788699"/>
                <a:gd name="connsiteX45" fmla="*/ 347671 w 516735"/>
                <a:gd name="connsiteY45" fmla="*/ 213199 h 788699"/>
                <a:gd name="connsiteX46" fmla="*/ 344951 w 516735"/>
                <a:gd name="connsiteY46" fmla="*/ 194161 h 788699"/>
                <a:gd name="connsiteX47" fmla="*/ 339512 w 516735"/>
                <a:gd name="connsiteY47" fmla="*/ 150647 h 788699"/>
                <a:gd name="connsiteX48" fmla="*/ 323194 w 516735"/>
                <a:gd name="connsiteY48" fmla="*/ 112571 h 788699"/>
                <a:gd name="connsiteX49" fmla="*/ 293278 w 516735"/>
                <a:gd name="connsiteY49" fmla="*/ 101693 h 788699"/>
                <a:gd name="connsiteX50" fmla="*/ 263361 w 516735"/>
                <a:gd name="connsiteY50" fmla="*/ 120730 h 788699"/>
                <a:gd name="connsiteX51" fmla="*/ 241604 w 516735"/>
                <a:gd name="connsiteY51" fmla="*/ 153366 h 788699"/>
                <a:gd name="connsiteX52" fmla="*/ 233445 w 516735"/>
                <a:gd name="connsiteY52" fmla="*/ 194161 h 788699"/>
                <a:gd name="connsiteX53" fmla="*/ 225286 w 516735"/>
                <a:gd name="connsiteY53" fmla="*/ 232236 h 788699"/>
                <a:gd name="connsiteX54" fmla="*/ 217127 w 516735"/>
                <a:gd name="connsiteY54" fmla="*/ 275751 h 788699"/>
                <a:gd name="connsiteX55" fmla="*/ 211688 w 516735"/>
                <a:gd name="connsiteY55" fmla="*/ 316545 h 788699"/>
                <a:gd name="connsiteX56" fmla="*/ 206249 w 516735"/>
                <a:gd name="connsiteY56" fmla="*/ 354621 h 788699"/>
                <a:gd name="connsiteX57" fmla="*/ 200809 w 516735"/>
                <a:gd name="connsiteY57" fmla="*/ 398135 h 788699"/>
                <a:gd name="connsiteX58" fmla="*/ 195370 w 516735"/>
                <a:gd name="connsiteY58" fmla="*/ 438930 h 788699"/>
                <a:gd name="connsiteX59" fmla="*/ 192650 w 516735"/>
                <a:gd name="connsiteY59" fmla="*/ 474286 h 788699"/>
                <a:gd name="connsiteX60" fmla="*/ 195370 w 516735"/>
                <a:gd name="connsiteY60" fmla="*/ 525959 h 788699"/>
                <a:gd name="connsiteX61" fmla="*/ 208968 w 516735"/>
                <a:gd name="connsiteY61" fmla="*/ 596670 h 788699"/>
                <a:gd name="connsiteX62" fmla="*/ 214407 w 516735"/>
                <a:gd name="connsiteY62" fmla="*/ 623867 h 788699"/>
                <a:gd name="connsiteX63" fmla="*/ 228006 w 516735"/>
                <a:gd name="connsiteY63" fmla="*/ 656502 h 788699"/>
                <a:gd name="connsiteX64" fmla="*/ 271520 w 516735"/>
                <a:gd name="connsiteY64" fmla="*/ 689138 h 788699"/>
                <a:gd name="connsiteX65" fmla="*/ 306876 w 516735"/>
                <a:gd name="connsiteY65" fmla="*/ 664661 h 788699"/>
                <a:gd name="connsiteX66" fmla="*/ 331353 w 516735"/>
                <a:gd name="connsiteY66" fmla="*/ 602109 h 788699"/>
                <a:gd name="connsiteX67" fmla="*/ 336792 w 516735"/>
                <a:gd name="connsiteY67" fmla="*/ 544997 h 788699"/>
                <a:gd name="connsiteX68" fmla="*/ 336792 w 516735"/>
                <a:gd name="connsiteY68" fmla="*/ 498762 h 788699"/>
                <a:gd name="connsiteX69" fmla="*/ 336792 w 516735"/>
                <a:gd name="connsiteY69" fmla="*/ 490603 h 788699"/>
                <a:gd name="connsiteX70" fmla="*/ 320474 w 516735"/>
                <a:gd name="connsiteY70" fmla="*/ 477005 h 788699"/>
                <a:gd name="connsiteX71" fmla="*/ 282399 w 516735"/>
                <a:gd name="connsiteY71" fmla="*/ 479725 h 788699"/>
                <a:gd name="connsiteX72" fmla="*/ 252483 w 516735"/>
                <a:gd name="connsiteY72" fmla="*/ 474286 h 788699"/>
                <a:gd name="connsiteX73" fmla="*/ 247043 w 516735"/>
                <a:gd name="connsiteY73" fmla="*/ 466126 h 788699"/>
                <a:gd name="connsiteX74" fmla="*/ 249763 w 516735"/>
                <a:gd name="connsiteY74" fmla="*/ 457968 h 788699"/>
                <a:gd name="connsiteX75" fmla="*/ 268801 w 516735"/>
                <a:gd name="connsiteY75" fmla="*/ 447089 h 788699"/>
                <a:gd name="connsiteX76" fmla="*/ 312315 w 516735"/>
                <a:gd name="connsiteY76" fmla="*/ 436210 h 788699"/>
                <a:gd name="connsiteX77" fmla="*/ 353110 w 516735"/>
                <a:gd name="connsiteY77" fmla="*/ 430771 h 788699"/>
                <a:gd name="connsiteX78" fmla="*/ 385746 w 516735"/>
                <a:gd name="connsiteY78" fmla="*/ 430771 h 788699"/>
                <a:gd name="connsiteX79" fmla="*/ 437420 w 516735"/>
                <a:gd name="connsiteY79" fmla="*/ 428051 h 788699"/>
                <a:gd name="connsiteX80" fmla="*/ 464616 w 516735"/>
                <a:gd name="connsiteY80" fmla="*/ 436210 h 788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516735" h="788699">
                  <a:moveTo>
                    <a:pt x="464616" y="436210"/>
                  </a:moveTo>
                  <a:cubicBezTo>
                    <a:pt x="464616" y="447089"/>
                    <a:pt x="453737" y="452528"/>
                    <a:pt x="445578" y="455248"/>
                  </a:cubicBezTo>
                  <a:cubicBezTo>
                    <a:pt x="434700" y="460687"/>
                    <a:pt x="415662" y="463407"/>
                    <a:pt x="404784" y="466126"/>
                  </a:cubicBezTo>
                  <a:cubicBezTo>
                    <a:pt x="393905" y="466126"/>
                    <a:pt x="385746" y="468846"/>
                    <a:pt x="385746" y="479725"/>
                  </a:cubicBezTo>
                  <a:cubicBezTo>
                    <a:pt x="385746" y="487884"/>
                    <a:pt x="388466" y="506921"/>
                    <a:pt x="388466" y="512361"/>
                  </a:cubicBezTo>
                  <a:cubicBezTo>
                    <a:pt x="388466" y="515080"/>
                    <a:pt x="388466" y="539557"/>
                    <a:pt x="388466" y="544997"/>
                  </a:cubicBezTo>
                  <a:cubicBezTo>
                    <a:pt x="388466" y="550436"/>
                    <a:pt x="388466" y="558595"/>
                    <a:pt x="388466" y="566754"/>
                  </a:cubicBezTo>
                  <a:cubicBezTo>
                    <a:pt x="388466" y="591231"/>
                    <a:pt x="388466" y="621147"/>
                    <a:pt x="391185" y="632026"/>
                  </a:cubicBezTo>
                  <a:cubicBezTo>
                    <a:pt x="393905" y="653783"/>
                    <a:pt x="393905" y="661942"/>
                    <a:pt x="393905" y="683699"/>
                  </a:cubicBezTo>
                  <a:cubicBezTo>
                    <a:pt x="393905" y="694578"/>
                    <a:pt x="393905" y="724494"/>
                    <a:pt x="377587" y="724494"/>
                  </a:cubicBezTo>
                  <a:cubicBezTo>
                    <a:pt x="369428" y="724494"/>
                    <a:pt x="366708" y="721774"/>
                    <a:pt x="361269" y="719054"/>
                  </a:cubicBezTo>
                  <a:cubicBezTo>
                    <a:pt x="355830" y="716335"/>
                    <a:pt x="353110" y="708176"/>
                    <a:pt x="353110" y="702737"/>
                  </a:cubicBezTo>
                  <a:cubicBezTo>
                    <a:pt x="350390" y="694578"/>
                    <a:pt x="350390" y="689138"/>
                    <a:pt x="350390" y="686419"/>
                  </a:cubicBezTo>
                  <a:cubicBezTo>
                    <a:pt x="350390" y="678260"/>
                    <a:pt x="353110" y="672820"/>
                    <a:pt x="353110" y="659222"/>
                  </a:cubicBezTo>
                  <a:lnTo>
                    <a:pt x="353110" y="656502"/>
                  </a:lnTo>
                  <a:cubicBezTo>
                    <a:pt x="347671" y="675540"/>
                    <a:pt x="334072" y="694578"/>
                    <a:pt x="317755" y="708176"/>
                  </a:cubicBezTo>
                  <a:cubicBezTo>
                    <a:pt x="293278" y="727214"/>
                    <a:pt x="274240" y="735372"/>
                    <a:pt x="241604" y="735372"/>
                  </a:cubicBezTo>
                  <a:cubicBezTo>
                    <a:pt x="222566" y="735372"/>
                    <a:pt x="203529" y="732653"/>
                    <a:pt x="187211" y="727214"/>
                  </a:cubicBezTo>
                  <a:cubicBezTo>
                    <a:pt x="165454" y="719054"/>
                    <a:pt x="149136" y="708176"/>
                    <a:pt x="135538" y="694578"/>
                  </a:cubicBezTo>
                  <a:cubicBezTo>
                    <a:pt x="113780" y="672820"/>
                    <a:pt x="100182" y="648343"/>
                    <a:pt x="86584" y="621147"/>
                  </a:cubicBezTo>
                  <a:cubicBezTo>
                    <a:pt x="75705" y="599390"/>
                    <a:pt x="70266" y="580352"/>
                    <a:pt x="67546" y="555875"/>
                  </a:cubicBezTo>
                  <a:cubicBezTo>
                    <a:pt x="64826" y="539557"/>
                    <a:pt x="62107" y="525959"/>
                    <a:pt x="59387" y="509641"/>
                  </a:cubicBezTo>
                  <a:cubicBezTo>
                    <a:pt x="56667" y="493323"/>
                    <a:pt x="59387" y="485164"/>
                    <a:pt x="59387" y="468846"/>
                  </a:cubicBezTo>
                  <a:cubicBezTo>
                    <a:pt x="59387" y="414453"/>
                    <a:pt x="72985" y="362780"/>
                    <a:pt x="86584" y="302947"/>
                  </a:cubicBezTo>
                  <a:cubicBezTo>
                    <a:pt x="92023" y="275751"/>
                    <a:pt x="100182" y="248554"/>
                    <a:pt x="108341" y="224077"/>
                  </a:cubicBezTo>
                  <a:cubicBezTo>
                    <a:pt x="116500" y="196881"/>
                    <a:pt x="130098" y="169684"/>
                    <a:pt x="146416" y="145207"/>
                  </a:cubicBezTo>
                  <a:cubicBezTo>
                    <a:pt x="160014" y="123450"/>
                    <a:pt x="176332" y="101693"/>
                    <a:pt x="198090" y="85375"/>
                  </a:cubicBezTo>
                  <a:cubicBezTo>
                    <a:pt x="206249" y="77216"/>
                    <a:pt x="217127" y="71776"/>
                    <a:pt x="228006" y="69057"/>
                  </a:cubicBezTo>
                  <a:cubicBezTo>
                    <a:pt x="241604" y="63618"/>
                    <a:pt x="255202" y="58178"/>
                    <a:pt x="268801" y="58178"/>
                  </a:cubicBezTo>
                  <a:cubicBezTo>
                    <a:pt x="271520" y="58178"/>
                    <a:pt x="274240" y="58178"/>
                    <a:pt x="274240" y="58178"/>
                  </a:cubicBezTo>
                  <a:cubicBezTo>
                    <a:pt x="279679" y="58178"/>
                    <a:pt x="285119" y="58178"/>
                    <a:pt x="295997" y="60898"/>
                  </a:cubicBezTo>
                  <a:cubicBezTo>
                    <a:pt x="309595" y="63618"/>
                    <a:pt x="320474" y="66337"/>
                    <a:pt x="331353" y="71776"/>
                  </a:cubicBezTo>
                  <a:cubicBezTo>
                    <a:pt x="339512" y="77216"/>
                    <a:pt x="347671" y="85375"/>
                    <a:pt x="350390" y="93534"/>
                  </a:cubicBezTo>
                  <a:cubicBezTo>
                    <a:pt x="350390" y="88095"/>
                    <a:pt x="353110" y="79936"/>
                    <a:pt x="353110" y="74496"/>
                  </a:cubicBezTo>
                  <a:cubicBezTo>
                    <a:pt x="355830" y="71776"/>
                    <a:pt x="355830" y="69057"/>
                    <a:pt x="358549" y="63618"/>
                  </a:cubicBezTo>
                  <a:cubicBezTo>
                    <a:pt x="361269" y="60898"/>
                    <a:pt x="363989" y="58178"/>
                    <a:pt x="366708" y="58178"/>
                  </a:cubicBezTo>
                  <a:cubicBezTo>
                    <a:pt x="369428" y="58178"/>
                    <a:pt x="372148" y="60898"/>
                    <a:pt x="374867" y="63618"/>
                  </a:cubicBezTo>
                  <a:cubicBezTo>
                    <a:pt x="377587" y="69057"/>
                    <a:pt x="380307" y="77216"/>
                    <a:pt x="383026" y="82655"/>
                  </a:cubicBezTo>
                  <a:cubicBezTo>
                    <a:pt x="383026" y="90814"/>
                    <a:pt x="385746" y="107132"/>
                    <a:pt x="385746" y="126170"/>
                  </a:cubicBezTo>
                  <a:cubicBezTo>
                    <a:pt x="385746" y="150647"/>
                    <a:pt x="385746" y="177843"/>
                    <a:pt x="388466" y="186002"/>
                  </a:cubicBezTo>
                  <a:cubicBezTo>
                    <a:pt x="391185" y="207759"/>
                    <a:pt x="391185" y="215918"/>
                    <a:pt x="391185" y="237676"/>
                  </a:cubicBezTo>
                  <a:cubicBezTo>
                    <a:pt x="391185" y="248554"/>
                    <a:pt x="391185" y="278470"/>
                    <a:pt x="374867" y="278470"/>
                  </a:cubicBezTo>
                  <a:cubicBezTo>
                    <a:pt x="366708" y="278470"/>
                    <a:pt x="363989" y="275751"/>
                    <a:pt x="358549" y="273031"/>
                  </a:cubicBezTo>
                  <a:cubicBezTo>
                    <a:pt x="353110" y="270311"/>
                    <a:pt x="350390" y="262152"/>
                    <a:pt x="350390" y="256713"/>
                  </a:cubicBezTo>
                  <a:cubicBezTo>
                    <a:pt x="350390" y="251274"/>
                    <a:pt x="347671" y="245834"/>
                    <a:pt x="347671" y="240395"/>
                  </a:cubicBezTo>
                  <a:cubicBezTo>
                    <a:pt x="347671" y="232236"/>
                    <a:pt x="347671" y="224077"/>
                    <a:pt x="347671" y="213199"/>
                  </a:cubicBezTo>
                  <a:cubicBezTo>
                    <a:pt x="347671" y="207759"/>
                    <a:pt x="347671" y="199600"/>
                    <a:pt x="344951" y="194161"/>
                  </a:cubicBezTo>
                  <a:cubicBezTo>
                    <a:pt x="342232" y="180563"/>
                    <a:pt x="342232" y="164245"/>
                    <a:pt x="339512" y="150647"/>
                  </a:cubicBezTo>
                  <a:cubicBezTo>
                    <a:pt x="336792" y="137048"/>
                    <a:pt x="331353" y="123450"/>
                    <a:pt x="323194" y="112571"/>
                  </a:cubicBezTo>
                  <a:cubicBezTo>
                    <a:pt x="317755" y="104412"/>
                    <a:pt x="304156" y="101693"/>
                    <a:pt x="293278" y="101693"/>
                  </a:cubicBezTo>
                  <a:cubicBezTo>
                    <a:pt x="279679" y="101693"/>
                    <a:pt x="271520" y="109852"/>
                    <a:pt x="263361" y="120730"/>
                  </a:cubicBezTo>
                  <a:cubicBezTo>
                    <a:pt x="257922" y="131609"/>
                    <a:pt x="247043" y="139768"/>
                    <a:pt x="241604" y="153366"/>
                  </a:cubicBezTo>
                  <a:cubicBezTo>
                    <a:pt x="236165" y="166964"/>
                    <a:pt x="233445" y="180563"/>
                    <a:pt x="233445" y="194161"/>
                  </a:cubicBezTo>
                  <a:cubicBezTo>
                    <a:pt x="233445" y="207759"/>
                    <a:pt x="230726" y="218638"/>
                    <a:pt x="225286" y="232236"/>
                  </a:cubicBezTo>
                  <a:cubicBezTo>
                    <a:pt x="219847" y="245834"/>
                    <a:pt x="219847" y="262152"/>
                    <a:pt x="217127" y="275751"/>
                  </a:cubicBezTo>
                  <a:cubicBezTo>
                    <a:pt x="214407" y="289349"/>
                    <a:pt x="214407" y="302947"/>
                    <a:pt x="211688" y="316545"/>
                  </a:cubicBezTo>
                  <a:cubicBezTo>
                    <a:pt x="211688" y="330144"/>
                    <a:pt x="206249" y="341022"/>
                    <a:pt x="206249" y="354621"/>
                  </a:cubicBezTo>
                  <a:cubicBezTo>
                    <a:pt x="203529" y="368219"/>
                    <a:pt x="203529" y="381817"/>
                    <a:pt x="200809" y="398135"/>
                  </a:cubicBezTo>
                  <a:cubicBezTo>
                    <a:pt x="198090" y="411733"/>
                    <a:pt x="198090" y="425332"/>
                    <a:pt x="195370" y="438930"/>
                  </a:cubicBezTo>
                  <a:cubicBezTo>
                    <a:pt x="195370" y="449809"/>
                    <a:pt x="192650" y="463407"/>
                    <a:pt x="192650" y="474286"/>
                  </a:cubicBezTo>
                  <a:cubicBezTo>
                    <a:pt x="192650" y="490603"/>
                    <a:pt x="195370" y="509641"/>
                    <a:pt x="195370" y="525959"/>
                  </a:cubicBezTo>
                  <a:cubicBezTo>
                    <a:pt x="195370" y="550436"/>
                    <a:pt x="203529" y="572193"/>
                    <a:pt x="208968" y="596670"/>
                  </a:cubicBezTo>
                  <a:cubicBezTo>
                    <a:pt x="211688" y="604829"/>
                    <a:pt x="211688" y="615708"/>
                    <a:pt x="214407" y="623867"/>
                  </a:cubicBezTo>
                  <a:cubicBezTo>
                    <a:pt x="217127" y="634745"/>
                    <a:pt x="222566" y="645624"/>
                    <a:pt x="228006" y="656502"/>
                  </a:cubicBezTo>
                  <a:cubicBezTo>
                    <a:pt x="236165" y="670101"/>
                    <a:pt x="252483" y="689138"/>
                    <a:pt x="271520" y="689138"/>
                  </a:cubicBezTo>
                  <a:cubicBezTo>
                    <a:pt x="287838" y="689138"/>
                    <a:pt x="298717" y="675540"/>
                    <a:pt x="306876" y="664661"/>
                  </a:cubicBezTo>
                  <a:cubicBezTo>
                    <a:pt x="320474" y="645624"/>
                    <a:pt x="325914" y="623867"/>
                    <a:pt x="331353" y="602109"/>
                  </a:cubicBezTo>
                  <a:cubicBezTo>
                    <a:pt x="334072" y="583072"/>
                    <a:pt x="336792" y="564034"/>
                    <a:pt x="336792" y="544997"/>
                  </a:cubicBezTo>
                  <a:cubicBezTo>
                    <a:pt x="336792" y="531398"/>
                    <a:pt x="336792" y="512361"/>
                    <a:pt x="336792" y="498762"/>
                  </a:cubicBezTo>
                  <a:cubicBezTo>
                    <a:pt x="336792" y="496043"/>
                    <a:pt x="336792" y="493323"/>
                    <a:pt x="336792" y="490603"/>
                  </a:cubicBezTo>
                  <a:cubicBezTo>
                    <a:pt x="336792" y="479725"/>
                    <a:pt x="336792" y="477005"/>
                    <a:pt x="320474" y="477005"/>
                  </a:cubicBezTo>
                  <a:cubicBezTo>
                    <a:pt x="309595" y="477005"/>
                    <a:pt x="295997" y="479725"/>
                    <a:pt x="282399" y="479725"/>
                  </a:cubicBezTo>
                  <a:cubicBezTo>
                    <a:pt x="271520" y="479725"/>
                    <a:pt x="260642" y="479725"/>
                    <a:pt x="252483" y="474286"/>
                  </a:cubicBezTo>
                  <a:cubicBezTo>
                    <a:pt x="249763" y="471566"/>
                    <a:pt x="247043" y="468846"/>
                    <a:pt x="247043" y="466126"/>
                  </a:cubicBezTo>
                  <a:cubicBezTo>
                    <a:pt x="247043" y="463407"/>
                    <a:pt x="247043" y="460687"/>
                    <a:pt x="249763" y="457968"/>
                  </a:cubicBezTo>
                  <a:cubicBezTo>
                    <a:pt x="255202" y="452528"/>
                    <a:pt x="260642" y="449809"/>
                    <a:pt x="268801" y="447089"/>
                  </a:cubicBezTo>
                  <a:cubicBezTo>
                    <a:pt x="282399" y="441650"/>
                    <a:pt x="295997" y="438930"/>
                    <a:pt x="312315" y="436210"/>
                  </a:cubicBezTo>
                  <a:cubicBezTo>
                    <a:pt x="325914" y="433491"/>
                    <a:pt x="339512" y="433491"/>
                    <a:pt x="353110" y="430771"/>
                  </a:cubicBezTo>
                  <a:cubicBezTo>
                    <a:pt x="363989" y="430771"/>
                    <a:pt x="374867" y="430771"/>
                    <a:pt x="385746" y="430771"/>
                  </a:cubicBezTo>
                  <a:cubicBezTo>
                    <a:pt x="402064" y="430771"/>
                    <a:pt x="426541" y="428051"/>
                    <a:pt x="437420" y="428051"/>
                  </a:cubicBezTo>
                  <a:cubicBezTo>
                    <a:pt x="451018" y="419892"/>
                    <a:pt x="464616" y="425332"/>
                    <a:pt x="464616" y="436210"/>
                  </a:cubicBezTo>
                </a:path>
              </a:pathLst>
            </a:custGeom>
            <a:grpFill/>
            <a:ln w="271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6393A6-A398-46C6-84A8-A69133016DD7}"/>
                </a:ext>
              </a:extLst>
            </p:cNvPr>
            <p:cNvSpPr/>
            <p:nvPr/>
          </p:nvSpPr>
          <p:spPr>
            <a:xfrm>
              <a:off x="5651630" y="4181279"/>
              <a:ext cx="734308" cy="788700"/>
            </a:xfrm>
            <a:custGeom>
              <a:avLst/>
              <a:gdLst>
                <a:gd name="connsiteX0" fmla="*/ 653783 w 734307"/>
                <a:gd name="connsiteY0" fmla="*/ 678259 h 788699"/>
                <a:gd name="connsiteX1" fmla="*/ 691859 w 734307"/>
                <a:gd name="connsiteY1" fmla="*/ 694577 h 788699"/>
                <a:gd name="connsiteX2" fmla="*/ 686419 w 734307"/>
                <a:gd name="connsiteY2" fmla="*/ 710895 h 788699"/>
                <a:gd name="connsiteX3" fmla="*/ 670101 w 734307"/>
                <a:gd name="connsiteY3" fmla="*/ 719054 h 788699"/>
                <a:gd name="connsiteX4" fmla="*/ 648344 w 734307"/>
                <a:gd name="connsiteY4" fmla="*/ 721774 h 788699"/>
                <a:gd name="connsiteX5" fmla="*/ 618428 w 734307"/>
                <a:gd name="connsiteY5" fmla="*/ 721774 h 788699"/>
                <a:gd name="connsiteX6" fmla="*/ 572194 w 734307"/>
                <a:gd name="connsiteY6" fmla="*/ 735372 h 788699"/>
                <a:gd name="connsiteX7" fmla="*/ 544997 w 734307"/>
                <a:gd name="connsiteY7" fmla="*/ 729933 h 788699"/>
                <a:gd name="connsiteX8" fmla="*/ 534119 w 734307"/>
                <a:gd name="connsiteY8" fmla="*/ 721774 h 788699"/>
                <a:gd name="connsiteX9" fmla="*/ 496043 w 734307"/>
                <a:gd name="connsiteY9" fmla="*/ 721774 h 788699"/>
                <a:gd name="connsiteX10" fmla="*/ 471566 w 734307"/>
                <a:gd name="connsiteY10" fmla="*/ 721774 h 788699"/>
                <a:gd name="connsiteX11" fmla="*/ 444370 w 734307"/>
                <a:gd name="connsiteY11" fmla="*/ 716335 h 788699"/>
                <a:gd name="connsiteX12" fmla="*/ 428052 w 734307"/>
                <a:gd name="connsiteY12" fmla="*/ 700017 h 788699"/>
                <a:gd name="connsiteX13" fmla="*/ 433491 w 734307"/>
                <a:gd name="connsiteY13" fmla="*/ 691858 h 788699"/>
                <a:gd name="connsiteX14" fmla="*/ 455248 w 734307"/>
                <a:gd name="connsiteY14" fmla="*/ 683699 h 788699"/>
                <a:gd name="connsiteX15" fmla="*/ 506922 w 734307"/>
                <a:gd name="connsiteY15" fmla="*/ 678259 h 788699"/>
                <a:gd name="connsiteX16" fmla="*/ 509641 w 734307"/>
                <a:gd name="connsiteY16" fmla="*/ 678259 h 788699"/>
                <a:gd name="connsiteX17" fmla="*/ 506922 w 734307"/>
                <a:gd name="connsiteY17" fmla="*/ 664661 h 788699"/>
                <a:gd name="connsiteX18" fmla="*/ 498763 w 734307"/>
                <a:gd name="connsiteY18" fmla="*/ 580352 h 788699"/>
                <a:gd name="connsiteX19" fmla="*/ 496043 w 734307"/>
                <a:gd name="connsiteY19" fmla="*/ 479725 h 788699"/>
                <a:gd name="connsiteX20" fmla="*/ 493324 w 734307"/>
                <a:gd name="connsiteY20" fmla="*/ 389976 h 788699"/>
                <a:gd name="connsiteX21" fmla="*/ 490604 w 734307"/>
                <a:gd name="connsiteY21" fmla="*/ 302947 h 788699"/>
                <a:gd name="connsiteX22" fmla="*/ 487884 w 734307"/>
                <a:gd name="connsiteY22" fmla="*/ 229516 h 788699"/>
                <a:gd name="connsiteX23" fmla="*/ 485165 w 734307"/>
                <a:gd name="connsiteY23" fmla="*/ 221357 h 788699"/>
                <a:gd name="connsiteX24" fmla="*/ 482445 w 734307"/>
                <a:gd name="connsiteY24" fmla="*/ 226797 h 788699"/>
                <a:gd name="connsiteX25" fmla="*/ 477006 w 734307"/>
                <a:gd name="connsiteY25" fmla="*/ 262152 h 788699"/>
                <a:gd name="connsiteX26" fmla="*/ 460688 w 734307"/>
                <a:gd name="connsiteY26" fmla="*/ 341022 h 788699"/>
                <a:gd name="connsiteX27" fmla="*/ 444370 w 734307"/>
                <a:gd name="connsiteY27" fmla="*/ 417173 h 788699"/>
                <a:gd name="connsiteX28" fmla="*/ 436211 w 734307"/>
                <a:gd name="connsiteY28" fmla="*/ 455248 h 788699"/>
                <a:gd name="connsiteX29" fmla="*/ 425332 w 734307"/>
                <a:gd name="connsiteY29" fmla="*/ 493323 h 788699"/>
                <a:gd name="connsiteX30" fmla="*/ 411734 w 734307"/>
                <a:gd name="connsiteY30" fmla="*/ 531398 h 788699"/>
                <a:gd name="connsiteX31" fmla="*/ 376378 w 734307"/>
                <a:gd name="connsiteY31" fmla="*/ 547716 h 788699"/>
                <a:gd name="connsiteX32" fmla="*/ 319265 w 734307"/>
                <a:gd name="connsiteY32" fmla="*/ 525959 h 788699"/>
                <a:gd name="connsiteX33" fmla="*/ 289349 w 734307"/>
                <a:gd name="connsiteY33" fmla="*/ 455248 h 788699"/>
                <a:gd name="connsiteX34" fmla="*/ 273031 w 734307"/>
                <a:gd name="connsiteY34" fmla="*/ 373658 h 788699"/>
                <a:gd name="connsiteX35" fmla="*/ 262153 w 734307"/>
                <a:gd name="connsiteY35" fmla="*/ 316545 h 788699"/>
                <a:gd name="connsiteX36" fmla="*/ 245835 w 734307"/>
                <a:gd name="connsiteY36" fmla="*/ 237675 h 788699"/>
                <a:gd name="connsiteX37" fmla="*/ 234956 w 734307"/>
                <a:gd name="connsiteY37" fmla="*/ 196881 h 788699"/>
                <a:gd name="connsiteX38" fmla="*/ 232236 w 734307"/>
                <a:gd name="connsiteY38" fmla="*/ 191441 h 788699"/>
                <a:gd name="connsiteX39" fmla="*/ 226797 w 734307"/>
                <a:gd name="connsiteY39" fmla="*/ 207759 h 788699"/>
                <a:gd name="connsiteX40" fmla="*/ 226797 w 734307"/>
                <a:gd name="connsiteY40" fmla="*/ 232236 h 788699"/>
                <a:gd name="connsiteX41" fmla="*/ 224077 w 734307"/>
                <a:gd name="connsiteY41" fmla="*/ 267592 h 788699"/>
                <a:gd name="connsiteX42" fmla="*/ 221358 w 734307"/>
                <a:gd name="connsiteY42" fmla="*/ 311106 h 788699"/>
                <a:gd name="connsiteX43" fmla="*/ 218638 w 734307"/>
                <a:gd name="connsiteY43" fmla="*/ 360060 h 788699"/>
                <a:gd name="connsiteX44" fmla="*/ 215919 w 734307"/>
                <a:gd name="connsiteY44" fmla="*/ 398135 h 788699"/>
                <a:gd name="connsiteX45" fmla="*/ 213199 w 734307"/>
                <a:gd name="connsiteY45" fmla="*/ 430771 h 788699"/>
                <a:gd name="connsiteX46" fmla="*/ 213199 w 734307"/>
                <a:gd name="connsiteY46" fmla="*/ 455248 h 788699"/>
                <a:gd name="connsiteX47" fmla="*/ 213199 w 734307"/>
                <a:gd name="connsiteY47" fmla="*/ 477005 h 788699"/>
                <a:gd name="connsiteX48" fmla="*/ 207759 w 734307"/>
                <a:gd name="connsiteY48" fmla="*/ 520520 h 788699"/>
                <a:gd name="connsiteX49" fmla="*/ 196881 w 734307"/>
                <a:gd name="connsiteY49" fmla="*/ 610268 h 788699"/>
                <a:gd name="connsiteX50" fmla="*/ 194161 w 734307"/>
                <a:gd name="connsiteY50" fmla="*/ 653783 h 788699"/>
                <a:gd name="connsiteX51" fmla="*/ 191441 w 734307"/>
                <a:gd name="connsiteY51" fmla="*/ 667381 h 788699"/>
                <a:gd name="connsiteX52" fmla="*/ 243115 w 734307"/>
                <a:gd name="connsiteY52" fmla="*/ 667381 h 788699"/>
                <a:gd name="connsiteX53" fmla="*/ 273031 w 734307"/>
                <a:gd name="connsiteY53" fmla="*/ 683699 h 788699"/>
                <a:gd name="connsiteX54" fmla="*/ 262153 w 734307"/>
                <a:gd name="connsiteY54" fmla="*/ 697297 h 788699"/>
                <a:gd name="connsiteX55" fmla="*/ 248554 w 734307"/>
                <a:gd name="connsiteY55" fmla="*/ 705456 h 788699"/>
                <a:gd name="connsiteX56" fmla="*/ 232236 w 734307"/>
                <a:gd name="connsiteY56" fmla="*/ 708176 h 788699"/>
                <a:gd name="connsiteX57" fmla="*/ 166965 w 734307"/>
                <a:gd name="connsiteY57" fmla="*/ 708176 h 788699"/>
                <a:gd name="connsiteX58" fmla="*/ 109852 w 734307"/>
                <a:gd name="connsiteY58" fmla="*/ 708176 h 788699"/>
                <a:gd name="connsiteX59" fmla="*/ 90814 w 734307"/>
                <a:gd name="connsiteY59" fmla="*/ 708176 h 788699"/>
                <a:gd name="connsiteX60" fmla="*/ 69057 w 734307"/>
                <a:gd name="connsiteY60" fmla="*/ 702736 h 788699"/>
                <a:gd name="connsiteX61" fmla="*/ 58178 w 734307"/>
                <a:gd name="connsiteY61" fmla="*/ 686418 h 788699"/>
                <a:gd name="connsiteX62" fmla="*/ 60898 w 734307"/>
                <a:gd name="connsiteY62" fmla="*/ 678259 h 788699"/>
                <a:gd name="connsiteX63" fmla="*/ 77216 w 734307"/>
                <a:gd name="connsiteY63" fmla="*/ 670101 h 788699"/>
                <a:gd name="connsiteX64" fmla="*/ 126170 w 734307"/>
                <a:gd name="connsiteY64" fmla="*/ 664661 h 788699"/>
                <a:gd name="connsiteX65" fmla="*/ 142487 w 734307"/>
                <a:gd name="connsiteY65" fmla="*/ 664661 h 788699"/>
                <a:gd name="connsiteX66" fmla="*/ 147927 w 734307"/>
                <a:gd name="connsiteY66" fmla="*/ 588511 h 788699"/>
                <a:gd name="connsiteX67" fmla="*/ 153366 w 734307"/>
                <a:gd name="connsiteY67" fmla="*/ 493323 h 788699"/>
                <a:gd name="connsiteX68" fmla="*/ 156086 w 734307"/>
                <a:gd name="connsiteY68" fmla="*/ 411733 h 788699"/>
                <a:gd name="connsiteX69" fmla="*/ 161525 w 734307"/>
                <a:gd name="connsiteY69" fmla="*/ 297508 h 788699"/>
                <a:gd name="connsiteX70" fmla="*/ 166965 w 734307"/>
                <a:gd name="connsiteY70" fmla="*/ 240395 h 788699"/>
                <a:gd name="connsiteX71" fmla="*/ 177843 w 734307"/>
                <a:gd name="connsiteY71" fmla="*/ 161525 h 788699"/>
                <a:gd name="connsiteX72" fmla="*/ 183282 w 734307"/>
                <a:gd name="connsiteY72" fmla="*/ 118011 h 788699"/>
                <a:gd name="connsiteX73" fmla="*/ 183282 w 734307"/>
                <a:gd name="connsiteY73" fmla="*/ 115291 h 788699"/>
                <a:gd name="connsiteX74" fmla="*/ 161525 w 734307"/>
                <a:gd name="connsiteY74" fmla="*/ 115291 h 788699"/>
                <a:gd name="connsiteX75" fmla="*/ 137048 w 734307"/>
                <a:gd name="connsiteY75" fmla="*/ 115291 h 788699"/>
                <a:gd name="connsiteX76" fmla="*/ 109852 w 734307"/>
                <a:gd name="connsiteY76" fmla="*/ 109851 h 788699"/>
                <a:gd name="connsiteX77" fmla="*/ 93534 w 734307"/>
                <a:gd name="connsiteY77" fmla="*/ 93534 h 788699"/>
                <a:gd name="connsiteX78" fmla="*/ 98973 w 734307"/>
                <a:gd name="connsiteY78" fmla="*/ 85375 h 788699"/>
                <a:gd name="connsiteX79" fmla="*/ 120730 w 734307"/>
                <a:gd name="connsiteY79" fmla="*/ 77216 h 788699"/>
                <a:gd name="connsiteX80" fmla="*/ 172404 w 734307"/>
                <a:gd name="connsiteY80" fmla="*/ 71776 h 788699"/>
                <a:gd name="connsiteX81" fmla="*/ 234956 w 734307"/>
                <a:gd name="connsiteY81" fmla="*/ 69057 h 788699"/>
                <a:gd name="connsiteX82" fmla="*/ 243115 w 734307"/>
                <a:gd name="connsiteY82" fmla="*/ 69057 h 788699"/>
                <a:gd name="connsiteX83" fmla="*/ 270312 w 734307"/>
                <a:gd name="connsiteY83" fmla="*/ 74496 h 788699"/>
                <a:gd name="connsiteX84" fmla="*/ 308387 w 734307"/>
                <a:gd name="connsiteY84" fmla="*/ 123450 h 788699"/>
                <a:gd name="connsiteX85" fmla="*/ 332864 w 734307"/>
                <a:gd name="connsiteY85" fmla="*/ 202320 h 788699"/>
                <a:gd name="connsiteX86" fmla="*/ 338303 w 734307"/>
                <a:gd name="connsiteY86" fmla="*/ 237675 h 788699"/>
                <a:gd name="connsiteX87" fmla="*/ 349182 w 734307"/>
                <a:gd name="connsiteY87" fmla="*/ 281190 h 788699"/>
                <a:gd name="connsiteX88" fmla="*/ 357341 w 734307"/>
                <a:gd name="connsiteY88" fmla="*/ 316545 h 788699"/>
                <a:gd name="connsiteX89" fmla="*/ 365500 w 734307"/>
                <a:gd name="connsiteY89" fmla="*/ 351901 h 788699"/>
                <a:gd name="connsiteX90" fmla="*/ 376378 w 734307"/>
                <a:gd name="connsiteY90" fmla="*/ 389976 h 788699"/>
                <a:gd name="connsiteX91" fmla="*/ 387257 w 734307"/>
                <a:gd name="connsiteY91" fmla="*/ 414453 h 788699"/>
                <a:gd name="connsiteX92" fmla="*/ 398136 w 734307"/>
                <a:gd name="connsiteY92" fmla="*/ 376378 h 788699"/>
                <a:gd name="connsiteX93" fmla="*/ 406295 w 734307"/>
                <a:gd name="connsiteY93" fmla="*/ 332863 h 788699"/>
                <a:gd name="connsiteX94" fmla="*/ 425332 w 734307"/>
                <a:gd name="connsiteY94" fmla="*/ 243115 h 788699"/>
                <a:gd name="connsiteX95" fmla="*/ 444370 w 734307"/>
                <a:gd name="connsiteY95" fmla="*/ 150646 h 788699"/>
                <a:gd name="connsiteX96" fmla="*/ 477006 w 734307"/>
                <a:gd name="connsiteY96" fmla="*/ 79935 h 788699"/>
                <a:gd name="connsiteX97" fmla="*/ 523240 w 734307"/>
                <a:gd name="connsiteY97" fmla="*/ 58178 h 788699"/>
                <a:gd name="connsiteX98" fmla="*/ 544997 w 734307"/>
                <a:gd name="connsiteY98" fmla="*/ 63617 h 788699"/>
                <a:gd name="connsiteX99" fmla="*/ 612988 w 734307"/>
                <a:gd name="connsiteY99" fmla="*/ 63617 h 788699"/>
                <a:gd name="connsiteX100" fmla="*/ 651064 w 734307"/>
                <a:gd name="connsiteY100" fmla="*/ 79935 h 788699"/>
                <a:gd name="connsiteX101" fmla="*/ 645624 w 734307"/>
                <a:gd name="connsiteY101" fmla="*/ 96253 h 788699"/>
                <a:gd name="connsiteX102" fmla="*/ 629307 w 734307"/>
                <a:gd name="connsiteY102" fmla="*/ 104412 h 788699"/>
                <a:gd name="connsiteX103" fmla="*/ 607549 w 734307"/>
                <a:gd name="connsiteY103" fmla="*/ 107132 h 788699"/>
                <a:gd name="connsiteX104" fmla="*/ 580353 w 734307"/>
                <a:gd name="connsiteY104" fmla="*/ 107132 h 788699"/>
                <a:gd name="connsiteX105" fmla="*/ 583072 w 734307"/>
                <a:gd name="connsiteY105" fmla="*/ 115291 h 788699"/>
                <a:gd name="connsiteX106" fmla="*/ 588512 w 734307"/>
                <a:gd name="connsiteY106" fmla="*/ 156086 h 788699"/>
                <a:gd name="connsiteX107" fmla="*/ 593951 w 734307"/>
                <a:gd name="connsiteY107" fmla="*/ 196881 h 788699"/>
                <a:gd name="connsiteX108" fmla="*/ 599390 w 734307"/>
                <a:gd name="connsiteY108" fmla="*/ 226797 h 788699"/>
                <a:gd name="connsiteX109" fmla="*/ 599390 w 734307"/>
                <a:gd name="connsiteY109" fmla="*/ 232236 h 788699"/>
                <a:gd name="connsiteX110" fmla="*/ 599390 w 734307"/>
                <a:gd name="connsiteY110" fmla="*/ 240395 h 788699"/>
                <a:gd name="connsiteX111" fmla="*/ 602110 w 734307"/>
                <a:gd name="connsiteY111" fmla="*/ 270311 h 788699"/>
                <a:gd name="connsiteX112" fmla="*/ 607549 w 734307"/>
                <a:gd name="connsiteY112" fmla="*/ 308386 h 788699"/>
                <a:gd name="connsiteX113" fmla="*/ 607549 w 734307"/>
                <a:gd name="connsiteY113" fmla="*/ 319265 h 788699"/>
                <a:gd name="connsiteX114" fmla="*/ 612988 w 734307"/>
                <a:gd name="connsiteY114" fmla="*/ 335583 h 788699"/>
                <a:gd name="connsiteX115" fmla="*/ 612988 w 734307"/>
                <a:gd name="connsiteY115" fmla="*/ 346462 h 788699"/>
                <a:gd name="connsiteX116" fmla="*/ 612988 w 734307"/>
                <a:gd name="connsiteY116" fmla="*/ 370939 h 788699"/>
                <a:gd name="connsiteX117" fmla="*/ 612988 w 734307"/>
                <a:gd name="connsiteY117" fmla="*/ 395415 h 788699"/>
                <a:gd name="connsiteX118" fmla="*/ 615708 w 734307"/>
                <a:gd name="connsiteY118" fmla="*/ 422612 h 788699"/>
                <a:gd name="connsiteX119" fmla="*/ 618428 w 734307"/>
                <a:gd name="connsiteY119" fmla="*/ 441650 h 788699"/>
                <a:gd name="connsiteX120" fmla="*/ 618428 w 734307"/>
                <a:gd name="connsiteY120" fmla="*/ 455248 h 788699"/>
                <a:gd name="connsiteX121" fmla="*/ 621147 w 734307"/>
                <a:gd name="connsiteY121" fmla="*/ 463407 h 788699"/>
                <a:gd name="connsiteX122" fmla="*/ 626587 w 734307"/>
                <a:gd name="connsiteY122" fmla="*/ 482444 h 788699"/>
                <a:gd name="connsiteX123" fmla="*/ 629307 w 734307"/>
                <a:gd name="connsiteY123" fmla="*/ 517800 h 788699"/>
                <a:gd name="connsiteX124" fmla="*/ 634746 w 734307"/>
                <a:gd name="connsiteY124" fmla="*/ 561314 h 788699"/>
                <a:gd name="connsiteX125" fmla="*/ 634746 w 734307"/>
                <a:gd name="connsiteY125" fmla="*/ 566754 h 788699"/>
                <a:gd name="connsiteX126" fmla="*/ 634746 w 734307"/>
                <a:gd name="connsiteY126" fmla="*/ 583072 h 788699"/>
                <a:gd name="connsiteX127" fmla="*/ 637466 w 734307"/>
                <a:gd name="connsiteY127" fmla="*/ 607548 h 788699"/>
                <a:gd name="connsiteX128" fmla="*/ 640185 w 734307"/>
                <a:gd name="connsiteY128" fmla="*/ 618427 h 788699"/>
                <a:gd name="connsiteX129" fmla="*/ 640185 w 734307"/>
                <a:gd name="connsiteY129" fmla="*/ 632025 h 788699"/>
                <a:gd name="connsiteX130" fmla="*/ 640185 w 734307"/>
                <a:gd name="connsiteY130" fmla="*/ 640184 h 788699"/>
                <a:gd name="connsiteX131" fmla="*/ 642905 w 734307"/>
                <a:gd name="connsiteY131" fmla="*/ 659222 h 788699"/>
                <a:gd name="connsiteX132" fmla="*/ 642905 w 734307"/>
                <a:gd name="connsiteY132" fmla="*/ 664661 h 788699"/>
                <a:gd name="connsiteX133" fmla="*/ 653783 w 734307"/>
                <a:gd name="connsiteY133" fmla="*/ 678259 h 788699"/>
                <a:gd name="connsiteX134" fmla="*/ 653783 w 734307"/>
                <a:gd name="connsiteY134" fmla="*/ 678259 h 788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</a:cxnLst>
              <a:rect l="l" t="t" r="r" b="b"/>
              <a:pathLst>
                <a:path w="734307" h="788699">
                  <a:moveTo>
                    <a:pt x="653783" y="678259"/>
                  </a:moveTo>
                  <a:cubicBezTo>
                    <a:pt x="667382" y="678259"/>
                    <a:pt x="691859" y="678259"/>
                    <a:pt x="691859" y="694577"/>
                  </a:cubicBezTo>
                  <a:cubicBezTo>
                    <a:pt x="691859" y="702736"/>
                    <a:pt x="689139" y="705456"/>
                    <a:pt x="686419" y="710895"/>
                  </a:cubicBezTo>
                  <a:cubicBezTo>
                    <a:pt x="683700" y="716335"/>
                    <a:pt x="675541" y="719054"/>
                    <a:pt x="670101" y="719054"/>
                  </a:cubicBezTo>
                  <a:cubicBezTo>
                    <a:pt x="661942" y="721774"/>
                    <a:pt x="653783" y="721774"/>
                    <a:pt x="648344" y="721774"/>
                  </a:cubicBezTo>
                  <a:cubicBezTo>
                    <a:pt x="645624" y="721774"/>
                    <a:pt x="634746" y="721774"/>
                    <a:pt x="618428" y="721774"/>
                  </a:cubicBezTo>
                  <a:cubicBezTo>
                    <a:pt x="604829" y="729933"/>
                    <a:pt x="588512" y="735372"/>
                    <a:pt x="572194" y="735372"/>
                  </a:cubicBezTo>
                  <a:cubicBezTo>
                    <a:pt x="564035" y="735372"/>
                    <a:pt x="553156" y="732653"/>
                    <a:pt x="544997" y="729933"/>
                  </a:cubicBezTo>
                  <a:cubicBezTo>
                    <a:pt x="539558" y="727213"/>
                    <a:pt x="536838" y="724494"/>
                    <a:pt x="534119" y="721774"/>
                  </a:cubicBezTo>
                  <a:cubicBezTo>
                    <a:pt x="520520" y="721774"/>
                    <a:pt x="509641" y="721774"/>
                    <a:pt x="496043" y="721774"/>
                  </a:cubicBezTo>
                  <a:cubicBezTo>
                    <a:pt x="487884" y="721774"/>
                    <a:pt x="479725" y="721774"/>
                    <a:pt x="471566" y="721774"/>
                  </a:cubicBezTo>
                  <a:cubicBezTo>
                    <a:pt x="463407" y="721774"/>
                    <a:pt x="452529" y="721774"/>
                    <a:pt x="444370" y="716335"/>
                  </a:cubicBezTo>
                  <a:cubicBezTo>
                    <a:pt x="436211" y="713615"/>
                    <a:pt x="428052" y="705456"/>
                    <a:pt x="428052" y="700017"/>
                  </a:cubicBezTo>
                  <a:cubicBezTo>
                    <a:pt x="428052" y="697297"/>
                    <a:pt x="428052" y="694577"/>
                    <a:pt x="433491" y="691858"/>
                  </a:cubicBezTo>
                  <a:cubicBezTo>
                    <a:pt x="438930" y="689138"/>
                    <a:pt x="449809" y="686418"/>
                    <a:pt x="455248" y="683699"/>
                  </a:cubicBezTo>
                  <a:cubicBezTo>
                    <a:pt x="474286" y="680979"/>
                    <a:pt x="498763" y="678259"/>
                    <a:pt x="506922" y="678259"/>
                  </a:cubicBezTo>
                  <a:cubicBezTo>
                    <a:pt x="506922" y="678259"/>
                    <a:pt x="509641" y="678259"/>
                    <a:pt x="509641" y="678259"/>
                  </a:cubicBezTo>
                  <a:cubicBezTo>
                    <a:pt x="509641" y="672820"/>
                    <a:pt x="506922" y="670101"/>
                    <a:pt x="506922" y="664661"/>
                  </a:cubicBezTo>
                  <a:cubicBezTo>
                    <a:pt x="501483" y="640184"/>
                    <a:pt x="501483" y="612988"/>
                    <a:pt x="498763" y="580352"/>
                  </a:cubicBezTo>
                  <a:cubicBezTo>
                    <a:pt x="496043" y="547716"/>
                    <a:pt x="498763" y="512361"/>
                    <a:pt x="496043" y="479725"/>
                  </a:cubicBezTo>
                  <a:cubicBezTo>
                    <a:pt x="493324" y="449808"/>
                    <a:pt x="493324" y="419892"/>
                    <a:pt x="493324" y="389976"/>
                  </a:cubicBezTo>
                  <a:cubicBezTo>
                    <a:pt x="493324" y="360060"/>
                    <a:pt x="490604" y="332863"/>
                    <a:pt x="490604" y="302947"/>
                  </a:cubicBezTo>
                  <a:cubicBezTo>
                    <a:pt x="487884" y="275751"/>
                    <a:pt x="487884" y="240395"/>
                    <a:pt x="487884" y="229516"/>
                  </a:cubicBezTo>
                  <a:cubicBezTo>
                    <a:pt x="487884" y="224077"/>
                    <a:pt x="487884" y="221357"/>
                    <a:pt x="485165" y="221357"/>
                  </a:cubicBezTo>
                  <a:cubicBezTo>
                    <a:pt x="485165" y="221357"/>
                    <a:pt x="482445" y="224077"/>
                    <a:pt x="482445" y="226797"/>
                  </a:cubicBezTo>
                  <a:cubicBezTo>
                    <a:pt x="479725" y="237675"/>
                    <a:pt x="479725" y="251274"/>
                    <a:pt x="477006" y="262152"/>
                  </a:cubicBezTo>
                  <a:cubicBezTo>
                    <a:pt x="471566" y="289349"/>
                    <a:pt x="466127" y="316545"/>
                    <a:pt x="460688" y="341022"/>
                  </a:cubicBezTo>
                  <a:cubicBezTo>
                    <a:pt x="455248" y="365499"/>
                    <a:pt x="447090" y="392696"/>
                    <a:pt x="444370" y="417173"/>
                  </a:cubicBezTo>
                  <a:cubicBezTo>
                    <a:pt x="441650" y="430771"/>
                    <a:pt x="438930" y="441650"/>
                    <a:pt x="436211" y="455248"/>
                  </a:cubicBezTo>
                  <a:cubicBezTo>
                    <a:pt x="433491" y="468846"/>
                    <a:pt x="428052" y="479725"/>
                    <a:pt x="425332" y="493323"/>
                  </a:cubicBezTo>
                  <a:cubicBezTo>
                    <a:pt x="422612" y="506921"/>
                    <a:pt x="419893" y="520520"/>
                    <a:pt x="411734" y="531398"/>
                  </a:cubicBezTo>
                  <a:cubicBezTo>
                    <a:pt x="406295" y="539557"/>
                    <a:pt x="395416" y="547716"/>
                    <a:pt x="376378" y="547716"/>
                  </a:cubicBezTo>
                  <a:cubicBezTo>
                    <a:pt x="357341" y="547716"/>
                    <a:pt x="335583" y="539557"/>
                    <a:pt x="319265" y="525959"/>
                  </a:cubicBezTo>
                  <a:cubicBezTo>
                    <a:pt x="300228" y="506921"/>
                    <a:pt x="294788" y="479725"/>
                    <a:pt x="289349" y="455248"/>
                  </a:cubicBezTo>
                  <a:cubicBezTo>
                    <a:pt x="283910" y="428051"/>
                    <a:pt x="278470" y="400855"/>
                    <a:pt x="273031" y="373658"/>
                  </a:cubicBezTo>
                  <a:cubicBezTo>
                    <a:pt x="273031" y="368219"/>
                    <a:pt x="267592" y="346462"/>
                    <a:pt x="262153" y="316545"/>
                  </a:cubicBezTo>
                  <a:cubicBezTo>
                    <a:pt x="256713" y="292068"/>
                    <a:pt x="251274" y="262152"/>
                    <a:pt x="245835" y="237675"/>
                  </a:cubicBezTo>
                  <a:cubicBezTo>
                    <a:pt x="240395" y="218638"/>
                    <a:pt x="237675" y="205039"/>
                    <a:pt x="234956" y="196881"/>
                  </a:cubicBezTo>
                  <a:cubicBezTo>
                    <a:pt x="232236" y="191441"/>
                    <a:pt x="232236" y="191441"/>
                    <a:pt x="232236" y="191441"/>
                  </a:cubicBezTo>
                  <a:cubicBezTo>
                    <a:pt x="229517" y="191441"/>
                    <a:pt x="229517" y="196881"/>
                    <a:pt x="226797" y="207759"/>
                  </a:cubicBezTo>
                  <a:cubicBezTo>
                    <a:pt x="226797" y="215918"/>
                    <a:pt x="226797" y="229516"/>
                    <a:pt x="226797" y="232236"/>
                  </a:cubicBezTo>
                  <a:cubicBezTo>
                    <a:pt x="226797" y="243115"/>
                    <a:pt x="224077" y="256713"/>
                    <a:pt x="224077" y="267592"/>
                  </a:cubicBezTo>
                  <a:cubicBezTo>
                    <a:pt x="224077" y="278470"/>
                    <a:pt x="224077" y="294788"/>
                    <a:pt x="221358" y="311106"/>
                  </a:cubicBezTo>
                  <a:cubicBezTo>
                    <a:pt x="221358" y="327424"/>
                    <a:pt x="218638" y="343742"/>
                    <a:pt x="218638" y="360060"/>
                  </a:cubicBezTo>
                  <a:cubicBezTo>
                    <a:pt x="218638" y="373658"/>
                    <a:pt x="215919" y="384537"/>
                    <a:pt x="215919" y="398135"/>
                  </a:cubicBezTo>
                  <a:cubicBezTo>
                    <a:pt x="215919" y="409014"/>
                    <a:pt x="213199" y="419892"/>
                    <a:pt x="213199" y="430771"/>
                  </a:cubicBezTo>
                  <a:cubicBezTo>
                    <a:pt x="213199" y="438930"/>
                    <a:pt x="213199" y="447089"/>
                    <a:pt x="213199" y="455248"/>
                  </a:cubicBezTo>
                  <a:cubicBezTo>
                    <a:pt x="213199" y="463407"/>
                    <a:pt x="213199" y="471566"/>
                    <a:pt x="213199" y="477005"/>
                  </a:cubicBezTo>
                  <a:cubicBezTo>
                    <a:pt x="210479" y="490603"/>
                    <a:pt x="207759" y="506921"/>
                    <a:pt x="207759" y="520520"/>
                  </a:cubicBezTo>
                  <a:cubicBezTo>
                    <a:pt x="202320" y="550436"/>
                    <a:pt x="199600" y="580352"/>
                    <a:pt x="196881" y="610268"/>
                  </a:cubicBezTo>
                  <a:cubicBezTo>
                    <a:pt x="196881" y="623866"/>
                    <a:pt x="196881" y="640184"/>
                    <a:pt x="194161" y="653783"/>
                  </a:cubicBezTo>
                  <a:cubicBezTo>
                    <a:pt x="194161" y="659222"/>
                    <a:pt x="194161" y="661942"/>
                    <a:pt x="191441" y="667381"/>
                  </a:cubicBezTo>
                  <a:cubicBezTo>
                    <a:pt x="213199" y="667381"/>
                    <a:pt x="232236" y="667381"/>
                    <a:pt x="243115" y="667381"/>
                  </a:cubicBezTo>
                  <a:cubicBezTo>
                    <a:pt x="253994" y="667381"/>
                    <a:pt x="273031" y="670101"/>
                    <a:pt x="273031" y="683699"/>
                  </a:cubicBezTo>
                  <a:cubicBezTo>
                    <a:pt x="273031" y="691858"/>
                    <a:pt x="267592" y="691858"/>
                    <a:pt x="262153" y="697297"/>
                  </a:cubicBezTo>
                  <a:cubicBezTo>
                    <a:pt x="259433" y="702736"/>
                    <a:pt x="253994" y="705456"/>
                    <a:pt x="248554" y="705456"/>
                  </a:cubicBezTo>
                  <a:cubicBezTo>
                    <a:pt x="240395" y="708176"/>
                    <a:pt x="234956" y="708176"/>
                    <a:pt x="232236" y="708176"/>
                  </a:cubicBezTo>
                  <a:cubicBezTo>
                    <a:pt x="226797" y="708176"/>
                    <a:pt x="175124" y="708176"/>
                    <a:pt x="166965" y="708176"/>
                  </a:cubicBezTo>
                  <a:cubicBezTo>
                    <a:pt x="156086" y="708176"/>
                    <a:pt x="120730" y="708176"/>
                    <a:pt x="109852" y="708176"/>
                  </a:cubicBezTo>
                  <a:cubicBezTo>
                    <a:pt x="104412" y="708176"/>
                    <a:pt x="96253" y="708176"/>
                    <a:pt x="90814" y="708176"/>
                  </a:cubicBezTo>
                  <a:cubicBezTo>
                    <a:pt x="85375" y="708176"/>
                    <a:pt x="77216" y="705456"/>
                    <a:pt x="69057" y="702736"/>
                  </a:cubicBezTo>
                  <a:cubicBezTo>
                    <a:pt x="63617" y="700017"/>
                    <a:pt x="58178" y="691858"/>
                    <a:pt x="58178" y="686418"/>
                  </a:cubicBezTo>
                  <a:cubicBezTo>
                    <a:pt x="58178" y="683699"/>
                    <a:pt x="58178" y="680979"/>
                    <a:pt x="60898" y="678259"/>
                  </a:cubicBezTo>
                  <a:cubicBezTo>
                    <a:pt x="63617" y="675540"/>
                    <a:pt x="71777" y="672820"/>
                    <a:pt x="77216" y="670101"/>
                  </a:cubicBezTo>
                  <a:cubicBezTo>
                    <a:pt x="90814" y="667381"/>
                    <a:pt x="120730" y="664661"/>
                    <a:pt x="126170" y="664661"/>
                  </a:cubicBezTo>
                  <a:cubicBezTo>
                    <a:pt x="128889" y="664661"/>
                    <a:pt x="134329" y="664661"/>
                    <a:pt x="142487" y="664661"/>
                  </a:cubicBezTo>
                  <a:cubicBezTo>
                    <a:pt x="142487" y="640184"/>
                    <a:pt x="147927" y="612988"/>
                    <a:pt x="147927" y="588511"/>
                  </a:cubicBezTo>
                  <a:cubicBezTo>
                    <a:pt x="150646" y="555875"/>
                    <a:pt x="153366" y="523239"/>
                    <a:pt x="153366" y="493323"/>
                  </a:cubicBezTo>
                  <a:cubicBezTo>
                    <a:pt x="153366" y="466126"/>
                    <a:pt x="156086" y="438930"/>
                    <a:pt x="156086" y="411733"/>
                  </a:cubicBezTo>
                  <a:cubicBezTo>
                    <a:pt x="158806" y="373658"/>
                    <a:pt x="158806" y="335583"/>
                    <a:pt x="161525" y="297508"/>
                  </a:cubicBezTo>
                  <a:cubicBezTo>
                    <a:pt x="161525" y="278470"/>
                    <a:pt x="164245" y="259433"/>
                    <a:pt x="166965" y="240395"/>
                  </a:cubicBezTo>
                  <a:cubicBezTo>
                    <a:pt x="169684" y="210479"/>
                    <a:pt x="172404" y="191441"/>
                    <a:pt x="177843" y="161525"/>
                  </a:cubicBezTo>
                  <a:cubicBezTo>
                    <a:pt x="180563" y="147927"/>
                    <a:pt x="180563" y="131609"/>
                    <a:pt x="183282" y="118011"/>
                  </a:cubicBezTo>
                  <a:cubicBezTo>
                    <a:pt x="183282" y="118011"/>
                    <a:pt x="183282" y="115291"/>
                    <a:pt x="183282" y="115291"/>
                  </a:cubicBezTo>
                  <a:cubicBezTo>
                    <a:pt x="177843" y="115291"/>
                    <a:pt x="172404" y="115291"/>
                    <a:pt x="161525" y="115291"/>
                  </a:cubicBezTo>
                  <a:cubicBezTo>
                    <a:pt x="153366" y="115291"/>
                    <a:pt x="145207" y="115291"/>
                    <a:pt x="137048" y="115291"/>
                  </a:cubicBezTo>
                  <a:cubicBezTo>
                    <a:pt x="128889" y="115291"/>
                    <a:pt x="118011" y="115291"/>
                    <a:pt x="109852" y="109851"/>
                  </a:cubicBezTo>
                  <a:cubicBezTo>
                    <a:pt x="101693" y="107132"/>
                    <a:pt x="93534" y="98973"/>
                    <a:pt x="93534" y="93534"/>
                  </a:cubicBezTo>
                  <a:cubicBezTo>
                    <a:pt x="93534" y="90814"/>
                    <a:pt x="93534" y="88094"/>
                    <a:pt x="98973" y="85375"/>
                  </a:cubicBezTo>
                  <a:cubicBezTo>
                    <a:pt x="104412" y="82655"/>
                    <a:pt x="115291" y="79935"/>
                    <a:pt x="120730" y="77216"/>
                  </a:cubicBezTo>
                  <a:cubicBezTo>
                    <a:pt x="139768" y="74496"/>
                    <a:pt x="164245" y="71776"/>
                    <a:pt x="172404" y="71776"/>
                  </a:cubicBezTo>
                  <a:cubicBezTo>
                    <a:pt x="194161" y="71776"/>
                    <a:pt x="210479" y="69057"/>
                    <a:pt x="234956" y="69057"/>
                  </a:cubicBezTo>
                  <a:cubicBezTo>
                    <a:pt x="237675" y="69057"/>
                    <a:pt x="240395" y="69057"/>
                    <a:pt x="243115" y="69057"/>
                  </a:cubicBezTo>
                  <a:cubicBezTo>
                    <a:pt x="251274" y="69057"/>
                    <a:pt x="262153" y="69057"/>
                    <a:pt x="270312" y="74496"/>
                  </a:cubicBezTo>
                  <a:cubicBezTo>
                    <a:pt x="283910" y="82655"/>
                    <a:pt x="300228" y="96253"/>
                    <a:pt x="308387" y="123450"/>
                  </a:cubicBezTo>
                  <a:cubicBezTo>
                    <a:pt x="316546" y="147927"/>
                    <a:pt x="327424" y="175123"/>
                    <a:pt x="332864" y="202320"/>
                  </a:cubicBezTo>
                  <a:cubicBezTo>
                    <a:pt x="335583" y="213198"/>
                    <a:pt x="335583" y="226797"/>
                    <a:pt x="338303" y="237675"/>
                  </a:cubicBezTo>
                  <a:cubicBezTo>
                    <a:pt x="343742" y="251274"/>
                    <a:pt x="346462" y="264872"/>
                    <a:pt x="349182" y="281190"/>
                  </a:cubicBezTo>
                  <a:cubicBezTo>
                    <a:pt x="351901" y="292068"/>
                    <a:pt x="351901" y="305667"/>
                    <a:pt x="357341" y="316545"/>
                  </a:cubicBezTo>
                  <a:cubicBezTo>
                    <a:pt x="362780" y="327424"/>
                    <a:pt x="362780" y="338303"/>
                    <a:pt x="365500" y="351901"/>
                  </a:cubicBezTo>
                  <a:cubicBezTo>
                    <a:pt x="365500" y="357340"/>
                    <a:pt x="373658" y="373658"/>
                    <a:pt x="376378" y="389976"/>
                  </a:cubicBezTo>
                  <a:cubicBezTo>
                    <a:pt x="381817" y="403574"/>
                    <a:pt x="384537" y="414453"/>
                    <a:pt x="387257" y="414453"/>
                  </a:cubicBezTo>
                  <a:cubicBezTo>
                    <a:pt x="392696" y="414453"/>
                    <a:pt x="395416" y="381817"/>
                    <a:pt x="398136" y="376378"/>
                  </a:cubicBezTo>
                  <a:cubicBezTo>
                    <a:pt x="400855" y="362779"/>
                    <a:pt x="403575" y="346462"/>
                    <a:pt x="406295" y="332863"/>
                  </a:cubicBezTo>
                  <a:cubicBezTo>
                    <a:pt x="411734" y="302947"/>
                    <a:pt x="417173" y="273031"/>
                    <a:pt x="425332" y="243115"/>
                  </a:cubicBezTo>
                  <a:cubicBezTo>
                    <a:pt x="430771" y="213198"/>
                    <a:pt x="436211" y="180563"/>
                    <a:pt x="444370" y="150646"/>
                  </a:cubicBezTo>
                  <a:cubicBezTo>
                    <a:pt x="449809" y="126170"/>
                    <a:pt x="460688" y="98973"/>
                    <a:pt x="477006" y="79935"/>
                  </a:cubicBezTo>
                  <a:cubicBezTo>
                    <a:pt x="487884" y="66337"/>
                    <a:pt x="506922" y="58178"/>
                    <a:pt x="523240" y="58178"/>
                  </a:cubicBezTo>
                  <a:cubicBezTo>
                    <a:pt x="528679" y="58178"/>
                    <a:pt x="539558" y="58178"/>
                    <a:pt x="544997" y="63617"/>
                  </a:cubicBezTo>
                  <a:lnTo>
                    <a:pt x="612988" y="63617"/>
                  </a:lnTo>
                  <a:cubicBezTo>
                    <a:pt x="626587" y="63617"/>
                    <a:pt x="651064" y="63617"/>
                    <a:pt x="651064" y="79935"/>
                  </a:cubicBezTo>
                  <a:cubicBezTo>
                    <a:pt x="651064" y="88094"/>
                    <a:pt x="648344" y="88094"/>
                    <a:pt x="645624" y="96253"/>
                  </a:cubicBezTo>
                  <a:cubicBezTo>
                    <a:pt x="640185" y="101693"/>
                    <a:pt x="634746" y="104412"/>
                    <a:pt x="629307" y="104412"/>
                  </a:cubicBezTo>
                  <a:cubicBezTo>
                    <a:pt x="621147" y="107132"/>
                    <a:pt x="612988" y="107132"/>
                    <a:pt x="607549" y="107132"/>
                  </a:cubicBezTo>
                  <a:cubicBezTo>
                    <a:pt x="604829" y="107132"/>
                    <a:pt x="591231" y="107132"/>
                    <a:pt x="580353" y="107132"/>
                  </a:cubicBezTo>
                  <a:cubicBezTo>
                    <a:pt x="580353" y="109851"/>
                    <a:pt x="583072" y="112571"/>
                    <a:pt x="583072" y="115291"/>
                  </a:cubicBezTo>
                  <a:cubicBezTo>
                    <a:pt x="585792" y="128889"/>
                    <a:pt x="585792" y="142487"/>
                    <a:pt x="588512" y="156086"/>
                  </a:cubicBezTo>
                  <a:cubicBezTo>
                    <a:pt x="591231" y="169684"/>
                    <a:pt x="591231" y="183282"/>
                    <a:pt x="593951" y="196881"/>
                  </a:cubicBezTo>
                  <a:cubicBezTo>
                    <a:pt x="593951" y="207759"/>
                    <a:pt x="599390" y="215918"/>
                    <a:pt x="599390" y="226797"/>
                  </a:cubicBezTo>
                  <a:cubicBezTo>
                    <a:pt x="599390" y="229516"/>
                    <a:pt x="599390" y="229516"/>
                    <a:pt x="599390" y="232236"/>
                  </a:cubicBezTo>
                  <a:cubicBezTo>
                    <a:pt x="599390" y="234956"/>
                    <a:pt x="599390" y="237675"/>
                    <a:pt x="599390" y="240395"/>
                  </a:cubicBezTo>
                  <a:cubicBezTo>
                    <a:pt x="599390" y="251274"/>
                    <a:pt x="599390" y="259433"/>
                    <a:pt x="602110" y="270311"/>
                  </a:cubicBezTo>
                  <a:cubicBezTo>
                    <a:pt x="604829" y="283909"/>
                    <a:pt x="607549" y="294788"/>
                    <a:pt x="607549" y="308386"/>
                  </a:cubicBezTo>
                  <a:cubicBezTo>
                    <a:pt x="607549" y="311106"/>
                    <a:pt x="607549" y="316545"/>
                    <a:pt x="607549" y="319265"/>
                  </a:cubicBezTo>
                  <a:cubicBezTo>
                    <a:pt x="607549" y="324704"/>
                    <a:pt x="610269" y="330144"/>
                    <a:pt x="612988" y="335583"/>
                  </a:cubicBezTo>
                  <a:cubicBezTo>
                    <a:pt x="612988" y="338303"/>
                    <a:pt x="612988" y="343742"/>
                    <a:pt x="612988" y="346462"/>
                  </a:cubicBezTo>
                  <a:cubicBezTo>
                    <a:pt x="612988" y="354620"/>
                    <a:pt x="612988" y="362779"/>
                    <a:pt x="612988" y="370939"/>
                  </a:cubicBezTo>
                  <a:cubicBezTo>
                    <a:pt x="612988" y="379097"/>
                    <a:pt x="612988" y="387256"/>
                    <a:pt x="612988" y="395415"/>
                  </a:cubicBezTo>
                  <a:cubicBezTo>
                    <a:pt x="612988" y="403574"/>
                    <a:pt x="615708" y="414453"/>
                    <a:pt x="615708" y="422612"/>
                  </a:cubicBezTo>
                  <a:cubicBezTo>
                    <a:pt x="618428" y="430771"/>
                    <a:pt x="618428" y="436210"/>
                    <a:pt x="618428" y="441650"/>
                  </a:cubicBezTo>
                  <a:cubicBezTo>
                    <a:pt x="618428" y="444369"/>
                    <a:pt x="618428" y="449808"/>
                    <a:pt x="618428" y="455248"/>
                  </a:cubicBezTo>
                  <a:cubicBezTo>
                    <a:pt x="618428" y="460687"/>
                    <a:pt x="618428" y="460687"/>
                    <a:pt x="621147" y="463407"/>
                  </a:cubicBezTo>
                  <a:cubicBezTo>
                    <a:pt x="623867" y="471566"/>
                    <a:pt x="623867" y="477005"/>
                    <a:pt x="626587" y="482444"/>
                  </a:cubicBezTo>
                  <a:cubicBezTo>
                    <a:pt x="629307" y="493323"/>
                    <a:pt x="629307" y="506921"/>
                    <a:pt x="629307" y="517800"/>
                  </a:cubicBezTo>
                  <a:cubicBezTo>
                    <a:pt x="632026" y="534118"/>
                    <a:pt x="632026" y="547716"/>
                    <a:pt x="634746" y="561314"/>
                  </a:cubicBezTo>
                  <a:cubicBezTo>
                    <a:pt x="634746" y="564034"/>
                    <a:pt x="634746" y="564034"/>
                    <a:pt x="634746" y="566754"/>
                  </a:cubicBezTo>
                  <a:cubicBezTo>
                    <a:pt x="634746" y="572193"/>
                    <a:pt x="634746" y="577632"/>
                    <a:pt x="634746" y="583072"/>
                  </a:cubicBezTo>
                  <a:cubicBezTo>
                    <a:pt x="634746" y="596670"/>
                    <a:pt x="637466" y="602109"/>
                    <a:pt x="637466" y="607548"/>
                  </a:cubicBezTo>
                  <a:cubicBezTo>
                    <a:pt x="637466" y="610268"/>
                    <a:pt x="640185" y="615708"/>
                    <a:pt x="640185" y="618427"/>
                  </a:cubicBezTo>
                  <a:cubicBezTo>
                    <a:pt x="640185" y="623866"/>
                    <a:pt x="640185" y="629306"/>
                    <a:pt x="640185" y="632025"/>
                  </a:cubicBezTo>
                  <a:cubicBezTo>
                    <a:pt x="640185" y="634745"/>
                    <a:pt x="640185" y="637465"/>
                    <a:pt x="640185" y="640184"/>
                  </a:cubicBezTo>
                  <a:cubicBezTo>
                    <a:pt x="640185" y="645624"/>
                    <a:pt x="642905" y="653783"/>
                    <a:pt x="642905" y="659222"/>
                  </a:cubicBezTo>
                  <a:cubicBezTo>
                    <a:pt x="642905" y="661942"/>
                    <a:pt x="642905" y="661942"/>
                    <a:pt x="642905" y="664661"/>
                  </a:cubicBezTo>
                  <a:cubicBezTo>
                    <a:pt x="645624" y="678259"/>
                    <a:pt x="651064" y="678259"/>
                    <a:pt x="653783" y="678259"/>
                  </a:cubicBezTo>
                  <a:lnTo>
                    <a:pt x="653783" y="678259"/>
                  </a:lnTo>
                  <a:close/>
                </a:path>
              </a:pathLst>
            </a:custGeom>
            <a:grpFill/>
            <a:ln w="271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C240AB8-C073-4DBB-B4F1-A7BAF3CDDD94}"/>
                </a:ext>
              </a:extLst>
            </p:cNvPr>
            <p:cNvSpPr/>
            <p:nvPr/>
          </p:nvSpPr>
          <p:spPr>
            <a:xfrm>
              <a:off x="6362526" y="4242177"/>
              <a:ext cx="492259" cy="674476"/>
            </a:xfrm>
            <a:custGeom>
              <a:avLst/>
              <a:gdLst>
                <a:gd name="connsiteX0" fmla="*/ 225733 w 492259"/>
                <a:gd name="connsiteY0" fmla="*/ 97907 h 674476"/>
                <a:gd name="connsiteX1" fmla="*/ 209415 w 492259"/>
                <a:gd name="connsiteY1" fmla="*/ 119665 h 674476"/>
                <a:gd name="connsiteX2" fmla="*/ 201256 w 492259"/>
                <a:gd name="connsiteY2" fmla="*/ 152300 h 674476"/>
                <a:gd name="connsiteX3" fmla="*/ 198536 w 492259"/>
                <a:gd name="connsiteY3" fmla="*/ 168618 h 674476"/>
                <a:gd name="connsiteX4" fmla="*/ 195817 w 492259"/>
                <a:gd name="connsiteY4" fmla="*/ 184936 h 674476"/>
                <a:gd name="connsiteX5" fmla="*/ 187658 w 492259"/>
                <a:gd name="connsiteY5" fmla="*/ 220292 h 674476"/>
                <a:gd name="connsiteX6" fmla="*/ 168620 w 492259"/>
                <a:gd name="connsiteY6" fmla="*/ 291003 h 674476"/>
                <a:gd name="connsiteX7" fmla="*/ 160461 w 492259"/>
                <a:gd name="connsiteY7" fmla="*/ 323639 h 674476"/>
                <a:gd name="connsiteX8" fmla="*/ 149582 w 492259"/>
                <a:gd name="connsiteY8" fmla="*/ 361714 h 674476"/>
                <a:gd name="connsiteX9" fmla="*/ 144143 w 492259"/>
                <a:gd name="connsiteY9" fmla="*/ 388910 h 674476"/>
                <a:gd name="connsiteX10" fmla="*/ 149582 w 492259"/>
                <a:gd name="connsiteY10" fmla="*/ 391630 h 674476"/>
                <a:gd name="connsiteX11" fmla="*/ 171340 w 492259"/>
                <a:gd name="connsiteY11" fmla="*/ 391630 h 674476"/>
                <a:gd name="connsiteX12" fmla="*/ 193097 w 492259"/>
                <a:gd name="connsiteY12" fmla="*/ 388910 h 674476"/>
                <a:gd name="connsiteX13" fmla="*/ 212135 w 492259"/>
                <a:gd name="connsiteY13" fmla="*/ 388910 h 674476"/>
                <a:gd name="connsiteX14" fmla="*/ 236611 w 492259"/>
                <a:gd name="connsiteY14" fmla="*/ 388910 h 674476"/>
                <a:gd name="connsiteX15" fmla="*/ 250210 w 492259"/>
                <a:gd name="connsiteY15" fmla="*/ 386191 h 674476"/>
                <a:gd name="connsiteX16" fmla="*/ 258369 w 492259"/>
                <a:gd name="connsiteY16" fmla="*/ 386191 h 674476"/>
                <a:gd name="connsiteX17" fmla="*/ 255649 w 492259"/>
                <a:gd name="connsiteY17" fmla="*/ 367153 h 674476"/>
                <a:gd name="connsiteX18" fmla="*/ 250210 w 492259"/>
                <a:gd name="connsiteY18" fmla="*/ 331797 h 674476"/>
                <a:gd name="connsiteX19" fmla="*/ 247490 w 492259"/>
                <a:gd name="connsiteY19" fmla="*/ 244769 h 674476"/>
                <a:gd name="connsiteX20" fmla="*/ 242051 w 492259"/>
                <a:gd name="connsiteY20" fmla="*/ 203974 h 674476"/>
                <a:gd name="connsiteX21" fmla="*/ 236611 w 492259"/>
                <a:gd name="connsiteY21" fmla="*/ 157740 h 674476"/>
                <a:gd name="connsiteX22" fmla="*/ 233892 w 492259"/>
                <a:gd name="connsiteY22" fmla="*/ 119665 h 674476"/>
                <a:gd name="connsiteX23" fmla="*/ 225733 w 492259"/>
                <a:gd name="connsiteY23" fmla="*/ 97907 h 674476"/>
                <a:gd name="connsiteX24" fmla="*/ 274687 w 492259"/>
                <a:gd name="connsiteY24" fmla="*/ 0 h 674476"/>
                <a:gd name="connsiteX25" fmla="*/ 304603 w 492259"/>
                <a:gd name="connsiteY25" fmla="*/ 5439 h 674476"/>
                <a:gd name="connsiteX26" fmla="*/ 320921 w 492259"/>
                <a:gd name="connsiteY26" fmla="*/ 24477 h 674476"/>
                <a:gd name="connsiteX27" fmla="*/ 334519 w 492259"/>
                <a:gd name="connsiteY27" fmla="*/ 43515 h 674476"/>
                <a:gd name="connsiteX28" fmla="*/ 339959 w 492259"/>
                <a:gd name="connsiteY28" fmla="*/ 65272 h 674476"/>
                <a:gd name="connsiteX29" fmla="*/ 348118 w 492259"/>
                <a:gd name="connsiteY29" fmla="*/ 114226 h 674476"/>
                <a:gd name="connsiteX30" fmla="*/ 361716 w 492259"/>
                <a:gd name="connsiteY30" fmla="*/ 163180 h 674476"/>
                <a:gd name="connsiteX31" fmla="*/ 369875 w 492259"/>
                <a:gd name="connsiteY31" fmla="*/ 220293 h 674476"/>
                <a:gd name="connsiteX32" fmla="*/ 378034 w 492259"/>
                <a:gd name="connsiteY32" fmla="*/ 274686 h 674476"/>
                <a:gd name="connsiteX33" fmla="*/ 383473 w 492259"/>
                <a:gd name="connsiteY33" fmla="*/ 301883 h 674476"/>
                <a:gd name="connsiteX34" fmla="*/ 391632 w 492259"/>
                <a:gd name="connsiteY34" fmla="*/ 337238 h 674476"/>
                <a:gd name="connsiteX35" fmla="*/ 397071 w 492259"/>
                <a:gd name="connsiteY35" fmla="*/ 364435 h 674476"/>
                <a:gd name="connsiteX36" fmla="*/ 405230 w 492259"/>
                <a:gd name="connsiteY36" fmla="*/ 383473 h 674476"/>
                <a:gd name="connsiteX37" fmla="*/ 416109 w 492259"/>
                <a:gd name="connsiteY37" fmla="*/ 386192 h 674476"/>
                <a:gd name="connsiteX38" fmla="*/ 426988 w 492259"/>
                <a:gd name="connsiteY38" fmla="*/ 386192 h 674476"/>
                <a:gd name="connsiteX39" fmla="*/ 454184 w 492259"/>
                <a:gd name="connsiteY39" fmla="*/ 397071 h 674476"/>
                <a:gd name="connsiteX40" fmla="*/ 456904 w 492259"/>
                <a:gd name="connsiteY40" fmla="*/ 405230 h 674476"/>
                <a:gd name="connsiteX41" fmla="*/ 451464 w 492259"/>
                <a:gd name="connsiteY41" fmla="*/ 416108 h 674476"/>
                <a:gd name="connsiteX42" fmla="*/ 432427 w 492259"/>
                <a:gd name="connsiteY42" fmla="*/ 429707 h 674476"/>
                <a:gd name="connsiteX43" fmla="*/ 421548 w 492259"/>
                <a:gd name="connsiteY43" fmla="*/ 432426 h 674476"/>
                <a:gd name="connsiteX44" fmla="*/ 413389 w 492259"/>
                <a:gd name="connsiteY44" fmla="*/ 435146 h 674476"/>
                <a:gd name="connsiteX45" fmla="*/ 413389 w 492259"/>
                <a:gd name="connsiteY45" fmla="*/ 440585 h 674476"/>
                <a:gd name="connsiteX46" fmla="*/ 416109 w 492259"/>
                <a:gd name="connsiteY46" fmla="*/ 451464 h 674476"/>
                <a:gd name="connsiteX47" fmla="*/ 418829 w 492259"/>
                <a:gd name="connsiteY47" fmla="*/ 465062 h 674476"/>
                <a:gd name="connsiteX48" fmla="*/ 418829 w 492259"/>
                <a:gd name="connsiteY48" fmla="*/ 475941 h 674476"/>
                <a:gd name="connsiteX49" fmla="*/ 418829 w 492259"/>
                <a:gd name="connsiteY49" fmla="*/ 486820 h 674476"/>
                <a:gd name="connsiteX50" fmla="*/ 426988 w 492259"/>
                <a:gd name="connsiteY50" fmla="*/ 516736 h 674476"/>
                <a:gd name="connsiteX51" fmla="*/ 432427 w 492259"/>
                <a:gd name="connsiteY51" fmla="*/ 543932 h 674476"/>
                <a:gd name="connsiteX52" fmla="*/ 437866 w 492259"/>
                <a:gd name="connsiteY52" fmla="*/ 573848 h 674476"/>
                <a:gd name="connsiteX53" fmla="*/ 443306 w 492259"/>
                <a:gd name="connsiteY53" fmla="*/ 606484 h 674476"/>
                <a:gd name="connsiteX54" fmla="*/ 446025 w 492259"/>
                <a:gd name="connsiteY54" fmla="*/ 617363 h 674476"/>
                <a:gd name="connsiteX55" fmla="*/ 470502 w 492259"/>
                <a:gd name="connsiteY55" fmla="*/ 617363 h 674476"/>
                <a:gd name="connsiteX56" fmla="*/ 492259 w 492259"/>
                <a:gd name="connsiteY56" fmla="*/ 641840 h 674476"/>
                <a:gd name="connsiteX57" fmla="*/ 484101 w 492259"/>
                <a:gd name="connsiteY57" fmla="*/ 655438 h 674476"/>
                <a:gd name="connsiteX58" fmla="*/ 467782 w 492259"/>
                <a:gd name="connsiteY58" fmla="*/ 663597 h 674476"/>
                <a:gd name="connsiteX59" fmla="*/ 443306 w 492259"/>
                <a:gd name="connsiteY59" fmla="*/ 666317 h 674476"/>
                <a:gd name="connsiteX60" fmla="*/ 421548 w 492259"/>
                <a:gd name="connsiteY60" fmla="*/ 666317 h 674476"/>
                <a:gd name="connsiteX61" fmla="*/ 413389 w 492259"/>
                <a:gd name="connsiteY61" fmla="*/ 666317 h 674476"/>
                <a:gd name="connsiteX62" fmla="*/ 399791 w 492259"/>
                <a:gd name="connsiteY62" fmla="*/ 671756 h 674476"/>
                <a:gd name="connsiteX63" fmla="*/ 383473 w 492259"/>
                <a:gd name="connsiteY63" fmla="*/ 674476 h 674476"/>
                <a:gd name="connsiteX64" fmla="*/ 348118 w 492259"/>
                <a:gd name="connsiteY64" fmla="*/ 669036 h 674476"/>
                <a:gd name="connsiteX65" fmla="*/ 326360 w 492259"/>
                <a:gd name="connsiteY65" fmla="*/ 669036 h 674476"/>
                <a:gd name="connsiteX66" fmla="*/ 277406 w 492259"/>
                <a:gd name="connsiteY66" fmla="*/ 669036 h 674476"/>
                <a:gd name="connsiteX67" fmla="*/ 252930 w 492259"/>
                <a:gd name="connsiteY67" fmla="*/ 663597 h 674476"/>
                <a:gd name="connsiteX68" fmla="*/ 236611 w 492259"/>
                <a:gd name="connsiteY68" fmla="*/ 647279 h 674476"/>
                <a:gd name="connsiteX69" fmla="*/ 261088 w 492259"/>
                <a:gd name="connsiteY69" fmla="*/ 630961 h 674476"/>
                <a:gd name="connsiteX70" fmla="*/ 288285 w 492259"/>
                <a:gd name="connsiteY70" fmla="*/ 628241 h 674476"/>
                <a:gd name="connsiteX71" fmla="*/ 285565 w 492259"/>
                <a:gd name="connsiteY71" fmla="*/ 609204 h 674476"/>
                <a:gd name="connsiteX72" fmla="*/ 282846 w 492259"/>
                <a:gd name="connsiteY72" fmla="*/ 582007 h 674476"/>
                <a:gd name="connsiteX73" fmla="*/ 280126 w 492259"/>
                <a:gd name="connsiteY73" fmla="*/ 568409 h 674476"/>
                <a:gd name="connsiteX74" fmla="*/ 282846 w 492259"/>
                <a:gd name="connsiteY74" fmla="*/ 554811 h 674476"/>
                <a:gd name="connsiteX75" fmla="*/ 277406 w 492259"/>
                <a:gd name="connsiteY75" fmla="*/ 538493 h 674476"/>
                <a:gd name="connsiteX76" fmla="*/ 271967 w 492259"/>
                <a:gd name="connsiteY76" fmla="*/ 505857 h 674476"/>
                <a:gd name="connsiteX77" fmla="*/ 269247 w 492259"/>
                <a:gd name="connsiteY77" fmla="*/ 478660 h 674476"/>
                <a:gd name="connsiteX78" fmla="*/ 266528 w 492259"/>
                <a:gd name="connsiteY78" fmla="*/ 446025 h 674476"/>
                <a:gd name="connsiteX79" fmla="*/ 261088 w 492259"/>
                <a:gd name="connsiteY79" fmla="*/ 437866 h 674476"/>
                <a:gd name="connsiteX80" fmla="*/ 250210 w 492259"/>
                <a:gd name="connsiteY80" fmla="*/ 437866 h 674476"/>
                <a:gd name="connsiteX81" fmla="*/ 220293 w 492259"/>
                <a:gd name="connsiteY81" fmla="*/ 440585 h 674476"/>
                <a:gd name="connsiteX82" fmla="*/ 190377 w 492259"/>
                <a:gd name="connsiteY82" fmla="*/ 443305 h 674476"/>
                <a:gd name="connsiteX83" fmla="*/ 165900 w 492259"/>
                <a:gd name="connsiteY83" fmla="*/ 443305 h 674476"/>
                <a:gd name="connsiteX84" fmla="*/ 144143 w 492259"/>
                <a:gd name="connsiteY84" fmla="*/ 440585 h 674476"/>
                <a:gd name="connsiteX85" fmla="*/ 135984 w 492259"/>
                <a:gd name="connsiteY85" fmla="*/ 454184 h 674476"/>
                <a:gd name="connsiteX86" fmla="*/ 130545 w 492259"/>
                <a:gd name="connsiteY86" fmla="*/ 486820 h 674476"/>
                <a:gd name="connsiteX87" fmla="*/ 119666 w 492259"/>
                <a:gd name="connsiteY87" fmla="*/ 541213 h 674476"/>
                <a:gd name="connsiteX88" fmla="*/ 103348 w 492259"/>
                <a:gd name="connsiteY88" fmla="*/ 614643 h 674476"/>
                <a:gd name="connsiteX89" fmla="*/ 133264 w 492259"/>
                <a:gd name="connsiteY89" fmla="*/ 614643 h 674476"/>
                <a:gd name="connsiteX90" fmla="*/ 168620 w 492259"/>
                <a:gd name="connsiteY90" fmla="*/ 630961 h 674476"/>
                <a:gd name="connsiteX91" fmla="*/ 163181 w 492259"/>
                <a:gd name="connsiteY91" fmla="*/ 647279 h 674476"/>
                <a:gd name="connsiteX92" fmla="*/ 146863 w 492259"/>
                <a:gd name="connsiteY92" fmla="*/ 655438 h 674476"/>
                <a:gd name="connsiteX93" fmla="*/ 127825 w 492259"/>
                <a:gd name="connsiteY93" fmla="*/ 658158 h 674476"/>
                <a:gd name="connsiteX94" fmla="*/ 106068 w 492259"/>
                <a:gd name="connsiteY94" fmla="*/ 658158 h 674476"/>
                <a:gd name="connsiteX95" fmla="*/ 62552 w 492259"/>
                <a:gd name="connsiteY95" fmla="*/ 658158 h 674476"/>
                <a:gd name="connsiteX96" fmla="*/ 40795 w 492259"/>
                <a:gd name="connsiteY96" fmla="*/ 658158 h 674476"/>
                <a:gd name="connsiteX97" fmla="*/ 16318 w 492259"/>
                <a:gd name="connsiteY97" fmla="*/ 652718 h 674476"/>
                <a:gd name="connsiteX98" fmla="*/ 0 w 492259"/>
                <a:gd name="connsiteY98" fmla="*/ 636401 h 674476"/>
                <a:gd name="connsiteX99" fmla="*/ 2720 w 492259"/>
                <a:gd name="connsiteY99" fmla="*/ 628241 h 674476"/>
                <a:gd name="connsiteX100" fmla="*/ 24477 w 492259"/>
                <a:gd name="connsiteY100" fmla="*/ 620082 h 674476"/>
                <a:gd name="connsiteX101" fmla="*/ 62552 w 492259"/>
                <a:gd name="connsiteY101" fmla="*/ 617363 h 674476"/>
                <a:gd name="connsiteX102" fmla="*/ 62552 w 492259"/>
                <a:gd name="connsiteY102" fmla="*/ 614643 h 674476"/>
                <a:gd name="connsiteX103" fmla="*/ 65272 w 492259"/>
                <a:gd name="connsiteY103" fmla="*/ 587447 h 674476"/>
                <a:gd name="connsiteX104" fmla="*/ 76151 w 492259"/>
                <a:gd name="connsiteY104" fmla="*/ 522175 h 674476"/>
                <a:gd name="connsiteX105" fmla="*/ 87029 w 492259"/>
                <a:gd name="connsiteY105" fmla="*/ 470501 h 674476"/>
                <a:gd name="connsiteX106" fmla="*/ 92468 w 492259"/>
                <a:gd name="connsiteY106" fmla="*/ 446025 h 674476"/>
                <a:gd name="connsiteX107" fmla="*/ 65272 w 492259"/>
                <a:gd name="connsiteY107" fmla="*/ 432426 h 674476"/>
                <a:gd name="connsiteX108" fmla="*/ 54393 w 492259"/>
                <a:gd name="connsiteY108" fmla="*/ 421548 h 674476"/>
                <a:gd name="connsiteX109" fmla="*/ 73431 w 492259"/>
                <a:gd name="connsiteY109" fmla="*/ 407949 h 674476"/>
                <a:gd name="connsiteX110" fmla="*/ 100629 w 492259"/>
                <a:gd name="connsiteY110" fmla="*/ 399790 h 674476"/>
                <a:gd name="connsiteX111" fmla="*/ 108788 w 492259"/>
                <a:gd name="connsiteY111" fmla="*/ 369874 h 674476"/>
                <a:gd name="connsiteX112" fmla="*/ 125105 w 492259"/>
                <a:gd name="connsiteY112" fmla="*/ 307322 h 674476"/>
                <a:gd name="connsiteX113" fmla="*/ 141423 w 492259"/>
                <a:gd name="connsiteY113" fmla="*/ 242051 h 674476"/>
                <a:gd name="connsiteX114" fmla="*/ 155022 w 492259"/>
                <a:gd name="connsiteY114" fmla="*/ 179498 h 674476"/>
                <a:gd name="connsiteX115" fmla="*/ 168620 w 492259"/>
                <a:gd name="connsiteY115" fmla="*/ 119665 h 674476"/>
                <a:gd name="connsiteX116" fmla="*/ 193097 w 492259"/>
                <a:gd name="connsiteY116" fmla="*/ 57113 h 674476"/>
                <a:gd name="connsiteX117" fmla="*/ 201256 w 492259"/>
                <a:gd name="connsiteY117" fmla="*/ 38075 h 674476"/>
                <a:gd name="connsiteX118" fmla="*/ 217574 w 492259"/>
                <a:gd name="connsiteY118" fmla="*/ 13598 h 674476"/>
                <a:gd name="connsiteX119" fmla="*/ 274687 w 492259"/>
                <a:gd name="connsiteY119" fmla="*/ 0 h 67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492259" h="674476">
                  <a:moveTo>
                    <a:pt x="225733" y="97907"/>
                  </a:moveTo>
                  <a:cubicBezTo>
                    <a:pt x="217574" y="97907"/>
                    <a:pt x="209415" y="114225"/>
                    <a:pt x="209415" y="119665"/>
                  </a:cubicBezTo>
                  <a:cubicBezTo>
                    <a:pt x="206695" y="130543"/>
                    <a:pt x="203976" y="144141"/>
                    <a:pt x="201256" y="152300"/>
                  </a:cubicBezTo>
                  <a:cubicBezTo>
                    <a:pt x="198536" y="157740"/>
                    <a:pt x="198536" y="163179"/>
                    <a:pt x="198536" y="168618"/>
                  </a:cubicBezTo>
                  <a:cubicBezTo>
                    <a:pt x="198536" y="174058"/>
                    <a:pt x="195817" y="179497"/>
                    <a:pt x="195817" y="184936"/>
                  </a:cubicBezTo>
                  <a:cubicBezTo>
                    <a:pt x="193097" y="195815"/>
                    <a:pt x="190377" y="209413"/>
                    <a:pt x="187658" y="220292"/>
                  </a:cubicBezTo>
                  <a:cubicBezTo>
                    <a:pt x="184938" y="244769"/>
                    <a:pt x="176779" y="269246"/>
                    <a:pt x="168620" y="291003"/>
                  </a:cubicBezTo>
                  <a:cubicBezTo>
                    <a:pt x="165900" y="301881"/>
                    <a:pt x="163181" y="312760"/>
                    <a:pt x="160461" y="323639"/>
                  </a:cubicBezTo>
                  <a:cubicBezTo>
                    <a:pt x="157742" y="337237"/>
                    <a:pt x="155022" y="348115"/>
                    <a:pt x="149582" y="361714"/>
                  </a:cubicBezTo>
                  <a:cubicBezTo>
                    <a:pt x="146863" y="367153"/>
                    <a:pt x="144143" y="383471"/>
                    <a:pt x="144143" y="388910"/>
                  </a:cubicBezTo>
                  <a:cubicBezTo>
                    <a:pt x="144143" y="391630"/>
                    <a:pt x="146863" y="391630"/>
                    <a:pt x="149582" y="391630"/>
                  </a:cubicBezTo>
                  <a:cubicBezTo>
                    <a:pt x="155022" y="391630"/>
                    <a:pt x="168620" y="391630"/>
                    <a:pt x="171340" y="391630"/>
                  </a:cubicBezTo>
                  <a:cubicBezTo>
                    <a:pt x="179498" y="391630"/>
                    <a:pt x="187658" y="391630"/>
                    <a:pt x="193097" y="388910"/>
                  </a:cubicBezTo>
                  <a:cubicBezTo>
                    <a:pt x="198536" y="388910"/>
                    <a:pt x="203976" y="388910"/>
                    <a:pt x="212135" y="388910"/>
                  </a:cubicBezTo>
                  <a:cubicBezTo>
                    <a:pt x="217574" y="388910"/>
                    <a:pt x="225733" y="388910"/>
                    <a:pt x="236611" y="388910"/>
                  </a:cubicBezTo>
                  <a:cubicBezTo>
                    <a:pt x="242051" y="388910"/>
                    <a:pt x="247490" y="388910"/>
                    <a:pt x="250210" y="386191"/>
                  </a:cubicBezTo>
                  <a:cubicBezTo>
                    <a:pt x="255649" y="391630"/>
                    <a:pt x="258369" y="388910"/>
                    <a:pt x="258369" y="386191"/>
                  </a:cubicBezTo>
                  <a:cubicBezTo>
                    <a:pt x="258369" y="380751"/>
                    <a:pt x="255649" y="372592"/>
                    <a:pt x="255649" y="367153"/>
                  </a:cubicBezTo>
                  <a:cubicBezTo>
                    <a:pt x="252930" y="353555"/>
                    <a:pt x="250210" y="342676"/>
                    <a:pt x="250210" y="331797"/>
                  </a:cubicBezTo>
                  <a:cubicBezTo>
                    <a:pt x="250210" y="301881"/>
                    <a:pt x="250210" y="274685"/>
                    <a:pt x="247490" y="244769"/>
                  </a:cubicBezTo>
                  <a:cubicBezTo>
                    <a:pt x="247490" y="231170"/>
                    <a:pt x="244771" y="217572"/>
                    <a:pt x="242051" y="203974"/>
                  </a:cubicBezTo>
                  <a:cubicBezTo>
                    <a:pt x="239331" y="187656"/>
                    <a:pt x="236611" y="174058"/>
                    <a:pt x="236611" y="157740"/>
                  </a:cubicBezTo>
                  <a:cubicBezTo>
                    <a:pt x="236611" y="152300"/>
                    <a:pt x="236611" y="133263"/>
                    <a:pt x="233892" y="119665"/>
                  </a:cubicBezTo>
                  <a:cubicBezTo>
                    <a:pt x="233892" y="106066"/>
                    <a:pt x="231172" y="97907"/>
                    <a:pt x="225733" y="97907"/>
                  </a:cubicBezTo>
                  <a:close/>
                  <a:moveTo>
                    <a:pt x="274687" y="0"/>
                  </a:moveTo>
                  <a:cubicBezTo>
                    <a:pt x="288285" y="0"/>
                    <a:pt x="293724" y="2720"/>
                    <a:pt x="304603" y="5439"/>
                  </a:cubicBezTo>
                  <a:cubicBezTo>
                    <a:pt x="315481" y="10879"/>
                    <a:pt x="315481" y="16318"/>
                    <a:pt x="320921" y="24477"/>
                  </a:cubicBezTo>
                  <a:cubicBezTo>
                    <a:pt x="326360" y="29916"/>
                    <a:pt x="331800" y="35356"/>
                    <a:pt x="334519" y="43515"/>
                  </a:cubicBezTo>
                  <a:cubicBezTo>
                    <a:pt x="337239" y="51674"/>
                    <a:pt x="337239" y="57113"/>
                    <a:pt x="339959" y="65272"/>
                  </a:cubicBezTo>
                  <a:cubicBezTo>
                    <a:pt x="345398" y="78870"/>
                    <a:pt x="342678" y="97908"/>
                    <a:pt x="348118" y="114226"/>
                  </a:cubicBezTo>
                  <a:cubicBezTo>
                    <a:pt x="350837" y="130544"/>
                    <a:pt x="358996" y="146863"/>
                    <a:pt x="361716" y="163180"/>
                  </a:cubicBezTo>
                  <a:cubicBezTo>
                    <a:pt x="364435" y="182218"/>
                    <a:pt x="364435" y="201256"/>
                    <a:pt x="369875" y="220293"/>
                  </a:cubicBezTo>
                  <a:cubicBezTo>
                    <a:pt x="375314" y="239331"/>
                    <a:pt x="378034" y="255649"/>
                    <a:pt x="378034" y="274686"/>
                  </a:cubicBezTo>
                  <a:cubicBezTo>
                    <a:pt x="378034" y="282845"/>
                    <a:pt x="380753" y="293724"/>
                    <a:pt x="383473" y="301883"/>
                  </a:cubicBezTo>
                  <a:cubicBezTo>
                    <a:pt x="386193" y="312762"/>
                    <a:pt x="388913" y="326360"/>
                    <a:pt x="391632" y="337238"/>
                  </a:cubicBezTo>
                  <a:cubicBezTo>
                    <a:pt x="391632" y="342678"/>
                    <a:pt x="394352" y="353556"/>
                    <a:pt x="397071" y="364435"/>
                  </a:cubicBezTo>
                  <a:cubicBezTo>
                    <a:pt x="399791" y="372594"/>
                    <a:pt x="402511" y="380753"/>
                    <a:pt x="405230" y="383473"/>
                  </a:cubicBezTo>
                  <a:cubicBezTo>
                    <a:pt x="407950" y="386192"/>
                    <a:pt x="413389" y="386192"/>
                    <a:pt x="416109" y="386192"/>
                  </a:cubicBezTo>
                  <a:cubicBezTo>
                    <a:pt x="418829" y="386192"/>
                    <a:pt x="424268" y="386192"/>
                    <a:pt x="426988" y="386192"/>
                  </a:cubicBezTo>
                  <a:cubicBezTo>
                    <a:pt x="437866" y="386192"/>
                    <a:pt x="448745" y="388912"/>
                    <a:pt x="454184" y="397071"/>
                  </a:cubicBezTo>
                  <a:cubicBezTo>
                    <a:pt x="456904" y="399790"/>
                    <a:pt x="456904" y="402510"/>
                    <a:pt x="456904" y="405230"/>
                  </a:cubicBezTo>
                  <a:cubicBezTo>
                    <a:pt x="456904" y="407949"/>
                    <a:pt x="454184" y="410669"/>
                    <a:pt x="451464" y="416108"/>
                  </a:cubicBezTo>
                  <a:cubicBezTo>
                    <a:pt x="446025" y="421548"/>
                    <a:pt x="440586" y="426987"/>
                    <a:pt x="432427" y="429707"/>
                  </a:cubicBezTo>
                  <a:cubicBezTo>
                    <a:pt x="429707" y="429707"/>
                    <a:pt x="426988" y="432426"/>
                    <a:pt x="421548" y="432426"/>
                  </a:cubicBezTo>
                  <a:cubicBezTo>
                    <a:pt x="418829" y="432426"/>
                    <a:pt x="416109" y="432426"/>
                    <a:pt x="413389" y="435146"/>
                  </a:cubicBezTo>
                  <a:cubicBezTo>
                    <a:pt x="413389" y="435146"/>
                    <a:pt x="413389" y="437866"/>
                    <a:pt x="413389" y="440585"/>
                  </a:cubicBezTo>
                  <a:cubicBezTo>
                    <a:pt x="413389" y="443305"/>
                    <a:pt x="413389" y="448744"/>
                    <a:pt x="416109" y="451464"/>
                  </a:cubicBezTo>
                  <a:cubicBezTo>
                    <a:pt x="416109" y="456903"/>
                    <a:pt x="418829" y="462343"/>
                    <a:pt x="418829" y="465062"/>
                  </a:cubicBezTo>
                  <a:lnTo>
                    <a:pt x="418829" y="475941"/>
                  </a:lnTo>
                  <a:cubicBezTo>
                    <a:pt x="418829" y="481380"/>
                    <a:pt x="418829" y="484100"/>
                    <a:pt x="418829" y="486820"/>
                  </a:cubicBezTo>
                  <a:cubicBezTo>
                    <a:pt x="421548" y="497698"/>
                    <a:pt x="424268" y="505857"/>
                    <a:pt x="426988" y="516736"/>
                  </a:cubicBezTo>
                  <a:cubicBezTo>
                    <a:pt x="426988" y="524895"/>
                    <a:pt x="429707" y="535773"/>
                    <a:pt x="432427" y="543932"/>
                  </a:cubicBezTo>
                  <a:cubicBezTo>
                    <a:pt x="435147" y="554811"/>
                    <a:pt x="437866" y="562970"/>
                    <a:pt x="437866" y="573848"/>
                  </a:cubicBezTo>
                  <a:cubicBezTo>
                    <a:pt x="437866" y="587447"/>
                    <a:pt x="440586" y="595606"/>
                    <a:pt x="443306" y="606484"/>
                  </a:cubicBezTo>
                  <a:cubicBezTo>
                    <a:pt x="443306" y="609204"/>
                    <a:pt x="446025" y="614643"/>
                    <a:pt x="446025" y="617363"/>
                  </a:cubicBezTo>
                  <a:cubicBezTo>
                    <a:pt x="454184" y="617363"/>
                    <a:pt x="462343" y="617363"/>
                    <a:pt x="470502" y="617363"/>
                  </a:cubicBezTo>
                  <a:cubicBezTo>
                    <a:pt x="475942" y="625522"/>
                    <a:pt x="492259" y="630961"/>
                    <a:pt x="492259" y="641840"/>
                  </a:cubicBezTo>
                  <a:cubicBezTo>
                    <a:pt x="492259" y="647279"/>
                    <a:pt x="486820" y="649999"/>
                    <a:pt x="484101" y="655438"/>
                  </a:cubicBezTo>
                  <a:cubicBezTo>
                    <a:pt x="481381" y="660877"/>
                    <a:pt x="473222" y="663597"/>
                    <a:pt x="467782" y="663597"/>
                  </a:cubicBezTo>
                  <a:cubicBezTo>
                    <a:pt x="456904" y="666317"/>
                    <a:pt x="451464" y="666317"/>
                    <a:pt x="443306" y="666317"/>
                  </a:cubicBezTo>
                  <a:cubicBezTo>
                    <a:pt x="437866" y="666317"/>
                    <a:pt x="429707" y="666317"/>
                    <a:pt x="421548" y="666317"/>
                  </a:cubicBezTo>
                  <a:cubicBezTo>
                    <a:pt x="418829" y="666317"/>
                    <a:pt x="416109" y="666317"/>
                    <a:pt x="413389" y="666317"/>
                  </a:cubicBezTo>
                  <a:cubicBezTo>
                    <a:pt x="407950" y="669036"/>
                    <a:pt x="405230" y="669036"/>
                    <a:pt x="399791" y="671756"/>
                  </a:cubicBezTo>
                  <a:cubicBezTo>
                    <a:pt x="394352" y="671756"/>
                    <a:pt x="388913" y="674476"/>
                    <a:pt x="383473" y="674476"/>
                  </a:cubicBezTo>
                  <a:cubicBezTo>
                    <a:pt x="372594" y="674476"/>
                    <a:pt x="358996" y="671756"/>
                    <a:pt x="348118" y="669036"/>
                  </a:cubicBezTo>
                  <a:cubicBezTo>
                    <a:pt x="339959" y="669036"/>
                    <a:pt x="331800" y="669036"/>
                    <a:pt x="326360" y="669036"/>
                  </a:cubicBezTo>
                  <a:cubicBezTo>
                    <a:pt x="304603" y="669036"/>
                    <a:pt x="285565" y="669036"/>
                    <a:pt x="277406" y="669036"/>
                  </a:cubicBezTo>
                  <a:cubicBezTo>
                    <a:pt x="269247" y="669036"/>
                    <a:pt x="258369" y="669036"/>
                    <a:pt x="252930" y="663597"/>
                  </a:cubicBezTo>
                  <a:cubicBezTo>
                    <a:pt x="247490" y="660877"/>
                    <a:pt x="236611" y="655438"/>
                    <a:pt x="236611" y="647279"/>
                  </a:cubicBezTo>
                  <a:cubicBezTo>
                    <a:pt x="236611" y="636401"/>
                    <a:pt x="252930" y="633681"/>
                    <a:pt x="261088" y="630961"/>
                  </a:cubicBezTo>
                  <a:cubicBezTo>
                    <a:pt x="266528" y="630961"/>
                    <a:pt x="274687" y="630961"/>
                    <a:pt x="288285" y="628241"/>
                  </a:cubicBezTo>
                  <a:cubicBezTo>
                    <a:pt x="288285" y="620082"/>
                    <a:pt x="288285" y="614643"/>
                    <a:pt x="285565" y="609204"/>
                  </a:cubicBezTo>
                  <a:cubicBezTo>
                    <a:pt x="285565" y="601045"/>
                    <a:pt x="282846" y="590166"/>
                    <a:pt x="282846" y="582007"/>
                  </a:cubicBezTo>
                  <a:cubicBezTo>
                    <a:pt x="282846" y="576568"/>
                    <a:pt x="280126" y="573848"/>
                    <a:pt x="280126" y="568409"/>
                  </a:cubicBezTo>
                  <a:cubicBezTo>
                    <a:pt x="280126" y="562970"/>
                    <a:pt x="282846" y="557531"/>
                    <a:pt x="282846" y="554811"/>
                  </a:cubicBezTo>
                  <a:cubicBezTo>
                    <a:pt x="282846" y="549371"/>
                    <a:pt x="280126" y="546652"/>
                    <a:pt x="277406" y="538493"/>
                  </a:cubicBezTo>
                  <a:cubicBezTo>
                    <a:pt x="277406" y="527614"/>
                    <a:pt x="271967" y="516736"/>
                    <a:pt x="271967" y="505857"/>
                  </a:cubicBezTo>
                  <a:cubicBezTo>
                    <a:pt x="271967" y="494978"/>
                    <a:pt x="271967" y="486820"/>
                    <a:pt x="269247" y="478660"/>
                  </a:cubicBezTo>
                  <a:cubicBezTo>
                    <a:pt x="266528" y="467782"/>
                    <a:pt x="266528" y="456903"/>
                    <a:pt x="266528" y="446025"/>
                  </a:cubicBezTo>
                  <a:cubicBezTo>
                    <a:pt x="266528" y="440585"/>
                    <a:pt x="263808" y="437866"/>
                    <a:pt x="261088" y="437866"/>
                  </a:cubicBezTo>
                  <a:cubicBezTo>
                    <a:pt x="258369" y="437866"/>
                    <a:pt x="255649" y="437866"/>
                    <a:pt x="250210" y="437866"/>
                  </a:cubicBezTo>
                  <a:cubicBezTo>
                    <a:pt x="239331" y="437866"/>
                    <a:pt x="228452" y="437866"/>
                    <a:pt x="220293" y="440585"/>
                  </a:cubicBezTo>
                  <a:cubicBezTo>
                    <a:pt x="209415" y="440585"/>
                    <a:pt x="201256" y="443305"/>
                    <a:pt x="190377" y="443305"/>
                  </a:cubicBezTo>
                  <a:cubicBezTo>
                    <a:pt x="182218" y="443305"/>
                    <a:pt x="174059" y="443305"/>
                    <a:pt x="165900" y="443305"/>
                  </a:cubicBezTo>
                  <a:cubicBezTo>
                    <a:pt x="163181" y="443305"/>
                    <a:pt x="152302" y="440585"/>
                    <a:pt x="144143" y="440585"/>
                  </a:cubicBezTo>
                  <a:cubicBezTo>
                    <a:pt x="135984" y="440585"/>
                    <a:pt x="135984" y="448744"/>
                    <a:pt x="135984" y="454184"/>
                  </a:cubicBezTo>
                  <a:cubicBezTo>
                    <a:pt x="135984" y="465062"/>
                    <a:pt x="133264" y="475941"/>
                    <a:pt x="130545" y="486820"/>
                  </a:cubicBezTo>
                  <a:cubicBezTo>
                    <a:pt x="127825" y="505857"/>
                    <a:pt x="122386" y="522175"/>
                    <a:pt x="119666" y="541213"/>
                  </a:cubicBezTo>
                  <a:cubicBezTo>
                    <a:pt x="116947" y="560250"/>
                    <a:pt x="108788" y="595606"/>
                    <a:pt x="103348" y="614643"/>
                  </a:cubicBezTo>
                  <a:cubicBezTo>
                    <a:pt x="111507" y="614643"/>
                    <a:pt x="122386" y="614643"/>
                    <a:pt x="133264" y="614643"/>
                  </a:cubicBezTo>
                  <a:cubicBezTo>
                    <a:pt x="146863" y="614643"/>
                    <a:pt x="168620" y="614643"/>
                    <a:pt x="168620" y="630961"/>
                  </a:cubicBezTo>
                  <a:cubicBezTo>
                    <a:pt x="168620" y="639120"/>
                    <a:pt x="165900" y="639120"/>
                    <a:pt x="163181" y="647279"/>
                  </a:cubicBezTo>
                  <a:cubicBezTo>
                    <a:pt x="160461" y="652718"/>
                    <a:pt x="152302" y="655438"/>
                    <a:pt x="146863" y="655438"/>
                  </a:cubicBezTo>
                  <a:cubicBezTo>
                    <a:pt x="138704" y="658158"/>
                    <a:pt x="133264" y="658158"/>
                    <a:pt x="127825" y="658158"/>
                  </a:cubicBezTo>
                  <a:cubicBezTo>
                    <a:pt x="122386" y="658158"/>
                    <a:pt x="116947" y="658158"/>
                    <a:pt x="106068" y="658158"/>
                  </a:cubicBezTo>
                  <a:cubicBezTo>
                    <a:pt x="92468" y="658158"/>
                    <a:pt x="78870" y="658158"/>
                    <a:pt x="62552" y="658158"/>
                  </a:cubicBezTo>
                  <a:cubicBezTo>
                    <a:pt x="54393" y="658158"/>
                    <a:pt x="46234" y="658158"/>
                    <a:pt x="40795" y="658158"/>
                  </a:cubicBezTo>
                  <a:cubicBezTo>
                    <a:pt x="32636" y="658158"/>
                    <a:pt x="21758" y="658158"/>
                    <a:pt x="16318" y="652718"/>
                  </a:cubicBezTo>
                  <a:cubicBezTo>
                    <a:pt x="8159" y="649999"/>
                    <a:pt x="0" y="641840"/>
                    <a:pt x="0" y="636401"/>
                  </a:cubicBezTo>
                  <a:cubicBezTo>
                    <a:pt x="0" y="633681"/>
                    <a:pt x="0" y="630961"/>
                    <a:pt x="2720" y="628241"/>
                  </a:cubicBezTo>
                  <a:cubicBezTo>
                    <a:pt x="8159" y="625522"/>
                    <a:pt x="16318" y="622802"/>
                    <a:pt x="24477" y="620082"/>
                  </a:cubicBezTo>
                  <a:cubicBezTo>
                    <a:pt x="38075" y="617363"/>
                    <a:pt x="48954" y="617363"/>
                    <a:pt x="62552" y="617363"/>
                  </a:cubicBezTo>
                  <a:cubicBezTo>
                    <a:pt x="62552" y="617363"/>
                    <a:pt x="62552" y="614643"/>
                    <a:pt x="62552" y="614643"/>
                  </a:cubicBezTo>
                  <a:cubicBezTo>
                    <a:pt x="62552" y="603765"/>
                    <a:pt x="65272" y="590166"/>
                    <a:pt x="65272" y="587447"/>
                  </a:cubicBezTo>
                  <a:cubicBezTo>
                    <a:pt x="67992" y="565689"/>
                    <a:pt x="73431" y="543932"/>
                    <a:pt x="76151" y="522175"/>
                  </a:cubicBezTo>
                  <a:cubicBezTo>
                    <a:pt x="78870" y="505857"/>
                    <a:pt x="81590" y="486820"/>
                    <a:pt x="87029" y="470501"/>
                  </a:cubicBezTo>
                  <a:cubicBezTo>
                    <a:pt x="87029" y="465062"/>
                    <a:pt x="92468" y="451464"/>
                    <a:pt x="92468" y="446025"/>
                  </a:cubicBezTo>
                  <a:cubicBezTo>
                    <a:pt x="92468" y="437866"/>
                    <a:pt x="73431" y="437866"/>
                    <a:pt x="65272" y="432426"/>
                  </a:cubicBezTo>
                  <a:cubicBezTo>
                    <a:pt x="59833" y="429707"/>
                    <a:pt x="54393" y="426987"/>
                    <a:pt x="54393" y="421548"/>
                  </a:cubicBezTo>
                  <a:cubicBezTo>
                    <a:pt x="54393" y="413389"/>
                    <a:pt x="62552" y="410669"/>
                    <a:pt x="73431" y="407949"/>
                  </a:cubicBezTo>
                  <a:cubicBezTo>
                    <a:pt x="78870" y="407949"/>
                    <a:pt x="92468" y="405230"/>
                    <a:pt x="100629" y="399790"/>
                  </a:cubicBezTo>
                  <a:cubicBezTo>
                    <a:pt x="106068" y="394351"/>
                    <a:pt x="106068" y="378033"/>
                    <a:pt x="108788" y="369874"/>
                  </a:cubicBezTo>
                  <a:cubicBezTo>
                    <a:pt x="114227" y="348117"/>
                    <a:pt x="119666" y="326360"/>
                    <a:pt x="125105" y="307322"/>
                  </a:cubicBezTo>
                  <a:cubicBezTo>
                    <a:pt x="130545" y="285565"/>
                    <a:pt x="135984" y="263808"/>
                    <a:pt x="141423" y="242051"/>
                  </a:cubicBezTo>
                  <a:cubicBezTo>
                    <a:pt x="146863" y="220293"/>
                    <a:pt x="152302" y="198536"/>
                    <a:pt x="155022" y="179498"/>
                  </a:cubicBezTo>
                  <a:cubicBezTo>
                    <a:pt x="157742" y="160461"/>
                    <a:pt x="163181" y="138703"/>
                    <a:pt x="168620" y="119665"/>
                  </a:cubicBezTo>
                  <a:cubicBezTo>
                    <a:pt x="176779" y="100627"/>
                    <a:pt x="182218" y="76150"/>
                    <a:pt x="193097" y="57113"/>
                  </a:cubicBezTo>
                  <a:lnTo>
                    <a:pt x="201256" y="38075"/>
                  </a:lnTo>
                  <a:cubicBezTo>
                    <a:pt x="206695" y="29916"/>
                    <a:pt x="209415" y="19038"/>
                    <a:pt x="217574" y="13598"/>
                  </a:cubicBezTo>
                  <a:cubicBezTo>
                    <a:pt x="231172" y="2720"/>
                    <a:pt x="255649" y="0"/>
                    <a:pt x="274687" y="0"/>
                  </a:cubicBezTo>
                  <a:close/>
                </a:path>
              </a:pathLst>
            </a:custGeom>
            <a:grpFill/>
            <a:ln w="271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256CA01-A592-4EFF-B363-73DF3F9E94E9}"/>
                </a:ext>
              </a:extLst>
            </p:cNvPr>
            <p:cNvSpPr/>
            <p:nvPr/>
          </p:nvSpPr>
          <p:spPr>
            <a:xfrm>
              <a:off x="6876542" y="4244897"/>
              <a:ext cx="462342" cy="677195"/>
            </a:xfrm>
            <a:custGeom>
              <a:avLst/>
              <a:gdLst>
                <a:gd name="connsiteX0" fmla="*/ 214853 w 462342"/>
                <a:gd name="connsiteY0" fmla="*/ 65272 h 677195"/>
                <a:gd name="connsiteX1" fmla="*/ 195815 w 462342"/>
                <a:gd name="connsiteY1" fmla="*/ 73431 h 677195"/>
                <a:gd name="connsiteX2" fmla="*/ 193096 w 462342"/>
                <a:gd name="connsiteY2" fmla="*/ 125105 h 677195"/>
                <a:gd name="connsiteX3" fmla="*/ 190376 w 462342"/>
                <a:gd name="connsiteY3" fmla="*/ 280125 h 677195"/>
                <a:gd name="connsiteX4" fmla="*/ 190376 w 462342"/>
                <a:gd name="connsiteY4" fmla="*/ 301882 h 677195"/>
                <a:gd name="connsiteX5" fmla="*/ 193096 w 462342"/>
                <a:gd name="connsiteY5" fmla="*/ 342677 h 677195"/>
                <a:gd name="connsiteX6" fmla="*/ 195815 w 462342"/>
                <a:gd name="connsiteY6" fmla="*/ 397070 h 677195"/>
                <a:gd name="connsiteX7" fmla="*/ 195815 w 462342"/>
                <a:gd name="connsiteY7" fmla="*/ 443304 h 677195"/>
                <a:gd name="connsiteX8" fmla="*/ 195815 w 462342"/>
                <a:gd name="connsiteY8" fmla="*/ 530333 h 677195"/>
                <a:gd name="connsiteX9" fmla="*/ 193096 w 462342"/>
                <a:gd name="connsiteY9" fmla="*/ 554810 h 677195"/>
                <a:gd name="connsiteX10" fmla="*/ 190376 w 462342"/>
                <a:gd name="connsiteY10" fmla="*/ 603764 h 677195"/>
                <a:gd name="connsiteX11" fmla="*/ 198535 w 462342"/>
                <a:gd name="connsiteY11" fmla="*/ 611923 h 677195"/>
                <a:gd name="connsiteX12" fmla="*/ 214853 w 462342"/>
                <a:gd name="connsiteY12" fmla="*/ 611923 h 677195"/>
                <a:gd name="connsiteX13" fmla="*/ 236610 w 462342"/>
                <a:gd name="connsiteY13" fmla="*/ 611923 h 677195"/>
                <a:gd name="connsiteX14" fmla="*/ 263807 w 462342"/>
                <a:gd name="connsiteY14" fmla="*/ 598325 h 677195"/>
                <a:gd name="connsiteX15" fmla="*/ 277405 w 462342"/>
                <a:gd name="connsiteY15" fmla="*/ 592885 h 677195"/>
                <a:gd name="connsiteX16" fmla="*/ 291004 w 462342"/>
                <a:gd name="connsiteY16" fmla="*/ 573848 h 677195"/>
                <a:gd name="connsiteX17" fmla="*/ 307322 w 462342"/>
                <a:gd name="connsiteY17" fmla="*/ 543931 h 677195"/>
                <a:gd name="connsiteX18" fmla="*/ 326359 w 462342"/>
                <a:gd name="connsiteY18" fmla="*/ 481379 h 677195"/>
                <a:gd name="connsiteX19" fmla="*/ 337238 w 462342"/>
                <a:gd name="connsiteY19" fmla="*/ 413388 h 677195"/>
                <a:gd name="connsiteX20" fmla="*/ 337238 w 462342"/>
                <a:gd name="connsiteY20" fmla="*/ 350836 h 677195"/>
                <a:gd name="connsiteX21" fmla="*/ 334518 w 462342"/>
                <a:gd name="connsiteY21" fmla="*/ 296443 h 677195"/>
                <a:gd name="connsiteX22" fmla="*/ 329079 w 462342"/>
                <a:gd name="connsiteY22" fmla="*/ 244769 h 677195"/>
                <a:gd name="connsiteX23" fmla="*/ 307322 w 462342"/>
                <a:gd name="connsiteY23" fmla="*/ 135983 h 677195"/>
                <a:gd name="connsiteX24" fmla="*/ 271966 w 462342"/>
                <a:gd name="connsiteY24" fmla="*/ 78870 h 677195"/>
                <a:gd name="connsiteX25" fmla="*/ 214853 w 462342"/>
                <a:gd name="connsiteY25" fmla="*/ 65272 h 677195"/>
                <a:gd name="connsiteX26" fmla="*/ 114226 w 462342"/>
                <a:gd name="connsiteY26" fmla="*/ 0 h 677195"/>
                <a:gd name="connsiteX27" fmla="*/ 127824 w 462342"/>
                <a:gd name="connsiteY27" fmla="*/ 0 h 677195"/>
                <a:gd name="connsiteX28" fmla="*/ 146862 w 462342"/>
                <a:gd name="connsiteY28" fmla="*/ 2720 h 677195"/>
                <a:gd name="connsiteX29" fmla="*/ 174059 w 462342"/>
                <a:gd name="connsiteY29" fmla="*/ 21758 h 677195"/>
                <a:gd name="connsiteX30" fmla="*/ 193096 w 462342"/>
                <a:gd name="connsiteY30" fmla="*/ 21758 h 677195"/>
                <a:gd name="connsiteX31" fmla="*/ 261088 w 462342"/>
                <a:gd name="connsiteY31" fmla="*/ 27197 h 677195"/>
                <a:gd name="connsiteX32" fmla="*/ 310042 w 462342"/>
                <a:gd name="connsiteY32" fmla="*/ 35356 h 677195"/>
                <a:gd name="connsiteX33" fmla="*/ 334518 w 462342"/>
                <a:gd name="connsiteY33" fmla="*/ 40795 h 677195"/>
                <a:gd name="connsiteX34" fmla="*/ 356276 w 462342"/>
                <a:gd name="connsiteY34" fmla="*/ 59833 h 677195"/>
                <a:gd name="connsiteX35" fmla="*/ 372593 w 462342"/>
                <a:gd name="connsiteY35" fmla="*/ 76151 h 677195"/>
                <a:gd name="connsiteX36" fmla="*/ 380752 w 462342"/>
                <a:gd name="connsiteY36" fmla="*/ 95188 h 677195"/>
                <a:gd name="connsiteX37" fmla="*/ 405230 w 462342"/>
                <a:gd name="connsiteY37" fmla="*/ 114226 h 677195"/>
                <a:gd name="connsiteX38" fmla="*/ 416108 w 462342"/>
                <a:gd name="connsiteY38" fmla="*/ 141422 h 677195"/>
                <a:gd name="connsiteX39" fmla="*/ 451464 w 462342"/>
                <a:gd name="connsiteY39" fmla="*/ 201256 h 677195"/>
                <a:gd name="connsiteX40" fmla="*/ 456903 w 462342"/>
                <a:gd name="connsiteY40" fmla="*/ 252929 h 677195"/>
                <a:gd name="connsiteX41" fmla="*/ 456903 w 462342"/>
                <a:gd name="connsiteY41" fmla="*/ 291004 h 677195"/>
                <a:gd name="connsiteX42" fmla="*/ 459623 w 462342"/>
                <a:gd name="connsiteY42" fmla="*/ 318201 h 677195"/>
                <a:gd name="connsiteX43" fmla="*/ 459623 w 462342"/>
                <a:gd name="connsiteY43" fmla="*/ 326360 h 677195"/>
                <a:gd name="connsiteX44" fmla="*/ 459623 w 462342"/>
                <a:gd name="connsiteY44" fmla="*/ 348117 h 677195"/>
                <a:gd name="connsiteX45" fmla="*/ 462342 w 462342"/>
                <a:gd name="connsiteY45" fmla="*/ 367155 h 677195"/>
                <a:gd name="connsiteX46" fmla="*/ 456903 w 462342"/>
                <a:gd name="connsiteY46" fmla="*/ 391632 h 677195"/>
                <a:gd name="connsiteX47" fmla="*/ 456903 w 462342"/>
                <a:gd name="connsiteY47" fmla="*/ 418828 h 677195"/>
                <a:gd name="connsiteX48" fmla="*/ 451464 w 462342"/>
                <a:gd name="connsiteY48" fmla="*/ 437866 h 677195"/>
                <a:gd name="connsiteX49" fmla="*/ 446025 w 462342"/>
                <a:gd name="connsiteY49" fmla="*/ 454184 h 677195"/>
                <a:gd name="connsiteX50" fmla="*/ 440585 w 462342"/>
                <a:gd name="connsiteY50" fmla="*/ 481380 h 677195"/>
                <a:gd name="connsiteX51" fmla="*/ 432426 w 462342"/>
                <a:gd name="connsiteY51" fmla="*/ 508577 h 677195"/>
                <a:gd name="connsiteX52" fmla="*/ 418828 w 462342"/>
                <a:gd name="connsiteY52" fmla="*/ 530334 h 677195"/>
                <a:gd name="connsiteX53" fmla="*/ 410669 w 462342"/>
                <a:gd name="connsiteY53" fmla="*/ 549371 h 677195"/>
                <a:gd name="connsiteX54" fmla="*/ 391631 w 462342"/>
                <a:gd name="connsiteY54" fmla="*/ 579288 h 677195"/>
                <a:gd name="connsiteX55" fmla="*/ 337238 w 462342"/>
                <a:gd name="connsiteY55" fmla="*/ 630961 h 677195"/>
                <a:gd name="connsiteX56" fmla="*/ 301883 w 462342"/>
                <a:gd name="connsiteY56" fmla="*/ 647279 h 677195"/>
                <a:gd name="connsiteX57" fmla="*/ 263807 w 462342"/>
                <a:gd name="connsiteY57" fmla="*/ 652718 h 677195"/>
                <a:gd name="connsiteX58" fmla="*/ 233891 w 462342"/>
                <a:gd name="connsiteY58" fmla="*/ 649999 h 677195"/>
                <a:gd name="connsiteX59" fmla="*/ 187657 w 462342"/>
                <a:gd name="connsiteY59" fmla="*/ 652718 h 677195"/>
                <a:gd name="connsiteX60" fmla="*/ 171339 w 462342"/>
                <a:gd name="connsiteY60" fmla="*/ 669036 h 677195"/>
                <a:gd name="connsiteX61" fmla="*/ 155021 w 462342"/>
                <a:gd name="connsiteY61" fmla="*/ 671756 h 677195"/>
                <a:gd name="connsiteX62" fmla="*/ 138703 w 462342"/>
                <a:gd name="connsiteY62" fmla="*/ 674476 h 677195"/>
                <a:gd name="connsiteX63" fmla="*/ 125105 w 462342"/>
                <a:gd name="connsiteY63" fmla="*/ 677195 h 677195"/>
                <a:gd name="connsiteX64" fmla="*/ 106067 w 462342"/>
                <a:gd name="connsiteY64" fmla="*/ 671756 h 677195"/>
                <a:gd name="connsiteX65" fmla="*/ 87029 w 462342"/>
                <a:gd name="connsiteY65" fmla="*/ 658158 h 677195"/>
                <a:gd name="connsiteX66" fmla="*/ 81590 w 462342"/>
                <a:gd name="connsiteY66" fmla="*/ 652718 h 677195"/>
                <a:gd name="connsiteX67" fmla="*/ 67992 w 462342"/>
                <a:gd name="connsiteY67" fmla="*/ 652718 h 677195"/>
                <a:gd name="connsiteX68" fmla="*/ 43515 w 462342"/>
                <a:gd name="connsiteY68" fmla="*/ 652718 h 677195"/>
                <a:gd name="connsiteX69" fmla="*/ 16318 w 462342"/>
                <a:gd name="connsiteY69" fmla="*/ 647279 h 677195"/>
                <a:gd name="connsiteX70" fmla="*/ 0 w 462342"/>
                <a:gd name="connsiteY70" fmla="*/ 630961 h 677195"/>
                <a:gd name="connsiteX71" fmla="*/ 5439 w 462342"/>
                <a:gd name="connsiteY71" fmla="*/ 620083 h 677195"/>
                <a:gd name="connsiteX72" fmla="*/ 27197 w 462342"/>
                <a:gd name="connsiteY72" fmla="*/ 611924 h 677195"/>
                <a:gd name="connsiteX73" fmla="*/ 65272 w 462342"/>
                <a:gd name="connsiteY73" fmla="*/ 609204 h 677195"/>
                <a:gd name="connsiteX74" fmla="*/ 65272 w 462342"/>
                <a:gd name="connsiteY74" fmla="*/ 584727 h 677195"/>
                <a:gd name="connsiteX75" fmla="*/ 62552 w 462342"/>
                <a:gd name="connsiteY75" fmla="*/ 456903 h 677195"/>
                <a:gd name="connsiteX76" fmla="*/ 65272 w 462342"/>
                <a:gd name="connsiteY76" fmla="*/ 337238 h 677195"/>
                <a:gd name="connsiteX77" fmla="*/ 67992 w 462342"/>
                <a:gd name="connsiteY77" fmla="*/ 203975 h 677195"/>
                <a:gd name="connsiteX78" fmla="*/ 70712 w 462342"/>
                <a:gd name="connsiteY78" fmla="*/ 119665 h 677195"/>
                <a:gd name="connsiteX79" fmla="*/ 73431 w 462342"/>
                <a:gd name="connsiteY79" fmla="*/ 67992 h 677195"/>
                <a:gd name="connsiteX80" fmla="*/ 67992 w 462342"/>
                <a:gd name="connsiteY80" fmla="*/ 67992 h 677195"/>
                <a:gd name="connsiteX81" fmla="*/ 43515 w 462342"/>
                <a:gd name="connsiteY81" fmla="*/ 67992 h 677195"/>
                <a:gd name="connsiteX82" fmla="*/ 16318 w 462342"/>
                <a:gd name="connsiteY82" fmla="*/ 62552 h 677195"/>
                <a:gd name="connsiteX83" fmla="*/ 0 w 462342"/>
                <a:gd name="connsiteY83" fmla="*/ 46234 h 677195"/>
                <a:gd name="connsiteX84" fmla="*/ 5439 w 462342"/>
                <a:gd name="connsiteY84" fmla="*/ 35356 h 677195"/>
                <a:gd name="connsiteX85" fmla="*/ 27197 w 462342"/>
                <a:gd name="connsiteY85" fmla="*/ 27197 h 677195"/>
                <a:gd name="connsiteX86" fmla="*/ 76151 w 462342"/>
                <a:gd name="connsiteY86" fmla="*/ 21758 h 677195"/>
                <a:gd name="connsiteX87" fmla="*/ 81590 w 462342"/>
                <a:gd name="connsiteY87" fmla="*/ 13598 h 677195"/>
                <a:gd name="connsiteX88" fmla="*/ 97908 w 462342"/>
                <a:gd name="connsiteY88" fmla="*/ 5439 h 677195"/>
                <a:gd name="connsiteX89" fmla="*/ 114226 w 462342"/>
                <a:gd name="connsiteY89" fmla="*/ 0 h 67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462342" h="677195">
                  <a:moveTo>
                    <a:pt x="214853" y="65272"/>
                  </a:moveTo>
                  <a:cubicBezTo>
                    <a:pt x="203975" y="65272"/>
                    <a:pt x="195815" y="67992"/>
                    <a:pt x="195815" y="73431"/>
                  </a:cubicBezTo>
                  <a:cubicBezTo>
                    <a:pt x="193096" y="78870"/>
                    <a:pt x="193096" y="100628"/>
                    <a:pt x="193096" y="125105"/>
                  </a:cubicBezTo>
                  <a:cubicBezTo>
                    <a:pt x="193096" y="182217"/>
                    <a:pt x="193096" y="266527"/>
                    <a:pt x="190376" y="280125"/>
                  </a:cubicBezTo>
                  <a:cubicBezTo>
                    <a:pt x="190376" y="288284"/>
                    <a:pt x="190376" y="293723"/>
                    <a:pt x="190376" y="301882"/>
                  </a:cubicBezTo>
                  <a:cubicBezTo>
                    <a:pt x="190376" y="315480"/>
                    <a:pt x="190376" y="329079"/>
                    <a:pt x="193096" y="342677"/>
                  </a:cubicBezTo>
                  <a:cubicBezTo>
                    <a:pt x="193096" y="361715"/>
                    <a:pt x="193096" y="378033"/>
                    <a:pt x="195815" y="397070"/>
                  </a:cubicBezTo>
                  <a:cubicBezTo>
                    <a:pt x="195815" y="413388"/>
                    <a:pt x="195815" y="426986"/>
                    <a:pt x="195815" y="443304"/>
                  </a:cubicBezTo>
                  <a:cubicBezTo>
                    <a:pt x="195815" y="465061"/>
                    <a:pt x="198535" y="508576"/>
                    <a:pt x="195815" y="530333"/>
                  </a:cubicBezTo>
                  <a:cubicBezTo>
                    <a:pt x="195815" y="538492"/>
                    <a:pt x="193096" y="546651"/>
                    <a:pt x="193096" y="554810"/>
                  </a:cubicBezTo>
                  <a:cubicBezTo>
                    <a:pt x="193096" y="560249"/>
                    <a:pt x="190376" y="590166"/>
                    <a:pt x="190376" y="603764"/>
                  </a:cubicBezTo>
                  <a:cubicBezTo>
                    <a:pt x="190376" y="609203"/>
                    <a:pt x="190376" y="611923"/>
                    <a:pt x="198535" y="611923"/>
                  </a:cubicBezTo>
                  <a:cubicBezTo>
                    <a:pt x="206694" y="611923"/>
                    <a:pt x="209414" y="611923"/>
                    <a:pt x="214853" y="611923"/>
                  </a:cubicBezTo>
                  <a:cubicBezTo>
                    <a:pt x="223012" y="611923"/>
                    <a:pt x="220293" y="611923"/>
                    <a:pt x="236610" y="611923"/>
                  </a:cubicBezTo>
                  <a:cubicBezTo>
                    <a:pt x="242050" y="611923"/>
                    <a:pt x="258368" y="601044"/>
                    <a:pt x="263807" y="598325"/>
                  </a:cubicBezTo>
                  <a:cubicBezTo>
                    <a:pt x="266527" y="598325"/>
                    <a:pt x="274686" y="592885"/>
                    <a:pt x="277405" y="592885"/>
                  </a:cubicBezTo>
                  <a:cubicBezTo>
                    <a:pt x="285564" y="587446"/>
                    <a:pt x="288284" y="579287"/>
                    <a:pt x="291004" y="573848"/>
                  </a:cubicBezTo>
                  <a:cubicBezTo>
                    <a:pt x="296443" y="562969"/>
                    <a:pt x="301882" y="554810"/>
                    <a:pt x="307322" y="543931"/>
                  </a:cubicBezTo>
                  <a:cubicBezTo>
                    <a:pt x="315481" y="524894"/>
                    <a:pt x="320920" y="524894"/>
                    <a:pt x="326359" y="481379"/>
                  </a:cubicBezTo>
                  <a:cubicBezTo>
                    <a:pt x="329079" y="456903"/>
                    <a:pt x="334518" y="435145"/>
                    <a:pt x="337238" y="413388"/>
                  </a:cubicBezTo>
                  <a:cubicBezTo>
                    <a:pt x="337238" y="391631"/>
                    <a:pt x="337238" y="369873"/>
                    <a:pt x="337238" y="350836"/>
                  </a:cubicBezTo>
                  <a:cubicBezTo>
                    <a:pt x="337238" y="339957"/>
                    <a:pt x="337238" y="320920"/>
                    <a:pt x="334518" y="296443"/>
                  </a:cubicBezTo>
                  <a:cubicBezTo>
                    <a:pt x="331798" y="269246"/>
                    <a:pt x="329079" y="250209"/>
                    <a:pt x="329079" y="244769"/>
                  </a:cubicBezTo>
                  <a:cubicBezTo>
                    <a:pt x="323640" y="206694"/>
                    <a:pt x="318200" y="174058"/>
                    <a:pt x="307322" y="135983"/>
                  </a:cubicBezTo>
                  <a:cubicBezTo>
                    <a:pt x="304602" y="125105"/>
                    <a:pt x="304602" y="108787"/>
                    <a:pt x="271966" y="78870"/>
                  </a:cubicBezTo>
                  <a:cubicBezTo>
                    <a:pt x="263807" y="73431"/>
                    <a:pt x="233891" y="65272"/>
                    <a:pt x="214853" y="65272"/>
                  </a:cubicBezTo>
                  <a:close/>
                  <a:moveTo>
                    <a:pt x="114226" y="0"/>
                  </a:moveTo>
                  <a:cubicBezTo>
                    <a:pt x="119665" y="0"/>
                    <a:pt x="125105" y="0"/>
                    <a:pt x="127824" y="0"/>
                  </a:cubicBezTo>
                  <a:cubicBezTo>
                    <a:pt x="133264" y="0"/>
                    <a:pt x="141422" y="0"/>
                    <a:pt x="146862" y="2720"/>
                  </a:cubicBezTo>
                  <a:cubicBezTo>
                    <a:pt x="157741" y="5439"/>
                    <a:pt x="165900" y="13598"/>
                    <a:pt x="174059" y="21758"/>
                  </a:cubicBezTo>
                  <a:cubicBezTo>
                    <a:pt x="179498" y="21758"/>
                    <a:pt x="187657" y="21758"/>
                    <a:pt x="193096" y="21758"/>
                  </a:cubicBezTo>
                  <a:cubicBezTo>
                    <a:pt x="212134" y="21758"/>
                    <a:pt x="228452" y="27197"/>
                    <a:pt x="261088" y="27197"/>
                  </a:cubicBezTo>
                  <a:cubicBezTo>
                    <a:pt x="277405" y="27197"/>
                    <a:pt x="293723" y="35356"/>
                    <a:pt x="310042" y="35356"/>
                  </a:cubicBezTo>
                  <a:cubicBezTo>
                    <a:pt x="318200" y="35356"/>
                    <a:pt x="329079" y="35356"/>
                    <a:pt x="334518" y="40795"/>
                  </a:cubicBezTo>
                  <a:cubicBezTo>
                    <a:pt x="342677" y="46234"/>
                    <a:pt x="348117" y="54393"/>
                    <a:pt x="356276" y="59833"/>
                  </a:cubicBezTo>
                  <a:cubicBezTo>
                    <a:pt x="361715" y="65272"/>
                    <a:pt x="369874" y="67992"/>
                    <a:pt x="372593" y="76151"/>
                  </a:cubicBezTo>
                  <a:cubicBezTo>
                    <a:pt x="375313" y="81590"/>
                    <a:pt x="378033" y="89749"/>
                    <a:pt x="380752" y="95188"/>
                  </a:cubicBezTo>
                  <a:cubicBezTo>
                    <a:pt x="386192" y="103347"/>
                    <a:pt x="391631" y="106067"/>
                    <a:pt x="405230" y="114226"/>
                  </a:cubicBezTo>
                  <a:cubicBezTo>
                    <a:pt x="413388" y="119665"/>
                    <a:pt x="410669" y="133263"/>
                    <a:pt x="416108" y="141422"/>
                  </a:cubicBezTo>
                  <a:cubicBezTo>
                    <a:pt x="426987" y="160461"/>
                    <a:pt x="446025" y="182218"/>
                    <a:pt x="451464" y="201256"/>
                  </a:cubicBezTo>
                  <a:cubicBezTo>
                    <a:pt x="456903" y="220293"/>
                    <a:pt x="456903" y="236611"/>
                    <a:pt x="456903" y="252929"/>
                  </a:cubicBezTo>
                  <a:cubicBezTo>
                    <a:pt x="456903" y="266527"/>
                    <a:pt x="456903" y="277406"/>
                    <a:pt x="456903" y="291004"/>
                  </a:cubicBezTo>
                  <a:cubicBezTo>
                    <a:pt x="456903" y="299163"/>
                    <a:pt x="456903" y="307322"/>
                    <a:pt x="459623" y="318201"/>
                  </a:cubicBezTo>
                  <a:cubicBezTo>
                    <a:pt x="459623" y="320921"/>
                    <a:pt x="459623" y="323640"/>
                    <a:pt x="459623" y="326360"/>
                  </a:cubicBezTo>
                  <a:cubicBezTo>
                    <a:pt x="462342" y="331799"/>
                    <a:pt x="459623" y="337238"/>
                    <a:pt x="459623" y="348117"/>
                  </a:cubicBezTo>
                  <a:cubicBezTo>
                    <a:pt x="459623" y="350837"/>
                    <a:pt x="462342" y="361715"/>
                    <a:pt x="462342" y="367155"/>
                  </a:cubicBezTo>
                  <a:cubicBezTo>
                    <a:pt x="462342" y="375314"/>
                    <a:pt x="456903" y="383473"/>
                    <a:pt x="456903" y="391632"/>
                  </a:cubicBezTo>
                  <a:cubicBezTo>
                    <a:pt x="456903" y="399790"/>
                    <a:pt x="456903" y="410669"/>
                    <a:pt x="456903" y="418828"/>
                  </a:cubicBezTo>
                  <a:cubicBezTo>
                    <a:pt x="456903" y="421548"/>
                    <a:pt x="454183" y="429707"/>
                    <a:pt x="451464" y="437866"/>
                  </a:cubicBezTo>
                  <a:cubicBezTo>
                    <a:pt x="448744" y="443305"/>
                    <a:pt x="448744" y="451464"/>
                    <a:pt x="446025" y="454184"/>
                  </a:cubicBezTo>
                  <a:cubicBezTo>
                    <a:pt x="443305" y="462343"/>
                    <a:pt x="440585" y="473221"/>
                    <a:pt x="440585" y="481380"/>
                  </a:cubicBezTo>
                  <a:cubicBezTo>
                    <a:pt x="437865" y="489539"/>
                    <a:pt x="437865" y="500418"/>
                    <a:pt x="432426" y="508577"/>
                  </a:cubicBezTo>
                  <a:cubicBezTo>
                    <a:pt x="429706" y="516736"/>
                    <a:pt x="424267" y="522175"/>
                    <a:pt x="418828" y="530334"/>
                  </a:cubicBezTo>
                  <a:cubicBezTo>
                    <a:pt x="416108" y="535773"/>
                    <a:pt x="413388" y="543932"/>
                    <a:pt x="410669" y="549371"/>
                  </a:cubicBezTo>
                  <a:cubicBezTo>
                    <a:pt x="405230" y="557531"/>
                    <a:pt x="397071" y="573848"/>
                    <a:pt x="391631" y="579288"/>
                  </a:cubicBezTo>
                  <a:cubicBezTo>
                    <a:pt x="369874" y="609204"/>
                    <a:pt x="350836" y="620083"/>
                    <a:pt x="337238" y="630961"/>
                  </a:cubicBezTo>
                  <a:cubicBezTo>
                    <a:pt x="326359" y="639120"/>
                    <a:pt x="315481" y="641840"/>
                    <a:pt x="301883" y="647279"/>
                  </a:cubicBezTo>
                  <a:cubicBezTo>
                    <a:pt x="291004" y="649999"/>
                    <a:pt x="277405" y="652718"/>
                    <a:pt x="263807" y="652718"/>
                  </a:cubicBezTo>
                  <a:cubicBezTo>
                    <a:pt x="252929" y="652718"/>
                    <a:pt x="244770" y="649999"/>
                    <a:pt x="233891" y="649999"/>
                  </a:cubicBezTo>
                  <a:cubicBezTo>
                    <a:pt x="206694" y="649999"/>
                    <a:pt x="217573" y="652718"/>
                    <a:pt x="187657" y="652718"/>
                  </a:cubicBezTo>
                  <a:cubicBezTo>
                    <a:pt x="184937" y="660877"/>
                    <a:pt x="179498" y="666317"/>
                    <a:pt x="171339" y="669036"/>
                  </a:cubicBezTo>
                  <a:cubicBezTo>
                    <a:pt x="165900" y="671756"/>
                    <a:pt x="160460" y="671756"/>
                    <a:pt x="155021" y="671756"/>
                  </a:cubicBezTo>
                  <a:cubicBezTo>
                    <a:pt x="149581" y="671756"/>
                    <a:pt x="144142" y="674476"/>
                    <a:pt x="138703" y="674476"/>
                  </a:cubicBezTo>
                  <a:cubicBezTo>
                    <a:pt x="135983" y="674476"/>
                    <a:pt x="127824" y="677195"/>
                    <a:pt x="125105" y="677195"/>
                  </a:cubicBezTo>
                  <a:cubicBezTo>
                    <a:pt x="116946" y="677195"/>
                    <a:pt x="108787" y="671756"/>
                    <a:pt x="106067" y="671756"/>
                  </a:cubicBezTo>
                  <a:cubicBezTo>
                    <a:pt x="100628" y="669036"/>
                    <a:pt x="95188" y="663597"/>
                    <a:pt x="87029" y="658158"/>
                  </a:cubicBezTo>
                  <a:cubicBezTo>
                    <a:pt x="84310" y="655438"/>
                    <a:pt x="81590" y="655438"/>
                    <a:pt x="81590" y="652718"/>
                  </a:cubicBezTo>
                  <a:cubicBezTo>
                    <a:pt x="73431" y="652718"/>
                    <a:pt x="81590" y="652718"/>
                    <a:pt x="67992" y="652718"/>
                  </a:cubicBezTo>
                  <a:cubicBezTo>
                    <a:pt x="59833" y="652718"/>
                    <a:pt x="51674" y="652718"/>
                    <a:pt x="43515" y="652718"/>
                  </a:cubicBezTo>
                  <a:cubicBezTo>
                    <a:pt x="35356" y="652718"/>
                    <a:pt x="24477" y="652718"/>
                    <a:pt x="16318" y="647279"/>
                  </a:cubicBezTo>
                  <a:cubicBezTo>
                    <a:pt x="8159" y="644559"/>
                    <a:pt x="0" y="636401"/>
                    <a:pt x="0" y="630961"/>
                  </a:cubicBezTo>
                  <a:cubicBezTo>
                    <a:pt x="0" y="625522"/>
                    <a:pt x="0" y="622802"/>
                    <a:pt x="5439" y="620083"/>
                  </a:cubicBezTo>
                  <a:cubicBezTo>
                    <a:pt x="10879" y="617363"/>
                    <a:pt x="21758" y="614643"/>
                    <a:pt x="27197" y="611924"/>
                  </a:cubicBezTo>
                  <a:cubicBezTo>
                    <a:pt x="38076" y="609204"/>
                    <a:pt x="54393" y="609204"/>
                    <a:pt x="65272" y="609204"/>
                  </a:cubicBezTo>
                  <a:cubicBezTo>
                    <a:pt x="65272" y="601045"/>
                    <a:pt x="65272" y="592886"/>
                    <a:pt x="65272" y="584727"/>
                  </a:cubicBezTo>
                  <a:cubicBezTo>
                    <a:pt x="65272" y="541213"/>
                    <a:pt x="62552" y="500418"/>
                    <a:pt x="62552" y="456903"/>
                  </a:cubicBezTo>
                  <a:cubicBezTo>
                    <a:pt x="62552" y="440585"/>
                    <a:pt x="65272" y="397071"/>
                    <a:pt x="65272" y="337238"/>
                  </a:cubicBezTo>
                  <a:cubicBezTo>
                    <a:pt x="65272" y="293724"/>
                    <a:pt x="67992" y="247490"/>
                    <a:pt x="67992" y="203975"/>
                  </a:cubicBezTo>
                  <a:cubicBezTo>
                    <a:pt x="67992" y="179498"/>
                    <a:pt x="67992" y="149582"/>
                    <a:pt x="70712" y="119665"/>
                  </a:cubicBezTo>
                  <a:cubicBezTo>
                    <a:pt x="70712" y="103347"/>
                    <a:pt x="73431" y="84309"/>
                    <a:pt x="73431" y="67992"/>
                  </a:cubicBezTo>
                  <a:cubicBezTo>
                    <a:pt x="73431" y="67992"/>
                    <a:pt x="70712" y="67992"/>
                    <a:pt x="67992" y="67992"/>
                  </a:cubicBezTo>
                  <a:cubicBezTo>
                    <a:pt x="59833" y="67992"/>
                    <a:pt x="51674" y="67992"/>
                    <a:pt x="43515" y="67992"/>
                  </a:cubicBezTo>
                  <a:cubicBezTo>
                    <a:pt x="35356" y="67992"/>
                    <a:pt x="24477" y="67992"/>
                    <a:pt x="16318" y="62552"/>
                  </a:cubicBezTo>
                  <a:cubicBezTo>
                    <a:pt x="8159" y="59833"/>
                    <a:pt x="0" y="51674"/>
                    <a:pt x="0" y="46234"/>
                  </a:cubicBezTo>
                  <a:cubicBezTo>
                    <a:pt x="0" y="43515"/>
                    <a:pt x="0" y="38075"/>
                    <a:pt x="5439" y="35356"/>
                  </a:cubicBezTo>
                  <a:cubicBezTo>
                    <a:pt x="10879" y="32636"/>
                    <a:pt x="21758" y="29916"/>
                    <a:pt x="27197" y="27197"/>
                  </a:cubicBezTo>
                  <a:cubicBezTo>
                    <a:pt x="46234" y="24477"/>
                    <a:pt x="65272" y="21758"/>
                    <a:pt x="76151" y="21758"/>
                  </a:cubicBezTo>
                  <a:cubicBezTo>
                    <a:pt x="76151" y="19038"/>
                    <a:pt x="78871" y="16318"/>
                    <a:pt x="81590" y="13598"/>
                  </a:cubicBezTo>
                  <a:cubicBezTo>
                    <a:pt x="84310" y="10879"/>
                    <a:pt x="92469" y="5439"/>
                    <a:pt x="97908" y="5439"/>
                  </a:cubicBezTo>
                  <a:cubicBezTo>
                    <a:pt x="103347" y="2720"/>
                    <a:pt x="108787" y="0"/>
                    <a:pt x="114226" y="0"/>
                  </a:cubicBezTo>
                  <a:close/>
                </a:path>
              </a:pathLst>
            </a:custGeom>
            <a:grpFill/>
            <a:ln w="271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0841B5E-00CD-4F84-848E-6459D72CA08D}"/>
                </a:ext>
              </a:extLst>
            </p:cNvPr>
            <p:cNvSpPr/>
            <p:nvPr/>
          </p:nvSpPr>
          <p:spPr>
            <a:xfrm>
              <a:off x="7310622" y="4197597"/>
              <a:ext cx="489539" cy="761503"/>
            </a:xfrm>
            <a:custGeom>
              <a:avLst/>
              <a:gdLst>
                <a:gd name="connsiteX0" fmla="*/ 433491 w 489538"/>
                <a:gd name="connsiteY0" fmla="*/ 651063 h 761503"/>
                <a:gd name="connsiteX1" fmla="*/ 438930 w 489538"/>
                <a:gd name="connsiteY1" fmla="*/ 661942 h 761503"/>
                <a:gd name="connsiteX2" fmla="*/ 425332 w 489538"/>
                <a:gd name="connsiteY2" fmla="*/ 683699 h 761503"/>
                <a:gd name="connsiteX3" fmla="*/ 400855 w 489538"/>
                <a:gd name="connsiteY3" fmla="*/ 691858 h 761503"/>
                <a:gd name="connsiteX4" fmla="*/ 343742 w 489538"/>
                <a:gd name="connsiteY4" fmla="*/ 700017 h 761503"/>
                <a:gd name="connsiteX5" fmla="*/ 316546 w 489538"/>
                <a:gd name="connsiteY5" fmla="*/ 705456 h 761503"/>
                <a:gd name="connsiteX6" fmla="*/ 275751 w 489538"/>
                <a:gd name="connsiteY6" fmla="*/ 705456 h 761503"/>
                <a:gd name="connsiteX7" fmla="*/ 264872 w 489538"/>
                <a:gd name="connsiteY7" fmla="*/ 708176 h 761503"/>
                <a:gd name="connsiteX8" fmla="*/ 253994 w 489538"/>
                <a:gd name="connsiteY8" fmla="*/ 708176 h 761503"/>
                <a:gd name="connsiteX9" fmla="*/ 240395 w 489538"/>
                <a:gd name="connsiteY9" fmla="*/ 719054 h 761503"/>
                <a:gd name="connsiteX10" fmla="*/ 224077 w 489538"/>
                <a:gd name="connsiteY10" fmla="*/ 721774 h 761503"/>
                <a:gd name="connsiteX11" fmla="*/ 205040 w 489538"/>
                <a:gd name="connsiteY11" fmla="*/ 724494 h 761503"/>
                <a:gd name="connsiteX12" fmla="*/ 191441 w 489538"/>
                <a:gd name="connsiteY12" fmla="*/ 727213 h 761503"/>
                <a:gd name="connsiteX13" fmla="*/ 169684 w 489538"/>
                <a:gd name="connsiteY13" fmla="*/ 721774 h 761503"/>
                <a:gd name="connsiteX14" fmla="*/ 150646 w 489538"/>
                <a:gd name="connsiteY14" fmla="*/ 708176 h 761503"/>
                <a:gd name="connsiteX15" fmla="*/ 139768 w 489538"/>
                <a:gd name="connsiteY15" fmla="*/ 708176 h 761503"/>
                <a:gd name="connsiteX16" fmla="*/ 120730 w 489538"/>
                <a:gd name="connsiteY16" fmla="*/ 708176 h 761503"/>
                <a:gd name="connsiteX17" fmla="*/ 98973 w 489538"/>
                <a:gd name="connsiteY17" fmla="*/ 708176 h 761503"/>
                <a:gd name="connsiteX18" fmla="*/ 74496 w 489538"/>
                <a:gd name="connsiteY18" fmla="*/ 702736 h 761503"/>
                <a:gd name="connsiteX19" fmla="*/ 58178 w 489538"/>
                <a:gd name="connsiteY19" fmla="*/ 683699 h 761503"/>
                <a:gd name="connsiteX20" fmla="*/ 63617 w 489538"/>
                <a:gd name="connsiteY20" fmla="*/ 675540 h 761503"/>
                <a:gd name="connsiteX21" fmla="*/ 85375 w 489538"/>
                <a:gd name="connsiteY21" fmla="*/ 667381 h 761503"/>
                <a:gd name="connsiteX22" fmla="*/ 128889 w 489538"/>
                <a:gd name="connsiteY22" fmla="*/ 661942 h 761503"/>
                <a:gd name="connsiteX23" fmla="*/ 128889 w 489538"/>
                <a:gd name="connsiteY23" fmla="*/ 602109 h 761503"/>
                <a:gd name="connsiteX24" fmla="*/ 126170 w 489538"/>
                <a:gd name="connsiteY24" fmla="*/ 523239 h 761503"/>
                <a:gd name="connsiteX25" fmla="*/ 126170 w 489538"/>
                <a:gd name="connsiteY25" fmla="*/ 468846 h 761503"/>
                <a:gd name="connsiteX26" fmla="*/ 123450 w 489538"/>
                <a:gd name="connsiteY26" fmla="*/ 409014 h 761503"/>
                <a:gd name="connsiteX27" fmla="*/ 123450 w 489538"/>
                <a:gd name="connsiteY27" fmla="*/ 384537 h 761503"/>
                <a:gd name="connsiteX28" fmla="*/ 126170 w 489538"/>
                <a:gd name="connsiteY28" fmla="*/ 349181 h 761503"/>
                <a:gd name="connsiteX29" fmla="*/ 126170 w 489538"/>
                <a:gd name="connsiteY29" fmla="*/ 324704 h 761503"/>
                <a:gd name="connsiteX30" fmla="*/ 128889 w 489538"/>
                <a:gd name="connsiteY30" fmla="*/ 292068 h 761503"/>
                <a:gd name="connsiteX31" fmla="*/ 134329 w 489538"/>
                <a:gd name="connsiteY31" fmla="*/ 234956 h 761503"/>
                <a:gd name="connsiteX32" fmla="*/ 134329 w 489538"/>
                <a:gd name="connsiteY32" fmla="*/ 172404 h 761503"/>
                <a:gd name="connsiteX33" fmla="*/ 137048 w 489538"/>
                <a:gd name="connsiteY33" fmla="*/ 123450 h 761503"/>
                <a:gd name="connsiteX34" fmla="*/ 123450 w 489538"/>
                <a:gd name="connsiteY34" fmla="*/ 123450 h 761503"/>
                <a:gd name="connsiteX35" fmla="*/ 101693 w 489538"/>
                <a:gd name="connsiteY35" fmla="*/ 123450 h 761503"/>
                <a:gd name="connsiteX36" fmla="*/ 77216 w 489538"/>
                <a:gd name="connsiteY36" fmla="*/ 118011 h 761503"/>
                <a:gd name="connsiteX37" fmla="*/ 60898 w 489538"/>
                <a:gd name="connsiteY37" fmla="*/ 98973 h 761503"/>
                <a:gd name="connsiteX38" fmla="*/ 66337 w 489538"/>
                <a:gd name="connsiteY38" fmla="*/ 90814 h 761503"/>
                <a:gd name="connsiteX39" fmla="*/ 88094 w 489538"/>
                <a:gd name="connsiteY39" fmla="*/ 82655 h 761503"/>
                <a:gd name="connsiteX40" fmla="*/ 145207 w 489538"/>
                <a:gd name="connsiteY40" fmla="*/ 77216 h 761503"/>
                <a:gd name="connsiteX41" fmla="*/ 145207 w 489538"/>
                <a:gd name="connsiteY41" fmla="*/ 77216 h 761503"/>
                <a:gd name="connsiteX42" fmla="*/ 153366 w 489538"/>
                <a:gd name="connsiteY42" fmla="*/ 69057 h 761503"/>
                <a:gd name="connsiteX43" fmla="*/ 177843 w 489538"/>
                <a:gd name="connsiteY43" fmla="*/ 60898 h 761503"/>
                <a:gd name="connsiteX44" fmla="*/ 196881 w 489538"/>
                <a:gd name="connsiteY44" fmla="*/ 58178 h 761503"/>
                <a:gd name="connsiteX45" fmla="*/ 205040 w 489538"/>
                <a:gd name="connsiteY45" fmla="*/ 58178 h 761503"/>
                <a:gd name="connsiteX46" fmla="*/ 215919 w 489538"/>
                <a:gd name="connsiteY46" fmla="*/ 63617 h 761503"/>
                <a:gd name="connsiteX47" fmla="*/ 229517 w 489538"/>
                <a:gd name="connsiteY47" fmla="*/ 69057 h 761503"/>
                <a:gd name="connsiteX48" fmla="*/ 256713 w 489538"/>
                <a:gd name="connsiteY48" fmla="*/ 77216 h 761503"/>
                <a:gd name="connsiteX49" fmla="*/ 264872 w 489538"/>
                <a:gd name="connsiteY49" fmla="*/ 77216 h 761503"/>
                <a:gd name="connsiteX50" fmla="*/ 281190 w 489538"/>
                <a:gd name="connsiteY50" fmla="*/ 77216 h 761503"/>
                <a:gd name="connsiteX51" fmla="*/ 330144 w 489538"/>
                <a:gd name="connsiteY51" fmla="*/ 77216 h 761503"/>
                <a:gd name="connsiteX52" fmla="*/ 357341 w 489538"/>
                <a:gd name="connsiteY52" fmla="*/ 79935 h 761503"/>
                <a:gd name="connsiteX53" fmla="*/ 387257 w 489538"/>
                <a:gd name="connsiteY53" fmla="*/ 82655 h 761503"/>
                <a:gd name="connsiteX54" fmla="*/ 406295 w 489538"/>
                <a:gd name="connsiteY54" fmla="*/ 85375 h 761503"/>
                <a:gd name="connsiteX55" fmla="*/ 417173 w 489538"/>
                <a:gd name="connsiteY55" fmla="*/ 79935 h 761503"/>
                <a:gd name="connsiteX56" fmla="*/ 425332 w 489538"/>
                <a:gd name="connsiteY56" fmla="*/ 85375 h 761503"/>
                <a:gd name="connsiteX57" fmla="*/ 433491 w 489538"/>
                <a:gd name="connsiteY57" fmla="*/ 104412 h 761503"/>
                <a:gd name="connsiteX58" fmla="*/ 436211 w 489538"/>
                <a:gd name="connsiteY58" fmla="*/ 137048 h 761503"/>
                <a:gd name="connsiteX59" fmla="*/ 438930 w 489538"/>
                <a:gd name="connsiteY59" fmla="*/ 183282 h 761503"/>
                <a:gd name="connsiteX60" fmla="*/ 422612 w 489538"/>
                <a:gd name="connsiteY60" fmla="*/ 218638 h 761503"/>
                <a:gd name="connsiteX61" fmla="*/ 406295 w 489538"/>
                <a:gd name="connsiteY61" fmla="*/ 213198 h 761503"/>
                <a:gd name="connsiteX62" fmla="*/ 398136 w 489538"/>
                <a:gd name="connsiteY62" fmla="*/ 196881 h 761503"/>
                <a:gd name="connsiteX63" fmla="*/ 395416 w 489538"/>
                <a:gd name="connsiteY63" fmla="*/ 175123 h 761503"/>
                <a:gd name="connsiteX64" fmla="*/ 395416 w 489538"/>
                <a:gd name="connsiteY64" fmla="*/ 153366 h 761503"/>
                <a:gd name="connsiteX65" fmla="*/ 395416 w 489538"/>
                <a:gd name="connsiteY65" fmla="*/ 126170 h 761503"/>
                <a:gd name="connsiteX66" fmla="*/ 370939 w 489538"/>
                <a:gd name="connsiteY66" fmla="*/ 128889 h 761503"/>
                <a:gd name="connsiteX67" fmla="*/ 338303 w 489538"/>
                <a:gd name="connsiteY67" fmla="*/ 131609 h 761503"/>
                <a:gd name="connsiteX68" fmla="*/ 286629 w 489538"/>
                <a:gd name="connsiteY68" fmla="*/ 134328 h 761503"/>
                <a:gd name="connsiteX69" fmla="*/ 273031 w 489538"/>
                <a:gd name="connsiteY69" fmla="*/ 137048 h 761503"/>
                <a:gd name="connsiteX70" fmla="*/ 262153 w 489538"/>
                <a:gd name="connsiteY70" fmla="*/ 142487 h 761503"/>
                <a:gd name="connsiteX71" fmla="*/ 259433 w 489538"/>
                <a:gd name="connsiteY71" fmla="*/ 153366 h 761503"/>
                <a:gd name="connsiteX72" fmla="*/ 262153 w 489538"/>
                <a:gd name="connsiteY72" fmla="*/ 166964 h 761503"/>
                <a:gd name="connsiteX73" fmla="*/ 262153 w 489538"/>
                <a:gd name="connsiteY73" fmla="*/ 196881 h 761503"/>
                <a:gd name="connsiteX74" fmla="*/ 262153 w 489538"/>
                <a:gd name="connsiteY74" fmla="*/ 215918 h 761503"/>
                <a:gd name="connsiteX75" fmla="*/ 262153 w 489538"/>
                <a:gd name="connsiteY75" fmla="*/ 251274 h 761503"/>
                <a:gd name="connsiteX76" fmla="*/ 259433 w 489538"/>
                <a:gd name="connsiteY76" fmla="*/ 278470 h 761503"/>
                <a:gd name="connsiteX77" fmla="*/ 259433 w 489538"/>
                <a:gd name="connsiteY77" fmla="*/ 308386 h 761503"/>
                <a:gd name="connsiteX78" fmla="*/ 259433 w 489538"/>
                <a:gd name="connsiteY78" fmla="*/ 321985 h 761503"/>
                <a:gd name="connsiteX79" fmla="*/ 259433 w 489538"/>
                <a:gd name="connsiteY79" fmla="*/ 332863 h 761503"/>
                <a:gd name="connsiteX80" fmla="*/ 267592 w 489538"/>
                <a:gd name="connsiteY80" fmla="*/ 335583 h 761503"/>
                <a:gd name="connsiteX81" fmla="*/ 281190 w 489538"/>
                <a:gd name="connsiteY81" fmla="*/ 335583 h 761503"/>
                <a:gd name="connsiteX82" fmla="*/ 327424 w 489538"/>
                <a:gd name="connsiteY82" fmla="*/ 338303 h 761503"/>
                <a:gd name="connsiteX83" fmla="*/ 351901 w 489538"/>
                <a:gd name="connsiteY83" fmla="*/ 341022 h 761503"/>
                <a:gd name="connsiteX84" fmla="*/ 351901 w 489538"/>
                <a:gd name="connsiteY84" fmla="*/ 335583 h 761503"/>
                <a:gd name="connsiteX85" fmla="*/ 351901 w 489538"/>
                <a:gd name="connsiteY85" fmla="*/ 313826 h 761503"/>
                <a:gd name="connsiteX86" fmla="*/ 357341 w 489538"/>
                <a:gd name="connsiteY86" fmla="*/ 289349 h 761503"/>
                <a:gd name="connsiteX87" fmla="*/ 373658 w 489538"/>
                <a:gd name="connsiteY87" fmla="*/ 273031 h 761503"/>
                <a:gd name="connsiteX88" fmla="*/ 381817 w 489538"/>
                <a:gd name="connsiteY88" fmla="*/ 278470 h 761503"/>
                <a:gd name="connsiteX89" fmla="*/ 389977 w 489538"/>
                <a:gd name="connsiteY89" fmla="*/ 300228 h 761503"/>
                <a:gd name="connsiteX90" fmla="*/ 395416 w 489538"/>
                <a:gd name="connsiteY90" fmla="*/ 351901 h 761503"/>
                <a:gd name="connsiteX91" fmla="*/ 398136 w 489538"/>
                <a:gd name="connsiteY91" fmla="*/ 409014 h 761503"/>
                <a:gd name="connsiteX92" fmla="*/ 381817 w 489538"/>
                <a:gd name="connsiteY92" fmla="*/ 444369 h 761503"/>
                <a:gd name="connsiteX93" fmla="*/ 365500 w 489538"/>
                <a:gd name="connsiteY93" fmla="*/ 438930 h 761503"/>
                <a:gd name="connsiteX94" fmla="*/ 357341 w 489538"/>
                <a:gd name="connsiteY94" fmla="*/ 422612 h 761503"/>
                <a:gd name="connsiteX95" fmla="*/ 354621 w 489538"/>
                <a:gd name="connsiteY95" fmla="*/ 400855 h 761503"/>
                <a:gd name="connsiteX96" fmla="*/ 354621 w 489538"/>
                <a:gd name="connsiteY96" fmla="*/ 381817 h 761503"/>
                <a:gd name="connsiteX97" fmla="*/ 270312 w 489538"/>
                <a:gd name="connsiteY97" fmla="*/ 381817 h 761503"/>
                <a:gd name="connsiteX98" fmla="*/ 256713 w 489538"/>
                <a:gd name="connsiteY98" fmla="*/ 395415 h 761503"/>
                <a:gd name="connsiteX99" fmla="*/ 253994 w 489538"/>
                <a:gd name="connsiteY99" fmla="*/ 422612 h 761503"/>
                <a:gd name="connsiteX100" fmla="*/ 253994 w 489538"/>
                <a:gd name="connsiteY100" fmla="*/ 433490 h 761503"/>
                <a:gd name="connsiteX101" fmla="*/ 253994 w 489538"/>
                <a:gd name="connsiteY101" fmla="*/ 449809 h 761503"/>
                <a:gd name="connsiteX102" fmla="*/ 256713 w 489538"/>
                <a:gd name="connsiteY102" fmla="*/ 474285 h 761503"/>
                <a:gd name="connsiteX103" fmla="*/ 256713 w 489538"/>
                <a:gd name="connsiteY103" fmla="*/ 496043 h 761503"/>
                <a:gd name="connsiteX104" fmla="*/ 259433 w 489538"/>
                <a:gd name="connsiteY104" fmla="*/ 534118 h 761503"/>
                <a:gd name="connsiteX105" fmla="*/ 259433 w 489538"/>
                <a:gd name="connsiteY105" fmla="*/ 591231 h 761503"/>
                <a:gd name="connsiteX106" fmla="*/ 262153 w 489538"/>
                <a:gd name="connsiteY106" fmla="*/ 618427 h 761503"/>
                <a:gd name="connsiteX107" fmla="*/ 267592 w 489538"/>
                <a:gd name="connsiteY107" fmla="*/ 648343 h 761503"/>
                <a:gd name="connsiteX108" fmla="*/ 292069 w 489538"/>
                <a:gd name="connsiteY108" fmla="*/ 651063 h 761503"/>
                <a:gd name="connsiteX109" fmla="*/ 327424 w 489538"/>
                <a:gd name="connsiteY109" fmla="*/ 651063 h 761503"/>
                <a:gd name="connsiteX110" fmla="*/ 362780 w 489538"/>
                <a:gd name="connsiteY110" fmla="*/ 653783 h 761503"/>
                <a:gd name="connsiteX111" fmla="*/ 395416 w 489538"/>
                <a:gd name="connsiteY111" fmla="*/ 648343 h 761503"/>
                <a:gd name="connsiteX112" fmla="*/ 395416 w 489538"/>
                <a:gd name="connsiteY112" fmla="*/ 618427 h 761503"/>
                <a:gd name="connsiteX113" fmla="*/ 395416 w 489538"/>
                <a:gd name="connsiteY113" fmla="*/ 596670 h 761503"/>
                <a:gd name="connsiteX114" fmla="*/ 398136 w 489538"/>
                <a:gd name="connsiteY114" fmla="*/ 574913 h 761503"/>
                <a:gd name="connsiteX115" fmla="*/ 406295 w 489538"/>
                <a:gd name="connsiteY115" fmla="*/ 558595 h 761503"/>
                <a:gd name="connsiteX116" fmla="*/ 422612 w 489538"/>
                <a:gd name="connsiteY116" fmla="*/ 553155 h 761503"/>
                <a:gd name="connsiteX117" fmla="*/ 438930 w 489538"/>
                <a:gd name="connsiteY117" fmla="*/ 588511 h 761503"/>
                <a:gd name="connsiteX118" fmla="*/ 436211 w 489538"/>
                <a:gd name="connsiteY118" fmla="*/ 645624 h 761503"/>
                <a:gd name="connsiteX119" fmla="*/ 433491 w 489538"/>
                <a:gd name="connsiteY119" fmla="*/ 651063 h 761503"/>
                <a:gd name="connsiteX120" fmla="*/ 433491 w 489538"/>
                <a:gd name="connsiteY120" fmla="*/ 651063 h 761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489538" h="761503">
                  <a:moveTo>
                    <a:pt x="433491" y="651063"/>
                  </a:moveTo>
                  <a:cubicBezTo>
                    <a:pt x="436211" y="653783"/>
                    <a:pt x="438930" y="656502"/>
                    <a:pt x="438930" y="661942"/>
                  </a:cubicBezTo>
                  <a:cubicBezTo>
                    <a:pt x="438930" y="670101"/>
                    <a:pt x="433491" y="678259"/>
                    <a:pt x="425332" y="683699"/>
                  </a:cubicBezTo>
                  <a:cubicBezTo>
                    <a:pt x="417173" y="689138"/>
                    <a:pt x="409014" y="689138"/>
                    <a:pt x="400855" y="691858"/>
                  </a:cubicBezTo>
                  <a:cubicBezTo>
                    <a:pt x="381817" y="694578"/>
                    <a:pt x="362780" y="694578"/>
                    <a:pt x="343742" y="700017"/>
                  </a:cubicBezTo>
                  <a:cubicBezTo>
                    <a:pt x="335583" y="702736"/>
                    <a:pt x="324705" y="702736"/>
                    <a:pt x="316546" y="705456"/>
                  </a:cubicBezTo>
                  <a:cubicBezTo>
                    <a:pt x="308387" y="705456"/>
                    <a:pt x="289349" y="705456"/>
                    <a:pt x="275751" y="705456"/>
                  </a:cubicBezTo>
                  <a:cubicBezTo>
                    <a:pt x="270312" y="705456"/>
                    <a:pt x="267592" y="708176"/>
                    <a:pt x="264872" y="708176"/>
                  </a:cubicBezTo>
                  <a:cubicBezTo>
                    <a:pt x="264872" y="708176"/>
                    <a:pt x="259433" y="708176"/>
                    <a:pt x="253994" y="708176"/>
                  </a:cubicBezTo>
                  <a:cubicBezTo>
                    <a:pt x="251274" y="713615"/>
                    <a:pt x="245835" y="716335"/>
                    <a:pt x="240395" y="719054"/>
                  </a:cubicBezTo>
                  <a:cubicBezTo>
                    <a:pt x="234956" y="721774"/>
                    <a:pt x="229517" y="721774"/>
                    <a:pt x="224077" y="721774"/>
                  </a:cubicBezTo>
                  <a:cubicBezTo>
                    <a:pt x="218638" y="721774"/>
                    <a:pt x="213199" y="724494"/>
                    <a:pt x="205040" y="724494"/>
                  </a:cubicBezTo>
                  <a:cubicBezTo>
                    <a:pt x="202320" y="724494"/>
                    <a:pt x="194161" y="727213"/>
                    <a:pt x="191441" y="727213"/>
                  </a:cubicBezTo>
                  <a:cubicBezTo>
                    <a:pt x="183282" y="727213"/>
                    <a:pt x="172404" y="721774"/>
                    <a:pt x="169684" y="721774"/>
                  </a:cubicBezTo>
                  <a:cubicBezTo>
                    <a:pt x="164245" y="719054"/>
                    <a:pt x="156086" y="713615"/>
                    <a:pt x="150646" y="708176"/>
                  </a:cubicBezTo>
                  <a:cubicBezTo>
                    <a:pt x="145207" y="708176"/>
                    <a:pt x="139768" y="708176"/>
                    <a:pt x="139768" y="708176"/>
                  </a:cubicBezTo>
                  <a:cubicBezTo>
                    <a:pt x="126170" y="708176"/>
                    <a:pt x="137048" y="708176"/>
                    <a:pt x="120730" y="708176"/>
                  </a:cubicBezTo>
                  <a:cubicBezTo>
                    <a:pt x="112571" y="708176"/>
                    <a:pt x="104412" y="708176"/>
                    <a:pt x="98973" y="708176"/>
                  </a:cubicBezTo>
                  <a:cubicBezTo>
                    <a:pt x="90814" y="708176"/>
                    <a:pt x="79936" y="708176"/>
                    <a:pt x="74496" y="702736"/>
                  </a:cubicBezTo>
                  <a:cubicBezTo>
                    <a:pt x="66337" y="700017"/>
                    <a:pt x="58178" y="689138"/>
                    <a:pt x="58178" y="683699"/>
                  </a:cubicBezTo>
                  <a:cubicBezTo>
                    <a:pt x="58178" y="680979"/>
                    <a:pt x="58178" y="678259"/>
                    <a:pt x="63617" y="675540"/>
                  </a:cubicBezTo>
                  <a:cubicBezTo>
                    <a:pt x="69057" y="672820"/>
                    <a:pt x="77216" y="670101"/>
                    <a:pt x="85375" y="667381"/>
                  </a:cubicBezTo>
                  <a:cubicBezTo>
                    <a:pt x="98973" y="664661"/>
                    <a:pt x="115291" y="664661"/>
                    <a:pt x="128889" y="661942"/>
                  </a:cubicBezTo>
                  <a:cubicBezTo>
                    <a:pt x="128889" y="645624"/>
                    <a:pt x="128889" y="623866"/>
                    <a:pt x="128889" y="602109"/>
                  </a:cubicBezTo>
                  <a:cubicBezTo>
                    <a:pt x="128889" y="566754"/>
                    <a:pt x="128889" y="531398"/>
                    <a:pt x="126170" y="523239"/>
                  </a:cubicBezTo>
                  <a:cubicBezTo>
                    <a:pt x="126170" y="517800"/>
                    <a:pt x="126170" y="487884"/>
                    <a:pt x="126170" y="468846"/>
                  </a:cubicBezTo>
                  <a:cubicBezTo>
                    <a:pt x="126170" y="449809"/>
                    <a:pt x="123450" y="430771"/>
                    <a:pt x="123450" y="409014"/>
                  </a:cubicBezTo>
                  <a:cubicBezTo>
                    <a:pt x="123450" y="400855"/>
                    <a:pt x="123450" y="392696"/>
                    <a:pt x="123450" y="384537"/>
                  </a:cubicBezTo>
                  <a:cubicBezTo>
                    <a:pt x="123450" y="373658"/>
                    <a:pt x="126170" y="360060"/>
                    <a:pt x="126170" y="349181"/>
                  </a:cubicBezTo>
                  <a:cubicBezTo>
                    <a:pt x="126170" y="341022"/>
                    <a:pt x="126170" y="332863"/>
                    <a:pt x="126170" y="324704"/>
                  </a:cubicBezTo>
                  <a:cubicBezTo>
                    <a:pt x="126170" y="313826"/>
                    <a:pt x="126170" y="302947"/>
                    <a:pt x="128889" y="292068"/>
                  </a:cubicBezTo>
                  <a:cubicBezTo>
                    <a:pt x="131609" y="273031"/>
                    <a:pt x="134329" y="253993"/>
                    <a:pt x="134329" y="234956"/>
                  </a:cubicBezTo>
                  <a:cubicBezTo>
                    <a:pt x="134329" y="213198"/>
                    <a:pt x="134329" y="191441"/>
                    <a:pt x="134329" y="172404"/>
                  </a:cubicBezTo>
                  <a:cubicBezTo>
                    <a:pt x="134329" y="156086"/>
                    <a:pt x="134329" y="139768"/>
                    <a:pt x="137048" y="123450"/>
                  </a:cubicBezTo>
                  <a:cubicBezTo>
                    <a:pt x="131609" y="123450"/>
                    <a:pt x="134329" y="123450"/>
                    <a:pt x="123450" y="123450"/>
                  </a:cubicBezTo>
                  <a:cubicBezTo>
                    <a:pt x="115291" y="123450"/>
                    <a:pt x="107132" y="123450"/>
                    <a:pt x="101693" y="123450"/>
                  </a:cubicBezTo>
                  <a:cubicBezTo>
                    <a:pt x="93534" y="123450"/>
                    <a:pt x="82655" y="123450"/>
                    <a:pt x="77216" y="118011"/>
                  </a:cubicBezTo>
                  <a:cubicBezTo>
                    <a:pt x="69057" y="115291"/>
                    <a:pt x="60898" y="101693"/>
                    <a:pt x="60898" y="98973"/>
                  </a:cubicBezTo>
                  <a:cubicBezTo>
                    <a:pt x="60898" y="96253"/>
                    <a:pt x="60898" y="93534"/>
                    <a:pt x="66337" y="90814"/>
                  </a:cubicBezTo>
                  <a:cubicBezTo>
                    <a:pt x="71777" y="88094"/>
                    <a:pt x="79936" y="85375"/>
                    <a:pt x="88094" y="82655"/>
                  </a:cubicBezTo>
                  <a:cubicBezTo>
                    <a:pt x="104412" y="79935"/>
                    <a:pt x="131609" y="77216"/>
                    <a:pt x="145207" y="77216"/>
                  </a:cubicBezTo>
                  <a:cubicBezTo>
                    <a:pt x="145207" y="77216"/>
                    <a:pt x="145207" y="77216"/>
                    <a:pt x="145207" y="77216"/>
                  </a:cubicBezTo>
                  <a:cubicBezTo>
                    <a:pt x="145207" y="74496"/>
                    <a:pt x="150646" y="71776"/>
                    <a:pt x="153366" y="69057"/>
                  </a:cubicBezTo>
                  <a:cubicBezTo>
                    <a:pt x="161525" y="63617"/>
                    <a:pt x="169684" y="63617"/>
                    <a:pt x="177843" y="60898"/>
                  </a:cubicBezTo>
                  <a:cubicBezTo>
                    <a:pt x="183282" y="58178"/>
                    <a:pt x="191441" y="58178"/>
                    <a:pt x="196881" y="58178"/>
                  </a:cubicBezTo>
                  <a:cubicBezTo>
                    <a:pt x="199600" y="58178"/>
                    <a:pt x="202320" y="58178"/>
                    <a:pt x="205040" y="58178"/>
                  </a:cubicBezTo>
                  <a:cubicBezTo>
                    <a:pt x="207759" y="58178"/>
                    <a:pt x="213199" y="60898"/>
                    <a:pt x="215919" y="63617"/>
                  </a:cubicBezTo>
                  <a:cubicBezTo>
                    <a:pt x="221358" y="66337"/>
                    <a:pt x="224077" y="66337"/>
                    <a:pt x="229517" y="69057"/>
                  </a:cubicBezTo>
                  <a:cubicBezTo>
                    <a:pt x="237675" y="71776"/>
                    <a:pt x="245835" y="77216"/>
                    <a:pt x="256713" y="77216"/>
                  </a:cubicBezTo>
                  <a:cubicBezTo>
                    <a:pt x="259433" y="77216"/>
                    <a:pt x="262153" y="77216"/>
                    <a:pt x="264872" y="77216"/>
                  </a:cubicBezTo>
                  <a:cubicBezTo>
                    <a:pt x="270312" y="77216"/>
                    <a:pt x="275751" y="77216"/>
                    <a:pt x="281190" y="77216"/>
                  </a:cubicBezTo>
                  <a:cubicBezTo>
                    <a:pt x="292069" y="77216"/>
                    <a:pt x="321985" y="77216"/>
                    <a:pt x="330144" y="77216"/>
                  </a:cubicBezTo>
                  <a:cubicBezTo>
                    <a:pt x="338303" y="77216"/>
                    <a:pt x="349182" y="77216"/>
                    <a:pt x="357341" y="79935"/>
                  </a:cubicBezTo>
                  <a:cubicBezTo>
                    <a:pt x="368219" y="79935"/>
                    <a:pt x="379098" y="82655"/>
                    <a:pt x="387257" y="82655"/>
                  </a:cubicBezTo>
                  <a:cubicBezTo>
                    <a:pt x="392696" y="82655"/>
                    <a:pt x="400855" y="85375"/>
                    <a:pt x="406295" y="85375"/>
                  </a:cubicBezTo>
                  <a:cubicBezTo>
                    <a:pt x="409014" y="82655"/>
                    <a:pt x="414453" y="79935"/>
                    <a:pt x="417173" y="79935"/>
                  </a:cubicBezTo>
                  <a:cubicBezTo>
                    <a:pt x="419893" y="79935"/>
                    <a:pt x="422612" y="79935"/>
                    <a:pt x="425332" y="85375"/>
                  </a:cubicBezTo>
                  <a:cubicBezTo>
                    <a:pt x="428052" y="90814"/>
                    <a:pt x="433491" y="98973"/>
                    <a:pt x="433491" y="104412"/>
                  </a:cubicBezTo>
                  <a:cubicBezTo>
                    <a:pt x="436211" y="131609"/>
                    <a:pt x="436211" y="120730"/>
                    <a:pt x="436211" y="137048"/>
                  </a:cubicBezTo>
                  <a:cubicBezTo>
                    <a:pt x="438930" y="158805"/>
                    <a:pt x="438930" y="158805"/>
                    <a:pt x="438930" y="183282"/>
                  </a:cubicBezTo>
                  <a:cubicBezTo>
                    <a:pt x="438930" y="194161"/>
                    <a:pt x="438930" y="218638"/>
                    <a:pt x="422612" y="218638"/>
                  </a:cubicBezTo>
                  <a:cubicBezTo>
                    <a:pt x="414453" y="218638"/>
                    <a:pt x="411734" y="215918"/>
                    <a:pt x="406295" y="213198"/>
                  </a:cubicBezTo>
                  <a:cubicBezTo>
                    <a:pt x="400855" y="210479"/>
                    <a:pt x="398136" y="202320"/>
                    <a:pt x="398136" y="196881"/>
                  </a:cubicBezTo>
                  <a:cubicBezTo>
                    <a:pt x="395416" y="188722"/>
                    <a:pt x="395416" y="183282"/>
                    <a:pt x="395416" y="175123"/>
                  </a:cubicBezTo>
                  <a:cubicBezTo>
                    <a:pt x="395416" y="169684"/>
                    <a:pt x="395416" y="164245"/>
                    <a:pt x="395416" y="153366"/>
                  </a:cubicBezTo>
                  <a:cubicBezTo>
                    <a:pt x="395416" y="145207"/>
                    <a:pt x="395416" y="134328"/>
                    <a:pt x="395416" y="126170"/>
                  </a:cubicBezTo>
                  <a:cubicBezTo>
                    <a:pt x="387257" y="128889"/>
                    <a:pt x="379098" y="128889"/>
                    <a:pt x="370939" y="128889"/>
                  </a:cubicBezTo>
                  <a:cubicBezTo>
                    <a:pt x="360060" y="128889"/>
                    <a:pt x="349182" y="128889"/>
                    <a:pt x="338303" y="131609"/>
                  </a:cubicBezTo>
                  <a:cubicBezTo>
                    <a:pt x="327424" y="131609"/>
                    <a:pt x="319265" y="134328"/>
                    <a:pt x="286629" y="134328"/>
                  </a:cubicBezTo>
                  <a:cubicBezTo>
                    <a:pt x="281190" y="134328"/>
                    <a:pt x="278470" y="134328"/>
                    <a:pt x="273031" y="137048"/>
                  </a:cubicBezTo>
                  <a:cubicBezTo>
                    <a:pt x="270312" y="137048"/>
                    <a:pt x="264872" y="137048"/>
                    <a:pt x="262153" y="142487"/>
                  </a:cubicBezTo>
                  <a:cubicBezTo>
                    <a:pt x="259433" y="145207"/>
                    <a:pt x="259433" y="150647"/>
                    <a:pt x="259433" y="153366"/>
                  </a:cubicBezTo>
                  <a:cubicBezTo>
                    <a:pt x="259433" y="158805"/>
                    <a:pt x="259433" y="164245"/>
                    <a:pt x="262153" y="166964"/>
                  </a:cubicBezTo>
                  <a:cubicBezTo>
                    <a:pt x="262153" y="177843"/>
                    <a:pt x="262153" y="186002"/>
                    <a:pt x="262153" y="196881"/>
                  </a:cubicBezTo>
                  <a:cubicBezTo>
                    <a:pt x="262153" y="202320"/>
                    <a:pt x="262153" y="210479"/>
                    <a:pt x="262153" y="215918"/>
                  </a:cubicBezTo>
                  <a:cubicBezTo>
                    <a:pt x="262153" y="229516"/>
                    <a:pt x="262153" y="240395"/>
                    <a:pt x="262153" y="251274"/>
                  </a:cubicBezTo>
                  <a:cubicBezTo>
                    <a:pt x="262153" y="259433"/>
                    <a:pt x="259433" y="270311"/>
                    <a:pt x="259433" y="278470"/>
                  </a:cubicBezTo>
                  <a:cubicBezTo>
                    <a:pt x="259433" y="289349"/>
                    <a:pt x="259433" y="297508"/>
                    <a:pt x="259433" y="308386"/>
                  </a:cubicBezTo>
                  <a:cubicBezTo>
                    <a:pt x="259433" y="313826"/>
                    <a:pt x="259433" y="319265"/>
                    <a:pt x="259433" y="321985"/>
                  </a:cubicBezTo>
                  <a:cubicBezTo>
                    <a:pt x="259433" y="324704"/>
                    <a:pt x="259433" y="330144"/>
                    <a:pt x="259433" y="332863"/>
                  </a:cubicBezTo>
                  <a:cubicBezTo>
                    <a:pt x="262153" y="335583"/>
                    <a:pt x="264872" y="335583"/>
                    <a:pt x="267592" y="335583"/>
                  </a:cubicBezTo>
                  <a:cubicBezTo>
                    <a:pt x="273031" y="335583"/>
                    <a:pt x="275751" y="335583"/>
                    <a:pt x="281190" y="335583"/>
                  </a:cubicBezTo>
                  <a:cubicBezTo>
                    <a:pt x="311107" y="335583"/>
                    <a:pt x="319265" y="335583"/>
                    <a:pt x="327424" y="338303"/>
                  </a:cubicBezTo>
                  <a:cubicBezTo>
                    <a:pt x="335583" y="341022"/>
                    <a:pt x="343742" y="341022"/>
                    <a:pt x="351901" y="341022"/>
                  </a:cubicBezTo>
                  <a:cubicBezTo>
                    <a:pt x="351901" y="338303"/>
                    <a:pt x="351901" y="338303"/>
                    <a:pt x="351901" y="335583"/>
                  </a:cubicBezTo>
                  <a:cubicBezTo>
                    <a:pt x="351901" y="327424"/>
                    <a:pt x="351901" y="319265"/>
                    <a:pt x="351901" y="313826"/>
                  </a:cubicBezTo>
                  <a:cubicBezTo>
                    <a:pt x="351901" y="305667"/>
                    <a:pt x="351901" y="294788"/>
                    <a:pt x="357341" y="289349"/>
                  </a:cubicBezTo>
                  <a:cubicBezTo>
                    <a:pt x="360060" y="281190"/>
                    <a:pt x="368219" y="273031"/>
                    <a:pt x="373658" y="273031"/>
                  </a:cubicBezTo>
                  <a:cubicBezTo>
                    <a:pt x="376378" y="273031"/>
                    <a:pt x="379098" y="273031"/>
                    <a:pt x="381817" y="278470"/>
                  </a:cubicBezTo>
                  <a:cubicBezTo>
                    <a:pt x="384537" y="283909"/>
                    <a:pt x="387257" y="292068"/>
                    <a:pt x="389977" y="300228"/>
                  </a:cubicBezTo>
                  <a:cubicBezTo>
                    <a:pt x="392696" y="316545"/>
                    <a:pt x="392696" y="335583"/>
                    <a:pt x="395416" y="351901"/>
                  </a:cubicBezTo>
                  <a:cubicBezTo>
                    <a:pt x="398136" y="373658"/>
                    <a:pt x="398136" y="384537"/>
                    <a:pt x="398136" y="409014"/>
                  </a:cubicBezTo>
                  <a:cubicBezTo>
                    <a:pt x="398136" y="422612"/>
                    <a:pt x="398136" y="444369"/>
                    <a:pt x="381817" y="444369"/>
                  </a:cubicBezTo>
                  <a:cubicBezTo>
                    <a:pt x="373658" y="444369"/>
                    <a:pt x="370939" y="441650"/>
                    <a:pt x="365500" y="438930"/>
                  </a:cubicBezTo>
                  <a:cubicBezTo>
                    <a:pt x="360060" y="436210"/>
                    <a:pt x="357341" y="428051"/>
                    <a:pt x="357341" y="422612"/>
                  </a:cubicBezTo>
                  <a:cubicBezTo>
                    <a:pt x="354621" y="414453"/>
                    <a:pt x="354621" y="409014"/>
                    <a:pt x="354621" y="400855"/>
                  </a:cubicBezTo>
                  <a:cubicBezTo>
                    <a:pt x="354621" y="395415"/>
                    <a:pt x="354621" y="389976"/>
                    <a:pt x="354621" y="381817"/>
                  </a:cubicBezTo>
                  <a:cubicBezTo>
                    <a:pt x="335583" y="381817"/>
                    <a:pt x="308387" y="384537"/>
                    <a:pt x="270312" y="381817"/>
                  </a:cubicBezTo>
                  <a:cubicBezTo>
                    <a:pt x="262153" y="381817"/>
                    <a:pt x="256713" y="387256"/>
                    <a:pt x="256713" y="395415"/>
                  </a:cubicBezTo>
                  <a:cubicBezTo>
                    <a:pt x="256713" y="403574"/>
                    <a:pt x="256713" y="414453"/>
                    <a:pt x="253994" y="422612"/>
                  </a:cubicBezTo>
                  <a:cubicBezTo>
                    <a:pt x="253994" y="425332"/>
                    <a:pt x="253994" y="430771"/>
                    <a:pt x="253994" y="433490"/>
                  </a:cubicBezTo>
                  <a:cubicBezTo>
                    <a:pt x="253994" y="438930"/>
                    <a:pt x="253994" y="444369"/>
                    <a:pt x="253994" y="449809"/>
                  </a:cubicBezTo>
                  <a:cubicBezTo>
                    <a:pt x="253994" y="457967"/>
                    <a:pt x="256713" y="466126"/>
                    <a:pt x="256713" y="474285"/>
                  </a:cubicBezTo>
                  <a:cubicBezTo>
                    <a:pt x="256713" y="482444"/>
                    <a:pt x="256713" y="490603"/>
                    <a:pt x="256713" y="496043"/>
                  </a:cubicBezTo>
                  <a:cubicBezTo>
                    <a:pt x="256713" y="509641"/>
                    <a:pt x="259433" y="520520"/>
                    <a:pt x="259433" y="534118"/>
                  </a:cubicBezTo>
                  <a:cubicBezTo>
                    <a:pt x="259433" y="553155"/>
                    <a:pt x="259433" y="572193"/>
                    <a:pt x="259433" y="591231"/>
                  </a:cubicBezTo>
                  <a:cubicBezTo>
                    <a:pt x="259433" y="602109"/>
                    <a:pt x="262153" y="610268"/>
                    <a:pt x="262153" y="618427"/>
                  </a:cubicBezTo>
                  <a:cubicBezTo>
                    <a:pt x="264872" y="626586"/>
                    <a:pt x="262153" y="642904"/>
                    <a:pt x="267592" y="648343"/>
                  </a:cubicBezTo>
                  <a:cubicBezTo>
                    <a:pt x="270312" y="651063"/>
                    <a:pt x="275751" y="651063"/>
                    <a:pt x="292069" y="651063"/>
                  </a:cubicBezTo>
                  <a:cubicBezTo>
                    <a:pt x="305667" y="651063"/>
                    <a:pt x="319265" y="651063"/>
                    <a:pt x="327424" y="651063"/>
                  </a:cubicBezTo>
                  <a:cubicBezTo>
                    <a:pt x="338303" y="651063"/>
                    <a:pt x="351901" y="653783"/>
                    <a:pt x="362780" y="653783"/>
                  </a:cubicBezTo>
                  <a:cubicBezTo>
                    <a:pt x="376378" y="653783"/>
                    <a:pt x="384537" y="651063"/>
                    <a:pt x="395416" y="648343"/>
                  </a:cubicBezTo>
                  <a:cubicBezTo>
                    <a:pt x="395416" y="637465"/>
                    <a:pt x="395416" y="629306"/>
                    <a:pt x="395416" y="618427"/>
                  </a:cubicBezTo>
                  <a:cubicBezTo>
                    <a:pt x="395416" y="610268"/>
                    <a:pt x="395416" y="602109"/>
                    <a:pt x="395416" y="596670"/>
                  </a:cubicBezTo>
                  <a:cubicBezTo>
                    <a:pt x="395416" y="591231"/>
                    <a:pt x="395416" y="585791"/>
                    <a:pt x="398136" y="574913"/>
                  </a:cubicBezTo>
                  <a:cubicBezTo>
                    <a:pt x="400855" y="569473"/>
                    <a:pt x="400855" y="564034"/>
                    <a:pt x="406295" y="558595"/>
                  </a:cubicBezTo>
                  <a:cubicBezTo>
                    <a:pt x="411734" y="553155"/>
                    <a:pt x="414453" y="553155"/>
                    <a:pt x="422612" y="553155"/>
                  </a:cubicBezTo>
                  <a:cubicBezTo>
                    <a:pt x="436211" y="553155"/>
                    <a:pt x="438930" y="577632"/>
                    <a:pt x="438930" y="588511"/>
                  </a:cubicBezTo>
                  <a:cubicBezTo>
                    <a:pt x="438930" y="612988"/>
                    <a:pt x="438930" y="623866"/>
                    <a:pt x="436211" y="645624"/>
                  </a:cubicBezTo>
                  <a:cubicBezTo>
                    <a:pt x="433491" y="648343"/>
                    <a:pt x="433491" y="648343"/>
                    <a:pt x="433491" y="651063"/>
                  </a:cubicBezTo>
                  <a:lnTo>
                    <a:pt x="433491" y="651063"/>
                  </a:lnTo>
                  <a:close/>
                </a:path>
              </a:pathLst>
            </a:custGeom>
            <a:grpFill/>
            <a:ln w="271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BA4167D-13BE-4368-9C93-86A0A7BA3944}"/>
                </a:ext>
              </a:extLst>
            </p:cNvPr>
            <p:cNvSpPr/>
            <p:nvPr/>
          </p:nvSpPr>
          <p:spPr>
            <a:xfrm>
              <a:off x="7912732" y="4250336"/>
              <a:ext cx="465062" cy="658157"/>
            </a:xfrm>
            <a:custGeom>
              <a:avLst/>
              <a:gdLst>
                <a:gd name="connsiteX0" fmla="*/ 193096 w 465062"/>
                <a:gd name="connsiteY0" fmla="*/ 59832 h 658157"/>
                <a:gd name="connsiteX1" fmla="*/ 193096 w 465062"/>
                <a:gd name="connsiteY1" fmla="*/ 114226 h 658157"/>
                <a:gd name="connsiteX2" fmla="*/ 198536 w 465062"/>
                <a:gd name="connsiteY2" fmla="*/ 209414 h 658157"/>
                <a:gd name="connsiteX3" fmla="*/ 201255 w 465062"/>
                <a:gd name="connsiteY3" fmla="*/ 282845 h 658157"/>
                <a:gd name="connsiteX4" fmla="*/ 203975 w 465062"/>
                <a:gd name="connsiteY4" fmla="*/ 315481 h 658157"/>
                <a:gd name="connsiteX5" fmla="*/ 203975 w 465062"/>
                <a:gd name="connsiteY5" fmla="*/ 320920 h 658157"/>
                <a:gd name="connsiteX6" fmla="*/ 212134 w 465062"/>
                <a:gd name="connsiteY6" fmla="*/ 329079 h 658157"/>
                <a:gd name="connsiteX7" fmla="*/ 223013 w 465062"/>
                <a:gd name="connsiteY7" fmla="*/ 329079 h 658157"/>
                <a:gd name="connsiteX8" fmla="*/ 239331 w 465062"/>
                <a:gd name="connsiteY8" fmla="*/ 329079 h 658157"/>
                <a:gd name="connsiteX9" fmla="*/ 280126 w 465062"/>
                <a:gd name="connsiteY9" fmla="*/ 312761 h 658157"/>
                <a:gd name="connsiteX10" fmla="*/ 296443 w 465062"/>
                <a:gd name="connsiteY10" fmla="*/ 288284 h 658157"/>
                <a:gd name="connsiteX11" fmla="*/ 304602 w 465062"/>
                <a:gd name="connsiteY11" fmla="*/ 258368 h 658157"/>
                <a:gd name="connsiteX12" fmla="*/ 312761 w 465062"/>
                <a:gd name="connsiteY12" fmla="*/ 225732 h 658157"/>
                <a:gd name="connsiteX13" fmla="*/ 315481 w 465062"/>
                <a:gd name="connsiteY13" fmla="*/ 195816 h 658157"/>
                <a:gd name="connsiteX14" fmla="*/ 318201 w 465062"/>
                <a:gd name="connsiteY14" fmla="*/ 168619 h 658157"/>
                <a:gd name="connsiteX15" fmla="*/ 312761 w 465062"/>
                <a:gd name="connsiteY15" fmla="*/ 135983 h 658157"/>
                <a:gd name="connsiteX16" fmla="*/ 312761 w 465062"/>
                <a:gd name="connsiteY16" fmla="*/ 122385 h 658157"/>
                <a:gd name="connsiteX17" fmla="*/ 293724 w 465062"/>
                <a:gd name="connsiteY17" fmla="*/ 84309 h 658157"/>
                <a:gd name="connsiteX18" fmla="*/ 280126 w 465062"/>
                <a:gd name="connsiteY18" fmla="*/ 73430 h 658157"/>
                <a:gd name="connsiteX19" fmla="*/ 258368 w 465062"/>
                <a:gd name="connsiteY19" fmla="*/ 62552 h 658157"/>
                <a:gd name="connsiteX20" fmla="*/ 217573 w 465062"/>
                <a:gd name="connsiteY20" fmla="*/ 59832 h 658157"/>
                <a:gd name="connsiteX21" fmla="*/ 111506 w 465062"/>
                <a:gd name="connsiteY21" fmla="*/ 0 h 658157"/>
                <a:gd name="connsiteX22" fmla="*/ 127824 w 465062"/>
                <a:gd name="connsiteY22" fmla="*/ 0 h 658157"/>
                <a:gd name="connsiteX23" fmla="*/ 157741 w 465062"/>
                <a:gd name="connsiteY23" fmla="*/ 5440 h 658157"/>
                <a:gd name="connsiteX24" fmla="*/ 179497 w 465062"/>
                <a:gd name="connsiteY24" fmla="*/ 16318 h 658157"/>
                <a:gd name="connsiteX25" fmla="*/ 209414 w 465062"/>
                <a:gd name="connsiteY25" fmla="*/ 16318 h 658157"/>
                <a:gd name="connsiteX26" fmla="*/ 247489 w 465062"/>
                <a:gd name="connsiteY26" fmla="*/ 16318 h 658157"/>
                <a:gd name="connsiteX27" fmla="*/ 266527 w 465062"/>
                <a:gd name="connsiteY27" fmla="*/ 16318 h 658157"/>
                <a:gd name="connsiteX28" fmla="*/ 312761 w 465062"/>
                <a:gd name="connsiteY28" fmla="*/ 27197 h 658157"/>
                <a:gd name="connsiteX29" fmla="*/ 337238 w 465062"/>
                <a:gd name="connsiteY29" fmla="*/ 38075 h 658157"/>
                <a:gd name="connsiteX30" fmla="*/ 364434 w 465062"/>
                <a:gd name="connsiteY30" fmla="*/ 54393 h 658157"/>
                <a:gd name="connsiteX31" fmla="*/ 386192 w 465062"/>
                <a:gd name="connsiteY31" fmla="*/ 73431 h 658157"/>
                <a:gd name="connsiteX32" fmla="*/ 407949 w 465062"/>
                <a:gd name="connsiteY32" fmla="*/ 103347 h 658157"/>
                <a:gd name="connsiteX33" fmla="*/ 416108 w 465062"/>
                <a:gd name="connsiteY33" fmla="*/ 141422 h 658157"/>
                <a:gd name="connsiteX34" fmla="*/ 418828 w 465062"/>
                <a:gd name="connsiteY34" fmla="*/ 163179 h 658157"/>
                <a:gd name="connsiteX35" fmla="*/ 418828 w 465062"/>
                <a:gd name="connsiteY35" fmla="*/ 171339 h 658157"/>
                <a:gd name="connsiteX36" fmla="*/ 421547 w 465062"/>
                <a:gd name="connsiteY36" fmla="*/ 187656 h 658157"/>
                <a:gd name="connsiteX37" fmla="*/ 418828 w 465062"/>
                <a:gd name="connsiteY37" fmla="*/ 206694 h 658157"/>
                <a:gd name="connsiteX38" fmla="*/ 416108 w 465062"/>
                <a:gd name="connsiteY38" fmla="*/ 233891 h 658157"/>
                <a:gd name="connsiteX39" fmla="*/ 405229 w 465062"/>
                <a:gd name="connsiteY39" fmla="*/ 263807 h 658157"/>
                <a:gd name="connsiteX40" fmla="*/ 394351 w 465062"/>
                <a:gd name="connsiteY40" fmla="*/ 274686 h 658157"/>
                <a:gd name="connsiteX41" fmla="*/ 388912 w 465062"/>
                <a:gd name="connsiteY41" fmla="*/ 285564 h 658157"/>
                <a:gd name="connsiteX42" fmla="*/ 369874 w 465062"/>
                <a:gd name="connsiteY42" fmla="*/ 304602 h 658157"/>
                <a:gd name="connsiteX43" fmla="*/ 358995 w 465062"/>
                <a:gd name="connsiteY43" fmla="*/ 310041 h 658157"/>
                <a:gd name="connsiteX44" fmla="*/ 348117 w 465062"/>
                <a:gd name="connsiteY44" fmla="*/ 320920 h 658157"/>
                <a:gd name="connsiteX45" fmla="*/ 326359 w 465062"/>
                <a:gd name="connsiteY45" fmla="*/ 339957 h 658157"/>
                <a:gd name="connsiteX46" fmla="*/ 312761 w 465062"/>
                <a:gd name="connsiteY46" fmla="*/ 353555 h 658157"/>
                <a:gd name="connsiteX47" fmla="*/ 337238 w 465062"/>
                <a:gd name="connsiteY47" fmla="*/ 380752 h 658157"/>
                <a:gd name="connsiteX48" fmla="*/ 358995 w 465062"/>
                <a:gd name="connsiteY48" fmla="*/ 421547 h 658157"/>
                <a:gd name="connsiteX49" fmla="*/ 372593 w 465062"/>
                <a:gd name="connsiteY49" fmla="*/ 459622 h 658157"/>
                <a:gd name="connsiteX50" fmla="*/ 386192 w 465062"/>
                <a:gd name="connsiteY50" fmla="*/ 514015 h 658157"/>
                <a:gd name="connsiteX51" fmla="*/ 407949 w 465062"/>
                <a:gd name="connsiteY51" fmla="*/ 568408 h 658157"/>
                <a:gd name="connsiteX52" fmla="*/ 421547 w 465062"/>
                <a:gd name="connsiteY52" fmla="*/ 598324 h 658157"/>
                <a:gd name="connsiteX53" fmla="*/ 451463 w 465062"/>
                <a:gd name="connsiteY53" fmla="*/ 628241 h 658157"/>
                <a:gd name="connsiteX54" fmla="*/ 465062 w 465062"/>
                <a:gd name="connsiteY54" fmla="*/ 644559 h 658157"/>
                <a:gd name="connsiteX55" fmla="*/ 462342 w 465062"/>
                <a:gd name="connsiteY55" fmla="*/ 649998 h 658157"/>
                <a:gd name="connsiteX56" fmla="*/ 437865 w 465062"/>
                <a:gd name="connsiteY56" fmla="*/ 658157 h 658157"/>
                <a:gd name="connsiteX57" fmla="*/ 361715 w 465062"/>
                <a:gd name="connsiteY57" fmla="*/ 622801 h 658157"/>
                <a:gd name="connsiteX58" fmla="*/ 320920 w 465062"/>
                <a:gd name="connsiteY58" fmla="*/ 565689 h 658157"/>
                <a:gd name="connsiteX59" fmla="*/ 304602 w 465062"/>
                <a:gd name="connsiteY59" fmla="*/ 530333 h 658157"/>
                <a:gd name="connsiteX60" fmla="*/ 293723 w 465062"/>
                <a:gd name="connsiteY60" fmla="*/ 497697 h 658157"/>
                <a:gd name="connsiteX61" fmla="*/ 282845 w 465062"/>
                <a:gd name="connsiteY61" fmla="*/ 462342 h 658157"/>
                <a:gd name="connsiteX62" fmla="*/ 269246 w 465062"/>
                <a:gd name="connsiteY62" fmla="*/ 424267 h 658157"/>
                <a:gd name="connsiteX63" fmla="*/ 255648 w 465062"/>
                <a:gd name="connsiteY63" fmla="*/ 391631 h 658157"/>
                <a:gd name="connsiteX64" fmla="*/ 236610 w 465062"/>
                <a:gd name="connsiteY64" fmla="*/ 367154 h 658157"/>
                <a:gd name="connsiteX65" fmla="*/ 217573 w 465062"/>
                <a:gd name="connsiteY65" fmla="*/ 361714 h 658157"/>
                <a:gd name="connsiteX66" fmla="*/ 201255 w 465062"/>
                <a:gd name="connsiteY66" fmla="*/ 361714 h 658157"/>
                <a:gd name="connsiteX67" fmla="*/ 198535 w 465062"/>
                <a:gd name="connsiteY67" fmla="*/ 367154 h 658157"/>
                <a:gd name="connsiteX68" fmla="*/ 201255 w 465062"/>
                <a:gd name="connsiteY68" fmla="*/ 388911 h 658157"/>
                <a:gd name="connsiteX69" fmla="*/ 198535 w 465062"/>
                <a:gd name="connsiteY69" fmla="*/ 426986 h 658157"/>
                <a:gd name="connsiteX70" fmla="*/ 203975 w 465062"/>
                <a:gd name="connsiteY70" fmla="*/ 478660 h 658157"/>
                <a:gd name="connsiteX71" fmla="*/ 198535 w 465062"/>
                <a:gd name="connsiteY71" fmla="*/ 552090 h 658157"/>
                <a:gd name="connsiteX72" fmla="*/ 195816 w 465062"/>
                <a:gd name="connsiteY72" fmla="*/ 576567 h 658157"/>
                <a:gd name="connsiteX73" fmla="*/ 198535 w 465062"/>
                <a:gd name="connsiteY73" fmla="*/ 592885 h 658157"/>
                <a:gd name="connsiteX74" fmla="*/ 233891 w 465062"/>
                <a:gd name="connsiteY74" fmla="*/ 592885 h 658157"/>
                <a:gd name="connsiteX75" fmla="*/ 271966 w 465062"/>
                <a:gd name="connsiteY75" fmla="*/ 611923 h 658157"/>
                <a:gd name="connsiteX76" fmla="*/ 266527 w 465062"/>
                <a:gd name="connsiteY76" fmla="*/ 628241 h 658157"/>
                <a:gd name="connsiteX77" fmla="*/ 250209 w 465062"/>
                <a:gd name="connsiteY77" fmla="*/ 636400 h 658157"/>
                <a:gd name="connsiteX78" fmla="*/ 228451 w 465062"/>
                <a:gd name="connsiteY78" fmla="*/ 639119 h 658157"/>
                <a:gd name="connsiteX79" fmla="*/ 187657 w 465062"/>
                <a:gd name="connsiteY79" fmla="*/ 639119 h 658157"/>
                <a:gd name="connsiteX80" fmla="*/ 152301 w 465062"/>
                <a:gd name="connsiteY80" fmla="*/ 652717 h 658157"/>
                <a:gd name="connsiteX81" fmla="*/ 133263 w 465062"/>
                <a:gd name="connsiteY81" fmla="*/ 655437 h 658157"/>
                <a:gd name="connsiteX82" fmla="*/ 122385 w 465062"/>
                <a:gd name="connsiteY82" fmla="*/ 652717 h 658157"/>
                <a:gd name="connsiteX83" fmla="*/ 97908 w 465062"/>
                <a:gd name="connsiteY83" fmla="*/ 639119 h 658157"/>
                <a:gd name="connsiteX84" fmla="*/ 70711 w 465062"/>
                <a:gd name="connsiteY84" fmla="*/ 639119 h 658157"/>
                <a:gd name="connsiteX85" fmla="*/ 46234 w 465062"/>
                <a:gd name="connsiteY85" fmla="*/ 639119 h 658157"/>
                <a:gd name="connsiteX86" fmla="*/ 19038 w 465062"/>
                <a:gd name="connsiteY86" fmla="*/ 630960 h 658157"/>
                <a:gd name="connsiteX87" fmla="*/ 2720 w 465062"/>
                <a:gd name="connsiteY87" fmla="*/ 614642 h 658157"/>
                <a:gd name="connsiteX88" fmla="*/ 8159 w 465062"/>
                <a:gd name="connsiteY88" fmla="*/ 606483 h 658157"/>
                <a:gd name="connsiteX89" fmla="*/ 29916 w 465062"/>
                <a:gd name="connsiteY89" fmla="*/ 598324 h 658157"/>
                <a:gd name="connsiteX90" fmla="*/ 76151 w 465062"/>
                <a:gd name="connsiteY90" fmla="*/ 592885 h 658157"/>
                <a:gd name="connsiteX91" fmla="*/ 73431 w 465062"/>
                <a:gd name="connsiteY91" fmla="*/ 573848 h 658157"/>
                <a:gd name="connsiteX92" fmla="*/ 70711 w 465062"/>
                <a:gd name="connsiteY92" fmla="*/ 500417 h 658157"/>
                <a:gd name="connsiteX93" fmla="*/ 73431 w 465062"/>
                <a:gd name="connsiteY93" fmla="*/ 437865 h 658157"/>
                <a:gd name="connsiteX94" fmla="*/ 70711 w 465062"/>
                <a:gd name="connsiteY94" fmla="*/ 369873 h 658157"/>
                <a:gd name="connsiteX95" fmla="*/ 70711 w 465062"/>
                <a:gd name="connsiteY95" fmla="*/ 293723 h 658157"/>
                <a:gd name="connsiteX96" fmla="*/ 73431 w 465062"/>
                <a:gd name="connsiteY96" fmla="*/ 212133 h 658157"/>
                <a:gd name="connsiteX97" fmla="*/ 76151 w 465062"/>
                <a:gd name="connsiteY97" fmla="*/ 155021 h 658157"/>
                <a:gd name="connsiteX98" fmla="*/ 76151 w 465062"/>
                <a:gd name="connsiteY98" fmla="*/ 119665 h 658157"/>
                <a:gd name="connsiteX99" fmla="*/ 78870 w 465062"/>
                <a:gd name="connsiteY99" fmla="*/ 84310 h 658157"/>
                <a:gd name="connsiteX100" fmla="*/ 76151 w 465062"/>
                <a:gd name="connsiteY100" fmla="*/ 62552 h 658157"/>
                <a:gd name="connsiteX101" fmla="*/ 67992 w 465062"/>
                <a:gd name="connsiteY101" fmla="*/ 62552 h 658157"/>
                <a:gd name="connsiteX102" fmla="*/ 43515 w 465062"/>
                <a:gd name="connsiteY102" fmla="*/ 62552 h 658157"/>
                <a:gd name="connsiteX103" fmla="*/ 16318 w 465062"/>
                <a:gd name="connsiteY103" fmla="*/ 57113 h 658157"/>
                <a:gd name="connsiteX104" fmla="*/ 0 w 465062"/>
                <a:gd name="connsiteY104" fmla="*/ 40795 h 658157"/>
                <a:gd name="connsiteX105" fmla="*/ 5439 w 465062"/>
                <a:gd name="connsiteY105" fmla="*/ 32636 h 658157"/>
                <a:gd name="connsiteX106" fmla="*/ 27197 w 465062"/>
                <a:gd name="connsiteY106" fmla="*/ 24477 h 658157"/>
                <a:gd name="connsiteX107" fmla="*/ 76151 w 465062"/>
                <a:gd name="connsiteY107" fmla="*/ 19038 h 658157"/>
                <a:gd name="connsiteX108" fmla="*/ 78870 w 465062"/>
                <a:gd name="connsiteY108" fmla="*/ 13598 h 658157"/>
                <a:gd name="connsiteX109" fmla="*/ 95188 w 465062"/>
                <a:gd name="connsiteY109" fmla="*/ 5440 h 658157"/>
                <a:gd name="connsiteX110" fmla="*/ 111506 w 465062"/>
                <a:gd name="connsiteY110" fmla="*/ 0 h 658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465062" h="658157">
                  <a:moveTo>
                    <a:pt x="193096" y="59832"/>
                  </a:moveTo>
                  <a:cubicBezTo>
                    <a:pt x="193096" y="73430"/>
                    <a:pt x="193096" y="89748"/>
                    <a:pt x="193096" y="114226"/>
                  </a:cubicBezTo>
                  <a:cubicBezTo>
                    <a:pt x="193096" y="144142"/>
                    <a:pt x="195816" y="176778"/>
                    <a:pt x="198536" y="209414"/>
                  </a:cubicBezTo>
                  <a:cubicBezTo>
                    <a:pt x="198536" y="247489"/>
                    <a:pt x="201255" y="277406"/>
                    <a:pt x="201255" y="282845"/>
                  </a:cubicBezTo>
                  <a:cubicBezTo>
                    <a:pt x="201255" y="293723"/>
                    <a:pt x="203975" y="304602"/>
                    <a:pt x="203975" y="315481"/>
                  </a:cubicBezTo>
                  <a:cubicBezTo>
                    <a:pt x="203975" y="318200"/>
                    <a:pt x="203975" y="318200"/>
                    <a:pt x="203975" y="320920"/>
                  </a:cubicBezTo>
                  <a:cubicBezTo>
                    <a:pt x="203975" y="326359"/>
                    <a:pt x="206695" y="329079"/>
                    <a:pt x="212134" y="329079"/>
                  </a:cubicBezTo>
                  <a:cubicBezTo>
                    <a:pt x="214854" y="329079"/>
                    <a:pt x="220293" y="329079"/>
                    <a:pt x="223013" y="329079"/>
                  </a:cubicBezTo>
                  <a:cubicBezTo>
                    <a:pt x="228452" y="329079"/>
                    <a:pt x="233891" y="329079"/>
                    <a:pt x="239331" y="329079"/>
                  </a:cubicBezTo>
                  <a:cubicBezTo>
                    <a:pt x="252929" y="329079"/>
                    <a:pt x="271967" y="323640"/>
                    <a:pt x="280126" y="312761"/>
                  </a:cubicBezTo>
                  <a:cubicBezTo>
                    <a:pt x="288284" y="304602"/>
                    <a:pt x="291004" y="299163"/>
                    <a:pt x="296443" y="288284"/>
                  </a:cubicBezTo>
                  <a:cubicBezTo>
                    <a:pt x="299163" y="277406"/>
                    <a:pt x="301883" y="269247"/>
                    <a:pt x="304602" y="258368"/>
                  </a:cubicBezTo>
                  <a:cubicBezTo>
                    <a:pt x="307322" y="244770"/>
                    <a:pt x="310042" y="239330"/>
                    <a:pt x="312761" y="225732"/>
                  </a:cubicBezTo>
                  <a:cubicBezTo>
                    <a:pt x="315481" y="212134"/>
                    <a:pt x="315481" y="209414"/>
                    <a:pt x="315481" y="195816"/>
                  </a:cubicBezTo>
                  <a:cubicBezTo>
                    <a:pt x="315481" y="179498"/>
                    <a:pt x="315481" y="184937"/>
                    <a:pt x="318201" y="168619"/>
                  </a:cubicBezTo>
                  <a:cubicBezTo>
                    <a:pt x="312761" y="152302"/>
                    <a:pt x="312761" y="149582"/>
                    <a:pt x="312761" y="135983"/>
                  </a:cubicBezTo>
                  <a:cubicBezTo>
                    <a:pt x="312761" y="133264"/>
                    <a:pt x="312761" y="127825"/>
                    <a:pt x="312761" y="122385"/>
                  </a:cubicBezTo>
                  <a:cubicBezTo>
                    <a:pt x="312761" y="111507"/>
                    <a:pt x="301883" y="95188"/>
                    <a:pt x="293724" y="84309"/>
                  </a:cubicBezTo>
                  <a:cubicBezTo>
                    <a:pt x="288284" y="78870"/>
                    <a:pt x="285565" y="76150"/>
                    <a:pt x="280126" y="73430"/>
                  </a:cubicBezTo>
                  <a:cubicBezTo>
                    <a:pt x="271967" y="67991"/>
                    <a:pt x="266527" y="65271"/>
                    <a:pt x="258368" y="62552"/>
                  </a:cubicBezTo>
                  <a:cubicBezTo>
                    <a:pt x="244770" y="59832"/>
                    <a:pt x="228452" y="59832"/>
                    <a:pt x="217573" y="59832"/>
                  </a:cubicBezTo>
                  <a:close/>
                  <a:moveTo>
                    <a:pt x="111506" y="0"/>
                  </a:moveTo>
                  <a:cubicBezTo>
                    <a:pt x="114226" y="0"/>
                    <a:pt x="122385" y="0"/>
                    <a:pt x="127824" y="0"/>
                  </a:cubicBezTo>
                  <a:cubicBezTo>
                    <a:pt x="135983" y="0"/>
                    <a:pt x="146862" y="2720"/>
                    <a:pt x="157741" y="5440"/>
                  </a:cubicBezTo>
                  <a:cubicBezTo>
                    <a:pt x="168619" y="8159"/>
                    <a:pt x="176778" y="10879"/>
                    <a:pt x="179497" y="16318"/>
                  </a:cubicBezTo>
                  <a:cubicBezTo>
                    <a:pt x="193096" y="16318"/>
                    <a:pt x="201255" y="16318"/>
                    <a:pt x="209414" y="16318"/>
                  </a:cubicBezTo>
                  <a:cubicBezTo>
                    <a:pt x="220292" y="16318"/>
                    <a:pt x="231171" y="16318"/>
                    <a:pt x="247489" y="16318"/>
                  </a:cubicBezTo>
                  <a:cubicBezTo>
                    <a:pt x="250209" y="16318"/>
                    <a:pt x="258368" y="16318"/>
                    <a:pt x="266527" y="16318"/>
                  </a:cubicBezTo>
                  <a:cubicBezTo>
                    <a:pt x="277405" y="16318"/>
                    <a:pt x="291004" y="21758"/>
                    <a:pt x="312761" y="27197"/>
                  </a:cubicBezTo>
                  <a:cubicBezTo>
                    <a:pt x="320920" y="29917"/>
                    <a:pt x="329079" y="35356"/>
                    <a:pt x="337238" y="38075"/>
                  </a:cubicBezTo>
                  <a:cubicBezTo>
                    <a:pt x="342677" y="40795"/>
                    <a:pt x="353556" y="48954"/>
                    <a:pt x="364434" y="54393"/>
                  </a:cubicBezTo>
                  <a:cubicBezTo>
                    <a:pt x="375313" y="62552"/>
                    <a:pt x="386192" y="67992"/>
                    <a:pt x="386192" y="73431"/>
                  </a:cubicBezTo>
                  <a:cubicBezTo>
                    <a:pt x="391631" y="84310"/>
                    <a:pt x="402510" y="92469"/>
                    <a:pt x="407949" y="103347"/>
                  </a:cubicBezTo>
                  <a:cubicBezTo>
                    <a:pt x="413388" y="116945"/>
                    <a:pt x="416108" y="130544"/>
                    <a:pt x="416108" y="141422"/>
                  </a:cubicBezTo>
                  <a:cubicBezTo>
                    <a:pt x="416108" y="152301"/>
                    <a:pt x="418828" y="157740"/>
                    <a:pt x="418828" y="163179"/>
                  </a:cubicBezTo>
                  <a:cubicBezTo>
                    <a:pt x="418828" y="165899"/>
                    <a:pt x="418828" y="168619"/>
                    <a:pt x="418828" y="171339"/>
                  </a:cubicBezTo>
                  <a:cubicBezTo>
                    <a:pt x="418828" y="174058"/>
                    <a:pt x="421547" y="182217"/>
                    <a:pt x="421547" y="187656"/>
                  </a:cubicBezTo>
                  <a:cubicBezTo>
                    <a:pt x="421547" y="193096"/>
                    <a:pt x="418828" y="201255"/>
                    <a:pt x="418828" y="206694"/>
                  </a:cubicBezTo>
                  <a:cubicBezTo>
                    <a:pt x="418828" y="217573"/>
                    <a:pt x="418828" y="223012"/>
                    <a:pt x="416108" y="233891"/>
                  </a:cubicBezTo>
                  <a:cubicBezTo>
                    <a:pt x="413388" y="244769"/>
                    <a:pt x="410668" y="255648"/>
                    <a:pt x="405229" y="263807"/>
                  </a:cubicBezTo>
                  <a:cubicBezTo>
                    <a:pt x="402510" y="269246"/>
                    <a:pt x="397070" y="269246"/>
                    <a:pt x="394351" y="274686"/>
                  </a:cubicBezTo>
                  <a:cubicBezTo>
                    <a:pt x="391631" y="277405"/>
                    <a:pt x="391631" y="282844"/>
                    <a:pt x="388912" y="285564"/>
                  </a:cubicBezTo>
                  <a:cubicBezTo>
                    <a:pt x="383472" y="291003"/>
                    <a:pt x="375313" y="301882"/>
                    <a:pt x="369874" y="304602"/>
                  </a:cubicBezTo>
                  <a:cubicBezTo>
                    <a:pt x="367154" y="307321"/>
                    <a:pt x="361715" y="307321"/>
                    <a:pt x="358995" y="310041"/>
                  </a:cubicBezTo>
                  <a:cubicBezTo>
                    <a:pt x="356275" y="312761"/>
                    <a:pt x="350836" y="318200"/>
                    <a:pt x="348117" y="320920"/>
                  </a:cubicBezTo>
                  <a:cubicBezTo>
                    <a:pt x="339958" y="326359"/>
                    <a:pt x="334518" y="334518"/>
                    <a:pt x="326359" y="339957"/>
                  </a:cubicBezTo>
                  <a:cubicBezTo>
                    <a:pt x="320920" y="342677"/>
                    <a:pt x="312761" y="342677"/>
                    <a:pt x="312761" y="353555"/>
                  </a:cubicBezTo>
                  <a:cubicBezTo>
                    <a:pt x="312761" y="361714"/>
                    <a:pt x="334518" y="372593"/>
                    <a:pt x="337238" y="380752"/>
                  </a:cubicBezTo>
                  <a:cubicBezTo>
                    <a:pt x="345397" y="394350"/>
                    <a:pt x="353556" y="407948"/>
                    <a:pt x="358995" y="421547"/>
                  </a:cubicBezTo>
                  <a:cubicBezTo>
                    <a:pt x="364434" y="435145"/>
                    <a:pt x="367154" y="446024"/>
                    <a:pt x="372593" y="459622"/>
                  </a:cubicBezTo>
                  <a:cubicBezTo>
                    <a:pt x="378033" y="478660"/>
                    <a:pt x="383472" y="494978"/>
                    <a:pt x="386192" y="514015"/>
                  </a:cubicBezTo>
                  <a:cubicBezTo>
                    <a:pt x="391631" y="533053"/>
                    <a:pt x="402510" y="549371"/>
                    <a:pt x="407949" y="568408"/>
                  </a:cubicBezTo>
                  <a:cubicBezTo>
                    <a:pt x="410668" y="579287"/>
                    <a:pt x="416108" y="590165"/>
                    <a:pt x="421547" y="598324"/>
                  </a:cubicBezTo>
                  <a:cubicBezTo>
                    <a:pt x="435146" y="614642"/>
                    <a:pt x="443305" y="622801"/>
                    <a:pt x="451463" y="628241"/>
                  </a:cubicBezTo>
                  <a:cubicBezTo>
                    <a:pt x="456903" y="630960"/>
                    <a:pt x="465062" y="636400"/>
                    <a:pt x="465062" y="644559"/>
                  </a:cubicBezTo>
                  <a:cubicBezTo>
                    <a:pt x="465062" y="647278"/>
                    <a:pt x="465062" y="647278"/>
                    <a:pt x="462342" y="649998"/>
                  </a:cubicBezTo>
                  <a:cubicBezTo>
                    <a:pt x="456903" y="655437"/>
                    <a:pt x="446024" y="658157"/>
                    <a:pt x="437865" y="658157"/>
                  </a:cubicBezTo>
                  <a:cubicBezTo>
                    <a:pt x="413388" y="658157"/>
                    <a:pt x="378033" y="641839"/>
                    <a:pt x="361715" y="622801"/>
                  </a:cubicBezTo>
                  <a:cubicBezTo>
                    <a:pt x="345397" y="606483"/>
                    <a:pt x="334518" y="584726"/>
                    <a:pt x="320920" y="565689"/>
                  </a:cubicBezTo>
                  <a:cubicBezTo>
                    <a:pt x="315480" y="554810"/>
                    <a:pt x="310041" y="543931"/>
                    <a:pt x="304602" y="530333"/>
                  </a:cubicBezTo>
                  <a:cubicBezTo>
                    <a:pt x="299163" y="519454"/>
                    <a:pt x="296443" y="508576"/>
                    <a:pt x="293723" y="497697"/>
                  </a:cubicBezTo>
                  <a:cubicBezTo>
                    <a:pt x="291004" y="486819"/>
                    <a:pt x="288284" y="473220"/>
                    <a:pt x="282845" y="462342"/>
                  </a:cubicBezTo>
                  <a:cubicBezTo>
                    <a:pt x="280125" y="448743"/>
                    <a:pt x="274686" y="437865"/>
                    <a:pt x="269246" y="424267"/>
                  </a:cubicBezTo>
                  <a:cubicBezTo>
                    <a:pt x="266527" y="416108"/>
                    <a:pt x="261087" y="402509"/>
                    <a:pt x="255648" y="391631"/>
                  </a:cubicBezTo>
                  <a:cubicBezTo>
                    <a:pt x="250209" y="380752"/>
                    <a:pt x="244770" y="375313"/>
                    <a:pt x="236610" y="367154"/>
                  </a:cubicBezTo>
                  <a:cubicBezTo>
                    <a:pt x="231171" y="361714"/>
                    <a:pt x="223012" y="361714"/>
                    <a:pt x="217573" y="361714"/>
                  </a:cubicBezTo>
                  <a:cubicBezTo>
                    <a:pt x="212134" y="361714"/>
                    <a:pt x="206694" y="361714"/>
                    <a:pt x="201255" y="361714"/>
                  </a:cubicBezTo>
                  <a:cubicBezTo>
                    <a:pt x="198535" y="361714"/>
                    <a:pt x="198535" y="364434"/>
                    <a:pt x="198535" y="367154"/>
                  </a:cubicBezTo>
                  <a:cubicBezTo>
                    <a:pt x="198535" y="375313"/>
                    <a:pt x="201255" y="386191"/>
                    <a:pt x="201255" y="388911"/>
                  </a:cubicBezTo>
                  <a:cubicBezTo>
                    <a:pt x="201255" y="402509"/>
                    <a:pt x="198535" y="413388"/>
                    <a:pt x="198535" y="426986"/>
                  </a:cubicBezTo>
                  <a:cubicBezTo>
                    <a:pt x="198535" y="446024"/>
                    <a:pt x="203975" y="456902"/>
                    <a:pt x="203975" y="478660"/>
                  </a:cubicBezTo>
                  <a:cubicBezTo>
                    <a:pt x="203975" y="503136"/>
                    <a:pt x="201255" y="527613"/>
                    <a:pt x="198535" y="552090"/>
                  </a:cubicBezTo>
                  <a:cubicBezTo>
                    <a:pt x="198535" y="560249"/>
                    <a:pt x="195816" y="568408"/>
                    <a:pt x="195816" y="576567"/>
                  </a:cubicBezTo>
                  <a:cubicBezTo>
                    <a:pt x="195816" y="582006"/>
                    <a:pt x="195816" y="587446"/>
                    <a:pt x="198535" y="592885"/>
                  </a:cubicBezTo>
                  <a:cubicBezTo>
                    <a:pt x="212134" y="592885"/>
                    <a:pt x="225732" y="592885"/>
                    <a:pt x="233891" y="592885"/>
                  </a:cubicBezTo>
                  <a:cubicBezTo>
                    <a:pt x="247489" y="592885"/>
                    <a:pt x="271966" y="592885"/>
                    <a:pt x="271966" y="611923"/>
                  </a:cubicBezTo>
                  <a:cubicBezTo>
                    <a:pt x="271966" y="620082"/>
                    <a:pt x="269246" y="622801"/>
                    <a:pt x="266527" y="628241"/>
                  </a:cubicBezTo>
                  <a:cubicBezTo>
                    <a:pt x="261087" y="633680"/>
                    <a:pt x="255648" y="636400"/>
                    <a:pt x="250209" y="636400"/>
                  </a:cubicBezTo>
                  <a:cubicBezTo>
                    <a:pt x="239330" y="639119"/>
                    <a:pt x="233891" y="639119"/>
                    <a:pt x="228451" y="639119"/>
                  </a:cubicBezTo>
                  <a:cubicBezTo>
                    <a:pt x="223012" y="639119"/>
                    <a:pt x="206694" y="639119"/>
                    <a:pt x="187657" y="639119"/>
                  </a:cubicBezTo>
                  <a:cubicBezTo>
                    <a:pt x="176778" y="647278"/>
                    <a:pt x="163180" y="649998"/>
                    <a:pt x="152301" y="652717"/>
                  </a:cubicBezTo>
                  <a:cubicBezTo>
                    <a:pt x="146862" y="652717"/>
                    <a:pt x="138703" y="655437"/>
                    <a:pt x="133263" y="655437"/>
                  </a:cubicBezTo>
                  <a:cubicBezTo>
                    <a:pt x="130544" y="655437"/>
                    <a:pt x="125104" y="655437"/>
                    <a:pt x="122385" y="652717"/>
                  </a:cubicBezTo>
                  <a:cubicBezTo>
                    <a:pt x="114226" y="649998"/>
                    <a:pt x="103347" y="644559"/>
                    <a:pt x="97908" y="639119"/>
                  </a:cubicBezTo>
                  <a:cubicBezTo>
                    <a:pt x="87029" y="639119"/>
                    <a:pt x="78870" y="639119"/>
                    <a:pt x="70711" y="639119"/>
                  </a:cubicBezTo>
                  <a:cubicBezTo>
                    <a:pt x="62552" y="639119"/>
                    <a:pt x="54393" y="639119"/>
                    <a:pt x="46234" y="639119"/>
                  </a:cubicBezTo>
                  <a:cubicBezTo>
                    <a:pt x="38075" y="639119"/>
                    <a:pt x="27197" y="633680"/>
                    <a:pt x="19038" y="630960"/>
                  </a:cubicBezTo>
                  <a:cubicBezTo>
                    <a:pt x="10879" y="628241"/>
                    <a:pt x="2720" y="620082"/>
                    <a:pt x="2720" y="614642"/>
                  </a:cubicBezTo>
                  <a:cubicBezTo>
                    <a:pt x="2720" y="611923"/>
                    <a:pt x="2720" y="609203"/>
                    <a:pt x="8159" y="606483"/>
                  </a:cubicBezTo>
                  <a:cubicBezTo>
                    <a:pt x="13599" y="603764"/>
                    <a:pt x="24477" y="601044"/>
                    <a:pt x="29916" y="598324"/>
                  </a:cubicBezTo>
                  <a:cubicBezTo>
                    <a:pt x="43515" y="595605"/>
                    <a:pt x="62552" y="595605"/>
                    <a:pt x="76151" y="592885"/>
                  </a:cubicBezTo>
                  <a:cubicBezTo>
                    <a:pt x="76151" y="587446"/>
                    <a:pt x="73431" y="582006"/>
                    <a:pt x="73431" y="573848"/>
                  </a:cubicBezTo>
                  <a:cubicBezTo>
                    <a:pt x="73431" y="565689"/>
                    <a:pt x="70711" y="516735"/>
                    <a:pt x="70711" y="500417"/>
                  </a:cubicBezTo>
                  <a:cubicBezTo>
                    <a:pt x="70711" y="481379"/>
                    <a:pt x="73431" y="456902"/>
                    <a:pt x="73431" y="437865"/>
                  </a:cubicBezTo>
                  <a:cubicBezTo>
                    <a:pt x="73431" y="416108"/>
                    <a:pt x="70711" y="391631"/>
                    <a:pt x="70711" y="369873"/>
                  </a:cubicBezTo>
                  <a:cubicBezTo>
                    <a:pt x="70711" y="345397"/>
                    <a:pt x="70711" y="318200"/>
                    <a:pt x="70711" y="293723"/>
                  </a:cubicBezTo>
                  <a:cubicBezTo>
                    <a:pt x="70711" y="266526"/>
                    <a:pt x="73431" y="239330"/>
                    <a:pt x="73431" y="212133"/>
                  </a:cubicBezTo>
                  <a:cubicBezTo>
                    <a:pt x="73431" y="187656"/>
                    <a:pt x="76151" y="179498"/>
                    <a:pt x="76151" y="155021"/>
                  </a:cubicBezTo>
                  <a:cubicBezTo>
                    <a:pt x="76151" y="144142"/>
                    <a:pt x="76151" y="130544"/>
                    <a:pt x="76151" y="119665"/>
                  </a:cubicBezTo>
                  <a:cubicBezTo>
                    <a:pt x="76151" y="106067"/>
                    <a:pt x="78870" y="95188"/>
                    <a:pt x="78870" y="84310"/>
                  </a:cubicBezTo>
                  <a:cubicBezTo>
                    <a:pt x="78870" y="78870"/>
                    <a:pt x="78870" y="70711"/>
                    <a:pt x="76151" y="62552"/>
                  </a:cubicBezTo>
                  <a:cubicBezTo>
                    <a:pt x="76151" y="62552"/>
                    <a:pt x="73431" y="62552"/>
                    <a:pt x="67992" y="62552"/>
                  </a:cubicBezTo>
                  <a:cubicBezTo>
                    <a:pt x="59833" y="62552"/>
                    <a:pt x="51674" y="62552"/>
                    <a:pt x="43515" y="62552"/>
                  </a:cubicBezTo>
                  <a:cubicBezTo>
                    <a:pt x="35356" y="62552"/>
                    <a:pt x="24477" y="59833"/>
                    <a:pt x="16318" y="57113"/>
                  </a:cubicBezTo>
                  <a:cubicBezTo>
                    <a:pt x="8159" y="54393"/>
                    <a:pt x="0" y="43515"/>
                    <a:pt x="0" y="40795"/>
                  </a:cubicBezTo>
                  <a:cubicBezTo>
                    <a:pt x="0" y="38075"/>
                    <a:pt x="0" y="35356"/>
                    <a:pt x="5439" y="32636"/>
                  </a:cubicBezTo>
                  <a:cubicBezTo>
                    <a:pt x="10879" y="29917"/>
                    <a:pt x="21758" y="27197"/>
                    <a:pt x="27197" y="24477"/>
                  </a:cubicBezTo>
                  <a:cubicBezTo>
                    <a:pt x="46234" y="21758"/>
                    <a:pt x="62552" y="19038"/>
                    <a:pt x="76151" y="19038"/>
                  </a:cubicBezTo>
                  <a:cubicBezTo>
                    <a:pt x="76151" y="16318"/>
                    <a:pt x="78870" y="16318"/>
                    <a:pt x="78870" y="13598"/>
                  </a:cubicBezTo>
                  <a:cubicBezTo>
                    <a:pt x="84309" y="10879"/>
                    <a:pt x="89749" y="8159"/>
                    <a:pt x="95188" y="5440"/>
                  </a:cubicBezTo>
                  <a:cubicBezTo>
                    <a:pt x="100628" y="2720"/>
                    <a:pt x="106067" y="0"/>
                    <a:pt x="111506" y="0"/>
                  </a:cubicBezTo>
                  <a:close/>
                </a:path>
              </a:pathLst>
            </a:custGeom>
            <a:grpFill/>
            <a:ln w="271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CD57581-16D5-457C-AB8A-C39E91AF7848}"/>
                </a:ext>
              </a:extLst>
            </p:cNvPr>
            <p:cNvSpPr/>
            <p:nvPr/>
          </p:nvSpPr>
          <p:spPr>
            <a:xfrm>
              <a:off x="8346812" y="4186718"/>
              <a:ext cx="353556" cy="761503"/>
            </a:xfrm>
            <a:custGeom>
              <a:avLst/>
              <a:gdLst>
                <a:gd name="connsiteX0" fmla="*/ 283910 w 353555"/>
                <a:gd name="connsiteY0" fmla="*/ 672820 h 761503"/>
                <a:gd name="connsiteX1" fmla="*/ 321985 w 353555"/>
                <a:gd name="connsiteY1" fmla="*/ 689138 h 761503"/>
                <a:gd name="connsiteX2" fmla="*/ 316546 w 353555"/>
                <a:gd name="connsiteY2" fmla="*/ 705456 h 761503"/>
                <a:gd name="connsiteX3" fmla="*/ 300228 w 353555"/>
                <a:gd name="connsiteY3" fmla="*/ 713615 h 761503"/>
                <a:gd name="connsiteX4" fmla="*/ 278471 w 353555"/>
                <a:gd name="connsiteY4" fmla="*/ 716335 h 761503"/>
                <a:gd name="connsiteX5" fmla="*/ 237676 w 353555"/>
                <a:gd name="connsiteY5" fmla="*/ 716335 h 761503"/>
                <a:gd name="connsiteX6" fmla="*/ 180563 w 353555"/>
                <a:gd name="connsiteY6" fmla="*/ 719054 h 761503"/>
                <a:gd name="connsiteX7" fmla="*/ 126170 w 353555"/>
                <a:gd name="connsiteY7" fmla="*/ 719054 h 761503"/>
                <a:gd name="connsiteX8" fmla="*/ 101693 w 353555"/>
                <a:gd name="connsiteY8" fmla="*/ 719054 h 761503"/>
                <a:gd name="connsiteX9" fmla="*/ 74496 w 353555"/>
                <a:gd name="connsiteY9" fmla="*/ 713615 h 761503"/>
                <a:gd name="connsiteX10" fmla="*/ 58178 w 353555"/>
                <a:gd name="connsiteY10" fmla="*/ 697297 h 761503"/>
                <a:gd name="connsiteX11" fmla="*/ 63618 w 353555"/>
                <a:gd name="connsiteY11" fmla="*/ 689138 h 761503"/>
                <a:gd name="connsiteX12" fmla="*/ 85375 w 353555"/>
                <a:gd name="connsiteY12" fmla="*/ 680979 h 761503"/>
                <a:gd name="connsiteX13" fmla="*/ 131609 w 353555"/>
                <a:gd name="connsiteY13" fmla="*/ 675540 h 761503"/>
                <a:gd name="connsiteX14" fmla="*/ 142488 w 353555"/>
                <a:gd name="connsiteY14" fmla="*/ 675540 h 761503"/>
                <a:gd name="connsiteX15" fmla="*/ 131609 w 353555"/>
                <a:gd name="connsiteY15" fmla="*/ 653783 h 761503"/>
                <a:gd name="connsiteX16" fmla="*/ 128890 w 353555"/>
                <a:gd name="connsiteY16" fmla="*/ 640184 h 761503"/>
                <a:gd name="connsiteX17" fmla="*/ 128890 w 353555"/>
                <a:gd name="connsiteY17" fmla="*/ 629306 h 761503"/>
                <a:gd name="connsiteX18" fmla="*/ 128890 w 353555"/>
                <a:gd name="connsiteY18" fmla="*/ 621147 h 761503"/>
                <a:gd name="connsiteX19" fmla="*/ 128890 w 353555"/>
                <a:gd name="connsiteY19" fmla="*/ 593950 h 761503"/>
                <a:gd name="connsiteX20" fmla="*/ 128890 w 353555"/>
                <a:gd name="connsiteY20" fmla="*/ 583072 h 761503"/>
                <a:gd name="connsiteX21" fmla="*/ 128890 w 353555"/>
                <a:gd name="connsiteY21" fmla="*/ 436210 h 761503"/>
                <a:gd name="connsiteX22" fmla="*/ 128890 w 353555"/>
                <a:gd name="connsiteY22" fmla="*/ 357340 h 761503"/>
                <a:gd name="connsiteX23" fmla="*/ 131609 w 353555"/>
                <a:gd name="connsiteY23" fmla="*/ 289349 h 761503"/>
                <a:gd name="connsiteX24" fmla="*/ 131609 w 353555"/>
                <a:gd name="connsiteY24" fmla="*/ 251274 h 761503"/>
                <a:gd name="connsiteX25" fmla="*/ 131609 w 353555"/>
                <a:gd name="connsiteY25" fmla="*/ 205040 h 761503"/>
                <a:gd name="connsiteX26" fmla="*/ 131609 w 353555"/>
                <a:gd name="connsiteY26" fmla="*/ 139768 h 761503"/>
                <a:gd name="connsiteX27" fmla="*/ 131609 w 353555"/>
                <a:gd name="connsiteY27" fmla="*/ 128889 h 761503"/>
                <a:gd name="connsiteX28" fmla="*/ 126170 w 353555"/>
                <a:gd name="connsiteY28" fmla="*/ 128889 h 761503"/>
                <a:gd name="connsiteX29" fmla="*/ 101693 w 353555"/>
                <a:gd name="connsiteY29" fmla="*/ 128889 h 761503"/>
                <a:gd name="connsiteX30" fmla="*/ 74496 w 353555"/>
                <a:gd name="connsiteY30" fmla="*/ 123450 h 761503"/>
                <a:gd name="connsiteX31" fmla="*/ 58178 w 353555"/>
                <a:gd name="connsiteY31" fmla="*/ 107132 h 761503"/>
                <a:gd name="connsiteX32" fmla="*/ 60898 w 353555"/>
                <a:gd name="connsiteY32" fmla="*/ 98973 h 761503"/>
                <a:gd name="connsiteX33" fmla="*/ 82655 w 353555"/>
                <a:gd name="connsiteY33" fmla="*/ 93534 h 761503"/>
                <a:gd name="connsiteX34" fmla="*/ 131609 w 353555"/>
                <a:gd name="connsiteY34" fmla="*/ 88094 h 761503"/>
                <a:gd name="connsiteX35" fmla="*/ 131609 w 353555"/>
                <a:gd name="connsiteY35" fmla="*/ 82655 h 761503"/>
                <a:gd name="connsiteX36" fmla="*/ 134329 w 353555"/>
                <a:gd name="connsiteY36" fmla="*/ 71776 h 761503"/>
                <a:gd name="connsiteX37" fmla="*/ 147927 w 353555"/>
                <a:gd name="connsiteY37" fmla="*/ 63617 h 761503"/>
                <a:gd name="connsiteX38" fmla="*/ 164245 w 353555"/>
                <a:gd name="connsiteY38" fmla="*/ 58178 h 761503"/>
                <a:gd name="connsiteX39" fmla="*/ 177843 w 353555"/>
                <a:gd name="connsiteY39" fmla="*/ 58178 h 761503"/>
                <a:gd name="connsiteX40" fmla="*/ 196881 w 353555"/>
                <a:gd name="connsiteY40" fmla="*/ 60898 h 761503"/>
                <a:gd name="connsiteX41" fmla="*/ 232237 w 353555"/>
                <a:gd name="connsiteY41" fmla="*/ 88094 h 761503"/>
                <a:gd name="connsiteX42" fmla="*/ 278471 w 353555"/>
                <a:gd name="connsiteY42" fmla="*/ 88094 h 761503"/>
                <a:gd name="connsiteX43" fmla="*/ 316546 w 353555"/>
                <a:gd name="connsiteY43" fmla="*/ 104412 h 761503"/>
                <a:gd name="connsiteX44" fmla="*/ 311107 w 353555"/>
                <a:gd name="connsiteY44" fmla="*/ 120730 h 761503"/>
                <a:gd name="connsiteX45" fmla="*/ 294789 w 353555"/>
                <a:gd name="connsiteY45" fmla="*/ 128889 h 761503"/>
                <a:gd name="connsiteX46" fmla="*/ 273032 w 353555"/>
                <a:gd name="connsiteY46" fmla="*/ 131609 h 761503"/>
                <a:gd name="connsiteX47" fmla="*/ 243115 w 353555"/>
                <a:gd name="connsiteY47" fmla="*/ 131609 h 761503"/>
                <a:gd name="connsiteX48" fmla="*/ 243115 w 353555"/>
                <a:gd name="connsiteY48" fmla="*/ 134329 h 761503"/>
                <a:gd name="connsiteX49" fmla="*/ 248554 w 353555"/>
                <a:gd name="connsiteY49" fmla="*/ 169684 h 761503"/>
                <a:gd name="connsiteX50" fmla="*/ 251274 w 353555"/>
                <a:gd name="connsiteY50" fmla="*/ 205040 h 761503"/>
                <a:gd name="connsiteX51" fmla="*/ 251274 w 353555"/>
                <a:gd name="connsiteY51" fmla="*/ 240395 h 761503"/>
                <a:gd name="connsiteX52" fmla="*/ 251274 w 353555"/>
                <a:gd name="connsiteY52" fmla="*/ 256713 h 761503"/>
                <a:gd name="connsiteX53" fmla="*/ 253994 w 353555"/>
                <a:gd name="connsiteY53" fmla="*/ 270311 h 761503"/>
                <a:gd name="connsiteX54" fmla="*/ 259433 w 353555"/>
                <a:gd name="connsiteY54" fmla="*/ 343742 h 761503"/>
                <a:gd name="connsiteX55" fmla="*/ 262153 w 353555"/>
                <a:gd name="connsiteY55" fmla="*/ 425332 h 761503"/>
                <a:gd name="connsiteX56" fmla="*/ 264872 w 353555"/>
                <a:gd name="connsiteY56" fmla="*/ 490603 h 761503"/>
                <a:gd name="connsiteX57" fmla="*/ 270312 w 353555"/>
                <a:gd name="connsiteY57" fmla="*/ 564034 h 761503"/>
                <a:gd name="connsiteX58" fmla="*/ 270312 w 353555"/>
                <a:gd name="connsiteY58" fmla="*/ 599390 h 761503"/>
                <a:gd name="connsiteX59" fmla="*/ 270312 w 353555"/>
                <a:gd name="connsiteY59" fmla="*/ 637465 h 761503"/>
                <a:gd name="connsiteX60" fmla="*/ 264872 w 353555"/>
                <a:gd name="connsiteY60" fmla="*/ 670101 h 761503"/>
                <a:gd name="connsiteX61" fmla="*/ 283910 w 353555"/>
                <a:gd name="connsiteY61" fmla="*/ 672820 h 761503"/>
                <a:gd name="connsiteX62" fmla="*/ 283910 w 353555"/>
                <a:gd name="connsiteY62" fmla="*/ 672820 h 761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53555" h="761503">
                  <a:moveTo>
                    <a:pt x="283910" y="672820"/>
                  </a:moveTo>
                  <a:cubicBezTo>
                    <a:pt x="297508" y="672820"/>
                    <a:pt x="321985" y="672820"/>
                    <a:pt x="321985" y="689138"/>
                  </a:cubicBezTo>
                  <a:cubicBezTo>
                    <a:pt x="321985" y="697297"/>
                    <a:pt x="319266" y="697297"/>
                    <a:pt x="316546" y="705456"/>
                  </a:cubicBezTo>
                  <a:cubicBezTo>
                    <a:pt x="311107" y="710895"/>
                    <a:pt x="305667" y="713615"/>
                    <a:pt x="300228" y="713615"/>
                  </a:cubicBezTo>
                  <a:cubicBezTo>
                    <a:pt x="292069" y="716335"/>
                    <a:pt x="283910" y="716335"/>
                    <a:pt x="278471" y="716335"/>
                  </a:cubicBezTo>
                  <a:cubicBezTo>
                    <a:pt x="275751" y="716335"/>
                    <a:pt x="256713" y="716335"/>
                    <a:pt x="237676" y="716335"/>
                  </a:cubicBezTo>
                  <a:cubicBezTo>
                    <a:pt x="213199" y="716335"/>
                    <a:pt x="186003" y="719054"/>
                    <a:pt x="180563" y="719054"/>
                  </a:cubicBezTo>
                  <a:cubicBezTo>
                    <a:pt x="166965" y="719054"/>
                    <a:pt x="142488" y="719054"/>
                    <a:pt x="126170" y="719054"/>
                  </a:cubicBezTo>
                  <a:cubicBezTo>
                    <a:pt x="118011" y="719054"/>
                    <a:pt x="109852" y="719054"/>
                    <a:pt x="101693" y="719054"/>
                  </a:cubicBezTo>
                  <a:cubicBezTo>
                    <a:pt x="93534" y="719054"/>
                    <a:pt x="82655" y="719054"/>
                    <a:pt x="74496" y="713615"/>
                  </a:cubicBezTo>
                  <a:cubicBezTo>
                    <a:pt x="66337" y="710895"/>
                    <a:pt x="58178" y="702736"/>
                    <a:pt x="58178" y="697297"/>
                  </a:cubicBezTo>
                  <a:cubicBezTo>
                    <a:pt x="58178" y="694578"/>
                    <a:pt x="58178" y="691858"/>
                    <a:pt x="63618" y="689138"/>
                  </a:cubicBezTo>
                  <a:cubicBezTo>
                    <a:pt x="69057" y="686418"/>
                    <a:pt x="79936" y="683699"/>
                    <a:pt x="85375" y="680979"/>
                  </a:cubicBezTo>
                  <a:cubicBezTo>
                    <a:pt x="104413" y="678260"/>
                    <a:pt x="123450" y="675540"/>
                    <a:pt x="131609" y="675540"/>
                  </a:cubicBezTo>
                  <a:cubicBezTo>
                    <a:pt x="134329" y="675540"/>
                    <a:pt x="137049" y="675540"/>
                    <a:pt x="142488" y="675540"/>
                  </a:cubicBezTo>
                  <a:cubicBezTo>
                    <a:pt x="134329" y="670101"/>
                    <a:pt x="131609" y="661942"/>
                    <a:pt x="131609" y="653783"/>
                  </a:cubicBezTo>
                  <a:cubicBezTo>
                    <a:pt x="131609" y="648343"/>
                    <a:pt x="131609" y="642904"/>
                    <a:pt x="128890" y="640184"/>
                  </a:cubicBezTo>
                  <a:cubicBezTo>
                    <a:pt x="128890" y="637465"/>
                    <a:pt x="128890" y="634745"/>
                    <a:pt x="128890" y="629306"/>
                  </a:cubicBezTo>
                  <a:cubicBezTo>
                    <a:pt x="128890" y="626586"/>
                    <a:pt x="128890" y="623867"/>
                    <a:pt x="128890" y="621147"/>
                  </a:cubicBezTo>
                  <a:cubicBezTo>
                    <a:pt x="128890" y="612988"/>
                    <a:pt x="128890" y="604829"/>
                    <a:pt x="128890" y="593950"/>
                  </a:cubicBezTo>
                  <a:cubicBezTo>
                    <a:pt x="128890" y="591231"/>
                    <a:pt x="128890" y="585791"/>
                    <a:pt x="128890" y="583072"/>
                  </a:cubicBezTo>
                  <a:cubicBezTo>
                    <a:pt x="128890" y="534118"/>
                    <a:pt x="131609" y="485164"/>
                    <a:pt x="128890" y="436210"/>
                  </a:cubicBezTo>
                  <a:cubicBezTo>
                    <a:pt x="128890" y="409014"/>
                    <a:pt x="128890" y="384537"/>
                    <a:pt x="128890" y="357340"/>
                  </a:cubicBezTo>
                  <a:cubicBezTo>
                    <a:pt x="128890" y="335583"/>
                    <a:pt x="131609" y="313826"/>
                    <a:pt x="131609" y="289349"/>
                  </a:cubicBezTo>
                  <a:cubicBezTo>
                    <a:pt x="131609" y="275751"/>
                    <a:pt x="131609" y="264872"/>
                    <a:pt x="131609" y="251274"/>
                  </a:cubicBezTo>
                  <a:cubicBezTo>
                    <a:pt x="131609" y="234956"/>
                    <a:pt x="131609" y="221357"/>
                    <a:pt x="131609" y="205040"/>
                  </a:cubicBezTo>
                  <a:cubicBezTo>
                    <a:pt x="131609" y="183282"/>
                    <a:pt x="131609" y="161525"/>
                    <a:pt x="131609" y="139768"/>
                  </a:cubicBezTo>
                  <a:cubicBezTo>
                    <a:pt x="131609" y="137048"/>
                    <a:pt x="131609" y="134329"/>
                    <a:pt x="131609" y="128889"/>
                  </a:cubicBezTo>
                  <a:cubicBezTo>
                    <a:pt x="128890" y="128889"/>
                    <a:pt x="126170" y="128889"/>
                    <a:pt x="126170" y="128889"/>
                  </a:cubicBezTo>
                  <a:cubicBezTo>
                    <a:pt x="118011" y="128889"/>
                    <a:pt x="109852" y="128889"/>
                    <a:pt x="101693" y="128889"/>
                  </a:cubicBezTo>
                  <a:cubicBezTo>
                    <a:pt x="93534" y="128889"/>
                    <a:pt x="82655" y="128889"/>
                    <a:pt x="74496" y="123450"/>
                  </a:cubicBezTo>
                  <a:cubicBezTo>
                    <a:pt x="66337" y="120730"/>
                    <a:pt x="58178" y="112571"/>
                    <a:pt x="58178" y="107132"/>
                  </a:cubicBezTo>
                  <a:cubicBezTo>
                    <a:pt x="58178" y="104412"/>
                    <a:pt x="58178" y="101693"/>
                    <a:pt x="60898" y="98973"/>
                  </a:cubicBezTo>
                  <a:cubicBezTo>
                    <a:pt x="63618" y="96253"/>
                    <a:pt x="77216" y="93534"/>
                    <a:pt x="82655" y="93534"/>
                  </a:cubicBezTo>
                  <a:cubicBezTo>
                    <a:pt x="98973" y="90814"/>
                    <a:pt x="123450" y="88094"/>
                    <a:pt x="131609" y="88094"/>
                  </a:cubicBezTo>
                  <a:cubicBezTo>
                    <a:pt x="131609" y="85375"/>
                    <a:pt x="131609" y="85375"/>
                    <a:pt x="131609" y="82655"/>
                  </a:cubicBezTo>
                  <a:cubicBezTo>
                    <a:pt x="131609" y="77216"/>
                    <a:pt x="131609" y="74496"/>
                    <a:pt x="134329" y="71776"/>
                  </a:cubicBezTo>
                  <a:cubicBezTo>
                    <a:pt x="137049" y="69057"/>
                    <a:pt x="145208" y="66337"/>
                    <a:pt x="147927" y="63617"/>
                  </a:cubicBezTo>
                  <a:cubicBezTo>
                    <a:pt x="153366" y="60898"/>
                    <a:pt x="158806" y="58178"/>
                    <a:pt x="164245" y="58178"/>
                  </a:cubicBezTo>
                  <a:cubicBezTo>
                    <a:pt x="169684" y="58178"/>
                    <a:pt x="175124" y="58178"/>
                    <a:pt x="177843" y="58178"/>
                  </a:cubicBezTo>
                  <a:cubicBezTo>
                    <a:pt x="183283" y="58178"/>
                    <a:pt x="191442" y="58178"/>
                    <a:pt x="196881" y="60898"/>
                  </a:cubicBezTo>
                  <a:cubicBezTo>
                    <a:pt x="213199" y="63617"/>
                    <a:pt x="224078" y="74496"/>
                    <a:pt x="232237" y="88094"/>
                  </a:cubicBezTo>
                  <a:cubicBezTo>
                    <a:pt x="253994" y="88094"/>
                    <a:pt x="270312" y="88094"/>
                    <a:pt x="278471" y="88094"/>
                  </a:cubicBezTo>
                  <a:cubicBezTo>
                    <a:pt x="292069" y="88094"/>
                    <a:pt x="316546" y="88094"/>
                    <a:pt x="316546" y="104412"/>
                  </a:cubicBezTo>
                  <a:cubicBezTo>
                    <a:pt x="316546" y="112571"/>
                    <a:pt x="313826" y="112571"/>
                    <a:pt x="311107" y="120730"/>
                  </a:cubicBezTo>
                  <a:cubicBezTo>
                    <a:pt x="305667" y="126170"/>
                    <a:pt x="300228" y="128889"/>
                    <a:pt x="294789" y="128889"/>
                  </a:cubicBezTo>
                  <a:cubicBezTo>
                    <a:pt x="286630" y="131609"/>
                    <a:pt x="278471" y="131609"/>
                    <a:pt x="273032" y="131609"/>
                  </a:cubicBezTo>
                  <a:cubicBezTo>
                    <a:pt x="270312" y="131609"/>
                    <a:pt x="259433" y="131609"/>
                    <a:pt x="243115" y="131609"/>
                  </a:cubicBezTo>
                  <a:lnTo>
                    <a:pt x="243115" y="134329"/>
                  </a:lnTo>
                  <a:cubicBezTo>
                    <a:pt x="245835" y="145207"/>
                    <a:pt x="245835" y="158805"/>
                    <a:pt x="248554" y="169684"/>
                  </a:cubicBezTo>
                  <a:cubicBezTo>
                    <a:pt x="251274" y="180563"/>
                    <a:pt x="251274" y="194161"/>
                    <a:pt x="251274" y="205040"/>
                  </a:cubicBezTo>
                  <a:cubicBezTo>
                    <a:pt x="251274" y="215918"/>
                    <a:pt x="251274" y="226797"/>
                    <a:pt x="251274" y="240395"/>
                  </a:cubicBezTo>
                  <a:cubicBezTo>
                    <a:pt x="251274" y="245834"/>
                    <a:pt x="251274" y="251274"/>
                    <a:pt x="251274" y="256713"/>
                  </a:cubicBezTo>
                  <a:cubicBezTo>
                    <a:pt x="251274" y="262152"/>
                    <a:pt x="251274" y="267592"/>
                    <a:pt x="253994" y="270311"/>
                  </a:cubicBezTo>
                  <a:cubicBezTo>
                    <a:pt x="256713" y="294788"/>
                    <a:pt x="256713" y="319265"/>
                    <a:pt x="259433" y="343742"/>
                  </a:cubicBezTo>
                  <a:cubicBezTo>
                    <a:pt x="259433" y="370939"/>
                    <a:pt x="262153" y="398135"/>
                    <a:pt x="262153" y="425332"/>
                  </a:cubicBezTo>
                  <a:cubicBezTo>
                    <a:pt x="262153" y="447089"/>
                    <a:pt x="262153" y="468846"/>
                    <a:pt x="264872" y="490603"/>
                  </a:cubicBezTo>
                  <a:cubicBezTo>
                    <a:pt x="264872" y="515080"/>
                    <a:pt x="270312" y="539557"/>
                    <a:pt x="270312" y="564034"/>
                  </a:cubicBezTo>
                  <a:cubicBezTo>
                    <a:pt x="270312" y="574913"/>
                    <a:pt x="270312" y="588511"/>
                    <a:pt x="270312" y="599390"/>
                  </a:cubicBezTo>
                  <a:cubicBezTo>
                    <a:pt x="270312" y="612988"/>
                    <a:pt x="270312" y="623867"/>
                    <a:pt x="270312" y="637465"/>
                  </a:cubicBezTo>
                  <a:cubicBezTo>
                    <a:pt x="270312" y="648343"/>
                    <a:pt x="270312" y="661942"/>
                    <a:pt x="264872" y="670101"/>
                  </a:cubicBezTo>
                  <a:cubicBezTo>
                    <a:pt x="273032" y="672820"/>
                    <a:pt x="278471" y="672820"/>
                    <a:pt x="283910" y="672820"/>
                  </a:cubicBezTo>
                  <a:lnTo>
                    <a:pt x="283910" y="672820"/>
                  </a:lnTo>
                  <a:close/>
                </a:path>
              </a:pathLst>
            </a:custGeom>
            <a:grpFill/>
            <a:ln w="271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9A128766-36EC-4898-BC9F-3A0ED7FC0E84}"/>
                </a:ext>
              </a:extLst>
            </p:cNvPr>
            <p:cNvSpPr/>
            <p:nvPr/>
          </p:nvSpPr>
          <p:spPr>
            <a:xfrm>
              <a:off x="8652924" y="4192158"/>
              <a:ext cx="516735" cy="788700"/>
            </a:xfrm>
            <a:custGeom>
              <a:avLst/>
              <a:gdLst>
                <a:gd name="connsiteX0" fmla="*/ 464616 w 516735"/>
                <a:gd name="connsiteY0" fmla="*/ 436210 h 788699"/>
                <a:gd name="connsiteX1" fmla="*/ 445578 w 516735"/>
                <a:gd name="connsiteY1" fmla="*/ 455248 h 788699"/>
                <a:gd name="connsiteX2" fmla="*/ 404783 w 516735"/>
                <a:gd name="connsiteY2" fmla="*/ 466126 h 788699"/>
                <a:gd name="connsiteX3" fmla="*/ 385746 w 516735"/>
                <a:gd name="connsiteY3" fmla="*/ 479725 h 788699"/>
                <a:gd name="connsiteX4" fmla="*/ 388466 w 516735"/>
                <a:gd name="connsiteY4" fmla="*/ 512361 h 788699"/>
                <a:gd name="connsiteX5" fmla="*/ 388466 w 516735"/>
                <a:gd name="connsiteY5" fmla="*/ 544997 h 788699"/>
                <a:gd name="connsiteX6" fmla="*/ 388466 w 516735"/>
                <a:gd name="connsiteY6" fmla="*/ 566754 h 788699"/>
                <a:gd name="connsiteX7" fmla="*/ 391185 w 516735"/>
                <a:gd name="connsiteY7" fmla="*/ 632026 h 788699"/>
                <a:gd name="connsiteX8" fmla="*/ 393905 w 516735"/>
                <a:gd name="connsiteY8" fmla="*/ 683699 h 788699"/>
                <a:gd name="connsiteX9" fmla="*/ 377587 w 516735"/>
                <a:gd name="connsiteY9" fmla="*/ 724494 h 788699"/>
                <a:gd name="connsiteX10" fmla="*/ 361269 w 516735"/>
                <a:gd name="connsiteY10" fmla="*/ 719054 h 788699"/>
                <a:gd name="connsiteX11" fmla="*/ 353110 w 516735"/>
                <a:gd name="connsiteY11" fmla="*/ 702737 h 788699"/>
                <a:gd name="connsiteX12" fmla="*/ 350390 w 516735"/>
                <a:gd name="connsiteY12" fmla="*/ 686419 h 788699"/>
                <a:gd name="connsiteX13" fmla="*/ 353110 w 516735"/>
                <a:gd name="connsiteY13" fmla="*/ 659222 h 788699"/>
                <a:gd name="connsiteX14" fmla="*/ 353110 w 516735"/>
                <a:gd name="connsiteY14" fmla="*/ 656502 h 788699"/>
                <a:gd name="connsiteX15" fmla="*/ 317754 w 516735"/>
                <a:gd name="connsiteY15" fmla="*/ 708176 h 788699"/>
                <a:gd name="connsiteX16" fmla="*/ 241604 w 516735"/>
                <a:gd name="connsiteY16" fmla="*/ 735372 h 788699"/>
                <a:gd name="connsiteX17" fmla="*/ 187211 w 516735"/>
                <a:gd name="connsiteY17" fmla="*/ 727214 h 788699"/>
                <a:gd name="connsiteX18" fmla="*/ 135537 w 516735"/>
                <a:gd name="connsiteY18" fmla="*/ 694578 h 788699"/>
                <a:gd name="connsiteX19" fmla="*/ 86583 w 516735"/>
                <a:gd name="connsiteY19" fmla="*/ 621147 h 788699"/>
                <a:gd name="connsiteX20" fmla="*/ 67546 w 516735"/>
                <a:gd name="connsiteY20" fmla="*/ 555875 h 788699"/>
                <a:gd name="connsiteX21" fmla="*/ 59387 w 516735"/>
                <a:gd name="connsiteY21" fmla="*/ 509641 h 788699"/>
                <a:gd name="connsiteX22" fmla="*/ 59387 w 516735"/>
                <a:gd name="connsiteY22" fmla="*/ 468846 h 788699"/>
                <a:gd name="connsiteX23" fmla="*/ 86583 w 516735"/>
                <a:gd name="connsiteY23" fmla="*/ 302947 h 788699"/>
                <a:gd name="connsiteX24" fmla="*/ 108341 w 516735"/>
                <a:gd name="connsiteY24" fmla="*/ 224077 h 788699"/>
                <a:gd name="connsiteX25" fmla="*/ 146416 w 516735"/>
                <a:gd name="connsiteY25" fmla="*/ 145207 h 788699"/>
                <a:gd name="connsiteX26" fmla="*/ 198090 w 516735"/>
                <a:gd name="connsiteY26" fmla="*/ 85375 h 788699"/>
                <a:gd name="connsiteX27" fmla="*/ 228006 w 516735"/>
                <a:gd name="connsiteY27" fmla="*/ 69057 h 788699"/>
                <a:gd name="connsiteX28" fmla="*/ 268801 w 516735"/>
                <a:gd name="connsiteY28" fmla="*/ 58178 h 788699"/>
                <a:gd name="connsiteX29" fmla="*/ 274240 w 516735"/>
                <a:gd name="connsiteY29" fmla="*/ 58178 h 788699"/>
                <a:gd name="connsiteX30" fmla="*/ 295997 w 516735"/>
                <a:gd name="connsiteY30" fmla="*/ 60898 h 788699"/>
                <a:gd name="connsiteX31" fmla="*/ 331353 w 516735"/>
                <a:gd name="connsiteY31" fmla="*/ 71776 h 788699"/>
                <a:gd name="connsiteX32" fmla="*/ 350390 w 516735"/>
                <a:gd name="connsiteY32" fmla="*/ 93534 h 788699"/>
                <a:gd name="connsiteX33" fmla="*/ 353110 w 516735"/>
                <a:gd name="connsiteY33" fmla="*/ 74496 h 788699"/>
                <a:gd name="connsiteX34" fmla="*/ 358549 w 516735"/>
                <a:gd name="connsiteY34" fmla="*/ 63618 h 788699"/>
                <a:gd name="connsiteX35" fmla="*/ 366708 w 516735"/>
                <a:gd name="connsiteY35" fmla="*/ 58178 h 788699"/>
                <a:gd name="connsiteX36" fmla="*/ 374867 w 516735"/>
                <a:gd name="connsiteY36" fmla="*/ 63618 h 788699"/>
                <a:gd name="connsiteX37" fmla="*/ 383027 w 516735"/>
                <a:gd name="connsiteY37" fmla="*/ 82655 h 788699"/>
                <a:gd name="connsiteX38" fmla="*/ 385746 w 516735"/>
                <a:gd name="connsiteY38" fmla="*/ 126170 h 788699"/>
                <a:gd name="connsiteX39" fmla="*/ 388466 w 516735"/>
                <a:gd name="connsiteY39" fmla="*/ 186002 h 788699"/>
                <a:gd name="connsiteX40" fmla="*/ 391185 w 516735"/>
                <a:gd name="connsiteY40" fmla="*/ 237676 h 788699"/>
                <a:gd name="connsiteX41" fmla="*/ 374867 w 516735"/>
                <a:gd name="connsiteY41" fmla="*/ 278470 h 788699"/>
                <a:gd name="connsiteX42" fmla="*/ 358549 w 516735"/>
                <a:gd name="connsiteY42" fmla="*/ 273031 h 788699"/>
                <a:gd name="connsiteX43" fmla="*/ 350390 w 516735"/>
                <a:gd name="connsiteY43" fmla="*/ 256713 h 788699"/>
                <a:gd name="connsiteX44" fmla="*/ 347671 w 516735"/>
                <a:gd name="connsiteY44" fmla="*/ 240395 h 788699"/>
                <a:gd name="connsiteX45" fmla="*/ 347671 w 516735"/>
                <a:gd name="connsiteY45" fmla="*/ 213199 h 788699"/>
                <a:gd name="connsiteX46" fmla="*/ 344951 w 516735"/>
                <a:gd name="connsiteY46" fmla="*/ 194161 h 788699"/>
                <a:gd name="connsiteX47" fmla="*/ 339512 w 516735"/>
                <a:gd name="connsiteY47" fmla="*/ 150647 h 788699"/>
                <a:gd name="connsiteX48" fmla="*/ 323194 w 516735"/>
                <a:gd name="connsiteY48" fmla="*/ 112571 h 788699"/>
                <a:gd name="connsiteX49" fmla="*/ 293278 w 516735"/>
                <a:gd name="connsiteY49" fmla="*/ 101693 h 788699"/>
                <a:gd name="connsiteX50" fmla="*/ 263361 w 516735"/>
                <a:gd name="connsiteY50" fmla="*/ 120730 h 788699"/>
                <a:gd name="connsiteX51" fmla="*/ 241604 w 516735"/>
                <a:gd name="connsiteY51" fmla="*/ 153366 h 788699"/>
                <a:gd name="connsiteX52" fmla="*/ 233445 w 516735"/>
                <a:gd name="connsiteY52" fmla="*/ 194161 h 788699"/>
                <a:gd name="connsiteX53" fmla="*/ 225286 w 516735"/>
                <a:gd name="connsiteY53" fmla="*/ 232236 h 788699"/>
                <a:gd name="connsiteX54" fmla="*/ 217127 w 516735"/>
                <a:gd name="connsiteY54" fmla="*/ 275751 h 788699"/>
                <a:gd name="connsiteX55" fmla="*/ 211688 w 516735"/>
                <a:gd name="connsiteY55" fmla="*/ 316545 h 788699"/>
                <a:gd name="connsiteX56" fmla="*/ 206249 w 516735"/>
                <a:gd name="connsiteY56" fmla="*/ 354621 h 788699"/>
                <a:gd name="connsiteX57" fmla="*/ 200809 w 516735"/>
                <a:gd name="connsiteY57" fmla="*/ 398135 h 788699"/>
                <a:gd name="connsiteX58" fmla="*/ 195370 w 516735"/>
                <a:gd name="connsiteY58" fmla="*/ 438930 h 788699"/>
                <a:gd name="connsiteX59" fmla="*/ 192650 w 516735"/>
                <a:gd name="connsiteY59" fmla="*/ 474286 h 788699"/>
                <a:gd name="connsiteX60" fmla="*/ 195370 w 516735"/>
                <a:gd name="connsiteY60" fmla="*/ 525959 h 788699"/>
                <a:gd name="connsiteX61" fmla="*/ 208968 w 516735"/>
                <a:gd name="connsiteY61" fmla="*/ 596670 h 788699"/>
                <a:gd name="connsiteX62" fmla="*/ 214407 w 516735"/>
                <a:gd name="connsiteY62" fmla="*/ 623867 h 788699"/>
                <a:gd name="connsiteX63" fmla="*/ 228006 w 516735"/>
                <a:gd name="connsiteY63" fmla="*/ 656502 h 788699"/>
                <a:gd name="connsiteX64" fmla="*/ 271520 w 516735"/>
                <a:gd name="connsiteY64" fmla="*/ 689138 h 788699"/>
                <a:gd name="connsiteX65" fmla="*/ 306876 w 516735"/>
                <a:gd name="connsiteY65" fmla="*/ 664661 h 788699"/>
                <a:gd name="connsiteX66" fmla="*/ 331353 w 516735"/>
                <a:gd name="connsiteY66" fmla="*/ 602109 h 788699"/>
                <a:gd name="connsiteX67" fmla="*/ 336792 w 516735"/>
                <a:gd name="connsiteY67" fmla="*/ 544997 h 788699"/>
                <a:gd name="connsiteX68" fmla="*/ 336792 w 516735"/>
                <a:gd name="connsiteY68" fmla="*/ 498762 h 788699"/>
                <a:gd name="connsiteX69" fmla="*/ 336792 w 516735"/>
                <a:gd name="connsiteY69" fmla="*/ 490603 h 788699"/>
                <a:gd name="connsiteX70" fmla="*/ 320474 w 516735"/>
                <a:gd name="connsiteY70" fmla="*/ 477005 h 788699"/>
                <a:gd name="connsiteX71" fmla="*/ 282399 w 516735"/>
                <a:gd name="connsiteY71" fmla="*/ 479725 h 788699"/>
                <a:gd name="connsiteX72" fmla="*/ 252483 w 516735"/>
                <a:gd name="connsiteY72" fmla="*/ 474286 h 788699"/>
                <a:gd name="connsiteX73" fmla="*/ 247044 w 516735"/>
                <a:gd name="connsiteY73" fmla="*/ 466126 h 788699"/>
                <a:gd name="connsiteX74" fmla="*/ 249763 w 516735"/>
                <a:gd name="connsiteY74" fmla="*/ 457968 h 788699"/>
                <a:gd name="connsiteX75" fmla="*/ 268801 w 516735"/>
                <a:gd name="connsiteY75" fmla="*/ 447089 h 788699"/>
                <a:gd name="connsiteX76" fmla="*/ 312315 w 516735"/>
                <a:gd name="connsiteY76" fmla="*/ 436210 h 788699"/>
                <a:gd name="connsiteX77" fmla="*/ 353110 w 516735"/>
                <a:gd name="connsiteY77" fmla="*/ 430771 h 788699"/>
                <a:gd name="connsiteX78" fmla="*/ 385746 w 516735"/>
                <a:gd name="connsiteY78" fmla="*/ 430771 h 788699"/>
                <a:gd name="connsiteX79" fmla="*/ 437420 w 516735"/>
                <a:gd name="connsiteY79" fmla="*/ 428051 h 788699"/>
                <a:gd name="connsiteX80" fmla="*/ 464616 w 516735"/>
                <a:gd name="connsiteY80" fmla="*/ 436210 h 788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516735" h="788699">
                  <a:moveTo>
                    <a:pt x="464616" y="436210"/>
                  </a:moveTo>
                  <a:cubicBezTo>
                    <a:pt x="464616" y="447089"/>
                    <a:pt x="453738" y="452528"/>
                    <a:pt x="445578" y="455248"/>
                  </a:cubicBezTo>
                  <a:cubicBezTo>
                    <a:pt x="434700" y="460687"/>
                    <a:pt x="415662" y="463407"/>
                    <a:pt x="404783" y="466126"/>
                  </a:cubicBezTo>
                  <a:cubicBezTo>
                    <a:pt x="393905" y="466126"/>
                    <a:pt x="385746" y="468846"/>
                    <a:pt x="385746" y="479725"/>
                  </a:cubicBezTo>
                  <a:cubicBezTo>
                    <a:pt x="385746" y="487884"/>
                    <a:pt x="388466" y="506921"/>
                    <a:pt x="388466" y="512361"/>
                  </a:cubicBezTo>
                  <a:cubicBezTo>
                    <a:pt x="388466" y="515080"/>
                    <a:pt x="388466" y="539557"/>
                    <a:pt x="388466" y="544997"/>
                  </a:cubicBezTo>
                  <a:cubicBezTo>
                    <a:pt x="388466" y="550436"/>
                    <a:pt x="388466" y="558595"/>
                    <a:pt x="388466" y="566754"/>
                  </a:cubicBezTo>
                  <a:cubicBezTo>
                    <a:pt x="388466" y="591231"/>
                    <a:pt x="388466" y="621147"/>
                    <a:pt x="391185" y="632026"/>
                  </a:cubicBezTo>
                  <a:cubicBezTo>
                    <a:pt x="393905" y="653783"/>
                    <a:pt x="393905" y="661942"/>
                    <a:pt x="393905" y="683699"/>
                  </a:cubicBezTo>
                  <a:cubicBezTo>
                    <a:pt x="393905" y="694578"/>
                    <a:pt x="393905" y="724494"/>
                    <a:pt x="377587" y="724494"/>
                  </a:cubicBezTo>
                  <a:cubicBezTo>
                    <a:pt x="369428" y="724494"/>
                    <a:pt x="366708" y="721774"/>
                    <a:pt x="361269" y="719054"/>
                  </a:cubicBezTo>
                  <a:cubicBezTo>
                    <a:pt x="355830" y="716335"/>
                    <a:pt x="353110" y="708176"/>
                    <a:pt x="353110" y="702737"/>
                  </a:cubicBezTo>
                  <a:cubicBezTo>
                    <a:pt x="350390" y="694578"/>
                    <a:pt x="350390" y="689138"/>
                    <a:pt x="350390" y="686419"/>
                  </a:cubicBezTo>
                  <a:cubicBezTo>
                    <a:pt x="350390" y="678260"/>
                    <a:pt x="353110" y="672820"/>
                    <a:pt x="353110" y="659222"/>
                  </a:cubicBezTo>
                  <a:lnTo>
                    <a:pt x="353110" y="656502"/>
                  </a:lnTo>
                  <a:cubicBezTo>
                    <a:pt x="347671" y="675540"/>
                    <a:pt x="334073" y="694578"/>
                    <a:pt x="317754" y="708176"/>
                  </a:cubicBezTo>
                  <a:cubicBezTo>
                    <a:pt x="293278" y="727214"/>
                    <a:pt x="274240" y="735372"/>
                    <a:pt x="241604" y="735372"/>
                  </a:cubicBezTo>
                  <a:cubicBezTo>
                    <a:pt x="222566" y="735372"/>
                    <a:pt x="203529" y="732653"/>
                    <a:pt x="187211" y="727214"/>
                  </a:cubicBezTo>
                  <a:cubicBezTo>
                    <a:pt x="165454" y="719054"/>
                    <a:pt x="149136" y="708176"/>
                    <a:pt x="135537" y="694578"/>
                  </a:cubicBezTo>
                  <a:cubicBezTo>
                    <a:pt x="113780" y="672820"/>
                    <a:pt x="100182" y="648343"/>
                    <a:pt x="86583" y="621147"/>
                  </a:cubicBezTo>
                  <a:cubicBezTo>
                    <a:pt x="75705" y="599390"/>
                    <a:pt x="70266" y="580352"/>
                    <a:pt x="67546" y="555875"/>
                  </a:cubicBezTo>
                  <a:cubicBezTo>
                    <a:pt x="64826" y="539557"/>
                    <a:pt x="62107" y="525959"/>
                    <a:pt x="59387" y="509641"/>
                  </a:cubicBezTo>
                  <a:cubicBezTo>
                    <a:pt x="56667" y="493323"/>
                    <a:pt x="59387" y="485164"/>
                    <a:pt x="59387" y="468846"/>
                  </a:cubicBezTo>
                  <a:cubicBezTo>
                    <a:pt x="59387" y="414453"/>
                    <a:pt x="72985" y="362780"/>
                    <a:pt x="86583" y="302947"/>
                  </a:cubicBezTo>
                  <a:cubicBezTo>
                    <a:pt x="92023" y="275751"/>
                    <a:pt x="100182" y="248554"/>
                    <a:pt x="108341" y="224077"/>
                  </a:cubicBezTo>
                  <a:cubicBezTo>
                    <a:pt x="116500" y="196881"/>
                    <a:pt x="130098" y="169684"/>
                    <a:pt x="146416" y="145207"/>
                  </a:cubicBezTo>
                  <a:cubicBezTo>
                    <a:pt x="160014" y="123450"/>
                    <a:pt x="176332" y="101693"/>
                    <a:pt x="198090" y="85375"/>
                  </a:cubicBezTo>
                  <a:cubicBezTo>
                    <a:pt x="206249" y="77216"/>
                    <a:pt x="217127" y="71776"/>
                    <a:pt x="228006" y="69057"/>
                  </a:cubicBezTo>
                  <a:cubicBezTo>
                    <a:pt x="241604" y="63618"/>
                    <a:pt x="255202" y="58178"/>
                    <a:pt x="268801" y="58178"/>
                  </a:cubicBezTo>
                  <a:cubicBezTo>
                    <a:pt x="271520" y="58178"/>
                    <a:pt x="274240" y="58178"/>
                    <a:pt x="274240" y="58178"/>
                  </a:cubicBezTo>
                  <a:cubicBezTo>
                    <a:pt x="279679" y="58178"/>
                    <a:pt x="285119" y="58178"/>
                    <a:pt x="295997" y="60898"/>
                  </a:cubicBezTo>
                  <a:cubicBezTo>
                    <a:pt x="309595" y="63618"/>
                    <a:pt x="320474" y="66337"/>
                    <a:pt x="331353" y="71776"/>
                  </a:cubicBezTo>
                  <a:cubicBezTo>
                    <a:pt x="339512" y="77216"/>
                    <a:pt x="347671" y="85375"/>
                    <a:pt x="350390" y="93534"/>
                  </a:cubicBezTo>
                  <a:cubicBezTo>
                    <a:pt x="350390" y="88095"/>
                    <a:pt x="353110" y="79936"/>
                    <a:pt x="353110" y="74496"/>
                  </a:cubicBezTo>
                  <a:cubicBezTo>
                    <a:pt x="355830" y="71776"/>
                    <a:pt x="355830" y="69057"/>
                    <a:pt x="358549" y="63618"/>
                  </a:cubicBezTo>
                  <a:cubicBezTo>
                    <a:pt x="361269" y="60898"/>
                    <a:pt x="363989" y="58178"/>
                    <a:pt x="366708" y="58178"/>
                  </a:cubicBezTo>
                  <a:cubicBezTo>
                    <a:pt x="369428" y="58178"/>
                    <a:pt x="372148" y="60898"/>
                    <a:pt x="374867" y="63618"/>
                  </a:cubicBezTo>
                  <a:cubicBezTo>
                    <a:pt x="377587" y="69057"/>
                    <a:pt x="380307" y="77216"/>
                    <a:pt x="383027" y="82655"/>
                  </a:cubicBezTo>
                  <a:cubicBezTo>
                    <a:pt x="383027" y="90814"/>
                    <a:pt x="385746" y="107132"/>
                    <a:pt x="385746" y="126170"/>
                  </a:cubicBezTo>
                  <a:cubicBezTo>
                    <a:pt x="385746" y="150647"/>
                    <a:pt x="385746" y="177843"/>
                    <a:pt x="388466" y="186002"/>
                  </a:cubicBezTo>
                  <a:cubicBezTo>
                    <a:pt x="391185" y="207759"/>
                    <a:pt x="391185" y="215918"/>
                    <a:pt x="391185" y="237676"/>
                  </a:cubicBezTo>
                  <a:cubicBezTo>
                    <a:pt x="391185" y="248554"/>
                    <a:pt x="391185" y="278470"/>
                    <a:pt x="374867" y="278470"/>
                  </a:cubicBezTo>
                  <a:cubicBezTo>
                    <a:pt x="366708" y="278470"/>
                    <a:pt x="363989" y="275751"/>
                    <a:pt x="358549" y="273031"/>
                  </a:cubicBezTo>
                  <a:cubicBezTo>
                    <a:pt x="353110" y="270311"/>
                    <a:pt x="350390" y="262152"/>
                    <a:pt x="350390" y="256713"/>
                  </a:cubicBezTo>
                  <a:cubicBezTo>
                    <a:pt x="350390" y="251274"/>
                    <a:pt x="347671" y="245834"/>
                    <a:pt x="347671" y="240395"/>
                  </a:cubicBezTo>
                  <a:cubicBezTo>
                    <a:pt x="347671" y="232236"/>
                    <a:pt x="347671" y="224077"/>
                    <a:pt x="347671" y="213199"/>
                  </a:cubicBezTo>
                  <a:cubicBezTo>
                    <a:pt x="347671" y="207759"/>
                    <a:pt x="347671" y="199600"/>
                    <a:pt x="344951" y="194161"/>
                  </a:cubicBezTo>
                  <a:cubicBezTo>
                    <a:pt x="342232" y="180563"/>
                    <a:pt x="342232" y="164245"/>
                    <a:pt x="339512" y="150647"/>
                  </a:cubicBezTo>
                  <a:cubicBezTo>
                    <a:pt x="336792" y="137048"/>
                    <a:pt x="331353" y="123450"/>
                    <a:pt x="323194" y="112571"/>
                  </a:cubicBezTo>
                  <a:cubicBezTo>
                    <a:pt x="317754" y="104412"/>
                    <a:pt x="304156" y="101693"/>
                    <a:pt x="293278" y="101693"/>
                  </a:cubicBezTo>
                  <a:cubicBezTo>
                    <a:pt x="279679" y="101693"/>
                    <a:pt x="271520" y="109852"/>
                    <a:pt x="263361" y="120730"/>
                  </a:cubicBezTo>
                  <a:cubicBezTo>
                    <a:pt x="257922" y="131609"/>
                    <a:pt x="247044" y="139768"/>
                    <a:pt x="241604" y="153366"/>
                  </a:cubicBezTo>
                  <a:cubicBezTo>
                    <a:pt x="236165" y="166964"/>
                    <a:pt x="233445" y="180563"/>
                    <a:pt x="233445" y="194161"/>
                  </a:cubicBezTo>
                  <a:cubicBezTo>
                    <a:pt x="233445" y="207759"/>
                    <a:pt x="230725" y="218638"/>
                    <a:pt x="225286" y="232236"/>
                  </a:cubicBezTo>
                  <a:cubicBezTo>
                    <a:pt x="219847" y="245834"/>
                    <a:pt x="219847" y="262152"/>
                    <a:pt x="217127" y="275751"/>
                  </a:cubicBezTo>
                  <a:cubicBezTo>
                    <a:pt x="214407" y="289349"/>
                    <a:pt x="214407" y="302947"/>
                    <a:pt x="211688" y="316545"/>
                  </a:cubicBezTo>
                  <a:cubicBezTo>
                    <a:pt x="211688" y="330144"/>
                    <a:pt x="206249" y="341022"/>
                    <a:pt x="206249" y="354621"/>
                  </a:cubicBezTo>
                  <a:cubicBezTo>
                    <a:pt x="203529" y="368219"/>
                    <a:pt x="203529" y="381817"/>
                    <a:pt x="200809" y="398135"/>
                  </a:cubicBezTo>
                  <a:cubicBezTo>
                    <a:pt x="198090" y="411733"/>
                    <a:pt x="198090" y="425332"/>
                    <a:pt x="195370" y="438930"/>
                  </a:cubicBezTo>
                  <a:cubicBezTo>
                    <a:pt x="195370" y="449809"/>
                    <a:pt x="192650" y="463407"/>
                    <a:pt x="192650" y="474286"/>
                  </a:cubicBezTo>
                  <a:cubicBezTo>
                    <a:pt x="192650" y="490603"/>
                    <a:pt x="195370" y="509641"/>
                    <a:pt x="195370" y="525959"/>
                  </a:cubicBezTo>
                  <a:cubicBezTo>
                    <a:pt x="195370" y="550436"/>
                    <a:pt x="203529" y="572193"/>
                    <a:pt x="208968" y="596670"/>
                  </a:cubicBezTo>
                  <a:cubicBezTo>
                    <a:pt x="211688" y="604829"/>
                    <a:pt x="211688" y="615708"/>
                    <a:pt x="214407" y="623867"/>
                  </a:cubicBezTo>
                  <a:cubicBezTo>
                    <a:pt x="217127" y="634745"/>
                    <a:pt x="222566" y="645624"/>
                    <a:pt x="228006" y="656502"/>
                  </a:cubicBezTo>
                  <a:cubicBezTo>
                    <a:pt x="236165" y="670101"/>
                    <a:pt x="252483" y="689138"/>
                    <a:pt x="271520" y="689138"/>
                  </a:cubicBezTo>
                  <a:cubicBezTo>
                    <a:pt x="287838" y="689138"/>
                    <a:pt x="298717" y="675540"/>
                    <a:pt x="306876" y="664661"/>
                  </a:cubicBezTo>
                  <a:cubicBezTo>
                    <a:pt x="320474" y="645624"/>
                    <a:pt x="325914" y="623867"/>
                    <a:pt x="331353" y="602109"/>
                  </a:cubicBezTo>
                  <a:cubicBezTo>
                    <a:pt x="334073" y="583072"/>
                    <a:pt x="336792" y="564034"/>
                    <a:pt x="336792" y="544997"/>
                  </a:cubicBezTo>
                  <a:cubicBezTo>
                    <a:pt x="336792" y="531398"/>
                    <a:pt x="336792" y="512361"/>
                    <a:pt x="336792" y="498762"/>
                  </a:cubicBezTo>
                  <a:cubicBezTo>
                    <a:pt x="336792" y="496043"/>
                    <a:pt x="336792" y="493323"/>
                    <a:pt x="336792" y="490603"/>
                  </a:cubicBezTo>
                  <a:cubicBezTo>
                    <a:pt x="336792" y="479725"/>
                    <a:pt x="336792" y="477005"/>
                    <a:pt x="320474" y="477005"/>
                  </a:cubicBezTo>
                  <a:cubicBezTo>
                    <a:pt x="309595" y="477005"/>
                    <a:pt x="295997" y="479725"/>
                    <a:pt x="282399" y="479725"/>
                  </a:cubicBezTo>
                  <a:cubicBezTo>
                    <a:pt x="271520" y="479725"/>
                    <a:pt x="260642" y="479725"/>
                    <a:pt x="252483" y="474286"/>
                  </a:cubicBezTo>
                  <a:cubicBezTo>
                    <a:pt x="249763" y="471566"/>
                    <a:pt x="247044" y="468846"/>
                    <a:pt x="247044" y="466126"/>
                  </a:cubicBezTo>
                  <a:cubicBezTo>
                    <a:pt x="247044" y="463407"/>
                    <a:pt x="247044" y="460687"/>
                    <a:pt x="249763" y="457968"/>
                  </a:cubicBezTo>
                  <a:cubicBezTo>
                    <a:pt x="255202" y="452528"/>
                    <a:pt x="260642" y="449809"/>
                    <a:pt x="268801" y="447089"/>
                  </a:cubicBezTo>
                  <a:cubicBezTo>
                    <a:pt x="282399" y="441650"/>
                    <a:pt x="295997" y="438930"/>
                    <a:pt x="312315" y="436210"/>
                  </a:cubicBezTo>
                  <a:cubicBezTo>
                    <a:pt x="325914" y="433491"/>
                    <a:pt x="339512" y="433491"/>
                    <a:pt x="353110" y="430771"/>
                  </a:cubicBezTo>
                  <a:cubicBezTo>
                    <a:pt x="363989" y="430771"/>
                    <a:pt x="374867" y="430771"/>
                    <a:pt x="385746" y="430771"/>
                  </a:cubicBezTo>
                  <a:cubicBezTo>
                    <a:pt x="402064" y="430771"/>
                    <a:pt x="426541" y="428051"/>
                    <a:pt x="437420" y="428051"/>
                  </a:cubicBezTo>
                  <a:cubicBezTo>
                    <a:pt x="451018" y="422612"/>
                    <a:pt x="464616" y="425332"/>
                    <a:pt x="464616" y="436210"/>
                  </a:cubicBezTo>
                </a:path>
              </a:pathLst>
            </a:custGeom>
            <a:grpFill/>
            <a:ln w="271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894E878-CEB4-4E65-853B-05717F1F47A5}"/>
                </a:ext>
              </a:extLst>
            </p:cNvPr>
            <p:cNvSpPr/>
            <p:nvPr/>
          </p:nvSpPr>
          <p:spPr>
            <a:xfrm>
              <a:off x="9053923" y="4178559"/>
              <a:ext cx="625521" cy="788700"/>
            </a:xfrm>
            <a:custGeom>
              <a:avLst/>
              <a:gdLst>
                <a:gd name="connsiteX0" fmla="*/ 536838 w 625521"/>
                <a:gd name="connsiteY0" fmla="*/ 680979 h 788699"/>
                <a:gd name="connsiteX1" fmla="*/ 574913 w 625521"/>
                <a:gd name="connsiteY1" fmla="*/ 697297 h 788699"/>
                <a:gd name="connsiteX2" fmla="*/ 566755 w 625521"/>
                <a:gd name="connsiteY2" fmla="*/ 713615 h 788699"/>
                <a:gd name="connsiteX3" fmla="*/ 550437 w 625521"/>
                <a:gd name="connsiteY3" fmla="*/ 721774 h 788699"/>
                <a:gd name="connsiteX4" fmla="*/ 528680 w 625521"/>
                <a:gd name="connsiteY4" fmla="*/ 724494 h 788699"/>
                <a:gd name="connsiteX5" fmla="*/ 417174 w 625521"/>
                <a:gd name="connsiteY5" fmla="*/ 724494 h 788699"/>
                <a:gd name="connsiteX6" fmla="*/ 398136 w 625521"/>
                <a:gd name="connsiteY6" fmla="*/ 724494 h 788699"/>
                <a:gd name="connsiteX7" fmla="*/ 373659 w 625521"/>
                <a:gd name="connsiteY7" fmla="*/ 724494 h 788699"/>
                <a:gd name="connsiteX8" fmla="*/ 346462 w 625521"/>
                <a:gd name="connsiteY8" fmla="*/ 719054 h 788699"/>
                <a:gd name="connsiteX9" fmla="*/ 330144 w 625521"/>
                <a:gd name="connsiteY9" fmla="*/ 702737 h 788699"/>
                <a:gd name="connsiteX10" fmla="*/ 335584 w 625521"/>
                <a:gd name="connsiteY10" fmla="*/ 694578 h 788699"/>
                <a:gd name="connsiteX11" fmla="*/ 357341 w 625521"/>
                <a:gd name="connsiteY11" fmla="*/ 686419 h 788699"/>
                <a:gd name="connsiteX12" fmla="*/ 395416 w 625521"/>
                <a:gd name="connsiteY12" fmla="*/ 680979 h 788699"/>
                <a:gd name="connsiteX13" fmla="*/ 381817 w 625521"/>
                <a:gd name="connsiteY13" fmla="*/ 656502 h 788699"/>
                <a:gd name="connsiteX14" fmla="*/ 379098 w 625521"/>
                <a:gd name="connsiteY14" fmla="*/ 585791 h 788699"/>
                <a:gd name="connsiteX15" fmla="*/ 379098 w 625521"/>
                <a:gd name="connsiteY15" fmla="*/ 517800 h 788699"/>
                <a:gd name="connsiteX16" fmla="*/ 379098 w 625521"/>
                <a:gd name="connsiteY16" fmla="*/ 474286 h 788699"/>
                <a:gd name="connsiteX17" fmla="*/ 379098 w 625521"/>
                <a:gd name="connsiteY17" fmla="*/ 430771 h 788699"/>
                <a:gd name="connsiteX18" fmla="*/ 381817 w 625521"/>
                <a:gd name="connsiteY18" fmla="*/ 411733 h 788699"/>
                <a:gd name="connsiteX19" fmla="*/ 379098 w 625521"/>
                <a:gd name="connsiteY19" fmla="*/ 400855 h 788699"/>
                <a:gd name="connsiteX20" fmla="*/ 370939 w 625521"/>
                <a:gd name="connsiteY20" fmla="*/ 398135 h 788699"/>
                <a:gd name="connsiteX21" fmla="*/ 338304 w 625521"/>
                <a:gd name="connsiteY21" fmla="*/ 400855 h 788699"/>
                <a:gd name="connsiteX22" fmla="*/ 289349 w 625521"/>
                <a:gd name="connsiteY22" fmla="*/ 403575 h 788699"/>
                <a:gd name="connsiteX23" fmla="*/ 264872 w 625521"/>
                <a:gd name="connsiteY23" fmla="*/ 400855 h 788699"/>
                <a:gd name="connsiteX24" fmla="*/ 259433 w 625521"/>
                <a:gd name="connsiteY24" fmla="*/ 406294 h 788699"/>
                <a:gd name="connsiteX25" fmla="*/ 259433 w 625521"/>
                <a:gd name="connsiteY25" fmla="*/ 425332 h 788699"/>
                <a:gd name="connsiteX26" fmla="*/ 259433 w 625521"/>
                <a:gd name="connsiteY26" fmla="*/ 449809 h 788699"/>
                <a:gd name="connsiteX27" fmla="*/ 259433 w 625521"/>
                <a:gd name="connsiteY27" fmla="*/ 471566 h 788699"/>
                <a:gd name="connsiteX28" fmla="*/ 259433 w 625521"/>
                <a:gd name="connsiteY28" fmla="*/ 504202 h 788699"/>
                <a:gd name="connsiteX29" fmla="*/ 259433 w 625521"/>
                <a:gd name="connsiteY29" fmla="*/ 509641 h 788699"/>
                <a:gd name="connsiteX30" fmla="*/ 256714 w 625521"/>
                <a:gd name="connsiteY30" fmla="*/ 542277 h 788699"/>
                <a:gd name="connsiteX31" fmla="*/ 256714 w 625521"/>
                <a:gd name="connsiteY31" fmla="*/ 577632 h 788699"/>
                <a:gd name="connsiteX32" fmla="*/ 256714 w 625521"/>
                <a:gd name="connsiteY32" fmla="*/ 612988 h 788699"/>
                <a:gd name="connsiteX33" fmla="*/ 253994 w 625521"/>
                <a:gd name="connsiteY33" fmla="*/ 656502 h 788699"/>
                <a:gd name="connsiteX34" fmla="*/ 256714 w 625521"/>
                <a:gd name="connsiteY34" fmla="*/ 678260 h 788699"/>
                <a:gd name="connsiteX35" fmla="*/ 286629 w 625521"/>
                <a:gd name="connsiteY35" fmla="*/ 694578 h 788699"/>
                <a:gd name="connsiteX36" fmla="*/ 281191 w 625521"/>
                <a:gd name="connsiteY36" fmla="*/ 710895 h 788699"/>
                <a:gd name="connsiteX37" fmla="*/ 264872 w 625521"/>
                <a:gd name="connsiteY37" fmla="*/ 719054 h 788699"/>
                <a:gd name="connsiteX38" fmla="*/ 243116 w 625521"/>
                <a:gd name="connsiteY38" fmla="*/ 721774 h 788699"/>
                <a:gd name="connsiteX39" fmla="*/ 243116 w 625521"/>
                <a:gd name="connsiteY39" fmla="*/ 721774 h 788699"/>
                <a:gd name="connsiteX40" fmla="*/ 232236 w 625521"/>
                <a:gd name="connsiteY40" fmla="*/ 727214 h 788699"/>
                <a:gd name="connsiteX41" fmla="*/ 224078 w 625521"/>
                <a:gd name="connsiteY41" fmla="*/ 735372 h 788699"/>
                <a:gd name="connsiteX42" fmla="*/ 213199 w 625521"/>
                <a:gd name="connsiteY42" fmla="*/ 738092 h 788699"/>
                <a:gd name="connsiteX43" fmla="*/ 183283 w 625521"/>
                <a:gd name="connsiteY43" fmla="*/ 727214 h 788699"/>
                <a:gd name="connsiteX44" fmla="*/ 175124 w 625521"/>
                <a:gd name="connsiteY44" fmla="*/ 719054 h 788699"/>
                <a:gd name="connsiteX45" fmla="*/ 145208 w 625521"/>
                <a:gd name="connsiteY45" fmla="*/ 719054 h 788699"/>
                <a:gd name="connsiteX46" fmla="*/ 126170 w 625521"/>
                <a:gd name="connsiteY46" fmla="*/ 719054 h 788699"/>
                <a:gd name="connsiteX47" fmla="*/ 101693 w 625521"/>
                <a:gd name="connsiteY47" fmla="*/ 719054 h 788699"/>
                <a:gd name="connsiteX48" fmla="*/ 74496 w 625521"/>
                <a:gd name="connsiteY48" fmla="*/ 713615 h 788699"/>
                <a:gd name="connsiteX49" fmla="*/ 58178 w 625521"/>
                <a:gd name="connsiteY49" fmla="*/ 697297 h 788699"/>
                <a:gd name="connsiteX50" fmla="*/ 63618 w 625521"/>
                <a:gd name="connsiteY50" fmla="*/ 689138 h 788699"/>
                <a:gd name="connsiteX51" fmla="*/ 85375 w 625521"/>
                <a:gd name="connsiteY51" fmla="*/ 680979 h 788699"/>
                <a:gd name="connsiteX52" fmla="*/ 131609 w 625521"/>
                <a:gd name="connsiteY52" fmla="*/ 675540 h 788699"/>
                <a:gd name="connsiteX53" fmla="*/ 131609 w 625521"/>
                <a:gd name="connsiteY53" fmla="*/ 667381 h 788699"/>
                <a:gd name="connsiteX54" fmla="*/ 131609 w 625521"/>
                <a:gd name="connsiteY54" fmla="*/ 651063 h 788699"/>
                <a:gd name="connsiteX55" fmla="*/ 131609 w 625521"/>
                <a:gd name="connsiteY55" fmla="*/ 618427 h 788699"/>
                <a:gd name="connsiteX56" fmla="*/ 131609 w 625521"/>
                <a:gd name="connsiteY56" fmla="*/ 580352 h 788699"/>
                <a:gd name="connsiteX57" fmla="*/ 131609 w 625521"/>
                <a:gd name="connsiteY57" fmla="*/ 531398 h 788699"/>
                <a:gd name="connsiteX58" fmla="*/ 131609 w 625521"/>
                <a:gd name="connsiteY58" fmla="*/ 466126 h 788699"/>
                <a:gd name="connsiteX59" fmla="*/ 131609 w 625521"/>
                <a:gd name="connsiteY59" fmla="*/ 422612 h 788699"/>
                <a:gd name="connsiteX60" fmla="*/ 131609 w 625521"/>
                <a:gd name="connsiteY60" fmla="*/ 411733 h 788699"/>
                <a:gd name="connsiteX61" fmla="*/ 131609 w 625521"/>
                <a:gd name="connsiteY61" fmla="*/ 398135 h 788699"/>
                <a:gd name="connsiteX62" fmla="*/ 126170 w 625521"/>
                <a:gd name="connsiteY62" fmla="*/ 389976 h 788699"/>
                <a:gd name="connsiteX63" fmla="*/ 101693 w 625521"/>
                <a:gd name="connsiteY63" fmla="*/ 387257 h 788699"/>
                <a:gd name="connsiteX64" fmla="*/ 77216 w 625521"/>
                <a:gd name="connsiteY64" fmla="*/ 376378 h 788699"/>
                <a:gd name="connsiteX65" fmla="*/ 82655 w 625521"/>
                <a:gd name="connsiteY65" fmla="*/ 368219 h 788699"/>
                <a:gd name="connsiteX66" fmla="*/ 98973 w 625521"/>
                <a:gd name="connsiteY66" fmla="*/ 360060 h 788699"/>
                <a:gd name="connsiteX67" fmla="*/ 118011 w 625521"/>
                <a:gd name="connsiteY67" fmla="*/ 357340 h 788699"/>
                <a:gd name="connsiteX68" fmla="*/ 131609 w 625521"/>
                <a:gd name="connsiteY68" fmla="*/ 351901 h 788699"/>
                <a:gd name="connsiteX69" fmla="*/ 131609 w 625521"/>
                <a:gd name="connsiteY69" fmla="*/ 343742 h 788699"/>
                <a:gd name="connsiteX70" fmla="*/ 131609 w 625521"/>
                <a:gd name="connsiteY70" fmla="*/ 270311 h 788699"/>
                <a:gd name="connsiteX71" fmla="*/ 137048 w 625521"/>
                <a:gd name="connsiteY71" fmla="*/ 145207 h 788699"/>
                <a:gd name="connsiteX72" fmla="*/ 139768 w 625521"/>
                <a:gd name="connsiteY72" fmla="*/ 123450 h 788699"/>
                <a:gd name="connsiteX73" fmla="*/ 123450 w 625521"/>
                <a:gd name="connsiteY73" fmla="*/ 123450 h 788699"/>
                <a:gd name="connsiteX74" fmla="*/ 118011 w 625521"/>
                <a:gd name="connsiteY74" fmla="*/ 123450 h 788699"/>
                <a:gd name="connsiteX75" fmla="*/ 101693 w 625521"/>
                <a:gd name="connsiteY75" fmla="*/ 123450 h 788699"/>
                <a:gd name="connsiteX76" fmla="*/ 74496 w 625521"/>
                <a:gd name="connsiteY76" fmla="*/ 118011 h 788699"/>
                <a:gd name="connsiteX77" fmla="*/ 58178 w 625521"/>
                <a:gd name="connsiteY77" fmla="*/ 101693 h 788699"/>
                <a:gd name="connsiteX78" fmla="*/ 63618 w 625521"/>
                <a:gd name="connsiteY78" fmla="*/ 93534 h 788699"/>
                <a:gd name="connsiteX79" fmla="*/ 85375 w 625521"/>
                <a:gd name="connsiteY79" fmla="*/ 85375 h 788699"/>
                <a:gd name="connsiteX80" fmla="*/ 137048 w 625521"/>
                <a:gd name="connsiteY80" fmla="*/ 82655 h 788699"/>
                <a:gd name="connsiteX81" fmla="*/ 147927 w 625521"/>
                <a:gd name="connsiteY81" fmla="*/ 82655 h 788699"/>
                <a:gd name="connsiteX82" fmla="*/ 186003 w 625521"/>
                <a:gd name="connsiteY82" fmla="*/ 58178 h 788699"/>
                <a:gd name="connsiteX83" fmla="*/ 226797 w 625521"/>
                <a:gd name="connsiteY83" fmla="*/ 79936 h 788699"/>
                <a:gd name="connsiteX84" fmla="*/ 253994 w 625521"/>
                <a:gd name="connsiteY84" fmla="*/ 79936 h 788699"/>
                <a:gd name="connsiteX85" fmla="*/ 294789 w 625521"/>
                <a:gd name="connsiteY85" fmla="*/ 96253 h 788699"/>
                <a:gd name="connsiteX86" fmla="*/ 283910 w 625521"/>
                <a:gd name="connsiteY86" fmla="*/ 112571 h 788699"/>
                <a:gd name="connsiteX87" fmla="*/ 267592 w 625521"/>
                <a:gd name="connsiteY87" fmla="*/ 120730 h 788699"/>
                <a:gd name="connsiteX88" fmla="*/ 245835 w 625521"/>
                <a:gd name="connsiteY88" fmla="*/ 123450 h 788699"/>
                <a:gd name="connsiteX89" fmla="*/ 237676 w 625521"/>
                <a:gd name="connsiteY89" fmla="*/ 123450 h 788699"/>
                <a:gd name="connsiteX90" fmla="*/ 240396 w 625521"/>
                <a:gd name="connsiteY90" fmla="*/ 128889 h 788699"/>
                <a:gd name="connsiteX91" fmla="*/ 251274 w 625521"/>
                <a:gd name="connsiteY91" fmla="*/ 177843 h 788699"/>
                <a:gd name="connsiteX92" fmla="*/ 256714 w 625521"/>
                <a:gd name="connsiteY92" fmla="*/ 226797 h 788699"/>
                <a:gd name="connsiteX93" fmla="*/ 262153 w 625521"/>
                <a:gd name="connsiteY93" fmla="*/ 273031 h 788699"/>
                <a:gd name="connsiteX94" fmla="*/ 262153 w 625521"/>
                <a:gd name="connsiteY94" fmla="*/ 289349 h 788699"/>
                <a:gd name="connsiteX95" fmla="*/ 262153 w 625521"/>
                <a:gd name="connsiteY95" fmla="*/ 297508 h 788699"/>
                <a:gd name="connsiteX96" fmla="*/ 264872 w 625521"/>
                <a:gd name="connsiteY96" fmla="*/ 321985 h 788699"/>
                <a:gd name="connsiteX97" fmla="*/ 270312 w 625521"/>
                <a:gd name="connsiteY97" fmla="*/ 335583 h 788699"/>
                <a:gd name="connsiteX98" fmla="*/ 270312 w 625521"/>
                <a:gd name="connsiteY98" fmla="*/ 338303 h 788699"/>
                <a:gd name="connsiteX99" fmla="*/ 270312 w 625521"/>
                <a:gd name="connsiteY99" fmla="*/ 346462 h 788699"/>
                <a:gd name="connsiteX100" fmla="*/ 278471 w 625521"/>
                <a:gd name="connsiteY100" fmla="*/ 354621 h 788699"/>
                <a:gd name="connsiteX101" fmla="*/ 338304 w 625521"/>
                <a:gd name="connsiteY101" fmla="*/ 349181 h 788699"/>
                <a:gd name="connsiteX102" fmla="*/ 365500 w 625521"/>
                <a:gd name="connsiteY102" fmla="*/ 349181 h 788699"/>
                <a:gd name="connsiteX103" fmla="*/ 381817 w 625521"/>
                <a:gd name="connsiteY103" fmla="*/ 349181 h 788699"/>
                <a:gd name="connsiteX104" fmla="*/ 392697 w 625521"/>
                <a:gd name="connsiteY104" fmla="*/ 338303 h 788699"/>
                <a:gd name="connsiteX105" fmla="*/ 389977 w 625521"/>
                <a:gd name="connsiteY105" fmla="*/ 313826 h 788699"/>
                <a:gd name="connsiteX106" fmla="*/ 392697 w 625521"/>
                <a:gd name="connsiteY106" fmla="*/ 262152 h 788699"/>
                <a:gd name="connsiteX107" fmla="*/ 395416 w 625521"/>
                <a:gd name="connsiteY107" fmla="*/ 224077 h 788699"/>
                <a:gd name="connsiteX108" fmla="*/ 398136 w 625521"/>
                <a:gd name="connsiteY108" fmla="*/ 177843 h 788699"/>
                <a:gd name="connsiteX109" fmla="*/ 395416 w 625521"/>
                <a:gd name="connsiteY109" fmla="*/ 153366 h 788699"/>
                <a:gd name="connsiteX110" fmla="*/ 395416 w 625521"/>
                <a:gd name="connsiteY110" fmla="*/ 137048 h 788699"/>
                <a:gd name="connsiteX111" fmla="*/ 379098 w 625521"/>
                <a:gd name="connsiteY111" fmla="*/ 137048 h 788699"/>
                <a:gd name="connsiteX112" fmla="*/ 351902 w 625521"/>
                <a:gd name="connsiteY112" fmla="*/ 131609 h 788699"/>
                <a:gd name="connsiteX113" fmla="*/ 338304 w 625521"/>
                <a:gd name="connsiteY113" fmla="*/ 115291 h 788699"/>
                <a:gd name="connsiteX114" fmla="*/ 343742 w 625521"/>
                <a:gd name="connsiteY114" fmla="*/ 107132 h 788699"/>
                <a:gd name="connsiteX115" fmla="*/ 362780 w 625521"/>
                <a:gd name="connsiteY115" fmla="*/ 98973 h 788699"/>
                <a:gd name="connsiteX116" fmla="*/ 395416 w 625521"/>
                <a:gd name="connsiteY116" fmla="*/ 96253 h 788699"/>
                <a:gd name="connsiteX117" fmla="*/ 403575 w 625521"/>
                <a:gd name="connsiteY117" fmla="*/ 90814 h 788699"/>
                <a:gd name="connsiteX118" fmla="*/ 422612 w 625521"/>
                <a:gd name="connsiteY118" fmla="*/ 88095 h 788699"/>
                <a:gd name="connsiteX119" fmla="*/ 428052 w 625521"/>
                <a:gd name="connsiteY119" fmla="*/ 88095 h 788699"/>
                <a:gd name="connsiteX120" fmla="*/ 447090 w 625521"/>
                <a:gd name="connsiteY120" fmla="*/ 90814 h 788699"/>
                <a:gd name="connsiteX121" fmla="*/ 455249 w 625521"/>
                <a:gd name="connsiteY121" fmla="*/ 96253 h 788699"/>
                <a:gd name="connsiteX122" fmla="*/ 525960 w 625521"/>
                <a:gd name="connsiteY122" fmla="*/ 93534 h 788699"/>
                <a:gd name="connsiteX123" fmla="*/ 561315 w 625521"/>
                <a:gd name="connsiteY123" fmla="*/ 109852 h 788699"/>
                <a:gd name="connsiteX124" fmla="*/ 555876 w 625521"/>
                <a:gd name="connsiteY124" fmla="*/ 126170 h 788699"/>
                <a:gd name="connsiteX125" fmla="*/ 539558 w 625521"/>
                <a:gd name="connsiteY125" fmla="*/ 134329 h 788699"/>
                <a:gd name="connsiteX126" fmla="*/ 517800 w 625521"/>
                <a:gd name="connsiteY126" fmla="*/ 137048 h 788699"/>
                <a:gd name="connsiteX127" fmla="*/ 477006 w 625521"/>
                <a:gd name="connsiteY127" fmla="*/ 137048 h 788699"/>
                <a:gd name="connsiteX128" fmla="*/ 485165 w 625521"/>
                <a:gd name="connsiteY128" fmla="*/ 161525 h 788699"/>
                <a:gd name="connsiteX129" fmla="*/ 496043 w 625521"/>
                <a:gd name="connsiteY129" fmla="*/ 210479 h 788699"/>
                <a:gd name="connsiteX130" fmla="*/ 501483 w 625521"/>
                <a:gd name="connsiteY130" fmla="*/ 251274 h 788699"/>
                <a:gd name="connsiteX131" fmla="*/ 506922 w 625521"/>
                <a:gd name="connsiteY131" fmla="*/ 292069 h 788699"/>
                <a:gd name="connsiteX132" fmla="*/ 506922 w 625521"/>
                <a:gd name="connsiteY132" fmla="*/ 321985 h 788699"/>
                <a:gd name="connsiteX133" fmla="*/ 509642 w 625521"/>
                <a:gd name="connsiteY133" fmla="*/ 341022 h 788699"/>
                <a:gd name="connsiteX134" fmla="*/ 509642 w 625521"/>
                <a:gd name="connsiteY134" fmla="*/ 343742 h 788699"/>
                <a:gd name="connsiteX135" fmla="*/ 517800 w 625521"/>
                <a:gd name="connsiteY135" fmla="*/ 349181 h 788699"/>
                <a:gd name="connsiteX136" fmla="*/ 528680 w 625521"/>
                <a:gd name="connsiteY136" fmla="*/ 349181 h 788699"/>
                <a:gd name="connsiteX137" fmla="*/ 550437 w 625521"/>
                <a:gd name="connsiteY137" fmla="*/ 357340 h 788699"/>
                <a:gd name="connsiteX138" fmla="*/ 550437 w 625521"/>
                <a:gd name="connsiteY138" fmla="*/ 362780 h 788699"/>
                <a:gd name="connsiteX139" fmla="*/ 534119 w 625521"/>
                <a:gd name="connsiteY139" fmla="*/ 384537 h 788699"/>
                <a:gd name="connsiteX140" fmla="*/ 520520 w 625521"/>
                <a:gd name="connsiteY140" fmla="*/ 389976 h 788699"/>
                <a:gd name="connsiteX141" fmla="*/ 512362 w 625521"/>
                <a:gd name="connsiteY141" fmla="*/ 395415 h 788699"/>
                <a:gd name="connsiteX142" fmla="*/ 512362 w 625521"/>
                <a:gd name="connsiteY142" fmla="*/ 398135 h 788699"/>
                <a:gd name="connsiteX143" fmla="*/ 512362 w 625521"/>
                <a:gd name="connsiteY143" fmla="*/ 409014 h 788699"/>
                <a:gd name="connsiteX144" fmla="*/ 512362 w 625521"/>
                <a:gd name="connsiteY144" fmla="*/ 414453 h 788699"/>
                <a:gd name="connsiteX145" fmla="*/ 512362 w 625521"/>
                <a:gd name="connsiteY145" fmla="*/ 438930 h 788699"/>
                <a:gd name="connsiteX146" fmla="*/ 515081 w 625521"/>
                <a:gd name="connsiteY146" fmla="*/ 504202 h 788699"/>
                <a:gd name="connsiteX147" fmla="*/ 520520 w 625521"/>
                <a:gd name="connsiteY147" fmla="*/ 572193 h 788699"/>
                <a:gd name="connsiteX148" fmla="*/ 517800 w 625521"/>
                <a:gd name="connsiteY148" fmla="*/ 604829 h 788699"/>
                <a:gd name="connsiteX149" fmla="*/ 512362 w 625521"/>
                <a:gd name="connsiteY149" fmla="*/ 661942 h 788699"/>
                <a:gd name="connsiteX150" fmla="*/ 509642 w 625521"/>
                <a:gd name="connsiteY150" fmla="*/ 670101 h 788699"/>
                <a:gd name="connsiteX151" fmla="*/ 512362 w 625521"/>
                <a:gd name="connsiteY151" fmla="*/ 680979 h 788699"/>
                <a:gd name="connsiteX152" fmla="*/ 512362 w 625521"/>
                <a:gd name="connsiteY152" fmla="*/ 686419 h 788699"/>
                <a:gd name="connsiteX153" fmla="*/ 536838 w 625521"/>
                <a:gd name="connsiteY153" fmla="*/ 680979 h 788699"/>
                <a:gd name="connsiteX154" fmla="*/ 536838 w 625521"/>
                <a:gd name="connsiteY154" fmla="*/ 680979 h 788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</a:cxnLst>
              <a:rect l="l" t="t" r="r" b="b"/>
              <a:pathLst>
                <a:path w="625521" h="788699">
                  <a:moveTo>
                    <a:pt x="536838" y="680979"/>
                  </a:moveTo>
                  <a:cubicBezTo>
                    <a:pt x="550437" y="680979"/>
                    <a:pt x="574913" y="680979"/>
                    <a:pt x="574913" y="697297"/>
                  </a:cubicBezTo>
                  <a:cubicBezTo>
                    <a:pt x="574913" y="705456"/>
                    <a:pt x="572194" y="708176"/>
                    <a:pt x="566755" y="713615"/>
                  </a:cubicBezTo>
                  <a:cubicBezTo>
                    <a:pt x="561315" y="719054"/>
                    <a:pt x="555876" y="721774"/>
                    <a:pt x="550437" y="721774"/>
                  </a:cubicBezTo>
                  <a:cubicBezTo>
                    <a:pt x="539558" y="724494"/>
                    <a:pt x="534119" y="724494"/>
                    <a:pt x="528680" y="724494"/>
                  </a:cubicBezTo>
                  <a:cubicBezTo>
                    <a:pt x="517800" y="724494"/>
                    <a:pt x="428052" y="724494"/>
                    <a:pt x="417174" y="724494"/>
                  </a:cubicBezTo>
                  <a:cubicBezTo>
                    <a:pt x="403575" y="724494"/>
                    <a:pt x="414454" y="724494"/>
                    <a:pt x="398136" y="724494"/>
                  </a:cubicBezTo>
                  <a:cubicBezTo>
                    <a:pt x="389977" y="724494"/>
                    <a:pt x="381817" y="724494"/>
                    <a:pt x="373659" y="724494"/>
                  </a:cubicBezTo>
                  <a:cubicBezTo>
                    <a:pt x="365500" y="724494"/>
                    <a:pt x="354621" y="721774"/>
                    <a:pt x="346462" y="719054"/>
                  </a:cubicBezTo>
                  <a:cubicBezTo>
                    <a:pt x="338304" y="716335"/>
                    <a:pt x="330144" y="708176"/>
                    <a:pt x="330144" y="702737"/>
                  </a:cubicBezTo>
                  <a:cubicBezTo>
                    <a:pt x="330144" y="700017"/>
                    <a:pt x="330144" y="697297"/>
                    <a:pt x="335584" y="694578"/>
                  </a:cubicBezTo>
                  <a:cubicBezTo>
                    <a:pt x="341023" y="691858"/>
                    <a:pt x="351902" y="689138"/>
                    <a:pt x="357341" y="686419"/>
                  </a:cubicBezTo>
                  <a:cubicBezTo>
                    <a:pt x="373659" y="683699"/>
                    <a:pt x="387257" y="680979"/>
                    <a:pt x="395416" y="680979"/>
                  </a:cubicBezTo>
                  <a:cubicBezTo>
                    <a:pt x="387257" y="675540"/>
                    <a:pt x="384537" y="670101"/>
                    <a:pt x="381817" y="656502"/>
                  </a:cubicBezTo>
                  <a:cubicBezTo>
                    <a:pt x="379098" y="632026"/>
                    <a:pt x="379098" y="610268"/>
                    <a:pt x="379098" y="585791"/>
                  </a:cubicBezTo>
                  <a:cubicBezTo>
                    <a:pt x="379098" y="564034"/>
                    <a:pt x="379098" y="542277"/>
                    <a:pt x="379098" y="517800"/>
                  </a:cubicBezTo>
                  <a:cubicBezTo>
                    <a:pt x="379098" y="504202"/>
                    <a:pt x="379098" y="487884"/>
                    <a:pt x="379098" y="474286"/>
                  </a:cubicBezTo>
                  <a:cubicBezTo>
                    <a:pt x="379098" y="457968"/>
                    <a:pt x="376379" y="444369"/>
                    <a:pt x="379098" y="430771"/>
                  </a:cubicBezTo>
                  <a:cubicBezTo>
                    <a:pt x="379098" y="425332"/>
                    <a:pt x="381817" y="417173"/>
                    <a:pt x="381817" y="411733"/>
                  </a:cubicBezTo>
                  <a:cubicBezTo>
                    <a:pt x="381817" y="406294"/>
                    <a:pt x="381817" y="403575"/>
                    <a:pt x="379098" y="400855"/>
                  </a:cubicBezTo>
                  <a:cubicBezTo>
                    <a:pt x="376379" y="400855"/>
                    <a:pt x="373659" y="398135"/>
                    <a:pt x="370939" y="398135"/>
                  </a:cubicBezTo>
                  <a:cubicBezTo>
                    <a:pt x="360061" y="398135"/>
                    <a:pt x="343742" y="400855"/>
                    <a:pt x="338304" y="400855"/>
                  </a:cubicBezTo>
                  <a:cubicBezTo>
                    <a:pt x="330144" y="400855"/>
                    <a:pt x="319266" y="403575"/>
                    <a:pt x="289349" y="403575"/>
                  </a:cubicBezTo>
                  <a:cubicBezTo>
                    <a:pt x="275751" y="403575"/>
                    <a:pt x="267592" y="400855"/>
                    <a:pt x="264872" y="400855"/>
                  </a:cubicBezTo>
                  <a:cubicBezTo>
                    <a:pt x="262153" y="400855"/>
                    <a:pt x="259433" y="400855"/>
                    <a:pt x="259433" y="406294"/>
                  </a:cubicBezTo>
                  <a:cubicBezTo>
                    <a:pt x="259433" y="414453"/>
                    <a:pt x="259433" y="419892"/>
                    <a:pt x="259433" y="425332"/>
                  </a:cubicBezTo>
                  <a:cubicBezTo>
                    <a:pt x="259433" y="433491"/>
                    <a:pt x="259433" y="441650"/>
                    <a:pt x="259433" y="449809"/>
                  </a:cubicBezTo>
                  <a:cubicBezTo>
                    <a:pt x="259433" y="457968"/>
                    <a:pt x="259433" y="463407"/>
                    <a:pt x="259433" y="471566"/>
                  </a:cubicBezTo>
                  <a:cubicBezTo>
                    <a:pt x="259433" y="482445"/>
                    <a:pt x="259433" y="493323"/>
                    <a:pt x="259433" y="504202"/>
                  </a:cubicBezTo>
                  <a:cubicBezTo>
                    <a:pt x="259433" y="506921"/>
                    <a:pt x="259433" y="506921"/>
                    <a:pt x="259433" y="509641"/>
                  </a:cubicBezTo>
                  <a:cubicBezTo>
                    <a:pt x="259433" y="520520"/>
                    <a:pt x="256714" y="531398"/>
                    <a:pt x="256714" y="542277"/>
                  </a:cubicBezTo>
                  <a:cubicBezTo>
                    <a:pt x="256714" y="553156"/>
                    <a:pt x="256714" y="566754"/>
                    <a:pt x="256714" y="577632"/>
                  </a:cubicBezTo>
                  <a:cubicBezTo>
                    <a:pt x="256714" y="588511"/>
                    <a:pt x="256714" y="599390"/>
                    <a:pt x="256714" y="612988"/>
                  </a:cubicBezTo>
                  <a:cubicBezTo>
                    <a:pt x="256714" y="629306"/>
                    <a:pt x="253994" y="642904"/>
                    <a:pt x="253994" y="656502"/>
                  </a:cubicBezTo>
                  <a:cubicBezTo>
                    <a:pt x="253994" y="664661"/>
                    <a:pt x="256714" y="672820"/>
                    <a:pt x="256714" y="678260"/>
                  </a:cubicBezTo>
                  <a:cubicBezTo>
                    <a:pt x="270312" y="678260"/>
                    <a:pt x="286629" y="680979"/>
                    <a:pt x="286629" y="694578"/>
                  </a:cubicBezTo>
                  <a:cubicBezTo>
                    <a:pt x="286629" y="702737"/>
                    <a:pt x="283910" y="705456"/>
                    <a:pt x="281191" y="710895"/>
                  </a:cubicBezTo>
                  <a:cubicBezTo>
                    <a:pt x="275751" y="716335"/>
                    <a:pt x="270312" y="719054"/>
                    <a:pt x="264872" y="719054"/>
                  </a:cubicBezTo>
                  <a:cubicBezTo>
                    <a:pt x="256714" y="721774"/>
                    <a:pt x="248554" y="721774"/>
                    <a:pt x="243116" y="721774"/>
                  </a:cubicBezTo>
                  <a:cubicBezTo>
                    <a:pt x="243116" y="721774"/>
                    <a:pt x="243116" y="721774"/>
                    <a:pt x="243116" y="721774"/>
                  </a:cubicBezTo>
                  <a:cubicBezTo>
                    <a:pt x="237676" y="724494"/>
                    <a:pt x="237676" y="724494"/>
                    <a:pt x="232236" y="727214"/>
                  </a:cubicBezTo>
                  <a:cubicBezTo>
                    <a:pt x="229517" y="729933"/>
                    <a:pt x="229517" y="732653"/>
                    <a:pt x="224078" y="735372"/>
                  </a:cubicBezTo>
                  <a:cubicBezTo>
                    <a:pt x="221358" y="738092"/>
                    <a:pt x="215919" y="738092"/>
                    <a:pt x="213199" y="738092"/>
                  </a:cubicBezTo>
                  <a:cubicBezTo>
                    <a:pt x="199601" y="738092"/>
                    <a:pt x="188722" y="735372"/>
                    <a:pt x="183283" y="727214"/>
                  </a:cubicBezTo>
                  <a:cubicBezTo>
                    <a:pt x="180563" y="724494"/>
                    <a:pt x="177843" y="721774"/>
                    <a:pt x="175124" y="719054"/>
                  </a:cubicBezTo>
                  <a:cubicBezTo>
                    <a:pt x="161526" y="719054"/>
                    <a:pt x="150646" y="719054"/>
                    <a:pt x="145208" y="719054"/>
                  </a:cubicBezTo>
                  <a:cubicBezTo>
                    <a:pt x="131609" y="719054"/>
                    <a:pt x="142488" y="719054"/>
                    <a:pt x="126170" y="719054"/>
                  </a:cubicBezTo>
                  <a:cubicBezTo>
                    <a:pt x="118011" y="719054"/>
                    <a:pt x="109852" y="719054"/>
                    <a:pt x="101693" y="719054"/>
                  </a:cubicBezTo>
                  <a:cubicBezTo>
                    <a:pt x="93534" y="719054"/>
                    <a:pt x="82655" y="719054"/>
                    <a:pt x="74496" y="713615"/>
                  </a:cubicBezTo>
                  <a:cubicBezTo>
                    <a:pt x="66338" y="710895"/>
                    <a:pt x="58178" y="702737"/>
                    <a:pt x="58178" y="697297"/>
                  </a:cubicBezTo>
                  <a:cubicBezTo>
                    <a:pt x="58178" y="694578"/>
                    <a:pt x="58178" y="691858"/>
                    <a:pt x="63618" y="689138"/>
                  </a:cubicBezTo>
                  <a:cubicBezTo>
                    <a:pt x="69057" y="686419"/>
                    <a:pt x="79936" y="683699"/>
                    <a:pt x="85375" y="680979"/>
                  </a:cubicBezTo>
                  <a:cubicBezTo>
                    <a:pt x="98973" y="678260"/>
                    <a:pt x="118011" y="678260"/>
                    <a:pt x="131609" y="675540"/>
                  </a:cubicBezTo>
                  <a:cubicBezTo>
                    <a:pt x="131609" y="672820"/>
                    <a:pt x="131609" y="670101"/>
                    <a:pt x="131609" y="667381"/>
                  </a:cubicBezTo>
                  <a:cubicBezTo>
                    <a:pt x="131609" y="661942"/>
                    <a:pt x="131609" y="656502"/>
                    <a:pt x="131609" y="651063"/>
                  </a:cubicBezTo>
                  <a:cubicBezTo>
                    <a:pt x="131609" y="640184"/>
                    <a:pt x="131609" y="629306"/>
                    <a:pt x="131609" y="618427"/>
                  </a:cubicBezTo>
                  <a:cubicBezTo>
                    <a:pt x="131609" y="604829"/>
                    <a:pt x="131609" y="593950"/>
                    <a:pt x="131609" y="580352"/>
                  </a:cubicBezTo>
                  <a:cubicBezTo>
                    <a:pt x="131609" y="564034"/>
                    <a:pt x="131609" y="547716"/>
                    <a:pt x="131609" y="531398"/>
                  </a:cubicBezTo>
                  <a:cubicBezTo>
                    <a:pt x="131609" y="509641"/>
                    <a:pt x="131609" y="487884"/>
                    <a:pt x="131609" y="466126"/>
                  </a:cubicBezTo>
                  <a:cubicBezTo>
                    <a:pt x="131609" y="452528"/>
                    <a:pt x="131609" y="436210"/>
                    <a:pt x="131609" y="422612"/>
                  </a:cubicBezTo>
                  <a:cubicBezTo>
                    <a:pt x="131609" y="419892"/>
                    <a:pt x="131609" y="414453"/>
                    <a:pt x="131609" y="411733"/>
                  </a:cubicBezTo>
                  <a:cubicBezTo>
                    <a:pt x="131609" y="409014"/>
                    <a:pt x="131609" y="400855"/>
                    <a:pt x="131609" y="398135"/>
                  </a:cubicBezTo>
                  <a:cubicBezTo>
                    <a:pt x="131609" y="392696"/>
                    <a:pt x="131609" y="392696"/>
                    <a:pt x="126170" y="389976"/>
                  </a:cubicBezTo>
                  <a:cubicBezTo>
                    <a:pt x="123450" y="389976"/>
                    <a:pt x="109852" y="387257"/>
                    <a:pt x="101693" y="387257"/>
                  </a:cubicBezTo>
                  <a:cubicBezTo>
                    <a:pt x="90814" y="384537"/>
                    <a:pt x="77216" y="381817"/>
                    <a:pt x="77216" y="376378"/>
                  </a:cubicBezTo>
                  <a:cubicBezTo>
                    <a:pt x="77216" y="373658"/>
                    <a:pt x="79936" y="370939"/>
                    <a:pt x="82655" y="368219"/>
                  </a:cubicBezTo>
                  <a:cubicBezTo>
                    <a:pt x="88095" y="365499"/>
                    <a:pt x="93534" y="362780"/>
                    <a:pt x="98973" y="360060"/>
                  </a:cubicBezTo>
                  <a:cubicBezTo>
                    <a:pt x="104413" y="360060"/>
                    <a:pt x="112571" y="357340"/>
                    <a:pt x="118011" y="357340"/>
                  </a:cubicBezTo>
                  <a:cubicBezTo>
                    <a:pt x="126170" y="354621"/>
                    <a:pt x="128890" y="357340"/>
                    <a:pt x="131609" y="351901"/>
                  </a:cubicBezTo>
                  <a:cubicBezTo>
                    <a:pt x="131609" y="349181"/>
                    <a:pt x="131609" y="346462"/>
                    <a:pt x="131609" y="343742"/>
                  </a:cubicBezTo>
                  <a:cubicBezTo>
                    <a:pt x="131609" y="319265"/>
                    <a:pt x="131609" y="294788"/>
                    <a:pt x="131609" y="270311"/>
                  </a:cubicBezTo>
                  <a:cubicBezTo>
                    <a:pt x="131609" y="226797"/>
                    <a:pt x="131609" y="186002"/>
                    <a:pt x="137048" y="145207"/>
                  </a:cubicBezTo>
                  <a:cubicBezTo>
                    <a:pt x="137048" y="139768"/>
                    <a:pt x="137048" y="131609"/>
                    <a:pt x="139768" y="123450"/>
                  </a:cubicBezTo>
                  <a:cubicBezTo>
                    <a:pt x="134329" y="123450"/>
                    <a:pt x="137048" y="123450"/>
                    <a:pt x="123450" y="123450"/>
                  </a:cubicBezTo>
                  <a:cubicBezTo>
                    <a:pt x="120731" y="123450"/>
                    <a:pt x="120731" y="123450"/>
                    <a:pt x="118011" y="123450"/>
                  </a:cubicBezTo>
                  <a:cubicBezTo>
                    <a:pt x="112571" y="123450"/>
                    <a:pt x="107133" y="123450"/>
                    <a:pt x="101693" y="123450"/>
                  </a:cubicBezTo>
                  <a:cubicBezTo>
                    <a:pt x="93534" y="123450"/>
                    <a:pt x="82655" y="120730"/>
                    <a:pt x="74496" y="118011"/>
                  </a:cubicBezTo>
                  <a:cubicBezTo>
                    <a:pt x="66338" y="115291"/>
                    <a:pt x="58178" y="107132"/>
                    <a:pt x="58178" y="101693"/>
                  </a:cubicBezTo>
                  <a:cubicBezTo>
                    <a:pt x="58178" y="98973"/>
                    <a:pt x="58178" y="96253"/>
                    <a:pt x="63618" y="93534"/>
                  </a:cubicBezTo>
                  <a:cubicBezTo>
                    <a:pt x="66338" y="90814"/>
                    <a:pt x="77216" y="88095"/>
                    <a:pt x="85375" y="85375"/>
                  </a:cubicBezTo>
                  <a:cubicBezTo>
                    <a:pt x="104413" y="82655"/>
                    <a:pt x="128890" y="82655"/>
                    <a:pt x="137048" y="82655"/>
                  </a:cubicBezTo>
                  <a:cubicBezTo>
                    <a:pt x="139768" y="82655"/>
                    <a:pt x="142488" y="82655"/>
                    <a:pt x="147927" y="82655"/>
                  </a:cubicBezTo>
                  <a:cubicBezTo>
                    <a:pt x="153366" y="69057"/>
                    <a:pt x="164245" y="58178"/>
                    <a:pt x="186003" y="58178"/>
                  </a:cubicBezTo>
                  <a:cubicBezTo>
                    <a:pt x="202321" y="58178"/>
                    <a:pt x="215919" y="66337"/>
                    <a:pt x="226797" y="79936"/>
                  </a:cubicBezTo>
                  <a:cubicBezTo>
                    <a:pt x="237676" y="79936"/>
                    <a:pt x="248554" y="79936"/>
                    <a:pt x="253994" y="79936"/>
                  </a:cubicBezTo>
                  <a:cubicBezTo>
                    <a:pt x="267592" y="79936"/>
                    <a:pt x="294789" y="79936"/>
                    <a:pt x="294789" y="96253"/>
                  </a:cubicBezTo>
                  <a:cubicBezTo>
                    <a:pt x="294789" y="104412"/>
                    <a:pt x="289349" y="107132"/>
                    <a:pt x="283910" y="112571"/>
                  </a:cubicBezTo>
                  <a:cubicBezTo>
                    <a:pt x="278471" y="118011"/>
                    <a:pt x="273031" y="120730"/>
                    <a:pt x="267592" y="120730"/>
                  </a:cubicBezTo>
                  <a:cubicBezTo>
                    <a:pt x="259433" y="123450"/>
                    <a:pt x="251274" y="123450"/>
                    <a:pt x="245835" y="123450"/>
                  </a:cubicBezTo>
                  <a:cubicBezTo>
                    <a:pt x="245835" y="123450"/>
                    <a:pt x="243116" y="123450"/>
                    <a:pt x="237676" y="123450"/>
                  </a:cubicBezTo>
                  <a:cubicBezTo>
                    <a:pt x="237676" y="126170"/>
                    <a:pt x="237676" y="126170"/>
                    <a:pt x="240396" y="128889"/>
                  </a:cubicBezTo>
                  <a:cubicBezTo>
                    <a:pt x="245835" y="145207"/>
                    <a:pt x="248554" y="161525"/>
                    <a:pt x="251274" y="177843"/>
                  </a:cubicBezTo>
                  <a:cubicBezTo>
                    <a:pt x="253994" y="194161"/>
                    <a:pt x="253994" y="210479"/>
                    <a:pt x="256714" y="226797"/>
                  </a:cubicBezTo>
                  <a:cubicBezTo>
                    <a:pt x="259433" y="243115"/>
                    <a:pt x="262153" y="256713"/>
                    <a:pt x="262153" y="273031"/>
                  </a:cubicBezTo>
                  <a:cubicBezTo>
                    <a:pt x="262153" y="278470"/>
                    <a:pt x="262153" y="283910"/>
                    <a:pt x="262153" y="289349"/>
                  </a:cubicBezTo>
                  <a:lnTo>
                    <a:pt x="262153" y="297508"/>
                  </a:lnTo>
                  <a:cubicBezTo>
                    <a:pt x="262153" y="305667"/>
                    <a:pt x="262153" y="313826"/>
                    <a:pt x="264872" y="321985"/>
                  </a:cubicBezTo>
                  <a:cubicBezTo>
                    <a:pt x="264872" y="327424"/>
                    <a:pt x="270312" y="330144"/>
                    <a:pt x="270312" y="335583"/>
                  </a:cubicBezTo>
                  <a:cubicBezTo>
                    <a:pt x="270312" y="335583"/>
                    <a:pt x="270312" y="338303"/>
                    <a:pt x="270312" y="338303"/>
                  </a:cubicBezTo>
                  <a:cubicBezTo>
                    <a:pt x="270312" y="341022"/>
                    <a:pt x="270312" y="343742"/>
                    <a:pt x="270312" y="346462"/>
                  </a:cubicBezTo>
                  <a:cubicBezTo>
                    <a:pt x="270312" y="351901"/>
                    <a:pt x="273031" y="354621"/>
                    <a:pt x="278471" y="354621"/>
                  </a:cubicBezTo>
                  <a:cubicBezTo>
                    <a:pt x="289349" y="354621"/>
                    <a:pt x="335584" y="351901"/>
                    <a:pt x="338304" y="349181"/>
                  </a:cubicBezTo>
                  <a:cubicBezTo>
                    <a:pt x="346462" y="349181"/>
                    <a:pt x="357341" y="349181"/>
                    <a:pt x="365500" y="349181"/>
                  </a:cubicBezTo>
                  <a:cubicBezTo>
                    <a:pt x="370939" y="349181"/>
                    <a:pt x="376379" y="349181"/>
                    <a:pt x="381817" y="349181"/>
                  </a:cubicBezTo>
                  <a:cubicBezTo>
                    <a:pt x="387257" y="349181"/>
                    <a:pt x="392697" y="346462"/>
                    <a:pt x="392697" y="338303"/>
                  </a:cubicBezTo>
                  <a:cubicBezTo>
                    <a:pt x="392697" y="330144"/>
                    <a:pt x="389977" y="316545"/>
                    <a:pt x="389977" y="313826"/>
                  </a:cubicBezTo>
                  <a:cubicBezTo>
                    <a:pt x="389977" y="294788"/>
                    <a:pt x="389977" y="278470"/>
                    <a:pt x="392697" y="262152"/>
                  </a:cubicBezTo>
                  <a:cubicBezTo>
                    <a:pt x="392697" y="259433"/>
                    <a:pt x="395416" y="243115"/>
                    <a:pt x="395416" y="224077"/>
                  </a:cubicBezTo>
                  <a:cubicBezTo>
                    <a:pt x="395416" y="207759"/>
                    <a:pt x="398136" y="188722"/>
                    <a:pt x="398136" y="177843"/>
                  </a:cubicBezTo>
                  <a:cubicBezTo>
                    <a:pt x="398136" y="169684"/>
                    <a:pt x="395416" y="158806"/>
                    <a:pt x="395416" y="153366"/>
                  </a:cubicBezTo>
                  <a:cubicBezTo>
                    <a:pt x="395416" y="145207"/>
                    <a:pt x="395416" y="142488"/>
                    <a:pt x="395416" y="137048"/>
                  </a:cubicBezTo>
                  <a:cubicBezTo>
                    <a:pt x="389977" y="137048"/>
                    <a:pt x="384537" y="137048"/>
                    <a:pt x="379098" y="137048"/>
                  </a:cubicBezTo>
                  <a:cubicBezTo>
                    <a:pt x="370939" y="137048"/>
                    <a:pt x="360061" y="134329"/>
                    <a:pt x="351902" y="131609"/>
                  </a:cubicBezTo>
                  <a:cubicBezTo>
                    <a:pt x="343742" y="128889"/>
                    <a:pt x="338304" y="120730"/>
                    <a:pt x="338304" y="115291"/>
                  </a:cubicBezTo>
                  <a:cubicBezTo>
                    <a:pt x="338304" y="112571"/>
                    <a:pt x="338304" y="109852"/>
                    <a:pt x="343742" y="107132"/>
                  </a:cubicBezTo>
                  <a:cubicBezTo>
                    <a:pt x="349182" y="104412"/>
                    <a:pt x="357341" y="101693"/>
                    <a:pt x="362780" y="98973"/>
                  </a:cubicBezTo>
                  <a:cubicBezTo>
                    <a:pt x="373659" y="96253"/>
                    <a:pt x="387257" y="96253"/>
                    <a:pt x="395416" y="96253"/>
                  </a:cubicBezTo>
                  <a:cubicBezTo>
                    <a:pt x="398136" y="93534"/>
                    <a:pt x="400855" y="90814"/>
                    <a:pt x="403575" y="90814"/>
                  </a:cubicBezTo>
                  <a:cubicBezTo>
                    <a:pt x="411734" y="90814"/>
                    <a:pt x="419893" y="88095"/>
                    <a:pt x="422612" y="88095"/>
                  </a:cubicBezTo>
                  <a:cubicBezTo>
                    <a:pt x="425332" y="88095"/>
                    <a:pt x="425332" y="88095"/>
                    <a:pt x="428052" y="88095"/>
                  </a:cubicBezTo>
                  <a:cubicBezTo>
                    <a:pt x="433492" y="88095"/>
                    <a:pt x="441650" y="88095"/>
                    <a:pt x="447090" y="90814"/>
                  </a:cubicBezTo>
                  <a:cubicBezTo>
                    <a:pt x="449809" y="90814"/>
                    <a:pt x="452529" y="93534"/>
                    <a:pt x="455249" y="96253"/>
                  </a:cubicBezTo>
                  <a:cubicBezTo>
                    <a:pt x="482445" y="96253"/>
                    <a:pt x="509642" y="93534"/>
                    <a:pt x="525960" y="93534"/>
                  </a:cubicBezTo>
                  <a:cubicBezTo>
                    <a:pt x="539558" y="93534"/>
                    <a:pt x="561315" y="93534"/>
                    <a:pt x="561315" y="109852"/>
                  </a:cubicBezTo>
                  <a:cubicBezTo>
                    <a:pt x="561315" y="118011"/>
                    <a:pt x="561315" y="120730"/>
                    <a:pt x="555876" y="126170"/>
                  </a:cubicBezTo>
                  <a:cubicBezTo>
                    <a:pt x="550437" y="131609"/>
                    <a:pt x="544997" y="134329"/>
                    <a:pt x="539558" y="134329"/>
                  </a:cubicBezTo>
                  <a:cubicBezTo>
                    <a:pt x="531399" y="137048"/>
                    <a:pt x="523240" y="137048"/>
                    <a:pt x="517800" y="137048"/>
                  </a:cubicBezTo>
                  <a:cubicBezTo>
                    <a:pt x="515081" y="137048"/>
                    <a:pt x="498763" y="137048"/>
                    <a:pt x="477006" y="137048"/>
                  </a:cubicBezTo>
                  <a:cubicBezTo>
                    <a:pt x="479725" y="145207"/>
                    <a:pt x="485165" y="153366"/>
                    <a:pt x="485165" y="161525"/>
                  </a:cubicBezTo>
                  <a:cubicBezTo>
                    <a:pt x="487885" y="177843"/>
                    <a:pt x="493324" y="194161"/>
                    <a:pt x="496043" y="210479"/>
                  </a:cubicBezTo>
                  <a:cubicBezTo>
                    <a:pt x="498763" y="224077"/>
                    <a:pt x="498763" y="237676"/>
                    <a:pt x="501483" y="251274"/>
                  </a:cubicBezTo>
                  <a:cubicBezTo>
                    <a:pt x="504202" y="264872"/>
                    <a:pt x="506922" y="275751"/>
                    <a:pt x="506922" y="292069"/>
                  </a:cubicBezTo>
                  <a:cubicBezTo>
                    <a:pt x="506922" y="302947"/>
                    <a:pt x="506922" y="311106"/>
                    <a:pt x="506922" y="321985"/>
                  </a:cubicBezTo>
                  <a:cubicBezTo>
                    <a:pt x="506922" y="327424"/>
                    <a:pt x="509642" y="335583"/>
                    <a:pt x="509642" y="341022"/>
                  </a:cubicBezTo>
                  <a:cubicBezTo>
                    <a:pt x="509642" y="343742"/>
                    <a:pt x="509642" y="343742"/>
                    <a:pt x="509642" y="343742"/>
                  </a:cubicBezTo>
                  <a:cubicBezTo>
                    <a:pt x="509642" y="349181"/>
                    <a:pt x="515081" y="349181"/>
                    <a:pt x="517800" y="349181"/>
                  </a:cubicBezTo>
                  <a:cubicBezTo>
                    <a:pt x="520520" y="349181"/>
                    <a:pt x="523240" y="349181"/>
                    <a:pt x="528680" y="349181"/>
                  </a:cubicBezTo>
                  <a:cubicBezTo>
                    <a:pt x="536838" y="349181"/>
                    <a:pt x="547717" y="349181"/>
                    <a:pt x="550437" y="357340"/>
                  </a:cubicBezTo>
                  <a:cubicBezTo>
                    <a:pt x="550437" y="360060"/>
                    <a:pt x="550437" y="360060"/>
                    <a:pt x="550437" y="362780"/>
                  </a:cubicBezTo>
                  <a:cubicBezTo>
                    <a:pt x="550437" y="370939"/>
                    <a:pt x="539558" y="381817"/>
                    <a:pt x="534119" y="384537"/>
                  </a:cubicBezTo>
                  <a:cubicBezTo>
                    <a:pt x="531399" y="387257"/>
                    <a:pt x="523240" y="387257"/>
                    <a:pt x="520520" y="389976"/>
                  </a:cubicBezTo>
                  <a:cubicBezTo>
                    <a:pt x="515081" y="389976"/>
                    <a:pt x="512362" y="392696"/>
                    <a:pt x="512362" y="395415"/>
                  </a:cubicBezTo>
                  <a:cubicBezTo>
                    <a:pt x="512362" y="395415"/>
                    <a:pt x="512362" y="398135"/>
                    <a:pt x="512362" y="398135"/>
                  </a:cubicBezTo>
                  <a:cubicBezTo>
                    <a:pt x="512362" y="400855"/>
                    <a:pt x="512362" y="406294"/>
                    <a:pt x="512362" y="409014"/>
                  </a:cubicBezTo>
                  <a:cubicBezTo>
                    <a:pt x="512362" y="411733"/>
                    <a:pt x="512362" y="411733"/>
                    <a:pt x="512362" y="414453"/>
                  </a:cubicBezTo>
                  <a:cubicBezTo>
                    <a:pt x="512362" y="422612"/>
                    <a:pt x="512362" y="430771"/>
                    <a:pt x="512362" y="438930"/>
                  </a:cubicBezTo>
                  <a:cubicBezTo>
                    <a:pt x="512362" y="460687"/>
                    <a:pt x="512362" y="482445"/>
                    <a:pt x="515081" y="504202"/>
                  </a:cubicBezTo>
                  <a:cubicBezTo>
                    <a:pt x="517800" y="525959"/>
                    <a:pt x="520520" y="550436"/>
                    <a:pt x="520520" y="572193"/>
                  </a:cubicBezTo>
                  <a:cubicBezTo>
                    <a:pt x="520520" y="583072"/>
                    <a:pt x="520520" y="593950"/>
                    <a:pt x="517800" y="604829"/>
                  </a:cubicBezTo>
                  <a:cubicBezTo>
                    <a:pt x="515081" y="623867"/>
                    <a:pt x="515081" y="642904"/>
                    <a:pt x="512362" y="661942"/>
                  </a:cubicBezTo>
                  <a:cubicBezTo>
                    <a:pt x="512362" y="664661"/>
                    <a:pt x="509642" y="667381"/>
                    <a:pt x="509642" y="670101"/>
                  </a:cubicBezTo>
                  <a:cubicBezTo>
                    <a:pt x="509642" y="672820"/>
                    <a:pt x="512362" y="678260"/>
                    <a:pt x="512362" y="680979"/>
                  </a:cubicBezTo>
                  <a:cubicBezTo>
                    <a:pt x="512362" y="683699"/>
                    <a:pt x="512362" y="686419"/>
                    <a:pt x="512362" y="686419"/>
                  </a:cubicBezTo>
                  <a:cubicBezTo>
                    <a:pt x="517800" y="680979"/>
                    <a:pt x="528680" y="680979"/>
                    <a:pt x="536838" y="680979"/>
                  </a:cubicBezTo>
                  <a:lnTo>
                    <a:pt x="536838" y="680979"/>
                  </a:lnTo>
                  <a:close/>
                </a:path>
              </a:pathLst>
            </a:custGeom>
            <a:grpFill/>
            <a:ln w="271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463117-BF45-4116-9B90-88E469EA87AD}"/>
                </a:ext>
              </a:extLst>
            </p:cNvPr>
            <p:cNvSpPr/>
            <p:nvPr/>
          </p:nvSpPr>
          <p:spPr>
            <a:xfrm>
              <a:off x="9592416" y="4192158"/>
              <a:ext cx="516735" cy="761503"/>
            </a:xfrm>
            <a:custGeom>
              <a:avLst/>
              <a:gdLst>
                <a:gd name="connsiteX0" fmla="*/ 463407 w 516735"/>
                <a:gd name="connsiteY0" fmla="*/ 194161 h 761503"/>
                <a:gd name="connsiteX1" fmla="*/ 447089 w 516735"/>
                <a:gd name="connsiteY1" fmla="*/ 226797 h 761503"/>
                <a:gd name="connsiteX2" fmla="*/ 430771 w 516735"/>
                <a:gd name="connsiteY2" fmla="*/ 221357 h 761503"/>
                <a:gd name="connsiteX3" fmla="*/ 422612 w 516735"/>
                <a:gd name="connsiteY3" fmla="*/ 207759 h 761503"/>
                <a:gd name="connsiteX4" fmla="*/ 419893 w 516735"/>
                <a:gd name="connsiteY4" fmla="*/ 188722 h 761503"/>
                <a:gd name="connsiteX5" fmla="*/ 419893 w 516735"/>
                <a:gd name="connsiteY5" fmla="*/ 139768 h 761503"/>
                <a:gd name="connsiteX6" fmla="*/ 419893 w 516735"/>
                <a:gd name="connsiteY6" fmla="*/ 120730 h 761503"/>
                <a:gd name="connsiteX7" fmla="*/ 395416 w 516735"/>
                <a:gd name="connsiteY7" fmla="*/ 120730 h 761503"/>
                <a:gd name="connsiteX8" fmla="*/ 370939 w 516735"/>
                <a:gd name="connsiteY8" fmla="*/ 120730 h 761503"/>
                <a:gd name="connsiteX9" fmla="*/ 346461 w 516735"/>
                <a:gd name="connsiteY9" fmla="*/ 123450 h 761503"/>
                <a:gd name="connsiteX10" fmla="*/ 335583 w 516735"/>
                <a:gd name="connsiteY10" fmla="*/ 123450 h 761503"/>
                <a:gd name="connsiteX11" fmla="*/ 335583 w 516735"/>
                <a:gd name="connsiteY11" fmla="*/ 123450 h 761503"/>
                <a:gd name="connsiteX12" fmla="*/ 324704 w 516735"/>
                <a:gd name="connsiteY12" fmla="*/ 128889 h 761503"/>
                <a:gd name="connsiteX13" fmla="*/ 327424 w 516735"/>
                <a:gd name="connsiteY13" fmla="*/ 139768 h 761503"/>
                <a:gd name="connsiteX14" fmla="*/ 330144 w 516735"/>
                <a:gd name="connsiteY14" fmla="*/ 175123 h 761503"/>
                <a:gd name="connsiteX15" fmla="*/ 330144 w 516735"/>
                <a:gd name="connsiteY15" fmla="*/ 199600 h 761503"/>
                <a:gd name="connsiteX16" fmla="*/ 327424 w 516735"/>
                <a:gd name="connsiteY16" fmla="*/ 224077 h 761503"/>
                <a:gd name="connsiteX17" fmla="*/ 330144 w 516735"/>
                <a:gd name="connsiteY17" fmla="*/ 251274 h 761503"/>
                <a:gd name="connsiteX18" fmla="*/ 327424 w 516735"/>
                <a:gd name="connsiteY18" fmla="*/ 278470 h 761503"/>
                <a:gd name="connsiteX19" fmla="*/ 327424 w 516735"/>
                <a:gd name="connsiteY19" fmla="*/ 332864 h 761503"/>
                <a:gd name="connsiteX20" fmla="*/ 330144 w 516735"/>
                <a:gd name="connsiteY20" fmla="*/ 357340 h 761503"/>
                <a:gd name="connsiteX21" fmla="*/ 330144 w 516735"/>
                <a:gd name="connsiteY21" fmla="*/ 368219 h 761503"/>
                <a:gd name="connsiteX22" fmla="*/ 332863 w 516735"/>
                <a:gd name="connsiteY22" fmla="*/ 387257 h 761503"/>
                <a:gd name="connsiteX23" fmla="*/ 332863 w 516735"/>
                <a:gd name="connsiteY23" fmla="*/ 433491 h 761503"/>
                <a:gd name="connsiteX24" fmla="*/ 332863 w 516735"/>
                <a:gd name="connsiteY24" fmla="*/ 487884 h 761503"/>
                <a:gd name="connsiteX25" fmla="*/ 330144 w 516735"/>
                <a:gd name="connsiteY25" fmla="*/ 512361 h 761503"/>
                <a:gd name="connsiteX26" fmla="*/ 330144 w 516735"/>
                <a:gd name="connsiteY26" fmla="*/ 539557 h 761503"/>
                <a:gd name="connsiteX27" fmla="*/ 332863 w 516735"/>
                <a:gd name="connsiteY27" fmla="*/ 593950 h 761503"/>
                <a:gd name="connsiteX28" fmla="*/ 332863 w 516735"/>
                <a:gd name="connsiteY28" fmla="*/ 648343 h 761503"/>
                <a:gd name="connsiteX29" fmla="*/ 332863 w 516735"/>
                <a:gd name="connsiteY29" fmla="*/ 656502 h 761503"/>
                <a:gd name="connsiteX30" fmla="*/ 357341 w 516735"/>
                <a:gd name="connsiteY30" fmla="*/ 656502 h 761503"/>
                <a:gd name="connsiteX31" fmla="*/ 395416 w 516735"/>
                <a:gd name="connsiteY31" fmla="*/ 675540 h 761503"/>
                <a:gd name="connsiteX32" fmla="*/ 389976 w 516735"/>
                <a:gd name="connsiteY32" fmla="*/ 691858 h 761503"/>
                <a:gd name="connsiteX33" fmla="*/ 373658 w 516735"/>
                <a:gd name="connsiteY33" fmla="*/ 700017 h 761503"/>
                <a:gd name="connsiteX34" fmla="*/ 351901 w 516735"/>
                <a:gd name="connsiteY34" fmla="*/ 702737 h 761503"/>
                <a:gd name="connsiteX35" fmla="*/ 319265 w 516735"/>
                <a:gd name="connsiteY35" fmla="*/ 702737 h 761503"/>
                <a:gd name="connsiteX36" fmla="*/ 311106 w 516735"/>
                <a:gd name="connsiteY36" fmla="*/ 708176 h 761503"/>
                <a:gd name="connsiteX37" fmla="*/ 289349 w 516735"/>
                <a:gd name="connsiteY37" fmla="*/ 713615 h 761503"/>
                <a:gd name="connsiteX38" fmla="*/ 270311 w 516735"/>
                <a:gd name="connsiteY38" fmla="*/ 713615 h 761503"/>
                <a:gd name="connsiteX39" fmla="*/ 243115 w 516735"/>
                <a:gd name="connsiteY39" fmla="*/ 705456 h 761503"/>
                <a:gd name="connsiteX40" fmla="*/ 237675 w 516735"/>
                <a:gd name="connsiteY40" fmla="*/ 702737 h 761503"/>
                <a:gd name="connsiteX41" fmla="*/ 199600 w 516735"/>
                <a:gd name="connsiteY41" fmla="*/ 702737 h 761503"/>
                <a:gd name="connsiteX42" fmla="*/ 175123 w 516735"/>
                <a:gd name="connsiteY42" fmla="*/ 702737 h 761503"/>
                <a:gd name="connsiteX43" fmla="*/ 147927 w 516735"/>
                <a:gd name="connsiteY43" fmla="*/ 697297 h 761503"/>
                <a:gd name="connsiteX44" fmla="*/ 131609 w 516735"/>
                <a:gd name="connsiteY44" fmla="*/ 678260 h 761503"/>
                <a:gd name="connsiteX45" fmla="*/ 137048 w 516735"/>
                <a:gd name="connsiteY45" fmla="*/ 670101 h 761503"/>
                <a:gd name="connsiteX46" fmla="*/ 158805 w 516735"/>
                <a:gd name="connsiteY46" fmla="*/ 661942 h 761503"/>
                <a:gd name="connsiteX47" fmla="*/ 199600 w 516735"/>
                <a:gd name="connsiteY47" fmla="*/ 659222 h 761503"/>
                <a:gd name="connsiteX48" fmla="*/ 199600 w 516735"/>
                <a:gd name="connsiteY48" fmla="*/ 659222 h 761503"/>
                <a:gd name="connsiteX49" fmla="*/ 196880 w 516735"/>
                <a:gd name="connsiteY49" fmla="*/ 629306 h 761503"/>
                <a:gd name="connsiteX50" fmla="*/ 199600 w 516735"/>
                <a:gd name="connsiteY50" fmla="*/ 574913 h 761503"/>
                <a:gd name="connsiteX51" fmla="*/ 202320 w 516735"/>
                <a:gd name="connsiteY51" fmla="*/ 523239 h 761503"/>
                <a:gd name="connsiteX52" fmla="*/ 205040 w 516735"/>
                <a:gd name="connsiteY52" fmla="*/ 460687 h 761503"/>
                <a:gd name="connsiteX53" fmla="*/ 205040 w 516735"/>
                <a:gd name="connsiteY53" fmla="*/ 417173 h 761503"/>
                <a:gd name="connsiteX54" fmla="*/ 207759 w 516735"/>
                <a:gd name="connsiteY54" fmla="*/ 392696 h 761503"/>
                <a:gd name="connsiteX55" fmla="*/ 210478 w 516735"/>
                <a:gd name="connsiteY55" fmla="*/ 368219 h 761503"/>
                <a:gd name="connsiteX56" fmla="*/ 210478 w 516735"/>
                <a:gd name="connsiteY56" fmla="*/ 313826 h 761503"/>
                <a:gd name="connsiteX57" fmla="*/ 210478 w 516735"/>
                <a:gd name="connsiteY57" fmla="*/ 259433 h 761503"/>
                <a:gd name="connsiteX58" fmla="*/ 210478 w 516735"/>
                <a:gd name="connsiteY58" fmla="*/ 213199 h 761503"/>
                <a:gd name="connsiteX59" fmla="*/ 210478 w 516735"/>
                <a:gd name="connsiteY59" fmla="*/ 145207 h 761503"/>
                <a:gd name="connsiteX60" fmla="*/ 213198 w 516735"/>
                <a:gd name="connsiteY60" fmla="*/ 131609 h 761503"/>
                <a:gd name="connsiteX61" fmla="*/ 205040 w 516735"/>
                <a:gd name="connsiteY61" fmla="*/ 123450 h 761503"/>
                <a:gd name="connsiteX62" fmla="*/ 161525 w 516735"/>
                <a:gd name="connsiteY62" fmla="*/ 123450 h 761503"/>
                <a:gd name="connsiteX63" fmla="*/ 112571 w 516735"/>
                <a:gd name="connsiteY63" fmla="*/ 120730 h 761503"/>
                <a:gd name="connsiteX64" fmla="*/ 104412 w 516735"/>
                <a:gd name="connsiteY64" fmla="*/ 118011 h 761503"/>
                <a:gd name="connsiteX65" fmla="*/ 107132 w 516735"/>
                <a:gd name="connsiteY65" fmla="*/ 191441 h 761503"/>
                <a:gd name="connsiteX66" fmla="*/ 90814 w 516735"/>
                <a:gd name="connsiteY66" fmla="*/ 224077 h 761503"/>
                <a:gd name="connsiteX67" fmla="*/ 74496 w 516735"/>
                <a:gd name="connsiteY67" fmla="*/ 218638 h 761503"/>
                <a:gd name="connsiteX68" fmla="*/ 66337 w 516735"/>
                <a:gd name="connsiteY68" fmla="*/ 205040 h 761503"/>
                <a:gd name="connsiteX69" fmla="*/ 63617 w 516735"/>
                <a:gd name="connsiteY69" fmla="*/ 186002 h 761503"/>
                <a:gd name="connsiteX70" fmla="*/ 63617 w 516735"/>
                <a:gd name="connsiteY70" fmla="*/ 145207 h 761503"/>
                <a:gd name="connsiteX71" fmla="*/ 63617 w 516735"/>
                <a:gd name="connsiteY71" fmla="*/ 109852 h 761503"/>
                <a:gd name="connsiteX72" fmla="*/ 58178 w 516735"/>
                <a:gd name="connsiteY72" fmla="*/ 96253 h 761503"/>
                <a:gd name="connsiteX73" fmla="*/ 66337 w 516735"/>
                <a:gd name="connsiteY73" fmla="*/ 85375 h 761503"/>
                <a:gd name="connsiteX74" fmla="*/ 93533 w 516735"/>
                <a:gd name="connsiteY74" fmla="*/ 77216 h 761503"/>
                <a:gd name="connsiteX75" fmla="*/ 115290 w 516735"/>
                <a:gd name="connsiteY75" fmla="*/ 77216 h 761503"/>
                <a:gd name="connsiteX76" fmla="*/ 169684 w 516735"/>
                <a:gd name="connsiteY76" fmla="*/ 74496 h 761503"/>
                <a:gd name="connsiteX77" fmla="*/ 194161 w 516735"/>
                <a:gd name="connsiteY77" fmla="*/ 71776 h 761503"/>
                <a:gd name="connsiteX78" fmla="*/ 196880 w 516735"/>
                <a:gd name="connsiteY78" fmla="*/ 71776 h 761503"/>
                <a:gd name="connsiteX79" fmla="*/ 210478 w 516735"/>
                <a:gd name="connsiteY79" fmla="*/ 71776 h 761503"/>
                <a:gd name="connsiteX80" fmla="*/ 218638 w 516735"/>
                <a:gd name="connsiteY80" fmla="*/ 71776 h 761503"/>
                <a:gd name="connsiteX81" fmla="*/ 237675 w 516735"/>
                <a:gd name="connsiteY81" fmla="*/ 60898 h 761503"/>
                <a:gd name="connsiteX82" fmla="*/ 253993 w 516735"/>
                <a:gd name="connsiteY82" fmla="*/ 58178 h 761503"/>
                <a:gd name="connsiteX83" fmla="*/ 283910 w 516735"/>
                <a:gd name="connsiteY83" fmla="*/ 60898 h 761503"/>
                <a:gd name="connsiteX84" fmla="*/ 294788 w 516735"/>
                <a:gd name="connsiteY84" fmla="*/ 66337 h 761503"/>
                <a:gd name="connsiteX85" fmla="*/ 305667 w 516735"/>
                <a:gd name="connsiteY85" fmla="*/ 74496 h 761503"/>
                <a:gd name="connsiteX86" fmla="*/ 313826 w 516735"/>
                <a:gd name="connsiteY86" fmla="*/ 74496 h 761503"/>
                <a:gd name="connsiteX87" fmla="*/ 327424 w 516735"/>
                <a:gd name="connsiteY87" fmla="*/ 74496 h 761503"/>
                <a:gd name="connsiteX88" fmla="*/ 354621 w 516735"/>
                <a:gd name="connsiteY88" fmla="*/ 74496 h 761503"/>
                <a:gd name="connsiteX89" fmla="*/ 422612 w 516735"/>
                <a:gd name="connsiteY89" fmla="*/ 74496 h 761503"/>
                <a:gd name="connsiteX90" fmla="*/ 455248 w 516735"/>
                <a:gd name="connsiteY90" fmla="*/ 79936 h 761503"/>
                <a:gd name="connsiteX91" fmla="*/ 466127 w 516735"/>
                <a:gd name="connsiteY91" fmla="*/ 98973 h 761503"/>
                <a:gd name="connsiteX92" fmla="*/ 463407 w 516735"/>
                <a:gd name="connsiteY92" fmla="*/ 109852 h 761503"/>
                <a:gd name="connsiteX93" fmla="*/ 463407 w 516735"/>
                <a:gd name="connsiteY93" fmla="*/ 120730 h 761503"/>
                <a:gd name="connsiteX94" fmla="*/ 463407 w 516735"/>
                <a:gd name="connsiteY94" fmla="*/ 194161 h 761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516735" h="761503">
                  <a:moveTo>
                    <a:pt x="463407" y="194161"/>
                  </a:moveTo>
                  <a:cubicBezTo>
                    <a:pt x="463407" y="205040"/>
                    <a:pt x="463407" y="226797"/>
                    <a:pt x="447089" y="226797"/>
                  </a:cubicBezTo>
                  <a:cubicBezTo>
                    <a:pt x="438930" y="226797"/>
                    <a:pt x="436211" y="226797"/>
                    <a:pt x="430771" y="221357"/>
                  </a:cubicBezTo>
                  <a:cubicBezTo>
                    <a:pt x="425332" y="218638"/>
                    <a:pt x="422612" y="210479"/>
                    <a:pt x="422612" y="207759"/>
                  </a:cubicBezTo>
                  <a:cubicBezTo>
                    <a:pt x="419893" y="199600"/>
                    <a:pt x="419893" y="194161"/>
                    <a:pt x="419893" y="188722"/>
                  </a:cubicBezTo>
                  <a:cubicBezTo>
                    <a:pt x="419893" y="183282"/>
                    <a:pt x="419893" y="147927"/>
                    <a:pt x="419893" y="139768"/>
                  </a:cubicBezTo>
                  <a:cubicBezTo>
                    <a:pt x="419893" y="134329"/>
                    <a:pt x="419893" y="128889"/>
                    <a:pt x="419893" y="120730"/>
                  </a:cubicBezTo>
                  <a:cubicBezTo>
                    <a:pt x="411734" y="120730"/>
                    <a:pt x="403574" y="120730"/>
                    <a:pt x="395416" y="120730"/>
                  </a:cubicBezTo>
                  <a:cubicBezTo>
                    <a:pt x="387256" y="120730"/>
                    <a:pt x="379098" y="120730"/>
                    <a:pt x="370939" y="120730"/>
                  </a:cubicBezTo>
                  <a:cubicBezTo>
                    <a:pt x="362780" y="120730"/>
                    <a:pt x="354621" y="123450"/>
                    <a:pt x="346461" y="123450"/>
                  </a:cubicBezTo>
                  <a:cubicBezTo>
                    <a:pt x="343742" y="123450"/>
                    <a:pt x="341023" y="123450"/>
                    <a:pt x="335583" y="123450"/>
                  </a:cubicBezTo>
                  <a:cubicBezTo>
                    <a:pt x="335583" y="123450"/>
                    <a:pt x="335583" y="123450"/>
                    <a:pt x="335583" y="123450"/>
                  </a:cubicBezTo>
                  <a:cubicBezTo>
                    <a:pt x="327424" y="123450"/>
                    <a:pt x="324704" y="126170"/>
                    <a:pt x="324704" y="128889"/>
                  </a:cubicBezTo>
                  <a:cubicBezTo>
                    <a:pt x="324704" y="131609"/>
                    <a:pt x="324704" y="137048"/>
                    <a:pt x="327424" y="139768"/>
                  </a:cubicBezTo>
                  <a:cubicBezTo>
                    <a:pt x="330144" y="147927"/>
                    <a:pt x="330144" y="166964"/>
                    <a:pt x="330144" y="175123"/>
                  </a:cubicBezTo>
                  <a:cubicBezTo>
                    <a:pt x="330144" y="183282"/>
                    <a:pt x="330144" y="191441"/>
                    <a:pt x="330144" y="199600"/>
                  </a:cubicBezTo>
                  <a:cubicBezTo>
                    <a:pt x="330144" y="207759"/>
                    <a:pt x="327424" y="215918"/>
                    <a:pt x="327424" y="224077"/>
                  </a:cubicBezTo>
                  <a:cubicBezTo>
                    <a:pt x="327424" y="232236"/>
                    <a:pt x="330144" y="243115"/>
                    <a:pt x="330144" y="251274"/>
                  </a:cubicBezTo>
                  <a:cubicBezTo>
                    <a:pt x="330144" y="259433"/>
                    <a:pt x="330144" y="267592"/>
                    <a:pt x="327424" y="278470"/>
                  </a:cubicBezTo>
                  <a:cubicBezTo>
                    <a:pt x="327424" y="294788"/>
                    <a:pt x="327424" y="313826"/>
                    <a:pt x="327424" y="332864"/>
                  </a:cubicBezTo>
                  <a:cubicBezTo>
                    <a:pt x="327424" y="341022"/>
                    <a:pt x="327424" y="349181"/>
                    <a:pt x="330144" y="357340"/>
                  </a:cubicBezTo>
                  <a:cubicBezTo>
                    <a:pt x="330144" y="360060"/>
                    <a:pt x="330144" y="365499"/>
                    <a:pt x="330144" y="368219"/>
                  </a:cubicBezTo>
                  <a:cubicBezTo>
                    <a:pt x="330144" y="373658"/>
                    <a:pt x="332863" y="384537"/>
                    <a:pt x="332863" y="387257"/>
                  </a:cubicBezTo>
                  <a:cubicBezTo>
                    <a:pt x="332863" y="406294"/>
                    <a:pt x="332863" y="414453"/>
                    <a:pt x="332863" y="433491"/>
                  </a:cubicBezTo>
                  <a:cubicBezTo>
                    <a:pt x="332863" y="452528"/>
                    <a:pt x="335583" y="468846"/>
                    <a:pt x="332863" y="487884"/>
                  </a:cubicBezTo>
                  <a:cubicBezTo>
                    <a:pt x="332863" y="496043"/>
                    <a:pt x="330144" y="504202"/>
                    <a:pt x="330144" y="512361"/>
                  </a:cubicBezTo>
                  <a:cubicBezTo>
                    <a:pt x="330144" y="520520"/>
                    <a:pt x="330144" y="531398"/>
                    <a:pt x="330144" y="539557"/>
                  </a:cubicBezTo>
                  <a:cubicBezTo>
                    <a:pt x="330144" y="558595"/>
                    <a:pt x="330144" y="574913"/>
                    <a:pt x="332863" y="593950"/>
                  </a:cubicBezTo>
                  <a:cubicBezTo>
                    <a:pt x="332863" y="610268"/>
                    <a:pt x="332863" y="632026"/>
                    <a:pt x="332863" y="648343"/>
                  </a:cubicBezTo>
                  <a:cubicBezTo>
                    <a:pt x="332863" y="651063"/>
                    <a:pt x="332863" y="653783"/>
                    <a:pt x="332863" y="656502"/>
                  </a:cubicBezTo>
                  <a:cubicBezTo>
                    <a:pt x="343742" y="656502"/>
                    <a:pt x="351901" y="656502"/>
                    <a:pt x="357341" y="656502"/>
                  </a:cubicBezTo>
                  <a:cubicBezTo>
                    <a:pt x="370939" y="656502"/>
                    <a:pt x="395416" y="659222"/>
                    <a:pt x="395416" y="675540"/>
                  </a:cubicBezTo>
                  <a:cubicBezTo>
                    <a:pt x="395416" y="683699"/>
                    <a:pt x="392696" y="686419"/>
                    <a:pt x="389976" y="691858"/>
                  </a:cubicBezTo>
                  <a:cubicBezTo>
                    <a:pt x="384537" y="697297"/>
                    <a:pt x="379098" y="700017"/>
                    <a:pt x="373658" y="700017"/>
                  </a:cubicBezTo>
                  <a:cubicBezTo>
                    <a:pt x="365499" y="702737"/>
                    <a:pt x="357341" y="702737"/>
                    <a:pt x="351901" y="702737"/>
                  </a:cubicBezTo>
                  <a:cubicBezTo>
                    <a:pt x="349181" y="702737"/>
                    <a:pt x="335583" y="702737"/>
                    <a:pt x="319265" y="702737"/>
                  </a:cubicBezTo>
                  <a:cubicBezTo>
                    <a:pt x="316546" y="705456"/>
                    <a:pt x="313826" y="705456"/>
                    <a:pt x="311106" y="708176"/>
                  </a:cubicBezTo>
                  <a:cubicBezTo>
                    <a:pt x="302948" y="713615"/>
                    <a:pt x="297508" y="713615"/>
                    <a:pt x="289349" y="713615"/>
                  </a:cubicBezTo>
                  <a:cubicBezTo>
                    <a:pt x="283910" y="713615"/>
                    <a:pt x="278470" y="713615"/>
                    <a:pt x="270311" y="713615"/>
                  </a:cubicBezTo>
                  <a:cubicBezTo>
                    <a:pt x="259433" y="713615"/>
                    <a:pt x="251273" y="710895"/>
                    <a:pt x="243115" y="705456"/>
                  </a:cubicBezTo>
                  <a:cubicBezTo>
                    <a:pt x="240395" y="705456"/>
                    <a:pt x="237675" y="702737"/>
                    <a:pt x="237675" y="702737"/>
                  </a:cubicBezTo>
                  <a:cubicBezTo>
                    <a:pt x="224077" y="702737"/>
                    <a:pt x="213198" y="702737"/>
                    <a:pt x="199600" y="702737"/>
                  </a:cubicBezTo>
                  <a:cubicBezTo>
                    <a:pt x="191441" y="702737"/>
                    <a:pt x="183282" y="702737"/>
                    <a:pt x="175123" y="702737"/>
                  </a:cubicBezTo>
                  <a:cubicBezTo>
                    <a:pt x="166965" y="702737"/>
                    <a:pt x="156085" y="702737"/>
                    <a:pt x="147927" y="697297"/>
                  </a:cubicBezTo>
                  <a:cubicBezTo>
                    <a:pt x="139768" y="694578"/>
                    <a:pt x="131609" y="680979"/>
                    <a:pt x="131609" y="678260"/>
                  </a:cubicBezTo>
                  <a:cubicBezTo>
                    <a:pt x="131609" y="675540"/>
                    <a:pt x="131609" y="672820"/>
                    <a:pt x="137048" y="670101"/>
                  </a:cubicBezTo>
                  <a:cubicBezTo>
                    <a:pt x="142487" y="667381"/>
                    <a:pt x="153366" y="664661"/>
                    <a:pt x="158805" y="661942"/>
                  </a:cubicBezTo>
                  <a:cubicBezTo>
                    <a:pt x="175123" y="659222"/>
                    <a:pt x="191441" y="659222"/>
                    <a:pt x="199600" y="659222"/>
                  </a:cubicBezTo>
                  <a:lnTo>
                    <a:pt x="199600" y="659222"/>
                  </a:lnTo>
                  <a:cubicBezTo>
                    <a:pt x="199600" y="648343"/>
                    <a:pt x="196880" y="640184"/>
                    <a:pt x="196880" y="629306"/>
                  </a:cubicBezTo>
                  <a:cubicBezTo>
                    <a:pt x="196880" y="612988"/>
                    <a:pt x="196880" y="591231"/>
                    <a:pt x="199600" y="574913"/>
                  </a:cubicBezTo>
                  <a:cubicBezTo>
                    <a:pt x="199600" y="558595"/>
                    <a:pt x="199600" y="539557"/>
                    <a:pt x="202320" y="523239"/>
                  </a:cubicBezTo>
                  <a:cubicBezTo>
                    <a:pt x="202320" y="501482"/>
                    <a:pt x="205040" y="482445"/>
                    <a:pt x="205040" y="460687"/>
                  </a:cubicBezTo>
                  <a:cubicBezTo>
                    <a:pt x="205040" y="447089"/>
                    <a:pt x="205040" y="430771"/>
                    <a:pt x="205040" y="417173"/>
                  </a:cubicBezTo>
                  <a:cubicBezTo>
                    <a:pt x="205040" y="409014"/>
                    <a:pt x="207759" y="400855"/>
                    <a:pt x="207759" y="392696"/>
                  </a:cubicBezTo>
                  <a:cubicBezTo>
                    <a:pt x="207759" y="384537"/>
                    <a:pt x="210478" y="376378"/>
                    <a:pt x="210478" y="368219"/>
                  </a:cubicBezTo>
                  <a:cubicBezTo>
                    <a:pt x="210478" y="351901"/>
                    <a:pt x="210478" y="332864"/>
                    <a:pt x="210478" y="313826"/>
                  </a:cubicBezTo>
                  <a:cubicBezTo>
                    <a:pt x="210478" y="294788"/>
                    <a:pt x="210478" y="275751"/>
                    <a:pt x="210478" y="259433"/>
                  </a:cubicBezTo>
                  <a:cubicBezTo>
                    <a:pt x="210478" y="243115"/>
                    <a:pt x="210478" y="226797"/>
                    <a:pt x="210478" y="213199"/>
                  </a:cubicBezTo>
                  <a:cubicBezTo>
                    <a:pt x="210478" y="194161"/>
                    <a:pt x="210478" y="164245"/>
                    <a:pt x="210478" y="145207"/>
                  </a:cubicBezTo>
                  <a:cubicBezTo>
                    <a:pt x="210478" y="139768"/>
                    <a:pt x="213198" y="134329"/>
                    <a:pt x="213198" y="131609"/>
                  </a:cubicBezTo>
                  <a:cubicBezTo>
                    <a:pt x="213198" y="126170"/>
                    <a:pt x="207759" y="123450"/>
                    <a:pt x="205040" y="123450"/>
                  </a:cubicBezTo>
                  <a:cubicBezTo>
                    <a:pt x="199600" y="123450"/>
                    <a:pt x="166965" y="123450"/>
                    <a:pt x="161525" y="123450"/>
                  </a:cubicBezTo>
                  <a:cubicBezTo>
                    <a:pt x="145207" y="123450"/>
                    <a:pt x="128889" y="123450"/>
                    <a:pt x="112571" y="120730"/>
                  </a:cubicBezTo>
                  <a:cubicBezTo>
                    <a:pt x="109852" y="120730"/>
                    <a:pt x="107132" y="120730"/>
                    <a:pt x="104412" y="118011"/>
                  </a:cubicBezTo>
                  <a:cubicBezTo>
                    <a:pt x="107132" y="137048"/>
                    <a:pt x="107132" y="172404"/>
                    <a:pt x="107132" y="191441"/>
                  </a:cubicBezTo>
                  <a:cubicBezTo>
                    <a:pt x="107132" y="202320"/>
                    <a:pt x="107132" y="224077"/>
                    <a:pt x="90814" y="224077"/>
                  </a:cubicBezTo>
                  <a:cubicBezTo>
                    <a:pt x="82655" y="224077"/>
                    <a:pt x="79935" y="221357"/>
                    <a:pt x="74496" y="218638"/>
                  </a:cubicBezTo>
                  <a:cubicBezTo>
                    <a:pt x="69057" y="215918"/>
                    <a:pt x="66337" y="210479"/>
                    <a:pt x="66337" y="205040"/>
                  </a:cubicBezTo>
                  <a:cubicBezTo>
                    <a:pt x="63617" y="196881"/>
                    <a:pt x="63617" y="191441"/>
                    <a:pt x="63617" y="186002"/>
                  </a:cubicBezTo>
                  <a:cubicBezTo>
                    <a:pt x="63617" y="180563"/>
                    <a:pt x="63617" y="153366"/>
                    <a:pt x="63617" y="145207"/>
                  </a:cubicBezTo>
                  <a:cubicBezTo>
                    <a:pt x="63617" y="134329"/>
                    <a:pt x="63617" y="120730"/>
                    <a:pt x="63617" y="109852"/>
                  </a:cubicBezTo>
                  <a:cubicBezTo>
                    <a:pt x="60897" y="104412"/>
                    <a:pt x="58178" y="101693"/>
                    <a:pt x="58178" y="96253"/>
                  </a:cubicBezTo>
                  <a:cubicBezTo>
                    <a:pt x="58178" y="93534"/>
                    <a:pt x="60897" y="88095"/>
                    <a:pt x="66337" y="85375"/>
                  </a:cubicBezTo>
                  <a:cubicBezTo>
                    <a:pt x="74496" y="79936"/>
                    <a:pt x="77215" y="77216"/>
                    <a:pt x="93533" y="77216"/>
                  </a:cubicBezTo>
                  <a:cubicBezTo>
                    <a:pt x="101692" y="77216"/>
                    <a:pt x="109852" y="77216"/>
                    <a:pt x="115290" y="77216"/>
                  </a:cubicBezTo>
                  <a:cubicBezTo>
                    <a:pt x="134328" y="77216"/>
                    <a:pt x="150646" y="77216"/>
                    <a:pt x="169684" y="74496"/>
                  </a:cubicBezTo>
                  <a:cubicBezTo>
                    <a:pt x="177843" y="74496"/>
                    <a:pt x="186002" y="71776"/>
                    <a:pt x="194161" y="71776"/>
                  </a:cubicBezTo>
                  <a:cubicBezTo>
                    <a:pt x="194161" y="71776"/>
                    <a:pt x="196880" y="71776"/>
                    <a:pt x="196880" y="71776"/>
                  </a:cubicBezTo>
                  <a:cubicBezTo>
                    <a:pt x="199600" y="71776"/>
                    <a:pt x="205040" y="71776"/>
                    <a:pt x="210478" y="71776"/>
                  </a:cubicBezTo>
                  <a:cubicBezTo>
                    <a:pt x="213198" y="71776"/>
                    <a:pt x="215918" y="71776"/>
                    <a:pt x="218638" y="71776"/>
                  </a:cubicBezTo>
                  <a:cubicBezTo>
                    <a:pt x="224077" y="69057"/>
                    <a:pt x="229516" y="63618"/>
                    <a:pt x="237675" y="60898"/>
                  </a:cubicBezTo>
                  <a:cubicBezTo>
                    <a:pt x="243115" y="58178"/>
                    <a:pt x="248554" y="58178"/>
                    <a:pt x="253993" y="58178"/>
                  </a:cubicBezTo>
                  <a:cubicBezTo>
                    <a:pt x="264872" y="58178"/>
                    <a:pt x="273031" y="58178"/>
                    <a:pt x="283910" y="60898"/>
                  </a:cubicBezTo>
                  <a:cubicBezTo>
                    <a:pt x="286629" y="60898"/>
                    <a:pt x="292068" y="63618"/>
                    <a:pt x="294788" y="66337"/>
                  </a:cubicBezTo>
                  <a:cubicBezTo>
                    <a:pt x="297508" y="69057"/>
                    <a:pt x="302948" y="71776"/>
                    <a:pt x="305667" y="74496"/>
                  </a:cubicBezTo>
                  <a:cubicBezTo>
                    <a:pt x="308386" y="74496"/>
                    <a:pt x="311106" y="74496"/>
                    <a:pt x="313826" y="74496"/>
                  </a:cubicBezTo>
                  <a:cubicBezTo>
                    <a:pt x="319265" y="74496"/>
                    <a:pt x="321985" y="74496"/>
                    <a:pt x="327424" y="74496"/>
                  </a:cubicBezTo>
                  <a:cubicBezTo>
                    <a:pt x="335583" y="74496"/>
                    <a:pt x="346461" y="74496"/>
                    <a:pt x="354621" y="74496"/>
                  </a:cubicBezTo>
                  <a:cubicBezTo>
                    <a:pt x="376378" y="74496"/>
                    <a:pt x="400855" y="74496"/>
                    <a:pt x="422612" y="74496"/>
                  </a:cubicBezTo>
                  <a:cubicBezTo>
                    <a:pt x="433491" y="74496"/>
                    <a:pt x="447089" y="74496"/>
                    <a:pt x="455248" y="79936"/>
                  </a:cubicBezTo>
                  <a:cubicBezTo>
                    <a:pt x="460687" y="82655"/>
                    <a:pt x="466127" y="90814"/>
                    <a:pt x="466127" y="98973"/>
                  </a:cubicBezTo>
                  <a:cubicBezTo>
                    <a:pt x="466127" y="101693"/>
                    <a:pt x="466127" y="107132"/>
                    <a:pt x="463407" y="109852"/>
                  </a:cubicBezTo>
                  <a:cubicBezTo>
                    <a:pt x="463407" y="112571"/>
                    <a:pt x="463407" y="112571"/>
                    <a:pt x="463407" y="120730"/>
                  </a:cubicBezTo>
                  <a:cubicBezTo>
                    <a:pt x="463407" y="142488"/>
                    <a:pt x="463407" y="172404"/>
                    <a:pt x="463407" y="194161"/>
                  </a:cubicBezTo>
                </a:path>
              </a:pathLst>
            </a:custGeom>
            <a:grpFill/>
            <a:ln w="271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7424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uote / Statement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Text">
            <a:extLst>
              <a:ext uri="{FF2B5EF4-FFF2-40B4-BE49-F238E27FC236}">
                <a16:creationId xmlns:a16="http://schemas.microsoft.com/office/drawing/2014/main" id="{5AAA4663-9E61-0E47-8BDB-58E3A9D98B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199" y="1306705"/>
            <a:ext cx="11277601" cy="3535118"/>
          </a:xfrm>
          <a:prstGeom prst="rect">
            <a:avLst/>
          </a:prstGeom>
        </p:spPr>
        <p:txBody>
          <a:bodyPr anchor="t"/>
          <a:lstStyle>
            <a:lvl1pPr>
              <a:lnSpc>
                <a:spcPts val="6400"/>
              </a:lnSpc>
              <a:defRPr sz="5600" spc="-112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" name="Body Level One…">
            <a:extLst>
              <a:ext uri="{FF2B5EF4-FFF2-40B4-BE49-F238E27FC236}">
                <a16:creationId xmlns:a16="http://schemas.microsoft.com/office/drawing/2014/main" id="{E85B0BF4-3D71-CD47-BFF8-1409C00E228D}"/>
              </a:ext>
            </a:extLst>
          </p:cNvPr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5751576"/>
            <a:ext cx="11277600" cy="584200"/>
          </a:xfrm>
          <a:prstGeom prst="rect">
            <a:avLst/>
          </a:prstGeom>
        </p:spPr>
        <p:txBody>
          <a:bodyPr numCol="1" spcCol="38100" anchor="b"/>
          <a:lstStyle>
            <a:lvl1pPr>
              <a:lnSpc>
                <a:spcPct val="100000"/>
              </a:lnSpc>
              <a:spcBef>
                <a:spcPts val="0"/>
              </a:spcBef>
              <a:buFontTx/>
              <a:buNone/>
              <a:defRPr sz="1800" b="0" i="0" spc="-18">
                <a:solidFill>
                  <a:schemeClr val="accent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 b="0" i="0" spc="-18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1800" spc="-18">
                <a:solidFill>
                  <a:srgbClr val="C1FAF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800" spc="-18">
                <a:solidFill>
                  <a:srgbClr val="C1FAF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800" spc="-18">
                <a:solidFill>
                  <a:srgbClr val="C1FAF2"/>
                </a:solidFill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97761E-6B45-5F4C-9E14-FAB679801C69}"/>
              </a:ext>
            </a:extLst>
          </p:cNvPr>
          <p:cNvSpPr/>
          <p:nvPr userDrawn="1"/>
        </p:nvSpPr>
        <p:spPr>
          <a:xfrm>
            <a:off x="118745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EF7507-C309-AD47-BB3F-BD8CD0ACA00F}"/>
              </a:ext>
            </a:extLst>
          </p:cNvPr>
          <p:cNvSpPr/>
          <p:nvPr userDrawn="1"/>
        </p:nvSpPr>
        <p:spPr>
          <a:xfrm>
            <a:off x="214630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63FE8F-9658-AA43-B756-BF9C2455EDBA}"/>
              </a:ext>
            </a:extLst>
          </p:cNvPr>
          <p:cNvSpPr/>
          <p:nvPr userDrawn="1"/>
        </p:nvSpPr>
        <p:spPr>
          <a:xfrm>
            <a:off x="310515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72B23F4-B33B-0941-A53E-BAF19BEE4DA7}"/>
              </a:ext>
            </a:extLst>
          </p:cNvPr>
          <p:cNvSpPr/>
          <p:nvPr userDrawn="1"/>
        </p:nvSpPr>
        <p:spPr>
          <a:xfrm>
            <a:off x="11734800" y="0"/>
            <a:ext cx="4572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18DD86C-1588-8D41-B63C-B645D380F2AA}"/>
              </a:ext>
            </a:extLst>
          </p:cNvPr>
          <p:cNvSpPr/>
          <p:nvPr userDrawn="1"/>
        </p:nvSpPr>
        <p:spPr>
          <a:xfrm>
            <a:off x="406400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7052C10-4593-574A-BB46-5D0649523785}"/>
              </a:ext>
            </a:extLst>
          </p:cNvPr>
          <p:cNvSpPr/>
          <p:nvPr userDrawn="1"/>
        </p:nvSpPr>
        <p:spPr>
          <a:xfrm>
            <a:off x="502285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C93EC02-E1CF-B047-AC9A-7135DFC6699B}"/>
              </a:ext>
            </a:extLst>
          </p:cNvPr>
          <p:cNvSpPr/>
          <p:nvPr userDrawn="1"/>
        </p:nvSpPr>
        <p:spPr>
          <a:xfrm>
            <a:off x="598170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F096545-5037-3C48-B2A6-2FBD50B9B8AB}"/>
              </a:ext>
            </a:extLst>
          </p:cNvPr>
          <p:cNvSpPr/>
          <p:nvPr userDrawn="1"/>
        </p:nvSpPr>
        <p:spPr>
          <a:xfrm>
            <a:off x="10775950" y="0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F1BE61A-EF32-2D4B-AA9C-6AC7121B71DF}"/>
              </a:ext>
            </a:extLst>
          </p:cNvPr>
          <p:cNvSpPr/>
          <p:nvPr userDrawn="1"/>
        </p:nvSpPr>
        <p:spPr>
          <a:xfrm>
            <a:off x="981710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C04905-DCE2-DC4C-800D-20DCCDF80ACB}"/>
              </a:ext>
            </a:extLst>
          </p:cNvPr>
          <p:cNvSpPr/>
          <p:nvPr userDrawn="1"/>
        </p:nvSpPr>
        <p:spPr>
          <a:xfrm>
            <a:off x="8858250" y="0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4750E9-3CD2-9B4D-B99F-1CEE12C2AF1B}"/>
              </a:ext>
            </a:extLst>
          </p:cNvPr>
          <p:cNvSpPr/>
          <p:nvPr userDrawn="1"/>
        </p:nvSpPr>
        <p:spPr>
          <a:xfrm>
            <a:off x="7899400" y="0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03856EA-A9C1-F94B-A422-9B8F9C7AC419}"/>
              </a:ext>
            </a:extLst>
          </p:cNvPr>
          <p:cNvSpPr/>
          <p:nvPr userDrawn="1"/>
        </p:nvSpPr>
        <p:spPr>
          <a:xfrm>
            <a:off x="694055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101747-01FC-5B40-9A93-1875E0893F38}"/>
              </a:ext>
            </a:extLst>
          </p:cNvPr>
          <p:cNvSpPr/>
          <p:nvPr userDrawn="1"/>
        </p:nvSpPr>
        <p:spPr>
          <a:xfrm>
            <a:off x="0" y="0"/>
            <a:ext cx="4572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32" name="Shape 974">
            <a:extLst>
              <a:ext uri="{FF2B5EF4-FFF2-40B4-BE49-F238E27FC236}">
                <a16:creationId xmlns:a16="http://schemas.microsoft.com/office/drawing/2014/main" id="{CEB6D761-0203-AE4C-9070-AAD23A022F32}"/>
              </a:ext>
            </a:extLst>
          </p:cNvPr>
          <p:cNvSpPr/>
          <p:nvPr userDrawn="1"/>
        </p:nvSpPr>
        <p:spPr>
          <a:xfrm>
            <a:off x="457199" y="871038"/>
            <a:ext cx="497542" cy="100584"/>
          </a:xfrm>
          <a:prstGeom prst="rect">
            <a:avLst/>
          </a:prstGeom>
          <a:solidFill>
            <a:srgbClr val="C2F5FF"/>
          </a:soli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8633462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1 Column Content +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210300" y="1776701"/>
            <a:ext cx="5524500" cy="421396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itle Text">
            <a:extLst>
              <a:ext uri="{FF2B5EF4-FFF2-40B4-BE49-F238E27FC236}">
                <a16:creationId xmlns:a16="http://schemas.microsoft.com/office/drawing/2014/main" id="{F5E0DE2F-F3EC-D944-B2DE-F937AD0FF2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09635"/>
            <a:ext cx="11277600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BD879C-56A5-284B-8E71-BCC3DB0F7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0100" y="6415861"/>
            <a:ext cx="5410200" cy="182880"/>
          </a:xfrm>
        </p:spPr>
        <p:txBody>
          <a:bodyPr/>
          <a:lstStyle/>
          <a:p>
            <a:r>
              <a:rPr lang="en-US" dirty="0"/>
              <a:t>© 2018 eBay. All rights reserved.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71B94F6-90A2-E045-9C9A-64D1E5CE4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24D5-1297-4749-9977-88FDD6D7A0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04B0C211-67C0-584B-BBDD-3738DC294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6702"/>
            <a:ext cx="5522976" cy="4213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7732577-A2F3-A644-B1E4-5C15D0FE66DB}"/>
              </a:ext>
            </a:extLst>
          </p:cNvPr>
          <p:cNvSpPr/>
          <p:nvPr userDrawn="1"/>
        </p:nvSpPr>
        <p:spPr>
          <a:xfrm>
            <a:off x="118745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567DCD3-1746-154A-BDA4-3D3316FBC8AD}"/>
              </a:ext>
            </a:extLst>
          </p:cNvPr>
          <p:cNvSpPr/>
          <p:nvPr userDrawn="1"/>
        </p:nvSpPr>
        <p:spPr>
          <a:xfrm>
            <a:off x="214630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4A396E7-F6D6-3541-9015-2679828C64D9}"/>
              </a:ext>
            </a:extLst>
          </p:cNvPr>
          <p:cNvSpPr/>
          <p:nvPr userDrawn="1"/>
        </p:nvSpPr>
        <p:spPr>
          <a:xfrm>
            <a:off x="310515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44C64FC-F521-AF4F-B7CC-9865E4D8D7DD}"/>
              </a:ext>
            </a:extLst>
          </p:cNvPr>
          <p:cNvSpPr/>
          <p:nvPr userDrawn="1"/>
        </p:nvSpPr>
        <p:spPr>
          <a:xfrm>
            <a:off x="11734800" y="0"/>
            <a:ext cx="4572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D9B1F2E-70A9-6C41-B30C-E7C464732549}"/>
              </a:ext>
            </a:extLst>
          </p:cNvPr>
          <p:cNvSpPr/>
          <p:nvPr userDrawn="1"/>
        </p:nvSpPr>
        <p:spPr>
          <a:xfrm>
            <a:off x="406400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7F6EF0A-6464-B941-B638-62510BC78E0F}"/>
              </a:ext>
            </a:extLst>
          </p:cNvPr>
          <p:cNvSpPr/>
          <p:nvPr userDrawn="1"/>
        </p:nvSpPr>
        <p:spPr>
          <a:xfrm>
            <a:off x="502285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2C44003-D253-F74F-BFEF-74F3FC83869C}"/>
              </a:ext>
            </a:extLst>
          </p:cNvPr>
          <p:cNvSpPr/>
          <p:nvPr userDrawn="1"/>
        </p:nvSpPr>
        <p:spPr>
          <a:xfrm>
            <a:off x="598170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11B2FDA-5617-7144-9BB4-DE229086AA29}"/>
              </a:ext>
            </a:extLst>
          </p:cNvPr>
          <p:cNvSpPr/>
          <p:nvPr userDrawn="1"/>
        </p:nvSpPr>
        <p:spPr>
          <a:xfrm>
            <a:off x="10775950" y="0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E66B7C9-4535-1740-B6FD-ED715D406589}"/>
              </a:ext>
            </a:extLst>
          </p:cNvPr>
          <p:cNvSpPr/>
          <p:nvPr userDrawn="1"/>
        </p:nvSpPr>
        <p:spPr>
          <a:xfrm>
            <a:off x="981710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007F887-3D77-9F4F-9ACF-BCE3EF23F9C9}"/>
              </a:ext>
            </a:extLst>
          </p:cNvPr>
          <p:cNvSpPr/>
          <p:nvPr userDrawn="1"/>
        </p:nvSpPr>
        <p:spPr>
          <a:xfrm>
            <a:off x="8858250" y="0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674C84C-D54F-7C42-A14E-61FDD366E9CC}"/>
              </a:ext>
            </a:extLst>
          </p:cNvPr>
          <p:cNvSpPr/>
          <p:nvPr userDrawn="1"/>
        </p:nvSpPr>
        <p:spPr>
          <a:xfrm>
            <a:off x="7899400" y="0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89697CE-BFCD-DE4F-96E1-C5E2AC2C7916}"/>
              </a:ext>
            </a:extLst>
          </p:cNvPr>
          <p:cNvSpPr/>
          <p:nvPr userDrawn="1"/>
        </p:nvSpPr>
        <p:spPr>
          <a:xfrm>
            <a:off x="694055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B0A93F0-6971-4141-8157-AC4D11388F0B}"/>
              </a:ext>
            </a:extLst>
          </p:cNvPr>
          <p:cNvSpPr/>
          <p:nvPr userDrawn="1"/>
        </p:nvSpPr>
        <p:spPr>
          <a:xfrm>
            <a:off x="0" y="0"/>
            <a:ext cx="4572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796619893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50E319B-C5A6-334D-B166-59374DFA8F00}"/>
              </a:ext>
            </a:extLst>
          </p:cNvPr>
          <p:cNvSpPr/>
          <p:nvPr userDrawn="1"/>
        </p:nvSpPr>
        <p:spPr>
          <a:xfrm>
            <a:off x="118745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BF3DB4-4CD4-6841-BEF1-4B45317CFFD7}"/>
              </a:ext>
            </a:extLst>
          </p:cNvPr>
          <p:cNvSpPr/>
          <p:nvPr userDrawn="1"/>
        </p:nvSpPr>
        <p:spPr>
          <a:xfrm>
            <a:off x="214630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3FD5F3-D5D2-DA4C-9C46-58D1564D83C8}"/>
              </a:ext>
            </a:extLst>
          </p:cNvPr>
          <p:cNvSpPr/>
          <p:nvPr userDrawn="1"/>
        </p:nvSpPr>
        <p:spPr>
          <a:xfrm>
            <a:off x="310515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A11F74-4FD7-9B49-93A9-FC77680739C3}"/>
              </a:ext>
            </a:extLst>
          </p:cNvPr>
          <p:cNvSpPr/>
          <p:nvPr userDrawn="1"/>
        </p:nvSpPr>
        <p:spPr>
          <a:xfrm>
            <a:off x="11734800" y="0"/>
            <a:ext cx="4572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8426A8-37E5-B74B-B591-A7855DC2C116}"/>
              </a:ext>
            </a:extLst>
          </p:cNvPr>
          <p:cNvSpPr/>
          <p:nvPr userDrawn="1"/>
        </p:nvSpPr>
        <p:spPr>
          <a:xfrm>
            <a:off x="406400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C0908B-6219-5646-8AAE-6260CD4D6BE6}"/>
              </a:ext>
            </a:extLst>
          </p:cNvPr>
          <p:cNvSpPr/>
          <p:nvPr userDrawn="1"/>
        </p:nvSpPr>
        <p:spPr>
          <a:xfrm>
            <a:off x="502285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C80E2A-BCC9-714F-9218-154BEE09FB31}"/>
              </a:ext>
            </a:extLst>
          </p:cNvPr>
          <p:cNvSpPr/>
          <p:nvPr userDrawn="1"/>
        </p:nvSpPr>
        <p:spPr>
          <a:xfrm>
            <a:off x="598170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A560BF-A117-8C4B-A81E-EF8450D6F4E0}"/>
              </a:ext>
            </a:extLst>
          </p:cNvPr>
          <p:cNvSpPr/>
          <p:nvPr userDrawn="1"/>
        </p:nvSpPr>
        <p:spPr>
          <a:xfrm>
            <a:off x="10775950" y="0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7169FA6-A791-EC40-8219-65E858CE23D7}"/>
              </a:ext>
            </a:extLst>
          </p:cNvPr>
          <p:cNvSpPr/>
          <p:nvPr userDrawn="1"/>
        </p:nvSpPr>
        <p:spPr>
          <a:xfrm>
            <a:off x="981710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B564348-35DB-AA48-A640-332DC944499F}"/>
              </a:ext>
            </a:extLst>
          </p:cNvPr>
          <p:cNvSpPr/>
          <p:nvPr userDrawn="1"/>
        </p:nvSpPr>
        <p:spPr>
          <a:xfrm>
            <a:off x="8858250" y="0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9446E86-FBAB-CF41-ABC8-8407268E6693}"/>
              </a:ext>
            </a:extLst>
          </p:cNvPr>
          <p:cNvSpPr/>
          <p:nvPr userDrawn="1"/>
        </p:nvSpPr>
        <p:spPr>
          <a:xfrm>
            <a:off x="7899400" y="0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A5FE5A4-94B4-004E-B374-BB077FCB0D7E}"/>
              </a:ext>
            </a:extLst>
          </p:cNvPr>
          <p:cNvSpPr/>
          <p:nvPr userDrawn="1"/>
        </p:nvSpPr>
        <p:spPr>
          <a:xfrm>
            <a:off x="694055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4FCC255-035E-8245-AA5D-212CF560596B}"/>
              </a:ext>
            </a:extLst>
          </p:cNvPr>
          <p:cNvSpPr/>
          <p:nvPr userDrawn="1"/>
        </p:nvSpPr>
        <p:spPr>
          <a:xfrm>
            <a:off x="0" y="0"/>
            <a:ext cx="4572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46" name="Title Text">
            <a:extLst>
              <a:ext uri="{FF2B5EF4-FFF2-40B4-BE49-F238E27FC236}">
                <a16:creationId xmlns:a16="http://schemas.microsoft.com/office/drawing/2014/main" id="{E4BC26A9-39D2-6246-9617-B7315A521E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09635"/>
            <a:ext cx="11277600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7" name="Text Placeholder 17">
            <a:extLst>
              <a:ext uri="{FF2B5EF4-FFF2-40B4-BE49-F238E27FC236}">
                <a16:creationId xmlns:a16="http://schemas.microsoft.com/office/drawing/2014/main" id="{5B462449-B7F8-814F-9573-153D7CCA3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6702"/>
            <a:ext cx="5522976" cy="4213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17">
            <a:extLst>
              <a:ext uri="{FF2B5EF4-FFF2-40B4-BE49-F238E27FC236}">
                <a16:creationId xmlns:a16="http://schemas.microsoft.com/office/drawing/2014/main" id="{13543508-0119-C440-8061-18AD569AD56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10300" y="1776702"/>
            <a:ext cx="5522976" cy="4213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C5966C-C8CF-C640-A7EC-DCD17647C01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© 2018 eBay.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F7177E-5A5C-1A43-928D-8C6B421384E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BE024D5-1297-4749-9977-88FDD6D7A0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12338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1 Column Conten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Text">
            <a:extLst>
              <a:ext uri="{FF2B5EF4-FFF2-40B4-BE49-F238E27FC236}">
                <a16:creationId xmlns:a16="http://schemas.microsoft.com/office/drawing/2014/main" id="{E5303967-3D58-0B46-ABB7-493F088462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09635"/>
            <a:ext cx="11277600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AF0DFE0A-E193-AE4A-9736-7C0AD862A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6702"/>
            <a:ext cx="5522976" cy="4213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C4694D-6809-7A46-A897-D80EC73408A0}"/>
              </a:ext>
            </a:extLst>
          </p:cNvPr>
          <p:cNvSpPr/>
          <p:nvPr userDrawn="1"/>
        </p:nvSpPr>
        <p:spPr>
          <a:xfrm>
            <a:off x="118745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070B81-4CBC-3C4D-9657-69C12960D91D}"/>
              </a:ext>
            </a:extLst>
          </p:cNvPr>
          <p:cNvSpPr/>
          <p:nvPr userDrawn="1"/>
        </p:nvSpPr>
        <p:spPr>
          <a:xfrm>
            <a:off x="214630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783573-059A-5344-A0E6-0B4C1DB47056}"/>
              </a:ext>
            </a:extLst>
          </p:cNvPr>
          <p:cNvSpPr/>
          <p:nvPr userDrawn="1"/>
        </p:nvSpPr>
        <p:spPr>
          <a:xfrm>
            <a:off x="310515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424808-75F0-6345-921D-DC43719B028A}"/>
              </a:ext>
            </a:extLst>
          </p:cNvPr>
          <p:cNvSpPr/>
          <p:nvPr userDrawn="1"/>
        </p:nvSpPr>
        <p:spPr>
          <a:xfrm>
            <a:off x="11734800" y="0"/>
            <a:ext cx="4572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05D3D98-2FE3-4C4F-9E09-6FA21468DEA0}"/>
              </a:ext>
            </a:extLst>
          </p:cNvPr>
          <p:cNvSpPr/>
          <p:nvPr userDrawn="1"/>
        </p:nvSpPr>
        <p:spPr>
          <a:xfrm>
            <a:off x="406400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521AA9E-6EED-B549-A5D9-126F3EE9A486}"/>
              </a:ext>
            </a:extLst>
          </p:cNvPr>
          <p:cNvSpPr/>
          <p:nvPr userDrawn="1"/>
        </p:nvSpPr>
        <p:spPr>
          <a:xfrm>
            <a:off x="502285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B600C4-3F97-A141-BEF7-0974C59BE93F}"/>
              </a:ext>
            </a:extLst>
          </p:cNvPr>
          <p:cNvSpPr/>
          <p:nvPr userDrawn="1"/>
        </p:nvSpPr>
        <p:spPr>
          <a:xfrm>
            <a:off x="598170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FF64534-1EDA-8D4D-8E82-1E0BFDFC9AE7}"/>
              </a:ext>
            </a:extLst>
          </p:cNvPr>
          <p:cNvSpPr/>
          <p:nvPr userDrawn="1"/>
        </p:nvSpPr>
        <p:spPr>
          <a:xfrm>
            <a:off x="10775950" y="0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72FC2E2-FDFD-914D-836E-1F9DBF0CF64F}"/>
              </a:ext>
            </a:extLst>
          </p:cNvPr>
          <p:cNvSpPr/>
          <p:nvPr userDrawn="1"/>
        </p:nvSpPr>
        <p:spPr>
          <a:xfrm>
            <a:off x="981710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76843E-A452-9C4F-873A-5DEBC476A9AE}"/>
              </a:ext>
            </a:extLst>
          </p:cNvPr>
          <p:cNvSpPr/>
          <p:nvPr userDrawn="1"/>
        </p:nvSpPr>
        <p:spPr>
          <a:xfrm>
            <a:off x="8858250" y="0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AD046B2-B88F-7E4D-9183-1FC5AF37B997}"/>
              </a:ext>
            </a:extLst>
          </p:cNvPr>
          <p:cNvSpPr/>
          <p:nvPr userDrawn="1"/>
        </p:nvSpPr>
        <p:spPr>
          <a:xfrm>
            <a:off x="7899400" y="0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8992A29-83D6-D04C-8066-E91D6CC0C78D}"/>
              </a:ext>
            </a:extLst>
          </p:cNvPr>
          <p:cNvSpPr/>
          <p:nvPr userDrawn="1"/>
        </p:nvSpPr>
        <p:spPr>
          <a:xfrm>
            <a:off x="694055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32687FC-EAF5-D245-8C46-035A1ED4B8CC}"/>
              </a:ext>
            </a:extLst>
          </p:cNvPr>
          <p:cNvSpPr/>
          <p:nvPr userDrawn="1"/>
        </p:nvSpPr>
        <p:spPr>
          <a:xfrm>
            <a:off x="0" y="0"/>
            <a:ext cx="4572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34461F-36A1-1344-BE94-DB33BE10B8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2018 eBay.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8E58C-CACF-BD4F-98DE-9BD055E91C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E024D5-1297-4749-9977-88FDD6D7A0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823115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Fu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Text">
            <a:extLst>
              <a:ext uri="{FF2B5EF4-FFF2-40B4-BE49-F238E27FC236}">
                <a16:creationId xmlns:a16="http://schemas.microsoft.com/office/drawing/2014/main" id="{623190D4-1B0D-9F4D-8376-D24C839802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09635"/>
            <a:ext cx="11277600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DE74D6F9-9F0E-FC41-AB30-16CE1FF9C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6702"/>
            <a:ext cx="11277600" cy="4213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2C5206E-9108-594D-A183-860617D25FAB}"/>
              </a:ext>
            </a:extLst>
          </p:cNvPr>
          <p:cNvSpPr/>
          <p:nvPr userDrawn="1"/>
        </p:nvSpPr>
        <p:spPr>
          <a:xfrm>
            <a:off x="118745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CB894CB-6B2E-CE4F-B7CF-4BA6DB346F4B}"/>
              </a:ext>
            </a:extLst>
          </p:cNvPr>
          <p:cNvSpPr/>
          <p:nvPr userDrawn="1"/>
        </p:nvSpPr>
        <p:spPr>
          <a:xfrm>
            <a:off x="214630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6F314B-433C-CF47-88A5-8930835B1A61}"/>
              </a:ext>
            </a:extLst>
          </p:cNvPr>
          <p:cNvSpPr/>
          <p:nvPr userDrawn="1"/>
        </p:nvSpPr>
        <p:spPr>
          <a:xfrm>
            <a:off x="310515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20BE3FB-6FDC-9042-9C9B-34EBDDD73A3F}"/>
              </a:ext>
            </a:extLst>
          </p:cNvPr>
          <p:cNvSpPr/>
          <p:nvPr userDrawn="1"/>
        </p:nvSpPr>
        <p:spPr>
          <a:xfrm>
            <a:off x="11734800" y="0"/>
            <a:ext cx="4572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E83A899-2679-DA41-A99D-76287E851FAF}"/>
              </a:ext>
            </a:extLst>
          </p:cNvPr>
          <p:cNvSpPr/>
          <p:nvPr userDrawn="1"/>
        </p:nvSpPr>
        <p:spPr>
          <a:xfrm>
            <a:off x="406400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B32225-92D4-3842-B2D1-E49A30C34BF0}"/>
              </a:ext>
            </a:extLst>
          </p:cNvPr>
          <p:cNvSpPr/>
          <p:nvPr userDrawn="1"/>
        </p:nvSpPr>
        <p:spPr>
          <a:xfrm>
            <a:off x="502285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345737B-DC7F-254F-8A40-6FFB374748B6}"/>
              </a:ext>
            </a:extLst>
          </p:cNvPr>
          <p:cNvSpPr/>
          <p:nvPr userDrawn="1"/>
        </p:nvSpPr>
        <p:spPr>
          <a:xfrm>
            <a:off x="598170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6DABFD-7011-334B-B80A-8BF20DA251E1}"/>
              </a:ext>
            </a:extLst>
          </p:cNvPr>
          <p:cNvSpPr/>
          <p:nvPr userDrawn="1"/>
        </p:nvSpPr>
        <p:spPr>
          <a:xfrm>
            <a:off x="10775950" y="0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42181AC-1982-D241-9B52-8CE5FF0599EC}"/>
              </a:ext>
            </a:extLst>
          </p:cNvPr>
          <p:cNvSpPr/>
          <p:nvPr userDrawn="1"/>
        </p:nvSpPr>
        <p:spPr>
          <a:xfrm>
            <a:off x="981710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C2364E7-70E7-7B40-BDDC-5909F0B02F21}"/>
              </a:ext>
            </a:extLst>
          </p:cNvPr>
          <p:cNvSpPr/>
          <p:nvPr userDrawn="1"/>
        </p:nvSpPr>
        <p:spPr>
          <a:xfrm>
            <a:off x="8858250" y="0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40D4677-D410-CB4B-9A8F-9259A32200B9}"/>
              </a:ext>
            </a:extLst>
          </p:cNvPr>
          <p:cNvSpPr/>
          <p:nvPr userDrawn="1"/>
        </p:nvSpPr>
        <p:spPr>
          <a:xfrm>
            <a:off x="7899400" y="0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C07D3DC-743D-C14F-A2BE-0040FFF15796}"/>
              </a:ext>
            </a:extLst>
          </p:cNvPr>
          <p:cNvSpPr/>
          <p:nvPr userDrawn="1"/>
        </p:nvSpPr>
        <p:spPr>
          <a:xfrm>
            <a:off x="694055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1BE890-62C9-C541-AE58-4CBF0C3642DD}"/>
              </a:ext>
            </a:extLst>
          </p:cNvPr>
          <p:cNvSpPr/>
          <p:nvPr userDrawn="1"/>
        </p:nvSpPr>
        <p:spPr>
          <a:xfrm>
            <a:off x="0" y="0"/>
            <a:ext cx="4572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57A19-67CD-4B41-9D2A-A3A2C55E05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2018 eBay.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080FA-7ED9-AF41-BD89-F856D386F6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E024D5-1297-4749-9977-88FDD6D7A0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08434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457200" y="409635"/>
            <a:ext cx="11277600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26FE7A2-57CE-E948-8CDF-F25E66B9E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776702"/>
            <a:ext cx="11277600" cy="421530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37E2524-D063-CE4D-BC3B-D32A1852AB01}"/>
              </a:ext>
            </a:extLst>
          </p:cNvPr>
          <p:cNvSpPr/>
          <p:nvPr userDrawn="1"/>
        </p:nvSpPr>
        <p:spPr>
          <a:xfrm>
            <a:off x="118745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AFD426C-01EC-B741-B326-84DD5181C27B}"/>
              </a:ext>
            </a:extLst>
          </p:cNvPr>
          <p:cNvSpPr/>
          <p:nvPr userDrawn="1"/>
        </p:nvSpPr>
        <p:spPr>
          <a:xfrm>
            <a:off x="214630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A5999E6-432D-0C41-8F2F-CEDA4662BD7F}"/>
              </a:ext>
            </a:extLst>
          </p:cNvPr>
          <p:cNvSpPr/>
          <p:nvPr userDrawn="1"/>
        </p:nvSpPr>
        <p:spPr>
          <a:xfrm>
            <a:off x="310515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ED6A061-F550-AD47-8526-9FF69C04D08A}"/>
              </a:ext>
            </a:extLst>
          </p:cNvPr>
          <p:cNvSpPr/>
          <p:nvPr userDrawn="1"/>
        </p:nvSpPr>
        <p:spPr>
          <a:xfrm>
            <a:off x="11734800" y="0"/>
            <a:ext cx="4572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DA363E5-D520-EF42-B17E-CF325EF354AB}"/>
              </a:ext>
            </a:extLst>
          </p:cNvPr>
          <p:cNvSpPr/>
          <p:nvPr userDrawn="1"/>
        </p:nvSpPr>
        <p:spPr>
          <a:xfrm>
            <a:off x="406400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DF1348-84A3-0D45-BEE1-E1FFCC211B74}"/>
              </a:ext>
            </a:extLst>
          </p:cNvPr>
          <p:cNvSpPr/>
          <p:nvPr userDrawn="1"/>
        </p:nvSpPr>
        <p:spPr>
          <a:xfrm>
            <a:off x="502285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E708192-D772-A443-8249-B2F172BEEED1}"/>
              </a:ext>
            </a:extLst>
          </p:cNvPr>
          <p:cNvSpPr/>
          <p:nvPr userDrawn="1"/>
        </p:nvSpPr>
        <p:spPr>
          <a:xfrm>
            <a:off x="598170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EE38E9-1650-B54F-96FE-4DD63160637C}"/>
              </a:ext>
            </a:extLst>
          </p:cNvPr>
          <p:cNvSpPr/>
          <p:nvPr userDrawn="1"/>
        </p:nvSpPr>
        <p:spPr>
          <a:xfrm>
            <a:off x="10775950" y="0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88038A3-8BB4-7748-BA30-22A71C8DEAAA}"/>
              </a:ext>
            </a:extLst>
          </p:cNvPr>
          <p:cNvSpPr/>
          <p:nvPr userDrawn="1"/>
        </p:nvSpPr>
        <p:spPr>
          <a:xfrm>
            <a:off x="981710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95941ED-D422-E540-BD70-BE137874C6FF}"/>
              </a:ext>
            </a:extLst>
          </p:cNvPr>
          <p:cNvSpPr/>
          <p:nvPr userDrawn="1"/>
        </p:nvSpPr>
        <p:spPr>
          <a:xfrm>
            <a:off x="8858250" y="0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828D198-310A-4740-8A95-DF5BC2739BE8}"/>
              </a:ext>
            </a:extLst>
          </p:cNvPr>
          <p:cNvSpPr/>
          <p:nvPr userDrawn="1"/>
        </p:nvSpPr>
        <p:spPr>
          <a:xfrm>
            <a:off x="7899400" y="0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83CAE58-EACA-7E4E-BE3C-0D886B7DC0AA}"/>
              </a:ext>
            </a:extLst>
          </p:cNvPr>
          <p:cNvSpPr/>
          <p:nvPr userDrawn="1"/>
        </p:nvSpPr>
        <p:spPr>
          <a:xfrm>
            <a:off x="694055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D21F59E-14F8-3B4B-B52C-562002729B3E}"/>
              </a:ext>
            </a:extLst>
          </p:cNvPr>
          <p:cNvSpPr/>
          <p:nvPr userDrawn="1"/>
        </p:nvSpPr>
        <p:spPr>
          <a:xfrm>
            <a:off x="0" y="0"/>
            <a:ext cx="4572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45" name="Rectangle">
            <a:extLst>
              <a:ext uri="{FF2B5EF4-FFF2-40B4-BE49-F238E27FC236}">
                <a16:creationId xmlns:a16="http://schemas.microsoft.com/office/drawing/2014/main" id="{836143A4-061A-124A-AED6-16CE7A1A1036}"/>
              </a:ext>
            </a:extLst>
          </p:cNvPr>
          <p:cNvSpPr>
            <a:spLocks/>
          </p:cNvSpPr>
          <p:nvPr userDrawn="1"/>
        </p:nvSpPr>
        <p:spPr>
          <a:xfrm>
            <a:off x="1" y="6784848"/>
            <a:ext cx="7166693" cy="73152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AD009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600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7ACCDA05-EE38-704F-A6B2-C55FD5801DE5}"/>
              </a:ext>
            </a:extLst>
          </p:cNvPr>
          <p:cNvSpPr>
            <a:spLocks noChangeAspect="1"/>
          </p:cNvSpPr>
          <p:nvPr userDrawn="1"/>
        </p:nvSpPr>
        <p:spPr>
          <a:xfrm>
            <a:off x="11279124" y="6420166"/>
            <a:ext cx="457858" cy="182880"/>
          </a:xfrm>
          <a:custGeom>
            <a:avLst/>
            <a:gdLst>
              <a:gd name="connsiteX0" fmla="*/ 5265459 w 7575051"/>
              <a:gd name="connsiteY0" fmla="*/ 1602847 h 3025668"/>
              <a:gd name="connsiteX1" fmla="*/ 4832941 w 7575051"/>
              <a:gd name="connsiteY1" fmla="*/ 1603280 h 3025668"/>
              <a:gd name="connsiteX2" fmla="*/ 4244437 w 7575051"/>
              <a:gd name="connsiteY2" fmla="*/ 1909757 h 3025668"/>
              <a:gd name="connsiteX3" fmla="*/ 4649337 w 7575051"/>
              <a:gd name="connsiteY3" fmla="*/ 2214936 h 3025668"/>
              <a:gd name="connsiteX4" fmla="*/ 5265459 w 7575051"/>
              <a:gd name="connsiteY4" fmla="*/ 1602847 h 3025668"/>
              <a:gd name="connsiteX5" fmla="*/ 2889283 w 7575051"/>
              <a:gd name="connsiteY5" fmla="*/ 928050 h 3025668"/>
              <a:gd name="connsiteX6" fmla="*/ 2298848 w 7575051"/>
              <a:gd name="connsiteY6" fmla="*/ 1565009 h 3025668"/>
              <a:gd name="connsiteX7" fmla="*/ 2890205 w 7575051"/>
              <a:gd name="connsiteY7" fmla="*/ 2202652 h 3025668"/>
              <a:gd name="connsiteX8" fmla="*/ 3481654 w 7575051"/>
              <a:gd name="connsiteY8" fmla="*/ 1578334 h 3025668"/>
              <a:gd name="connsiteX9" fmla="*/ 2889283 w 7575051"/>
              <a:gd name="connsiteY9" fmla="*/ 928050 h 3025668"/>
              <a:gd name="connsiteX10" fmla="*/ 969622 w 7575051"/>
              <a:gd name="connsiteY10" fmla="*/ 912329 h 3025668"/>
              <a:gd name="connsiteX11" fmla="*/ 398029 w 7575051"/>
              <a:gd name="connsiteY11" fmla="*/ 1395057 h 3025668"/>
              <a:gd name="connsiteX12" fmla="*/ 1512329 w 7575051"/>
              <a:gd name="connsiteY12" fmla="*/ 1395057 h 3025668"/>
              <a:gd name="connsiteX13" fmla="*/ 969622 w 7575051"/>
              <a:gd name="connsiteY13" fmla="*/ 912329 h 3025668"/>
              <a:gd name="connsiteX14" fmla="*/ 5435549 w 7575051"/>
              <a:gd name="connsiteY14" fmla="*/ 723900 h 3025668"/>
              <a:gd name="connsiteX15" fmla="*/ 5878307 w 7575051"/>
              <a:gd name="connsiteY15" fmla="*/ 723900 h 3025668"/>
              <a:gd name="connsiteX16" fmla="*/ 6525903 w 7575051"/>
              <a:gd name="connsiteY16" fmla="*/ 2015128 h 3025668"/>
              <a:gd name="connsiteX17" fmla="*/ 7174885 w 7575051"/>
              <a:gd name="connsiteY17" fmla="*/ 723900 h 3025668"/>
              <a:gd name="connsiteX18" fmla="*/ 7575051 w 7575051"/>
              <a:gd name="connsiteY18" fmla="*/ 723900 h 3025668"/>
              <a:gd name="connsiteX19" fmla="*/ 6403575 w 7575051"/>
              <a:gd name="connsiteY19" fmla="*/ 3025668 h 3025668"/>
              <a:gd name="connsiteX20" fmla="*/ 5975476 w 7575051"/>
              <a:gd name="connsiteY20" fmla="*/ 3025668 h 3025668"/>
              <a:gd name="connsiteX21" fmla="*/ 6314528 w 7575051"/>
              <a:gd name="connsiteY21" fmla="*/ 2385968 h 3025668"/>
              <a:gd name="connsiteX22" fmla="*/ 979027 w 7575051"/>
              <a:gd name="connsiteY22" fmla="*/ 660399 h 3025668"/>
              <a:gd name="connsiteX23" fmla="*/ 1911178 w 7575051"/>
              <a:gd name="connsiteY23" fmla="*/ 1656352 h 3025668"/>
              <a:gd name="connsiteX24" fmla="*/ 385265 w 7575051"/>
              <a:gd name="connsiteY24" fmla="*/ 1656352 h 3025668"/>
              <a:gd name="connsiteX25" fmla="*/ 957530 w 7575051"/>
              <a:gd name="connsiteY25" fmla="*/ 2200239 h 3025668"/>
              <a:gd name="connsiteX26" fmla="*/ 1463097 w 7575051"/>
              <a:gd name="connsiteY26" fmla="*/ 1910354 h 3025668"/>
              <a:gd name="connsiteX27" fmla="*/ 1859163 w 7575051"/>
              <a:gd name="connsiteY27" fmla="*/ 1909608 h 3025668"/>
              <a:gd name="connsiteX28" fmla="*/ 955899 w 7575051"/>
              <a:gd name="connsiteY28" fmla="*/ 2450180 h 3025668"/>
              <a:gd name="connsiteX29" fmla="*/ 332 w 7575051"/>
              <a:gd name="connsiteY29" fmla="*/ 1588563 h 3025668"/>
              <a:gd name="connsiteX30" fmla="*/ 979027 w 7575051"/>
              <a:gd name="connsiteY30" fmla="*/ 660399 h 3025668"/>
              <a:gd name="connsiteX31" fmla="*/ 1915267 w 7575051"/>
              <a:gd name="connsiteY31" fmla="*/ 0 h 3025668"/>
              <a:gd name="connsiteX32" fmla="*/ 2296913 w 7575051"/>
              <a:gd name="connsiteY32" fmla="*/ 0 h 3025668"/>
              <a:gd name="connsiteX33" fmla="*/ 2296913 w 7575051"/>
              <a:gd name="connsiteY33" fmla="*/ 951966 h 3025668"/>
              <a:gd name="connsiteX34" fmla="*/ 2977646 w 7575051"/>
              <a:gd name="connsiteY34" fmla="*/ 670100 h 3025668"/>
              <a:gd name="connsiteX35" fmla="*/ 3884584 w 7575051"/>
              <a:gd name="connsiteY35" fmla="*/ 1571614 h 3025668"/>
              <a:gd name="connsiteX36" fmla="*/ 3863323 w 7575051"/>
              <a:gd name="connsiteY36" fmla="*/ 1771787 h 3025668"/>
              <a:gd name="connsiteX37" fmla="*/ 3876174 w 7575051"/>
              <a:gd name="connsiteY37" fmla="*/ 1721935 h 3025668"/>
              <a:gd name="connsiteX38" fmla="*/ 4819392 w 7575051"/>
              <a:gd name="connsiteY38" fmla="*/ 1348805 h 3025668"/>
              <a:gd name="connsiteX39" fmla="*/ 5261725 w 7575051"/>
              <a:gd name="connsiteY39" fmla="*/ 1347334 h 3025668"/>
              <a:gd name="connsiteX40" fmla="*/ 4806191 w 7575051"/>
              <a:gd name="connsiteY40" fmla="*/ 916951 h 3025668"/>
              <a:gd name="connsiteX41" fmla="*/ 4366116 w 7575051"/>
              <a:gd name="connsiteY41" fmla="*/ 1177829 h 3025668"/>
              <a:gd name="connsiteX42" fmla="*/ 3963126 w 7575051"/>
              <a:gd name="connsiteY42" fmla="*/ 1177829 h 3025668"/>
              <a:gd name="connsiteX43" fmla="*/ 4832941 w 7575051"/>
              <a:gd name="connsiteY43" fmla="*/ 663255 h 3025668"/>
              <a:gd name="connsiteX44" fmla="*/ 5646649 w 7575051"/>
              <a:gd name="connsiteY44" fmla="*/ 1345950 h 3025668"/>
              <a:gd name="connsiteX45" fmla="*/ 5646649 w 7575051"/>
              <a:gd name="connsiteY45" fmla="*/ 2002600 h 3025668"/>
              <a:gd name="connsiteX46" fmla="*/ 5654639 w 7575051"/>
              <a:gd name="connsiteY46" fmla="*/ 2394392 h 3025668"/>
              <a:gd name="connsiteX47" fmla="*/ 5303587 w 7575051"/>
              <a:gd name="connsiteY47" fmla="*/ 2396468 h 3025668"/>
              <a:gd name="connsiteX48" fmla="*/ 5287519 w 7575051"/>
              <a:gd name="connsiteY48" fmla="*/ 2161116 h 3025668"/>
              <a:gd name="connsiteX49" fmla="*/ 4583504 w 7575051"/>
              <a:gd name="connsiteY49" fmla="*/ 2458248 h 3025668"/>
              <a:gd name="connsiteX50" fmla="*/ 3856821 w 7575051"/>
              <a:gd name="connsiteY50" fmla="*/ 1797013 h 3025668"/>
              <a:gd name="connsiteX51" fmla="*/ 3859417 w 7575051"/>
              <a:gd name="connsiteY51" fmla="*/ 1786942 h 3025668"/>
              <a:gd name="connsiteX52" fmla="*/ 3808183 w 7575051"/>
              <a:gd name="connsiteY52" fmla="*/ 1953905 h 3025668"/>
              <a:gd name="connsiteX53" fmla="*/ 2969630 w 7575051"/>
              <a:gd name="connsiteY53" fmla="*/ 2459918 h 3025668"/>
              <a:gd name="connsiteX54" fmla="*/ 2291477 w 7575051"/>
              <a:gd name="connsiteY54" fmla="*/ 2175319 h 3025668"/>
              <a:gd name="connsiteX55" fmla="*/ 2275628 w 7575051"/>
              <a:gd name="connsiteY55" fmla="*/ 2401495 h 3025668"/>
              <a:gd name="connsiteX56" fmla="*/ 1904948 w 7575051"/>
              <a:gd name="connsiteY56" fmla="*/ 2401495 h 3025668"/>
              <a:gd name="connsiteX57" fmla="*/ 1921625 w 7575051"/>
              <a:gd name="connsiteY57" fmla="*/ 2012122 h 3025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7575051" h="3025668">
                <a:moveTo>
                  <a:pt x="5265459" y="1602847"/>
                </a:moveTo>
                <a:lnTo>
                  <a:pt x="4832941" y="1603280"/>
                </a:lnTo>
                <a:cubicBezTo>
                  <a:pt x="4832941" y="1603280"/>
                  <a:pt x="4220553" y="1583638"/>
                  <a:pt x="4244437" y="1909757"/>
                </a:cubicBezTo>
                <a:cubicBezTo>
                  <a:pt x="4266845" y="2215455"/>
                  <a:pt x="4649337" y="2214936"/>
                  <a:pt x="4649337" y="2214936"/>
                </a:cubicBezTo>
                <a:cubicBezTo>
                  <a:pt x="5335548" y="2223934"/>
                  <a:pt x="5265459" y="1602847"/>
                  <a:pt x="5265459" y="1602847"/>
                </a:cubicBezTo>
                <a:close/>
                <a:moveTo>
                  <a:pt x="2889283" y="928050"/>
                </a:moveTo>
                <a:cubicBezTo>
                  <a:pt x="2277011" y="944108"/>
                  <a:pt x="2298848" y="1565009"/>
                  <a:pt x="2298848" y="1565009"/>
                </a:cubicBezTo>
                <a:cubicBezTo>
                  <a:pt x="2298848" y="1565009"/>
                  <a:pt x="2289081" y="2210168"/>
                  <a:pt x="2890205" y="2202652"/>
                </a:cubicBezTo>
                <a:cubicBezTo>
                  <a:pt x="3491328" y="2195135"/>
                  <a:pt x="3481654" y="1578334"/>
                  <a:pt x="3481654" y="1578334"/>
                </a:cubicBezTo>
                <a:cubicBezTo>
                  <a:pt x="3481654" y="1578334"/>
                  <a:pt x="3501556" y="912220"/>
                  <a:pt x="2889283" y="928050"/>
                </a:cubicBezTo>
                <a:close/>
                <a:moveTo>
                  <a:pt x="969622" y="912329"/>
                </a:moveTo>
                <a:cubicBezTo>
                  <a:pt x="425092" y="912495"/>
                  <a:pt x="398029" y="1395057"/>
                  <a:pt x="398029" y="1395057"/>
                </a:cubicBezTo>
                <a:lnTo>
                  <a:pt x="1512329" y="1395057"/>
                </a:lnTo>
                <a:cubicBezTo>
                  <a:pt x="1512329" y="1395057"/>
                  <a:pt x="1512329" y="912246"/>
                  <a:pt x="969622" y="912329"/>
                </a:cubicBezTo>
                <a:close/>
                <a:moveTo>
                  <a:pt x="5435549" y="723900"/>
                </a:moveTo>
                <a:lnTo>
                  <a:pt x="5878307" y="723900"/>
                </a:lnTo>
                <a:lnTo>
                  <a:pt x="6525903" y="2015128"/>
                </a:lnTo>
                <a:lnTo>
                  <a:pt x="7174885" y="723900"/>
                </a:lnTo>
                <a:lnTo>
                  <a:pt x="7575051" y="723900"/>
                </a:lnTo>
                <a:lnTo>
                  <a:pt x="6403575" y="3025668"/>
                </a:lnTo>
                <a:lnTo>
                  <a:pt x="5975476" y="3025668"/>
                </a:lnTo>
                <a:lnTo>
                  <a:pt x="6314528" y="2385968"/>
                </a:lnTo>
                <a:close/>
                <a:moveTo>
                  <a:pt x="979027" y="660399"/>
                </a:moveTo>
                <a:cubicBezTo>
                  <a:pt x="2026917" y="660647"/>
                  <a:pt x="1911178" y="1656352"/>
                  <a:pt x="1911178" y="1656352"/>
                </a:cubicBezTo>
                <a:lnTo>
                  <a:pt x="385265" y="1656352"/>
                </a:lnTo>
                <a:cubicBezTo>
                  <a:pt x="385265" y="1656352"/>
                  <a:pt x="406666" y="2189963"/>
                  <a:pt x="957530" y="2200239"/>
                </a:cubicBezTo>
                <a:cubicBezTo>
                  <a:pt x="1385938" y="2208112"/>
                  <a:pt x="1463097" y="1910354"/>
                  <a:pt x="1463097" y="1910354"/>
                </a:cubicBezTo>
                <a:lnTo>
                  <a:pt x="1859163" y="1909608"/>
                </a:lnTo>
                <a:cubicBezTo>
                  <a:pt x="1859163" y="1909608"/>
                  <a:pt x="1816648" y="2450180"/>
                  <a:pt x="955899" y="2450180"/>
                </a:cubicBezTo>
                <a:cubicBezTo>
                  <a:pt x="-46022" y="2450180"/>
                  <a:pt x="332" y="1588563"/>
                  <a:pt x="332" y="1588563"/>
                </a:cubicBezTo>
                <a:cubicBezTo>
                  <a:pt x="-4467" y="1397212"/>
                  <a:pt x="32289" y="660150"/>
                  <a:pt x="979027" y="660399"/>
                </a:cubicBezTo>
                <a:close/>
                <a:moveTo>
                  <a:pt x="1915267" y="0"/>
                </a:moveTo>
                <a:lnTo>
                  <a:pt x="2296913" y="0"/>
                </a:lnTo>
                <a:lnTo>
                  <a:pt x="2296913" y="951966"/>
                </a:lnTo>
                <a:cubicBezTo>
                  <a:pt x="2296913" y="951966"/>
                  <a:pt x="2501649" y="667480"/>
                  <a:pt x="2977646" y="670100"/>
                </a:cubicBezTo>
                <a:cubicBezTo>
                  <a:pt x="3453735" y="672719"/>
                  <a:pt x="3895180" y="994559"/>
                  <a:pt x="3884584" y="1571614"/>
                </a:cubicBezTo>
                <a:lnTo>
                  <a:pt x="3863323" y="1771787"/>
                </a:lnTo>
                <a:lnTo>
                  <a:pt x="3876174" y="1721935"/>
                </a:lnTo>
                <a:cubicBezTo>
                  <a:pt x="4007254" y="1369232"/>
                  <a:pt x="4632364" y="1349779"/>
                  <a:pt x="4819392" y="1348805"/>
                </a:cubicBezTo>
                <a:cubicBezTo>
                  <a:pt x="4930040" y="1348200"/>
                  <a:pt x="5261725" y="1347334"/>
                  <a:pt x="5261725" y="1347334"/>
                </a:cubicBezTo>
                <a:cubicBezTo>
                  <a:pt x="5263722" y="1113972"/>
                  <a:pt x="5193286" y="924133"/>
                  <a:pt x="4806191" y="916951"/>
                </a:cubicBezTo>
                <a:cubicBezTo>
                  <a:pt x="4397469" y="909164"/>
                  <a:pt x="4366116" y="1177829"/>
                  <a:pt x="4366116" y="1177829"/>
                </a:cubicBezTo>
                <a:lnTo>
                  <a:pt x="3963126" y="1177829"/>
                </a:lnTo>
                <a:cubicBezTo>
                  <a:pt x="4045027" y="591352"/>
                  <a:pt x="4832941" y="663255"/>
                  <a:pt x="4832941" y="663255"/>
                </a:cubicBezTo>
                <a:cubicBezTo>
                  <a:pt x="5654639" y="697087"/>
                  <a:pt x="5636574" y="1155851"/>
                  <a:pt x="5646649" y="1345950"/>
                </a:cubicBezTo>
                <a:cubicBezTo>
                  <a:pt x="5655247" y="1509918"/>
                  <a:pt x="5647604" y="1742241"/>
                  <a:pt x="5646649" y="2002600"/>
                </a:cubicBezTo>
                <a:cubicBezTo>
                  <a:pt x="5645607" y="2262785"/>
                  <a:pt x="5654639" y="2394392"/>
                  <a:pt x="5654639" y="2394392"/>
                </a:cubicBezTo>
                <a:lnTo>
                  <a:pt x="5303587" y="2396468"/>
                </a:lnTo>
                <a:lnTo>
                  <a:pt x="5287519" y="2161116"/>
                </a:lnTo>
                <a:cubicBezTo>
                  <a:pt x="5137962" y="2350609"/>
                  <a:pt x="4936554" y="2456345"/>
                  <a:pt x="4583504" y="2458248"/>
                </a:cubicBezTo>
                <a:cubicBezTo>
                  <a:pt x="4230454" y="2460325"/>
                  <a:pt x="3779263" y="2302674"/>
                  <a:pt x="3856821" y="1797013"/>
                </a:cubicBezTo>
                <a:lnTo>
                  <a:pt x="3859417" y="1786942"/>
                </a:lnTo>
                <a:lnTo>
                  <a:pt x="3808183" y="1953905"/>
                </a:lnTo>
                <a:cubicBezTo>
                  <a:pt x="3667800" y="2284905"/>
                  <a:pt x="3348672" y="2459918"/>
                  <a:pt x="2969630" y="2459918"/>
                </a:cubicBezTo>
                <a:cubicBezTo>
                  <a:pt x="2464424" y="2459918"/>
                  <a:pt x="2291477" y="2175319"/>
                  <a:pt x="2291477" y="2175319"/>
                </a:cubicBezTo>
                <a:lnTo>
                  <a:pt x="2275628" y="2401495"/>
                </a:lnTo>
                <a:lnTo>
                  <a:pt x="1904948" y="2401495"/>
                </a:lnTo>
                <a:cubicBezTo>
                  <a:pt x="1919322" y="2246497"/>
                  <a:pt x="1921625" y="2012122"/>
                  <a:pt x="1921625" y="2012122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wrap="square" lIns="19050" tIns="19050" rIns="19050" bIns="1905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500">
              <a:solidFill>
                <a:schemeClr val="bg1"/>
              </a:solidFill>
            </a:endParaRPr>
          </a:p>
        </p:txBody>
      </p:sp>
      <p:sp>
        <p:nvSpPr>
          <p:cNvPr id="53" name="Rectangle">
            <a:extLst>
              <a:ext uri="{FF2B5EF4-FFF2-40B4-BE49-F238E27FC236}">
                <a16:creationId xmlns:a16="http://schemas.microsoft.com/office/drawing/2014/main" id="{4DA574C7-C34C-2847-913B-EDA962C08157}"/>
              </a:ext>
            </a:extLst>
          </p:cNvPr>
          <p:cNvSpPr>
            <a:spLocks/>
          </p:cNvSpPr>
          <p:nvPr userDrawn="1"/>
        </p:nvSpPr>
        <p:spPr>
          <a:xfrm>
            <a:off x="8858247" y="6784848"/>
            <a:ext cx="3333754" cy="7315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AD009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600"/>
          </a:p>
        </p:txBody>
      </p:sp>
      <p:sp>
        <p:nvSpPr>
          <p:cNvPr id="54" name="Rectangle">
            <a:extLst>
              <a:ext uri="{FF2B5EF4-FFF2-40B4-BE49-F238E27FC236}">
                <a16:creationId xmlns:a16="http://schemas.microsoft.com/office/drawing/2014/main" id="{47185EDE-0E60-CE48-BCCB-F8327D036D2B}"/>
              </a:ext>
            </a:extLst>
          </p:cNvPr>
          <p:cNvSpPr>
            <a:spLocks/>
          </p:cNvSpPr>
          <p:nvPr userDrawn="1"/>
        </p:nvSpPr>
        <p:spPr>
          <a:xfrm>
            <a:off x="7166694" y="6784848"/>
            <a:ext cx="1691555" cy="73152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AD009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600"/>
          </a:p>
        </p:txBody>
      </p:sp>
      <p:sp>
        <p:nvSpPr>
          <p:cNvPr id="2" name="Rectangle 1"/>
          <p:cNvSpPr/>
          <p:nvPr userDrawn="1"/>
        </p:nvSpPr>
        <p:spPr>
          <a:xfrm>
            <a:off x="459581" y="6433509"/>
            <a:ext cx="397794" cy="170916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b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fld id="{86C492D9-163A-4F20-B81E-4FD27C078A78}" type="slidenum">
              <a:rPr lang="en-US" sz="900" b="0" i="0" spc="-18" smtClean="0">
                <a:ln>
                  <a:noFill/>
                </a:ln>
                <a:solidFill>
                  <a:schemeClr val="accent3"/>
                </a:solidFill>
                <a:latin typeface="Market Sans" panose="02000504000000000000" pitchFamily="2" charset="77"/>
                <a:sym typeface="Market Sans Light"/>
              </a:rPr>
              <a:pPr lvl="0">
                <a:lnSpc>
                  <a:spcPct val="100000"/>
                </a:lnSpc>
                <a:spcBef>
                  <a:spcPts val="0"/>
                </a:spcBef>
              </a:pPr>
              <a:t>‹#›</a:t>
            </a:fld>
            <a:endParaRPr lang="en-US" sz="900" b="0" i="0" spc="-18" dirty="0">
              <a:ln>
                <a:noFill/>
              </a:ln>
              <a:solidFill>
                <a:schemeClr val="accent3"/>
              </a:solidFill>
              <a:latin typeface="Market Sans" panose="02000504000000000000" pitchFamily="2" charset="77"/>
              <a:sym typeface="Market Sans Light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800100" y="6433509"/>
            <a:ext cx="3994150" cy="170916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b">
            <a:noAutofit/>
          </a:bodyPr>
          <a:lstStyle/>
          <a:p>
            <a:r>
              <a:rPr lang="en-US" sz="900" b="0" i="0" kern="1200" dirty="0">
                <a:solidFill>
                  <a:schemeClr val="accent3"/>
                </a:solidFill>
                <a:latin typeface="Market Sans Semi Bold" panose="02000504000000000000"/>
                <a:ea typeface="+mn-ea"/>
                <a:cs typeface="+mn-cs"/>
              </a:rPr>
              <a:t>© 2018 eBay. All rights reserved. </a:t>
            </a:r>
            <a:r>
              <a:rPr lang="en-US" sz="900" b="0" i="0" kern="1200" dirty="0">
                <a:solidFill>
                  <a:schemeClr val="accent3"/>
                </a:solidFill>
                <a:latin typeface="Market Sans Semi Bold" panose="02000504000000000000"/>
                <a:ea typeface="+mn-ea"/>
                <a:cs typeface="+mn-cs"/>
                <a:sym typeface="Market Sans Light"/>
              </a:rPr>
              <a:t>Confidential.</a:t>
            </a:r>
            <a:endParaRPr lang="en-US" sz="900" b="0" i="0" kern="1200" dirty="0">
              <a:solidFill>
                <a:schemeClr val="accent3"/>
              </a:solidFill>
              <a:latin typeface="Market Sans Semi Bold" panose="0200050400000000000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455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38" r:id="rId4"/>
  </p:sldLayoutIdLst>
  <p:transition spd="med"/>
  <p:txStyles>
    <p:titleStyle>
      <a:lvl1pPr marL="0" marR="0" indent="0" algn="l" defTabSz="228600" rtl="0" eaLnBrk="1" latinLnBrk="0" hangingPunct="1">
        <a:lnSpc>
          <a:spcPts val="3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-64" baseline="0">
          <a:ln>
            <a:noFill/>
          </a:ln>
          <a:solidFill>
            <a:schemeClr val="bg2"/>
          </a:solidFill>
          <a:uFillTx/>
          <a:latin typeface="Market Sans Semi Bold" panose="02000504000000000000"/>
          <a:ea typeface="+mn-ea"/>
          <a:cs typeface="+mn-cs"/>
          <a:sym typeface="Market Sans Semi Bold"/>
        </a:defRPr>
      </a:lvl1pPr>
      <a:lvl2pPr marL="0" marR="0" indent="114300" algn="l" defTabSz="228600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-64" baseline="0">
          <a:ln>
            <a:noFill/>
          </a:ln>
          <a:solidFill>
            <a:srgbClr val="006EFC"/>
          </a:solidFill>
          <a:uFillTx/>
          <a:latin typeface="+mn-lt"/>
          <a:ea typeface="+mn-ea"/>
          <a:cs typeface="+mn-cs"/>
          <a:sym typeface="Market Sans Semi Bold"/>
        </a:defRPr>
      </a:lvl2pPr>
      <a:lvl3pPr marL="0" marR="0" indent="228600" algn="l" defTabSz="228600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-64" baseline="0">
          <a:ln>
            <a:noFill/>
          </a:ln>
          <a:solidFill>
            <a:srgbClr val="006EFC"/>
          </a:solidFill>
          <a:uFillTx/>
          <a:latin typeface="+mn-lt"/>
          <a:ea typeface="+mn-ea"/>
          <a:cs typeface="+mn-cs"/>
          <a:sym typeface="Market Sans Semi Bold"/>
        </a:defRPr>
      </a:lvl3pPr>
      <a:lvl4pPr marL="0" marR="0" indent="342900" algn="l" defTabSz="228600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-64" baseline="0">
          <a:ln>
            <a:noFill/>
          </a:ln>
          <a:solidFill>
            <a:srgbClr val="006EFC"/>
          </a:solidFill>
          <a:uFillTx/>
          <a:latin typeface="+mn-lt"/>
          <a:ea typeface="+mn-ea"/>
          <a:cs typeface="+mn-cs"/>
          <a:sym typeface="Market Sans Semi Bold"/>
        </a:defRPr>
      </a:lvl4pPr>
      <a:lvl5pPr marL="0" marR="0" indent="457200" algn="l" defTabSz="228600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-64" baseline="0">
          <a:ln>
            <a:noFill/>
          </a:ln>
          <a:solidFill>
            <a:srgbClr val="006EFC"/>
          </a:solidFill>
          <a:uFillTx/>
          <a:latin typeface="+mn-lt"/>
          <a:ea typeface="+mn-ea"/>
          <a:cs typeface="+mn-cs"/>
          <a:sym typeface="Market Sans Semi Bold"/>
        </a:defRPr>
      </a:lvl5pPr>
      <a:lvl6pPr marL="0" marR="0" indent="571500" algn="l" defTabSz="228600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-64" baseline="0">
          <a:ln>
            <a:noFill/>
          </a:ln>
          <a:solidFill>
            <a:srgbClr val="006EFC"/>
          </a:solidFill>
          <a:uFillTx/>
          <a:latin typeface="+mn-lt"/>
          <a:ea typeface="+mn-ea"/>
          <a:cs typeface="+mn-cs"/>
          <a:sym typeface="Market Sans Semi Bold"/>
        </a:defRPr>
      </a:lvl6pPr>
      <a:lvl7pPr marL="0" marR="0" indent="685800" algn="l" defTabSz="228600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-64" baseline="0">
          <a:ln>
            <a:noFill/>
          </a:ln>
          <a:solidFill>
            <a:srgbClr val="006EFC"/>
          </a:solidFill>
          <a:uFillTx/>
          <a:latin typeface="+mn-lt"/>
          <a:ea typeface="+mn-ea"/>
          <a:cs typeface="+mn-cs"/>
          <a:sym typeface="Market Sans Semi Bold"/>
        </a:defRPr>
      </a:lvl7pPr>
      <a:lvl8pPr marL="0" marR="0" indent="800100" algn="l" defTabSz="228600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-64" baseline="0">
          <a:ln>
            <a:noFill/>
          </a:ln>
          <a:solidFill>
            <a:srgbClr val="006EFC"/>
          </a:solidFill>
          <a:uFillTx/>
          <a:latin typeface="+mn-lt"/>
          <a:ea typeface="+mn-ea"/>
          <a:cs typeface="+mn-cs"/>
          <a:sym typeface="Market Sans Semi Bold"/>
        </a:defRPr>
      </a:lvl8pPr>
      <a:lvl9pPr marL="0" marR="0" indent="914400" algn="l" defTabSz="228600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-64" baseline="0">
          <a:ln>
            <a:noFill/>
          </a:ln>
          <a:solidFill>
            <a:srgbClr val="006EFC"/>
          </a:solidFill>
          <a:uFillTx/>
          <a:latin typeface="+mn-lt"/>
          <a:ea typeface="+mn-ea"/>
          <a:cs typeface="+mn-cs"/>
          <a:sym typeface="Market Sans Semi Bold"/>
        </a:defRPr>
      </a:lvl9pPr>
    </p:titleStyle>
    <p:bodyStyle>
      <a:lvl1pPr marL="0" marR="0" indent="0" algn="l" defTabSz="228600" eaLnBrk="1" latinLnBrk="0" hangingPunct="1">
        <a:lnSpc>
          <a:spcPct val="100000"/>
        </a:lnSpc>
        <a:spcBef>
          <a:spcPts val="1800"/>
        </a:spcBef>
        <a:spcAft>
          <a:spcPts val="0"/>
        </a:spcAft>
        <a:buClr>
          <a:srgbClr val="545459"/>
        </a:buClr>
        <a:buSzTx/>
        <a:buFontTx/>
        <a:buNone/>
        <a:tabLst/>
        <a:defRPr sz="1800" b="1" i="0" u="none" strike="noStrike" cap="none" spc="-16" baseline="0">
          <a:ln>
            <a:noFill/>
          </a:ln>
          <a:solidFill>
            <a:schemeClr val="bg2"/>
          </a:solidFill>
          <a:uFillTx/>
          <a:latin typeface="Market Sans Semi Bold" panose="02000504000000000000"/>
          <a:ea typeface="Market Sans Semi Bold" panose="02000504000000000000"/>
          <a:cs typeface="Market Sans Semi Bold" panose="02000504000000000000"/>
          <a:sym typeface="Market Sans"/>
        </a:defRPr>
      </a:lvl1pPr>
      <a:lvl2pPr marL="231775" marR="0" indent="-231775" algn="l" defTabSz="22860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rgbClr val="545459"/>
        </a:buClr>
        <a:buSzTx/>
        <a:buFont typeface="Arial" panose="020B0604020202020204" pitchFamily="34" charset="0"/>
        <a:buChar char="•"/>
        <a:tabLst/>
        <a:defRPr sz="1600" b="0" i="0" u="none" strike="noStrike" cap="none" spc="-16" baseline="0">
          <a:ln>
            <a:noFill/>
          </a:ln>
          <a:solidFill>
            <a:schemeClr val="bg2"/>
          </a:solidFill>
          <a:uFillTx/>
          <a:latin typeface="Market Sans Semi Bold" panose="02000504000000000000"/>
          <a:ea typeface="Market Sans Semi Bold" panose="02000504000000000000"/>
          <a:cs typeface="Market Sans Semi Bold" panose="02000504000000000000"/>
          <a:sym typeface="Market Sans"/>
        </a:defRPr>
      </a:lvl2pPr>
      <a:lvl3pPr marL="457200" marR="0" indent="-225425" algn="l" defTabSz="22860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rgbClr val="545459"/>
        </a:buClr>
        <a:buSzTx/>
        <a:buFont typeface=".AppleSystemUIFont"/>
        <a:buChar char="-"/>
        <a:tabLst/>
        <a:defRPr sz="1600" b="0" i="0" u="none" strike="noStrike" cap="none" spc="-16" baseline="0">
          <a:ln>
            <a:noFill/>
          </a:ln>
          <a:solidFill>
            <a:schemeClr val="bg2"/>
          </a:solidFill>
          <a:uFillTx/>
          <a:latin typeface="Market Sans Semi Bold" panose="02000504000000000000"/>
          <a:ea typeface="Market Sans Semi Bold" panose="02000504000000000000"/>
          <a:cs typeface="Market Sans Semi Bold" panose="02000504000000000000"/>
          <a:sym typeface="Market Sans"/>
        </a:defRPr>
      </a:lvl3pPr>
      <a:lvl4pPr marL="685800" marR="0" indent="-228600" algn="l" defTabSz="22860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rgbClr val="545459"/>
        </a:buClr>
        <a:buSzTx/>
        <a:buFont typeface=".AppleSystemUIFont"/>
        <a:buChar char="-"/>
        <a:tabLst/>
        <a:defRPr sz="1600" b="0" i="0" u="none" strike="noStrike" cap="none" spc="-16" baseline="0">
          <a:ln>
            <a:noFill/>
          </a:ln>
          <a:solidFill>
            <a:schemeClr val="bg2"/>
          </a:solidFill>
          <a:uFillTx/>
          <a:latin typeface="Market Sans Semi Bold" panose="02000504000000000000"/>
          <a:ea typeface="Market Sans Semi Bold" panose="02000504000000000000"/>
          <a:cs typeface="Market Sans Semi Bold" panose="02000504000000000000"/>
          <a:sym typeface="Market Sans"/>
        </a:defRPr>
      </a:lvl4pPr>
      <a:lvl5pPr marL="914400" marR="0" indent="-228600" algn="l" defTabSz="22860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rgbClr val="545459"/>
        </a:buClr>
        <a:buSzTx/>
        <a:buFont typeface=".AppleSystemUIFont"/>
        <a:buChar char="-"/>
        <a:tabLst/>
        <a:defRPr sz="1600" b="0" i="0" u="none" strike="noStrike" cap="none" spc="-16" baseline="0">
          <a:ln>
            <a:noFill/>
          </a:ln>
          <a:solidFill>
            <a:schemeClr val="bg2"/>
          </a:solidFill>
          <a:uFillTx/>
          <a:latin typeface="Market Sans Semi Bold" panose="02000504000000000000"/>
          <a:ea typeface="Market Sans Semi Bold" panose="02000504000000000000"/>
          <a:cs typeface="Market Sans Semi Bold" panose="02000504000000000000"/>
          <a:sym typeface="Market Sans"/>
        </a:defRPr>
      </a:lvl5pPr>
      <a:lvl6pPr marL="0" marR="0" indent="571500" algn="l" defTabSz="228600" eaLnBrk="1" latinLnBrk="0" hangingPunct="1">
        <a:lnSpc>
          <a:spcPts val="1800"/>
        </a:lnSpc>
        <a:spcBef>
          <a:spcPts val="90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-16" baseline="0">
          <a:ln>
            <a:noFill/>
          </a:ln>
          <a:solidFill>
            <a:srgbClr val="545459"/>
          </a:solidFill>
          <a:uFillTx/>
          <a:latin typeface="Market Sans"/>
          <a:ea typeface="Market Sans"/>
          <a:cs typeface="Market Sans"/>
          <a:sym typeface="Market Sans"/>
        </a:defRPr>
      </a:lvl6pPr>
      <a:lvl7pPr marL="0" marR="0" indent="685800" algn="l" defTabSz="228600" eaLnBrk="1" latinLnBrk="0" hangingPunct="1">
        <a:lnSpc>
          <a:spcPts val="1800"/>
        </a:lnSpc>
        <a:spcBef>
          <a:spcPts val="90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-16" baseline="0">
          <a:ln>
            <a:noFill/>
          </a:ln>
          <a:solidFill>
            <a:srgbClr val="545459"/>
          </a:solidFill>
          <a:uFillTx/>
          <a:latin typeface="Market Sans"/>
          <a:ea typeface="Market Sans"/>
          <a:cs typeface="Market Sans"/>
          <a:sym typeface="Market Sans"/>
        </a:defRPr>
      </a:lvl7pPr>
      <a:lvl8pPr marL="0" marR="0" indent="800100" algn="l" defTabSz="228600" eaLnBrk="1" latinLnBrk="0" hangingPunct="1">
        <a:lnSpc>
          <a:spcPts val="1800"/>
        </a:lnSpc>
        <a:spcBef>
          <a:spcPts val="90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-16" baseline="0">
          <a:ln>
            <a:noFill/>
          </a:ln>
          <a:solidFill>
            <a:srgbClr val="545459"/>
          </a:solidFill>
          <a:uFillTx/>
          <a:latin typeface="Market Sans"/>
          <a:ea typeface="Market Sans"/>
          <a:cs typeface="Market Sans"/>
          <a:sym typeface="Market Sans"/>
        </a:defRPr>
      </a:lvl8pPr>
      <a:lvl9pPr marL="0" marR="0" indent="914400" algn="l" defTabSz="228600" eaLnBrk="1" latinLnBrk="0" hangingPunct="1">
        <a:lnSpc>
          <a:spcPts val="1800"/>
        </a:lnSpc>
        <a:spcBef>
          <a:spcPts val="90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-16" baseline="0">
          <a:ln>
            <a:noFill/>
          </a:ln>
          <a:solidFill>
            <a:srgbClr val="545459"/>
          </a:solidFill>
          <a:uFillTx/>
          <a:latin typeface="Market Sans"/>
          <a:ea typeface="Market Sans"/>
          <a:cs typeface="Market Sans"/>
          <a:sym typeface="Market Sans"/>
        </a:defRPr>
      </a:lvl9pPr>
    </p:bodyStyle>
    <p:otherStyle>
      <a:lvl1pPr marL="0" marR="0" indent="0" algn="r" defTabSz="22860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-1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t Sans Semi Bold"/>
        </a:defRPr>
      </a:lvl1pPr>
      <a:lvl2pPr marL="0" marR="0" indent="114300" algn="r" defTabSz="22860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-1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t Sans Semi Bold"/>
        </a:defRPr>
      </a:lvl2pPr>
      <a:lvl3pPr marL="0" marR="0" indent="228600" algn="r" defTabSz="22860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-1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t Sans Semi Bold"/>
        </a:defRPr>
      </a:lvl3pPr>
      <a:lvl4pPr marL="0" marR="0" indent="342900" algn="r" defTabSz="22860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-1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t Sans Semi Bold"/>
        </a:defRPr>
      </a:lvl4pPr>
      <a:lvl5pPr marL="0" marR="0" indent="457200" algn="r" defTabSz="22860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-1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t Sans Semi Bold"/>
        </a:defRPr>
      </a:lvl5pPr>
      <a:lvl6pPr marL="0" marR="0" indent="571500" algn="r" defTabSz="22860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-1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t Sans Semi Bold"/>
        </a:defRPr>
      </a:lvl6pPr>
      <a:lvl7pPr marL="0" marR="0" indent="685800" algn="r" defTabSz="22860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-1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t Sans Semi Bold"/>
        </a:defRPr>
      </a:lvl7pPr>
      <a:lvl8pPr marL="0" marR="0" indent="800100" algn="r" defTabSz="22860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-1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t Sans Semi Bold"/>
        </a:defRPr>
      </a:lvl8pPr>
      <a:lvl9pPr marL="0" marR="0" indent="914400" algn="r" defTabSz="22860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-1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t Sans Semi Bold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457200" y="409635"/>
            <a:ext cx="11277600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57200" y="6415861"/>
            <a:ext cx="342900" cy="1828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900" b="0" i="0" spc="-18">
                <a:ln>
                  <a:noFill/>
                </a:ln>
                <a:solidFill>
                  <a:schemeClr val="accent3"/>
                </a:solidFill>
                <a:latin typeface="Market Sans" panose="02000504000000000000" pitchFamily="2" charset="77"/>
                <a:ea typeface="+mn-ea"/>
                <a:cs typeface="+mn-cs"/>
                <a:sym typeface="Market Sans Semi Bold"/>
              </a:defRPr>
            </a:lvl1pPr>
          </a:lstStyle>
          <a:p>
            <a:fld id="{EBE024D5-1297-4749-9977-88FDD6D7A0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816748A6-7646-AC43-9BBE-B142C2818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0100" y="6415861"/>
            <a:ext cx="5410200" cy="18288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900" b="0" i="0">
                <a:solidFill>
                  <a:schemeClr val="accent3"/>
                </a:solidFill>
                <a:latin typeface="Market Sans" panose="02000504000000000000" pitchFamily="2" charset="77"/>
              </a:defRPr>
            </a:lvl1pPr>
          </a:lstStyle>
          <a:p>
            <a:r>
              <a:rPr lang="en-US" dirty="0"/>
              <a:t>© 2018 eBay. All rights reserved.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26FE7A2-57CE-E948-8CDF-F25E66B9E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776702"/>
            <a:ext cx="11277600" cy="421530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37E2524-D063-CE4D-BC3B-D32A1852AB01}"/>
              </a:ext>
            </a:extLst>
          </p:cNvPr>
          <p:cNvSpPr/>
          <p:nvPr userDrawn="1"/>
        </p:nvSpPr>
        <p:spPr>
          <a:xfrm>
            <a:off x="118745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AFD426C-01EC-B741-B326-84DD5181C27B}"/>
              </a:ext>
            </a:extLst>
          </p:cNvPr>
          <p:cNvSpPr/>
          <p:nvPr userDrawn="1"/>
        </p:nvSpPr>
        <p:spPr>
          <a:xfrm>
            <a:off x="214630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A5999E6-432D-0C41-8F2F-CEDA4662BD7F}"/>
              </a:ext>
            </a:extLst>
          </p:cNvPr>
          <p:cNvSpPr/>
          <p:nvPr userDrawn="1"/>
        </p:nvSpPr>
        <p:spPr>
          <a:xfrm>
            <a:off x="310515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ED6A061-F550-AD47-8526-9FF69C04D08A}"/>
              </a:ext>
            </a:extLst>
          </p:cNvPr>
          <p:cNvSpPr/>
          <p:nvPr userDrawn="1"/>
        </p:nvSpPr>
        <p:spPr>
          <a:xfrm>
            <a:off x="11734800" y="0"/>
            <a:ext cx="4572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DA363E5-D520-EF42-B17E-CF325EF354AB}"/>
              </a:ext>
            </a:extLst>
          </p:cNvPr>
          <p:cNvSpPr/>
          <p:nvPr userDrawn="1"/>
        </p:nvSpPr>
        <p:spPr>
          <a:xfrm>
            <a:off x="406400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DF1348-84A3-0D45-BEE1-E1FFCC211B74}"/>
              </a:ext>
            </a:extLst>
          </p:cNvPr>
          <p:cNvSpPr/>
          <p:nvPr userDrawn="1"/>
        </p:nvSpPr>
        <p:spPr>
          <a:xfrm>
            <a:off x="502285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E708192-D772-A443-8249-B2F172BEEED1}"/>
              </a:ext>
            </a:extLst>
          </p:cNvPr>
          <p:cNvSpPr/>
          <p:nvPr userDrawn="1"/>
        </p:nvSpPr>
        <p:spPr>
          <a:xfrm>
            <a:off x="598170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EE38E9-1650-B54F-96FE-4DD63160637C}"/>
              </a:ext>
            </a:extLst>
          </p:cNvPr>
          <p:cNvSpPr/>
          <p:nvPr userDrawn="1"/>
        </p:nvSpPr>
        <p:spPr>
          <a:xfrm>
            <a:off x="10775950" y="0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88038A3-8BB4-7748-BA30-22A71C8DEAAA}"/>
              </a:ext>
            </a:extLst>
          </p:cNvPr>
          <p:cNvSpPr/>
          <p:nvPr userDrawn="1"/>
        </p:nvSpPr>
        <p:spPr>
          <a:xfrm>
            <a:off x="981710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95941ED-D422-E540-BD70-BE137874C6FF}"/>
              </a:ext>
            </a:extLst>
          </p:cNvPr>
          <p:cNvSpPr/>
          <p:nvPr userDrawn="1"/>
        </p:nvSpPr>
        <p:spPr>
          <a:xfrm>
            <a:off x="8858250" y="0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828D198-310A-4740-8A95-DF5BC2739BE8}"/>
              </a:ext>
            </a:extLst>
          </p:cNvPr>
          <p:cNvSpPr/>
          <p:nvPr userDrawn="1"/>
        </p:nvSpPr>
        <p:spPr>
          <a:xfrm>
            <a:off x="7899400" y="0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83CAE58-EACA-7E4E-BE3C-0D886B7DC0AA}"/>
              </a:ext>
            </a:extLst>
          </p:cNvPr>
          <p:cNvSpPr/>
          <p:nvPr userDrawn="1"/>
        </p:nvSpPr>
        <p:spPr>
          <a:xfrm>
            <a:off x="6940550" y="-1614"/>
            <a:ext cx="2286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D21F59E-14F8-3B4B-B52C-562002729B3E}"/>
              </a:ext>
            </a:extLst>
          </p:cNvPr>
          <p:cNvSpPr/>
          <p:nvPr userDrawn="1"/>
        </p:nvSpPr>
        <p:spPr>
          <a:xfrm>
            <a:off x="0" y="0"/>
            <a:ext cx="457200" cy="292608"/>
          </a:xfrm>
          <a:prstGeom prst="rect">
            <a:avLst/>
          </a:prstGeom>
          <a:solidFill>
            <a:schemeClr val="tx2">
              <a:alpha val="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45" name="Rectangle">
            <a:extLst>
              <a:ext uri="{FF2B5EF4-FFF2-40B4-BE49-F238E27FC236}">
                <a16:creationId xmlns:a16="http://schemas.microsoft.com/office/drawing/2014/main" id="{836143A4-061A-124A-AED6-16CE7A1A1036}"/>
              </a:ext>
            </a:extLst>
          </p:cNvPr>
          <p:cNvSpPr>
            <a:spLocks/>
          </p:cNvSpPr>
          <p:nvPr userDrawn="1"/>
        </p:nvSpPr>
        <p:spPr>
          <a:xfrm>
            <a:off x="1" y="6784848"/>
            <a:ext cx="7166693" cy="73152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AD009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600" dirty="0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7ACCDA05-EE38-704F-A6B2-C55FD5801DE5}"/>
              </a:ext>
            </a:extLst>
          </p:cNvPr>
          <p:cNvSpPr>
            <a:spLocks noChangeAspect="1"/>
          </p:cNvSpPr>
          <p:nvPr userDrawn="1"/>
        </p:nvSpPr>
        <p:spPr>
          <a:xfrm>
            <a:off x="11279124" y="6420166"/>
            <a:ext cx="457858" cy="182880"/>
          </a:xfrm>
          <a:custGeom>
            <a:avLst/>
            <a:gdLst>
              <a:gd name="connsiteX0" fmla="*/ 5265459 w 7575051"/>
              <a:gd name="connsiteY0" fmla="*/ 1602847 h 3025668"/>
              <a:gd name="connsiteX1" fmla="*/ 4832941 w 7575051"/>
              <a:gd name="connsiteY1" fmla="*/ 1603280 h 3025668"/>
              <a:gd name="connsiteX2" fmla="*/ 4244437 w 7575051"/>
              <a:gd name="connsiteY2" fmla="*/ 1909757 h 3025668"/>
              <a:gd name="connsiteX3" fmla="*/ 4649337 w 7575051"/>
              <a:gd name="connsiteY3" fmla="*/ 2214936 h 3025668"/>
              <a:gd name="connsiteX4" fmla="*/ 5265459 w 7575051"/>
              <a:gd name="connsiteY4" fmla="*/ 1602847 h 3025668"/>
              <a:gd name="connsiteX5" fmla="*/ 2889283 w 7575051"/>
              <a:gd name="connsiteY5" fmla="*/ 928050 h 3025668"/>
              <a:gd name="connsiteX6" fmla="*/ 2298848 w 7575051"/>
              <a:gd name="connsiteY6" fmla="*/ 1565009 h 3025668"/>
              <a:gd name="connsiteX7" fmla="*/ 2890205 w 7575051"/>
              <a:gd name="connsiteY7" fmla="*/ 2202652 h 3025668"/>
              <a:gd name="connsiteX8" fmla="*/ 3481654 w 7575051"/>
              <a:gd name="connsiteY8" fmla="*/ 1578334 h 3025668"/>
              <a:gd name="connsiteX9" fmla="*/ 2889283 w 7575051"/>
              <a:gd name="connsiteY9" fmla="*/ 928050 h 3025668"/>
              <a:gd name="connsiteX10" fmla="*/ 969622 w 7575051"/>
              <a:gd name="connsiteY10" fmla="*/ 912329 h 3025668"/>
              <a:gd name="connsiteX11" fmla="*/ 398029 w 7575051"/>
              <a:gd name="connsiteY11" fmla="*/ 1395057 h 3025668"/>
              <a:gd name="connsiteX12" fmla="*/ 1512329 w 7575051"/>
              <a:gd name="connsiteY12" fmla="*/ 1395057 h 3025668"/>
              <a:gd name="connsiteX13" fmla="*/ 969622 w 7575051"/>
              <a:gd name="connsiteY13" fmla="*/ 912329 h 3025668"/>
              <a:gd name="connsiteX14" fmla="*/ 5435549 w 7575051"/>
              <a:gd name="connsiteY14" fmla="*/ 723900 h 3025668"/>
              <a:gd name="connsiteX15" fmla="*/ 5878307 w 7575051"/>
              <a:gd name="connsiteY15" fmla="*/ 723900 h 3025668"/>
              <a:gd name="connsiteX16" fmla="*/ 6525903 w 7575051"/>
              <a:gd name="connsiteY16" fmla="*/ 2015128 h 3025668"/>
              <a:gd name="connsiteX17" fmla="*/ 7174885 w 7575051"/>
              <a:gd name="connsiteY17" fmla="*/ 723900 h 3025668"/>
              <a:gd name="connsiteX18" fmla="*/ 7575051 w 7575051"/>
              <a:gd name="connsiteY18" fmla="*/ 723900 h 3025668"/>
              <a:gd name="connsiteX19" fmla="*/ 6403575 w 7575051"/>
              <a:gd name="connsiteY19" fmla="*/ 3025668 h 3025668"/>
              <a:gd name="connsiteX20" fmla="*/ 5975476 w 7575051"/>
              <a:gd name="connsiteY20" fmla="*/ 3025668 h 3025668"/>
              <a:gd name="connsiteX21" fmla="*/ 6314528 w 7575051"/>
              <a:gd name="connsiteY21" fmla="*/ 2385968 h 3025668"/>
              <a:gd name="connsiteX22" fmla="*/ 979027 w 7575051"/>
              <a:gd name="connsiteY22" fmla="*/ 660399 h 3025668"/>
              <a:gd name="connsiteX23" fmla="*/ 1911178 w 7575051"/>
              <a:gd name="connsiteY23" fmla="*/ 1656352 h 3025668"/>
              <a:gd name="connsiteX24" fmla="*/ 385265 w 7575051"/>
              <a:gd name="connsiteY24" fmla="*/ 1656352 h 3025668"/>
              <a:gd name="connsiteX25" fmla="*/ 957530 w 7575051"/>
              <a:gd name="connsiteY25" fmla="*/ 2200239 h 3025668"/>
              <a:gd name="connsiteX26" fmla="*/ 1463097 w 7575051"/>
              <a:gd name="connsiteY26" fmla="*/ 1910354 h 3025668"/>
              <a:gd name="connsiteX27" fmla="*/ 1859163 w 7575051"/>
              <a:gd name="connsiteY27" fmla="*/ 1909608 h 3025668"/>
              <a:gd name="connsiteX28" fmla="*/ 955899 w 7575051"/>
              <a:gd name="connsiteY28" fmla="*/ 2450180 h 3025668"/>
              <a:gd name="connsiteX29" fmla="*/ 332 w 7575051"/>
              <a:gd name="connsiteY29" fmla="*/ 1588563 h 3025668"/>
              <a:gd name="connsiteX30" fmla="*/ 979027 w 7575051"/>
              <a:gd name="connsiteY30" fmla="*/ 660399 h 3025668"/>
              <a:gd name="connsiteX31" fmla="*/ 1915267 w 7575051"/>
              <a:gd name="connsiteY31" fmla="*/ 0 h 3025668"/>
              <a:gd name="connsiteX32" fmla="*/ 2296913 w 7575051"/>
              <a:gd name="connsiteY32" fmla="*/ 0 h 3025668"/>
              <a:gd name="connsiteX33" fmla="*/ 2296913 w 7575051"/>
              <a:gd name="connsiteY33" fmla="*/ 951966 h 3025668"/>
              <a:gd name="connsiteX34" fmla="*/ 2977646 w 7575051"/>
              <a:gd name="connsiteY34" fmla="*/ 670100 h 3025668"/>
              <a:gd name="connsiteX35" fmla="*/ 3884584 w 7575051"/>
              <a:gd name="connsiteY35" fmla="*/ 1571614 h 3025668"/>
              <a:gd name="connsiteX36" fmla="*/ 3863323 w 7575051"/>
              <a:gd name="connsiteY36" fmla="*/ 1771787 h 3025668"/>
              <a:gd name="connsiteX37" fmla="*/ 3876174 w 7575051"/>
              <a:gd name="connsiteY37" fmla="*/ 1721935 h 3025668"/>
              <a:gd name="connsiteX38" fmla="*/ 4819392 w 7575051"/>
              <a:gd name="connsiteY38" fmla="*/ 1348805 h 3025668"/>
              <a:gd name="connsiteX39" fmla="*/ 5261725 w 7575051"/>
              <a:gd name="connsiteY39" fmla="*/ 1347334 h 3025668"/>
              <a:gd name="connsiteX40" fmla="*/ 4806191 w 7575051"/>
              <a:gd name="connsiteY40" fmla="*/ 916951 h 3025668"/>
              <a:gd name="connsiteX41" fmla="*/ 4366116 w 7575051"/>
              <a:gd name="connsiteY41" fmla="*/ 1177829 h 3025668"/>
              <a:gd name="connsiteX42" fmla="*/ 3963126 w 7575051"/>
              <a:gd name="connsiteY42" fmla="*/ 1177829 h 3025668"/>
              <a:gd name="connsiteX43" fmla="*/ 4832941 w 7575051"/>
              <a:gd name="connsiteY43" fmla="*/ 663255 h 3025668"/>
              <a:gd name="connsiteX44" fmla="*/ 5646649 w 7575051"/>
              <a:gd name="connsiteY44" fmla="*/ 1345950 h 3025668"/>
              <a:gd name="connsiteX45" fmla="*/ 5646649 w 7575051"/>
              <a:gd name="connsiteY45" fmla="*/ 2002600 h 3025668"/>
              <a:gd name="connsiteX46" fmla="*/ 5654639 w 7575051"/>
              <a:gd name="connsiteY46" fmla="*/ 2394392 h 3025668"/>
              <a:gd name="connsiteX47" fmla="*/ 5303587 w 7575051"/>
              <a:gd name="connsiteY47" fmla="*/ 2396468 h 3025668"/>
              <a:gd name="connsiteX48" fmla="*/ 5287519 w 7575051"/>
              <a:gd name="connsiteY48" fmla="*/ 2161116 h 3025668"/>
              <a:gd name="connsiteX49" fmla="*/ 4583504 w 7575051"/>
              <a:gd name="connsiteY49" fmla="*/ 2458248 h 3025668"/>
              <a:gd name="connsiteX50" fmla="*/ 3856821 w 7575051"/>
              <a:gd name="connsiteY50" fmla="*/ 1797013 h 3025668"/>
              <a:gd name="connsiteX51" fmla="*/ 3859417 w 7575051"/>
              <a:gd name="connsiteY51" fmla="*/ 1786942 h 3025668"/>
              <a:gd name="connsiteX52" fmla="*/ 3808183 w 7575051"/>
              <a:gd name="connsiteY52" fmla="*/ 1953905 h 3025668"/>
              <a:gd name="connsiteX53" fmla="*/ 2969630 w 7575051"/>
              <a:gd name="connsiteY53" fmla="*/ 2459918 h 3025668"/>
              <a:gd name="connsiteX54" fmla="*/ 2291477 w 7575051"/>
              <a:gd name="connsiteY54" fmla="*/ 2175319 h 3025668"/>
              <a:gd name="connsiteX55" fmla="*/ 2275628 w 7575051"/>
              <a:gd name="connsiteY55" fmla="*/ 2401495 h 3025668"/>
              <a:gd name="connsiteX56" fmla="*/ 1904948 w 7575051"/>
              <a:gd name="connsiteY56" fmla="*/ 2401495 h 3025668"/>
              <a:gd name="connsiteX57" fmla="*/ 1921625 w 7575051"/>
              <a:gd name="connsiteY57" fmla="*/ 2012122 h 3025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7575051" h="3025668">
                <a:moveTo>
                  <a:pt x="5265459" y="1602847"/>
                </a:moveTo>
                <a:lnTo>
                  <a:pt x="4832941" y="1603280"/>
                </a:lnTo>
                <a:cubicBezTo>
                  <a:pt x="4832941" y="1603280"/>
                  <a:pt x="4220553" y="1583638"/>
                  <a:pt x="4244437" y="1909757"/>
                </a:cubicBezTo>
                <a:cubicBezTo>
                  <a:pt x="4266845" y="2215455"/>
                  <a:pt x="4649337" y="2214936"/>
                  <a:pt x="4649337" y="2214936"/>
                </a:cubicBezTo>
                <a:cubicBezTo>
                  <a:pt x="5335548" y="2223934"/>
                  <a:pt x="5265459" y="1602847"/>
                  <a:pt x="5265459" y="1602847"/>
                </a:cubicBezTo>
                <a:close/>
                <a:moveTo>
                  <a:pt x="2889283" y="928050"/>
                </a:moveTo>
                <a:cubicBezTo>
                  <a:pt x="2277011" y="944108"/>
                  <a:pt x="2298848" y="1565009"/>
                  <a:pt x="2298848" y="1565009"/>
                </a:cubicBezTo>
                <a:cubicBezTo>
                  <a:pt x="2298848" y="1565009"/>
                  <a:pt x="2289081" y="2210168"/>
                  <a:pt x="2890205" y="2202652"/>
                </a:cubicBezTo>
                <a:cubicBezTo>
                  <a:pt x="3491328" y="2195135"/>
                  <a:pt x="3481654" y="1578334"/>
                  <a:pt x="3481654" y="1578334"/>
                </a:cubicBezTo>
                <a:cubicBezTo>
                  <a:pt x="3481654" y="1578334"/>
                  <a:pt x="3501556" y="912220"/>
                  <a:pt x="2889283" y="928050"/>
                </a:cubicBezTo>
                <a:close/>
                <a:moveTo>
                  <a:pt x="969622" y="912329"/>
                </a:moveTo>
                <a:cubicBezTo>
                  <a:pt x="425092" y="912495"/>
                  <a:pt x="398029" y="1395057"/>
                  <a:pt x="398029" y="1395057"/>
                </a:cubicBezTo>
                <a:lnTo>
                  <a:pt x="1512329" y="1395057"/>
                </a:lnTo>
                <a:cubicBezTo>
                  <a:pt x="1512329" y="1395057"/>
                  <a:pt x="1512329" y="912246"/>
                  <a:pt x="969622" y="912329"/>
                </a:cubicBezTo>
                <a:close/>
                <a:moveTo>
                  <a:pt x="5435549" y="723900"/>
                </a:moveTo>
                <a:lnTo>
                  <a:pt x="5878307" y="723900"/>
                </a:lnTo>
                <a:lnTo>
                  <a:pt x="6525903" y="2015128"/>
                </a:lnTo>
                <a:lnTo>
                  <a:pt x="7174885" y="723900"/>
                </a:lnTo>
                <a:lnTo>
                  <a:pt x="7575051" y="723900"/>
                </a:lnTo>
                <a:lnTo>
                  <a:pt x="6403575" y="3025668"/>
                </a:lnTo>
                <a:lnTo>
                  <a:pt x="5975476" y="3025668"/>
                </a:lnTo>
                <a:lnTo>
                  <a:pt x="6314528" y="2385968"/>
                </a:lnTo>
                <a:close/>
                <a:moveTo>
                  <a:pt x="979027" y="660399"/>
                </a:moveTo>
                <a:cubicBezTo>
                  <a:pt x="2026917" y="660647"/>
                  <a:pt x="1911178" y="1656352"/>
                  <a:pt x="1911178" y="1656352"/>
                </a:cubicBezTo>
                <a:lnTo>
                  <a:pt x="385265" y="1656352"/>
                </a:lnTo>
                <a:cubicBezTo>
                  <a:pt x="385265" y="1656352"/>
                  <a:pt x="406666" y="2189963"/>
                  <a:pt x="957530" y="2200239"/>
                </a:cubicBezTo>
                <a:cubicBezTo>
                  <a:pt x="1385938" y="2208112"/>
                  <a:pt x="1463097" y="1910354"/>
                  <a:pt x="1463097" y="1910354"/>
                </a:cubicBezTo>
                <a:lnTo>
                  <a:pt x="1859163" y="1909608"/>
                </a:lnTo>
                <a:cubicBezTo>
                  <a:pt x="1859163" y="1909608"/>
                  <a:pt x="1816648" y="2450180"/>
                  <a:pt x="955899" y="2450180"/>
                </a:cubicBezTo>
                <a:cubicBezTo>
                  <a:pt x="-46022" y="2450180"/>
                  <a:pt x="332" y="1588563"/>
                  <a:pt x="332" y="1588563"/>
                </a:cubicBezTo>
                <a:cubicBezTo>
                  <a:pt x="-4467" y="1397212"/>
                  <a:pt x="32289" y="660150"/>
                  <a:pt x="979027" y="660399"/>
                </a:cubicBezTo>
                <a:close/>
                <a:moveTo>
                  <a:pt x="1915267" y="0"/>
                </a:moveTo>
                <a:lnTo>
                  <a:pt x="2296913" y="0"/>
                </a:lnTo>
                <a:lnTo>
                  <a:pt x="2296913" y="951966"/>
                </a:lnTo>
                <a:cubicBezTo>
                  <a:pt x="2296913" y="951966"/>
                  <a:pt x="2501649" y="667480"/>
                  <a:pt x="2977646" y="670100"/>
                </a:cubicBezTo>
                <a:cubicBezTo>
                  <a:pt x="3453735" y="672719"/>
                  <a:pt x="3895180" y="994559"/>
                  <a:pt x="3884584" y="1571614"/>
                </a:cubicBezTo>
                <a:lnTo>
                  <a:pt x="3863323" y="1771787"/>
                </a:lnTo>
                <a:lnTo>
                  <a:pt x="3876174" y="1721935"/>
                </a:lnTo>
                <a:cubicBezTo>
                  <a:pt x="4007254" y="1369232"/>
                  <a:pt x="4632364" y="1349779"/>
                  <a:pt x="4819392" y="1348805"/>
                </a:cubicBezTo>
                <a:cubicBezTo>
                  <a:pt x="4930040" y="1348200"/>
                  <a:pt x="5261725" y="1347334"/>
                  <a:pt x="5261725" y="1347334"/>
                </a:cubicBezTo>
                <a:cubicBezTo>
                  <a:pt x="5263722" y="1113972"/>
                  <a:pt x="5193286" y="924133"/>
                  <a:pt x="4806191" y="916951"/>
                </a:cubicBezTo>
                <a:cubicBezTo>
                  <a:pt x="4397469" y="909164"/>
                  <a:pt x="4366116" y="1177829"/>
                  <a:pt x="4366116" y="1177829"/>
                </a:cubicBezTo>
                <a:lnTo>
                  <a:pt x="3963126" y="1177829"/>
                </a:lnTo>
                <a:cubicBezTo>
                  <a:pt x="4045027" y="591352"/>
                  <a:pt x="4832941" y="663255"/>
                  <a:pt x="4832941" y="663255"/>
                </a:cubicBezTo>
                <a:cubicBezTo>
                  <a:pt x="5654639" y="697087"/>
                  <a:pt x="5636574" y="1155851"/>
                  <a:pt x="5646649" y="1345950"/>
                </a:cubicBezTo>
                <a:cubicBezTo>
                  <a:pt x="5655247" y="1509918"/>
                  <a:pt x="5647604" y="1742241"/>
                  <a:pt x="5646649" y="2002600"/>
                </a:cubicBezTo>
                <a:cubicBezTo>
                  <a:pt x="5645607" y="2262785"/>
                  <a:pt x="5654639" y="2394392"/>
                  <a:pt x="5654639" y="2394392"/>
                </a:cubicBezTo>
                <a:lnTo>
                  <a:pt x="5303587" y="2396468"/>
                </a:lnTo>
                <a:lnTo>
                  <a:pt x="5287519" y="2161116"/>
                </a:lnTo>
                <a:cubicBezTo>
                  <a:pt x="5137962" y="2350609"/>
                  <a:pt x="4936554" y="2456345"/>
                  <a:pt x="4583504" y="2458248"/>
                </a:cubicBezTo>
                <a:cubicBezTo>
                  <a:pt x="4230454" y="2460325"/>
                  <a:pt x="3779263" y="2302674"/>
                  <a:pt x="3856821" y="1797013"/>
                </a:cubicBezTo>
                <a:lnTo>
                  <a:pt x="3859417" y="1786942"/>
                </a:lnTo>
                <a:lnTo>
                  <a:pt x="3808183" y="1953905"/>
                </a:lnTo>
                <a:cubicBezTo>
                  <a:pt x="3667800" y="2284905"/>
                  <a:pt x="3348672" y="2459918"/>
                  <a:pt x="2969630" y="2459918"/>
                </a:cubicBezTo>
                <a:cubicBezTo>
                  <a:pt x="2464424" y="2459918"/>
                  <a:pt x="2291477" y="2175319"/>
                  <a:pt x="2291477" y="2175319"/>
                </a:cubicBezTo>
                <a:lnTo>
                  <a:pt x="2275628" y="2401495"/>
                </a:lnTo>
                <a:lnTo>
                  <a:pt x="1904948" y="2401495"/>
                </a:lnTo>
                <a:cubicBezTo>
                  <a:pt x="1919322" y="2246497"/>
                  <a:pt x="1921625" y="2012122"/>
                  <a:pt x="1921625" y="2012122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wrap="square" lIns="19050" tIns="19050" rIns="19050" bIns="1905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500" dirty="0">
              <a:solidFill>
                <a:schemeClr val="bg1"/>
              </a:solidFill>
            </a:endParaRPr>
          </a:p>
        </p:txBody>
      </p:sp>
      <p:sp>
        <p:nvSpPr>
          <p:cNvPr id="53" name="Rectangle">
            <a:extLst>
              <a:ext uri="{FF2B5EF4-FFF2-40B4-BE49-F238E27FC236}">
                <a16:creationId xmlns:a16="http://schemas.microsoft.com/office/drawing/2014/main" id="{4DA574C7-C34C-2847-913B-EDA962C08157}"/>
              </a:ext>
            </a:extLst>
          </p:cNvPr>
          <p:cNvSpPr>
            <a:spLocks/>
          </p:cNvSpPr>
          <p:nvPr userDrawn="1"/>
        </p:nvSpPr>
        <p:spPr>
          <a:xfrm>
            <a:off x="8858247" y="6784848"/>
            <a:ext cx="3333754" cy="7315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AD009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600" dirty="0"/>
          </a:p>
        </p:txBody>
      </p:sp>
      <p:sp>
        <p:nvSpPr>
          <p:cNvPr id="54" name="Rectangle">
            <a:extLst>
              <a:ext uri="{FF2B5EF4-FFF2-40B4-BE49-F238E27FC236}">
                <a16:creationId xmlns:a16="http://schemas.microsoft.com/office/drawing/2014/main" id="{47185EDE-0E60-CE48-BCCB-F8327D036D2B}"/>
              </a:ext>
            </a:extLst>
          </p:cNvPr>
          <p:cNvSpPr>
            <a:spLocks/>
          </p:cNvSpPr>
          <p:nvPr userDrawn="1"/>
        </p:nvSpPr>
        <p:spPr>
          <a:xfrm>
            <a:off x="7166694" y="6784848"/>
            <a:ext cx="1691555" cy="73152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AD009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201888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4" r:id="rId8"/>
    <p:sldLayoutId id="2147483735" r:id="rId9"/>
    <p:sldLayoutId id="2147483737" r:id="rId10"/>
  </p:sldLayoutIdLst>
  <p:transition spd="med"/>
  <p:txStyles>
    <p:titleStyle>
      <a:lvl1pPr marL="0" marR="0" indent="0" algn="l" defTabSz="228600" rtl="0" eaLnBrk="1" latinLnBrk="0" hangingPunct="1">
        <a:lnSpc>
          <a:spcPts val="3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-64" baseline="0">
          <a:ln>
            <a:noFill/>
          </a:ln>
          <a:solidFill>
            <a:schemeClr val="bg2"/>
          </a:solidFill>
          <a:uFillTx/>
          <a:latin typeface="+mj-lt"/>
          <a:ea typeface="+mn-ea"/>
          <a:cs typeface="+mn-cs"/>
          <a:sym typeface="Market Sans Semi Bold"/>
        </a:defRPr>
      </a:lvl1pPr>
      <a:lvl2pPr marL="0" marR="0" indent="114300" algn="l" defTabSz="228600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-64" baseline="0">
          <a:ln>
            <a:noFill/>
          </a:ln>
          <a:solidFill>
            <a:srgbClr val="006EFC"/>
          </a:solidFill>
          <a:uFillTx/>
          <a:latin typeface="+mn-lt"/>
          <a:ea typeface="+mn-ea"/>
          <a:cs typeface="+mn-cs"/>
          <a:sym typeface="Market Sans Semi Bold"/>
        </a:defRPr>
      </a:lvl2pPr>
      <a:lvl3pPr marL="0" marR="0" indent="228600" algn="l" defTabSz="228600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-64" baseline="0">
          <a:ln>
            <a:noFill/>
          </a:ln>
          <a:solidFill>
            <a:srgbClr val="006EFC"/>
          </a:solidFill>
          <a:uFillTx/>
          <a:latin typeface="+mn-lt"/>
          <a:ea typeface="+mn-ea"/>
          <a:cs typeface="+mn-cs"/>
          <a:sym typeface="Market Sans Semi Bold"/>
        </a:defRPr>
      </a:lvl3pPr>
      <a:lvl4pPr marL="0" marR="0" indent="342900" algn="l" defTabSz="228600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-64" baseline="0">
          <a:ln>
            <a:noFill/>
          </a:ln>
          <a:solidFill>
            <a:srgbClr val="006EFC"/>
          </a:solidFill>
          <a:uFillTx/>
          <a:latin typeface="+mn-lt"/>
          <a:ea typeface="+mn-ea"/>
          <a:cs typeface="+mn-cs"/>
          <a:sym typeface="Market Sans Semi Bold"/>
        </a:defRPr>
      </a:lvl4pPr>
      <a:lvl5pPr marL="0" marR="0" indent="457200" algn="l" defTabSz="228600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-64" baseline="0">
          <a:ln>
            <a:noFill/>
          </a:ln>
          <a:solidFill>
            <a:srgbClr val="006EFC"/>
          </a:solidFill>
          <a:uFillTx/>
          <a:latin typeface="+mn-lt"/>
          <a:ea typeface="+mn-ea"/>
          <a:cs typeface="+mn-cs"/>
          <a:sym typeface="Market Sans Semi Bold"/>
        </a:defRPr>
      </a:lvl5pPr>
      <a:lvl6pPr marL="0" marR="0" indent="571500" algn="l" defTabSz="228600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-64" baseline="0">
          <a:ln>
            <a:noFill/>
          </a:ln>
          <a:solidFill>
            <a:srgbClr val="006EFC"/>
          </a:solidFill>
          <a:uFillTx/>
          <a:latin typeface="+mn-lt"/>
          <a:ea typeface="+mn-ea"/>
          <a:cs typeface="+mn-cs"/>
          <a:sym typeface="Market Sans Semi Bold"/>
        </a:defRPr>
      </a:lvl6pPr>
      <a:lvl7pPr marL="0" marR="0" indent="685800" algn="l" defTabSz="228600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-64" baseline="0">
          <a:ln>
            <a:noFill/>
          </a:ln>
          <a:solidFill>
            <a:srgbClr val="006EFC"/>
          </a:solidFill>
          <a:uFillTx/>
          <a:latin typeface="+mn-lt"/>
          <a:ea typeface="+mn-ea"/>
          <a:cs typeface="+mn-cs"/>
          <a:sym typeface="Market Sans Semi Bold"/>
        </a:defRPr>
      </a:lvl7pPr>
      <a:lvl8pPr marL="0" marR="0" indent="800100" algn="l" defTabSz="228600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-64" baseline="0">
          <a:ln>
            <a:noFill/>
          </a:ln>
          <a:solidFill>
            <a:srgbClr val="006EFC"/>
          </a:solidFill>
          <a:uFillTx/>
          <a:latin typeface="+mn-lt"/>
          <a:ea typeface="+mn-ea"/>
          <a:cs typeface="+mn-cs"/>
          <a:sym typeface="Market Sans Semi Bold"/>
        </a:defRPr>
      </a:lvl8pPr>
      <a:lvl9pPr marL="0" marR="0" indent="914400" algn="l" defTabSz="228600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-64" baseline="0">
          <a:ln>
            <a:noFill/>
          </a:ln>
          <a:solidFill>
            <a:srgbClr val="006EFC"/>
          </a:solidFill>
          <a:uFillTx/>
          <a:latin typeface="+mn-lt"/>
          <a:ea typeface="+mn-ea"/>
          <a:cs typeface="+mn-cs"/>
          <a:sym typeface="Market Sans Semi Bold"/>
        </a:defRPr>
      </a:lvl9pPr>
    </p:titleStyle>
    <p:bodyStyle>
      <a:lvl1pPr marL="0" marR="0" indent="0" algn="l" defTabSz="228600" eaLnBrk="1" latinLnBrk="0" hangingPunct="1">
        <a:lnSpc>
          <a:spcPct val="100000"/>
        </a:lnSpc>
        <a:spcBef>
          <a:spcPts val="1800"/>
        </a:spcBef>
        <a:spcAft>
          <a:spcPts val="0"/>
        </a:spcAft>
        <a:buClr>
          <a:srgbClr val="545459"/>
        </a:buClr>
        <a:buSzTx/>
        <a:buFontTx/>
        <a:buNone/>
        <a:tabLst/>
        <a:defRPr sz="1800" b="1" i="0" u="none" strike="noStrike" cap="none" spc="-16" baseline="0">
          <a:ln>
            <a:noFill/>
          </a:ln>
          <a:solidFill>
            <a:schemeClr val="bg2"/>
          </a:solidFill>
          <a:uFillTx/>
          <a:latin typeface="+mn-lt"/>
          <a:ea typeface=""/>
          <a:cs typeface=""/>
          <a:sym typeface="Market Sans"/>
        </a:defRPr>
      </a:lvl1pPr>
      <a:lvl2pPr marL="231775" marR="0" indent="-231775" algn="l" defTabSz="22860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rgbClr val="545459"/>
        </a:buClr>
        <a:buSzTx/>
        <a:buFont typeface="Arial" panose="020B0604020202020204" pitchFamily="34" charset="0"/>
        <a:buChar char="•"/>
        <a:tabLst/>
        <a:defRPr sz="1600" b="0" i="0" u="none" strike="noStrike" cap="none" spc="-16" baseline="0">
          <a:ln>
            <a:noFill/>
          </a:ln>
          <a:solidFill>
            <a:schemeClr val="bg2"/>
          </a:solidFill>
          <a:uFillTx/>
          <a:latin typeface="+mn-lt"/>
          <a:ea typeface=""/>
          <a:cs typeface=""/>
          <a:sym typeface="Market Sans"/>
        </a:defRPr>
      </a:lvl2pPr>
      <a:lvl3pPr marL="457200" marR="0" indent="-225425" algn="l" defTabSz="22860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rgbClr val="545459"/>
        </a:buClr>
        <a:buSzTx/>
        <a:buFont typeface=".AppleSystemUIFont"/>
        <a:buChar char="-"/>
        <a:tabLst/>
        <a:defRPr sz="1600" b="0" i="0" u="none" strike="noStrike" cap="none" spc="-16" baseline="0">
          <a:ln>
            <a:noFill/>
          </a:ln>
          <a:solidFill>
            <a:schemeClr val="bg2"/>
          </a:solidFill>
          <a:uFillTx/>
          <a:latin typeface="+mn-lt"/>
          <a:ea typeface=""/>
          <a:cs typeface=""/>
          <a:sym typeface="Market Sans"/>
        </a:defRPr>
      </a:lvl3pPr>
      <a:lvl4pPr marL="685800" marR="0" indent="-228600" algn="l" defTabSz="22860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rgbClr val="545459"/>
        </a:buClr>
        <a:buSzTx/>
        <a:buFont typeface=".AppleSystemUIFont"/>
        <a:buChar char="-"/>
        <a:tabLst/>
        <a:defRPr sz="1600" b="0" i="0" u="none" strike="noStrike" cap="none" spc="-16" baseline="0">
          <a:ln>
            <a:noFill/>
          </a:ln>
          <a:solidFill>
            <a:schemeClr val="bg2"/>
          </a:solidFill>
          <a:uFillTx/>
          <a:latin typeface="+mn-lt"/>
          <a:ea typeface=""/>
          <a:cs typeface=""/>
          <a:sym typeface="Market Sans"/>
        </a:defRPr>
      </a:lvl4pPr>
      <a:lvl5pPr marL="914400" marR="0" indent="-228600" algn="l" defTabSz="22860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rgbClr val="545459"/>
        </a:buClr>
        <a:buSzTx/>
        <a:buFont typeface=".AppleSystemUIFont"/>
        <a:buChar char="-"/>
        <a:tabLst/>
        <a:defRPr sz="1600" b="0" i="0" u="none" strike="noStrike" cap="none" spc="-16" baseline="0">
          <a:ln>
            <a:noFill/>
          </a:ln>
          <a:solidFill>
            <a:schemeClr val="bg2"/>
          </a:solidFill>
          <a:uFillTx/>
          <a:latin typeface="+mn-lt"/>
          <a:ea typeface=""/>
          <a:cs typeface=""/>
          <a:sym typeface="Market Sans"/>
        </a:defRPr>
      </a:lvl5pPr>
      <a:lvl6pPr marL="0" marR="0" indent="571500" algn="l" defTabSz="228600" eaLnBrk="1" latinLnBrk="0" hangingPunct="1">
        <a:lnSpc>
          <a:spcPts val="1800"/>
        </a:lnSpc>
        <a:spcBef>
          <a:spcPts val="90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-16" baseline="0">
          <a:ln>
            <a:noFill/>
          </a:ln>
          <a:solidFill>
            <a:srgbClr val="545459"/>
          </a:solidFill>
          <a:uFillTx/>
          <a:latin typeface="Market Sans"/>
          <a:ea typeface="Market Sans"/>
          <a:cs typeface="Market Sans"/>
          <a:sym typeface="Market Sans"/>
        </a:defRPr>
      </a:lvl6pPr>
      <a:lvl7pPr marL="0" marR="0" indent="685800" algn="l" defTabSz="228600" eaLnBrk="1" latinLnBrk="0" hangingPunct="1">
        <a:lnSpc>
          <a:spcPts val="1800"/>
        </a:lnSpc>
        <a:spcBef>
          <a:spcPts val="90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-16" baseline="0">
          <a:ln>
            <a:noFill/>
          </a:ln>
          <a:solidFill>
            <a:srgbClr val="545459"/>
          </a:solidFill>
          <a:uFillTx/>
          <a:latin typeface="Market Sans"/>
          <a:ea typeface="Market Sans"/>
          <a:cs typeface="Market Sans"/>
          <a:sym typeface="Market Sans"/>
        </a:defRPr>
      </a:lvl7pPr>
      <a:lvl8pPr marL="0" marR="0" indent="800100" algn="l" defTabSz="228600" eaLnBrk="1" latinLnBrk="0" hangingPunct="1">
        <a:lnSpc>
          <a:spcPts val="1800"/>
        </a:lnSpc>
        <a:spcBef>
          <a:spcPts val="90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-16" baseline="0">
          <a:ln>
            <a:noFill/>
          </a:ln>
          <a:solidFill>
            <a:srgbClr val="545459"/>
          </a:solidFill>
          <a:uFillTx/>
          <a:latin typeface="Market Sans"/>
          <a:ea typeface="Market Sans"/>
          <a:cs typeface="Market Sans"/>
          <a:sym typeface="Market Sans"/>
        </a:defRPr>
      </a:lvl8pPr>
      <a:lvl9pPr marL="0" marR="0" indent="914400" algn="l" defTabSz="228600" eaLnBrk="1" latinLnBrk="0" hangingPunct="1">
        <a:lnSpc>
          <a:spcPts val="1800"/>
        </a:lnSpc>
        <a:spcBef>
          <a:spcPts val="90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-16" baseline="0">
          <a:ln>
            <a:noFill/>
          </a:ln>
          <a:solidFill>
            <a:srgbClr val="545459"/>
          </a:solidFill>
          <a:uFillTx/>
          <a:latin typeface="Market Sans"/>
          <a:ea typeface="Market Sans"/>
          <a:cs typeface="Market Sans"/>
          <a:sym typeface="Market Sans"/>
        </a:defRPr>
      </a:lvl9pPr>
    </p:bodyStyle>
    <p:otherStyle>
      <a:lvl1pPr marL="0" marR="0" indent="0" algn="r" defTabSz="22860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-1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t Sans Semi Bold"/>
        </a:defRPr>
      </a:lvl1pPr>
      <a:lvl2pPr marL="0" marR="0" indent="114300" algn="r" defTabSz="22860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-1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t Sans Semi Bold"/>
        </a:defRPr>
      </a:lvl2pPr>
      <a:lvl3pPr marL="0" marR="0" indent="228600" algn="r" defTabSz="22860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-1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t Sans Semi Bold"/>
        </a:defRPr>
      </a:lvl3pPr>
      <a:lvl4pPr marL="0" marR="0" indent="342900" algn="r" defTabSz="22860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-1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t Sans Semi Bold"/>
        </a:defRPr>
      </a:lvl4pPr>
      <a:lvl5pPr marL="0" marR="0" indent="457200" algn="r" defTabSz="22860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-1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t Sans Semi Bold"/>
        </a:defRPr>
      </a:lvl5pPr>
      <a:lvl6pPr marL="0" marR="0" indent="571500" algn="r" defTabSz="22860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-1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t Sans Semi Bold"/>
        </a:defRPr>
      </a:lvl6pPr>
      <a:lvl7pPr marL="0" marR="0" indent="685800" algn="r" defTabSz="22860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-1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t Sans Semi Bold"/>
        </a:defRPr>
      </a:lvl7pPr>
      <a:lvl8pPr marL="0" marR="0" indent="800100" algn="r" defTabSz="22860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-1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t Sans Semi Bold"/>
        </a:defRPr>
      </a:lvl8pPr>
      <a:lvl9pPr marL="0" marR="0" indent="914400" algn="r" defTabSz="22860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-1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t Sans Semi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EB9E6AC-6B41-4E4C-8FB0-D8BE2D3827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13333" r="288"/>
          <a:stretch/>
        </p:blipFill>
        <p:spPr>
          <a:xfrm>
            <a:off x="0" y="2"/>
            <a:ext cx="5266036" cy="6857999"/>
          </a:xfrm>
        </p:spPr>
      </p:pic>
      <p:sp>
        <p:nvSpPr>
          <p:cNvPr id="3" name="userName">
            <a:extLst>
              <a:ext uri="{FF2B5EF4-FFF2-40B4-BE49-F238E27FC236}">
                <a16:creationId xmlns:a16="http://schemas.microsoft.com/office/drawing/2014/main" id="{A4C522DB-F8C0-4186-BBDC-936523591E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First Name Last Name of the downloader </a:t>
            </a:r>
          </a:p>
        </p:txBody>
      </p:sp>
      <p:sp>
        <p:nvSpPr>
          <p:cNvPr id="4" name="storyName">
            <a:extLst>
              <a:ext uri="{FF2B5EF4-FFF2-40B4-BE49-F238E27FC236}">
                <a16:creationId xmlns:a16="http://schemas.microsoft.com/office/drawing/2014/main" id="{FBD6D39E-EBD4-4A46-A29B-047930DC7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>
                <a:solidFill>
                  <a:schemeClr val="bg1"/>
                </a:solidFill>
              </a:rPr>
              <a:t>Story Name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227896"/>
      </p:ext>
    </p:extLst>
  </p:cSld>
  <p:clrMapOvr>
    <a:masterClrMapping/>
  </p:clrMapOvr>
</p:sld>
</file>

<file path=ppt/theme/theme1.xml><?xml version="1.0" encoding="utf-8"?>
<a:theme xmlns:a="http://schemas.openxmlformats.org/drawingml/2006/main" name="Blue - Layouts">
  <a:themeElements>
    <a:clrScheme name="Custom 5">
      <a:dk1>
        <a:srgbClr val="000000"/>
      </a:dk1>
      <a:lt1>
        <a:srgbClr val="FFFFFF"/>
      </a:lt1>
      <a:dk2>
        <a:srgbClr val="B2B2B1"/>
      </a:dk2>
      <a:lt2>
        <a:srgbClr val="4F2170"/>
      </a:lt2>
      <a:accent1>
        <a:srgbClr val="C1F4FF"/>
      </a:accent1>
      <a:accent2>
        <a:srgbClr val="ABD0FA"/>
      </a:accent2>
      <a:accent3>
        <a:srgbClr val="006DFB"/>
      </a:accent3>
      <a:accent4>
        <a:srgbClr val="1436D9"/>
      </a:accent4>
      <a:accent5>
        <a:srgbClr val="091C6A"/>
      </a:accent5>
      <a:accent6>
        <a:srgbClr val="111820"/>
      </a:accent6>
      <a:hlink>
        <a:srgbClr val="C1F4FF"/>
      </a:hlink>
      <a:folHlink>
        <a:srgbClr val="006DFB"/>
      </a:folHlink>
    </a:clrScheme>
    <a:fontScheme name="Market Sans">
      <a:majorFont>
        <a:latin typeface="Market Sans Semi Bold"/>
        <a:ea typeface=""/>
        <a:cs typeface=""/>
      </a:majorFont>
      <a:minorFont>
        <a:latin typeface="Market Sans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<a:prstTxWarp prst="textNoShape">
          <a:avLst/>
        </a:prstTxWarp>
        <a:norm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cap="none" spc="0" normalizeH="0" baseline="0" dirty="0" smtClean="0">
            <a:ln>
              <a:noFill/>
            </a:ln>
            <a:solidFill>
              <a:schemeClr val="bg1"/>
            </a:solidFill>
            <a:effectLst/>
            <a:uFillTx/>
            <a:ea typeface="Market Sans Light"/>
            <a:cs typeface="Market Sans Light"/>
            <a:sym typeface="Market Sans Light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6EFC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457200" rtl="0" fontAlgn="auto" latinLnBrk="0" hangingPunct="0">
          <a:spcAft>
            <a:spcPts val="0"/>
          </a:spcAft>
          <a:buClrTx/>
          <a:buSzTx/>
          <a:buFontTx/>
          <a:buNone/>
          <a:tabLst/>
          <a:defRPr kumimoji="0" b="0" i="0" u="none" strike="noStrike" cap="none" spc="0" normalizeH="0" baseline="0" dirty="0" smtClean="0">
            <a:ln>
              <a:noFill/>
            </a:ln>
            <a:effectLst/>
            <a:uFillTx/>
            <a:latin typeface="Market Sans"/>
            <a:ea typeface="Market Sans"/>
            <a:cs typeface="Market Sans"/>
            <a:sym typeface="Market Sans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180214 eBay Template Toolkit v5_D copy" id="{9B049198-498C-BB48-807F-6534F73A73B0}" vid="{B4F0EF23-53C8-6F40-ACF9-9256862B655F}"/>
    </a:ext>
  </a:extLst>
</a:theme>
</file>

<file path=ppt/theme/theme2.xml><?xml version="1.0" encoding="utf-8"?>
<a:theme xmlns:a="http://schemas.openxmlformats.org/drawingml/2006/main" name="1_Blue - Layouts">
  <a:themeElements>
    <a:clrScheme name="eBay Blue 1">
      <a:dk1>
        <a:srgbClr val="000000"/>
      </a:dk1>
      <a:lt1>
        <a:srgbClr val="FFFFFF"/>
      </a:lt1>
      <a:dk2>
        <a:srgbClr val="B2B2B1"/>
      </a:dk2>
      <a:lt2>
        <a:srgbClr val="535357"/>
      </a:lt2>
      <a:accent1>
        <a:srgbClr val="C1F4FF"/>
      </a:accent1>
      <a:accent2>
        <a:srgbClr val="ABD0FA"/>
      </a:accent2>
      <a:accent3>
        <a:srgbClr val="006DFB"/>
      </a:accent3>
      <a:accent4>
        <a:srgbClr val="1436D9"/>
      </a:accent4>
      <a:accent5>
        <a:srgbClr val="091C6A"/>
      </a:accent5>
      <a:accent6>
        <a:srgbClr val="111820"/>
      </a:accent6>
      <a:hlink>
        <a:srgbClr val="C1F4FF"/>
      </a:hlink>
      <a:folHlink>
        <a:srgbClr val="006DFB"/>
      </a:folHlink>
    </a:clrScheme>
    <a:fontScheme name="Market Sans">
      <a:majorFont>
        <a:latin typeface="Market Sans Semi Bold"/>
        <a:ea typeface=""/>
        <a:cs typeface=""/>
      </a:majorFont>
      <a:minorFont>
        <a:latin typeface="Market Sans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<a:prstTxWarp prst="textNoShape">
          <a:avLst/>
        </a:prstTxWarp>
        <a:norm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cap="none" spc="0" normalizeH="0" baseline="0" dirty="0" smtClean="0">
            <a:ln>
              <a:noFill/>
            </a:ln>
            <a:solidFill>
              <a:schemeClr val="bg1"/>
            </a:solidFill>
            <a:effectLst/>
            <a:uFillTx/>
            <a:ea typeface="Market Sans Light"/>
            <a:cs typeface="Market Sans Light"/>
            <a:sym typeface="Market Sans Light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6EFC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457200" rtl="0" fontAlgn="auto" latinLnBrk="0" hangingPunct="0">
          <a:spcAft>
            <a:spcPts val="0"/>
          </a:spcAft>
          <a:buClrTx/>
          <a:buSzTx/>
          <a:buFontTx/>
          <a:buNone/>
          <a:tabLst/>
          <a:defRPr kumimoji="0" b="0" i="0" u="none" strike="noStrike" cap="none" spc="0" normalizeH="0" baseline="0" dirty="0" smtClean="0">
            <a:ln>
              <a:noFill/>
            </a:ln>
            <a:effectLst/>
            <a:uFillTx/>
            <a:latin typeface="Market Sans"/>
            <a:ea typeface="Market Sans"/>
            <a:cs typeface="Market Sans"/>
            <a:sym typeface="Market Sans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Presentation4" id="{164CA43F-3E7C-914E-88F5-28E2203E9B05}" vid="{1F9B317C-BAD7-A546-9549-390D6F5422E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eBay 2018 Template v4.0</Template>
  <TotalTime>6310</TotalTime>
  <Words>10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.AppleSystemUIFont</vt:lpstr>
      <vt:lpstr>Arial</vt:lpstr>
      <vt:lpstr>Calibri</vt:lpstr>
      <vt:lpstr>Helvetica</vt:lpstr>
      <vt:lpstr>Market Sans</vt:lpstr>
      <vt:lpstr>Market Sans Semi Bold</vt:lpstr>
      <vt:lpstr>Blue - Layouts</vt:lpstr>
      <vt:lpstr>1_Blue - Layouts</vt:lpstr>
      <vt:lpstr>Story Name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 Health Monitor: Country</dc:title>
  <dc:creator>Ira Pietojo</dc:creator>
  <cp:lastModifiedBy>Harshavardhan Reddy KV</cp:lastModifiedBy>
  <cp:revision>779</cp:revision>
  <cp:lastPrinted>2018-04-11T18:04:28Z</cp:lastPrinted>
  <dcterms:created xsi:type="dcterms:W3CDTF">2018-03-19T19:08:15Z</dcterms:created>
  <dcterms:modified xsi:type="dcterms:W3CDTF">2019-05-27T09:54:19Z</dcterms:modified>
</cp:coreProperties>
</file>