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77" r:id="rId5"/>
    <p:sldMasterId id="2147483802" r:id="rId6"/>
  </p:sldMasterIdLst>
  <p:notesMasterIdLst>
    <p:notesMasterId r:id="rId18"/>
  </p:notesMasterIdLst>
  <p:handoutMasterIdLst>
    <p:handoutMasterId r:id="rId19"/>
  </p:handoutMasterIdLst>
  <p:sldIdLst>
    <p:sldId id="277" r:id="rId7"/>
    <p:sldId id="2019" r:id="rId8"/>
    <p:sldId id="2020" r:id="rId9"/>
    <p:sldId id="2017" r:id="rId10"/>
    <p:sldId id="2018" r:id="rId11"/>
    <p:sldId id="2016" r:id="rId12"/>
    <p:sldId id="2025" r:id="rId13"/>
    <p:sldId id="2021" r:id="rId14"/>
    <p:sldId id="2022" r:id="rId15"/>
    <p:sldId id="2023" r:id="rId16"/>
    <p:sldId id="2024" r:id="rId17"/>
  </p:sldIdLst>
  <p:sldSz cx="12192000" cy="6858000"/>
  <p:notesSz cx="6805613" cy="9939338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152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12" orient="horz" pos="2163" userDrawn="1">
          <p15:clr>
            <a:srgbClr val="A4A3A4"/>
          </p15:clr>
        </p15:guide>
        <p15:guide id="15" pos="3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333333"/>
    <a:srgbClr val="E6304B"/>
    <a:srgbClr val="E7E7E7"/>
    <a:srgbClr val="C0C0C0"/>
    <a:srgbClr val="989898"/>
    <a:srgbClr val="717171"/>
    <a:srgbClr val="C8D405"/>
    <a:srgbClr val="00A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51FDFC-A1F8-492A-994B-D6530FF3C896}" v="39" dt="2020-12-16T10:46:09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>
        <p:guide orient="horz" pos="4152"/>
        <p:guide orient="horz" pos="4020"/>
        <p:guide orient="horz" pos="2163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91DDE-BA6A-4F57-909C-98F49C72955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50D33-42BE-4A7B-9A0E-84D31BC6E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53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C5B1-F58D-4268-BB75-9856A9D794A6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00C33-90AE-4963-9AD8-3B07939F5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00C33-90AE-4963-9AD8-3B07939F57E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50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895B6F9-54DB-428E-9A0A-FA1DD7C58F69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000" y="558000"/>
            <a:ext cx="1940914" cy="36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1490400"/>
            <a:ext cx="3520800" cy="1976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3708000"/>
            <a:ext cx="3520800" cy="10224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929DC8-987C-4BF4-9A49-8F549F1F3D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363" y="4971600"/>
            <a:ext cx="3521075" cy="1022350"/>
          </a:xfrm>
        </p:spPr>
        <p:txBody>
          <a:bodyPr anchor="b"/>
          <a:lstStyle>
            <a:lvl1pPr>
              <a:spcBef>
                <a:spcPts val="600"/>
              </a:spcBef>
              <a:defRPr sz="1200"/>
            </a:lvl1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4850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7A87-9762-46A5-A1BF-60907C2C3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0E6D9E-AC7D-4CD8-9A1B-DC502AAB0B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710000"/>
            <a:ext cx="5626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252CF9-0987-4CBA-8CC7-B6582ECA239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363" y="2376000"/>
            <a:ext cx="5626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AA4903-9221-4FF9-912C-268A8584F3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2800" y="1710000"/>
            <a:ext cx="5626800" cy="6048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3F8654F-9C23-4A2E-AF1D-7C6743D88CE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02363" y="2376488"/>
            <a:ext cx="5626800" cy="3343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F22C1D-496B-4E53-BF19-ED9291DCCF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910800"/>
            <a:ext cx="11466512" cy="3960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/>
              <a:t>Click to 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5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CC06-0E64-440D-9CE8-5164D16518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0BAE0-3503-40B7-97FF-3BBA5C4DD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D4FE-2A34-4C36-A765-CE00B991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4B3E9-7CA2-4847-B7BD-96957DE3022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2" y="1710000"/>
            <a:ext cx="3672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0D5E0E-637F-4A32-A98F-3FE4ED81219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18" y="1710000"/>
            <a:ext cx="3672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6435609-FC5D-424F-A15C-A0856D1FFFF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54874" y="1710000"/>
            <a:ext cx="3672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582AC7-4667-407B-A5E8-45D6349311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910800"/>
            <a:ext cx="11466000" cy="3960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/>
              <a:t>Click to 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01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AEE3-9929-4A79-A968-8D4311BF5D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A155B-CCB9-45EF-83E7-A4F386C3D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6BAB9-04B4-4317-A1F0-FDDB9A12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044888-1B05-4294-ABC2-A93A4A32E0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10000"/>
            <a:ext cx="36720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8C48F8-FEC0-41E0-BBB9-68EC3003D7D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363" y="2376000"/>
            <a:ext cx="36720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9D2917-03D0-4000-AA1D-13CEEB10FB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7437" y="1710000"/>
            <a:ext cx="36720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DE23886-2490-491C-8436-F655BBCD8C9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7619" y="2376488"/>
            <a:ext cx="3672000" cy="3343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1DA3C15-7E9D-4E22-895A-F50878BD33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54874" y="1710000"/>
            <a:ext cx="3672000" cy="6048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41F52C9-6836-4FC9-99EA-1BF6FF01DF3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54874" y="2376000"/>
            <a:ext cx="36720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93581B-25F6-45F4-A388-25B9169855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910800"/>
            <a:ext cx="11466000" cy="39600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/>
              <a:t>Click to 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8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880B-B2A1-4343-8F1B-D11FAEA2A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/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184D5-78E0-4646-8F38-C52C718FF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02832-2B66-4562-9C71-D7D15073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49FA9-6D89-44C4-B6C9-EA8D7FB7563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2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D1D924-231B-4C18-8E90-2DFF9C04EF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72933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F0024D-3708-4302-8C69-256AD759387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85504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3415997-1B6E-4BEC-B682-F9280D0D5E3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098074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97B1331-D3E0-4904-82E5-02B601057E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910800"/>
            <a:ext cx="11466000" cy="39600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/>
              <a:t>Click to 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3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C45C-9BBB-4B14-BC71-8D9593AF92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A3869-0626-4D7E-A07F-ED2B248D2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845BF-B227-4307-81B9-E7C8FC57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A4FC7E-D91D-407A-BFBE-F405D6BBEA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10000"/>
            <a:ext cx="2728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916EF-EC2F-4137-B182-AA5508918E8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2728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A3CD5-4B7B-41AC-BFD5-7AA2D853D0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2691" y="1710000"/>
            <a:ext cx="2728800" cy="6048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5F727AD-E63B-412E-B986-D86DFE5EED2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272691" y="2376488"/>
            <a:ext cx="2728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CEE6CD4-960B-4926-8A35-E8FF363F87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5382" y="1710000"/>
            <a:ext cx="2728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44BF1C-E9EC-43D2-A239-79E43B7C24C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85382" y="2376000"/>
            <a:ext cx="2728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27027DC-FD56-4CD6-8B38-7C623A97D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98074" y="1710000"/>
            <a:ext cx="2728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513656D-7804-45C7-9561-4FFDBE1F523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98074" y="2376488"/>
            <a:ext cx="2728800" cy="3343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AA444E5-6DCB-4387-82D7-374FBA34E3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910800"/>
            <a:ext cx="11466512" cy="3960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/>
              <a:t>Click to 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4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ED13-8109-40D7-B85E-48D72364D6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60EB60-D174-4782-B63F-DCF2657E1B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526FD-FB6E-4148-89B3-7D266E27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E99A7-B8B8-4860-8872-63A20BC4983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3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36CF45-35B9-4F30-93CE-11D7DC6AE4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89691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90C909-262D-4930-924B-8C4285CF855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019019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18864E4-1D92-4544-8F52-1155810D79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48347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8E0E68-5345-4D62-8D07-AE58AE33067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677674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E23F4F6-B0E8-4724-933C-35F21A7E42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74" y="910800"/>
            <a:ext cx="11466000" cy="3960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/>
              <a:t>Click to 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C433-9252-44D6-8AA4-495DB59340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AA46E-1017-4823-B4EC-B35766CE67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1B86A-68D0-4D2D-A5CB-00F231C8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4B8469-FF2E-4467-8E43-A49A3388A2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0DDC14-9B67-4FE8-BC58-A70501A5344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07D028-2ECB-46AF-8517-CCF9C089D8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691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1DDE75-E486-4A48-BDBB-2C2A5B5E64D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689419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7A506B6-1DA9-4CD7-9F56-C6BF2FDC18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9019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F41FFAE-2857-4B94-916D-0210AE0A176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018838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C34C508-C3AF-422F-B1C7-A38F34513A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8347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D9455C4-8047-4B5B-B5BC-4A0379405BC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348257" y="2376488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AEAC907-A41C-4782-BCD8-2B8C0ADD42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77674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56BBA8E-FD61-47C5-A779-B66918B4D32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677674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8EED4C4-55A2-440F-BFEB-B054C51690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0000" y="910800"/>
            <a:ext cx="11466000" cy="396000"/>
          </a:xfrm>
        </p:spPr>
        <p:txBody>
          <a:bodyPr/>
          <a:lstStyle>
            <a:lvl1pPr>
              <a:spcBef>
                <a:spcPts val="600"/>
              </a:spcBef>
              <a:defRPr sz="2200"/>
            </a:lvl1pPr>
          </a:lstStyle>
          <a:p>
            <a:pPr lvl="0"/>
            <a:r>
              <a:rPr lang="en-US"/>
              <a:t>Click to 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16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F353-7CBB-4EBB-BB48-0DDB45E9B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5794D1-DF29-4B89-9359-EE65C8A56A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72A83-22C7-42BE-87D1-B99FEC13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B7932-7D06-4E7E-AF70-44D39F481C0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00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B353AB-4D08-4BBD-91C2-E6A30A5F49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30112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A6B5AF-EB3C-46C5-B212-27204822781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224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00475F-DBE2-47A0-89B9-1175EDD8427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336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B5CE08A-01D2-488B-843A-CA3415AB732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12448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9BAB9BC-6F39-4494-87B4-04D45B7607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006560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69F7FED-54BA-4C56-83A5-FA86011940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910800"/>
            <a:ext cx="11466000" cy="396000"/>
          </a:xfrm>
        </p:spPr>
        <p:txBody>
          <a:bodyPr/>
          <a:lstStyle>
            <a:lvl1pPr>
              <a:spcBef>
                <a:spcPts val="600"/>
              </a:spcBef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/>
              <a:t>Click to 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08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6FA1-AACD-4AC6-8977-227A1E820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A02C0-437A-4731-B690-16D1AFCAA8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C7B4E-73B3-4F33-A7FC-00F64BC9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0764FD-7DA2-4FE5-A31B-6691075F46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08149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C0C4CA-E13F-460B-A188-81482902B7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05AA54-6669-4974-B1E8-3E58001D87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01120" y="1708149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A0DDBF-A8B7-4F77-B8D5-E6CF8FB015A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30112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93D7A9-75C8-4028-9CA8-F07E93F82E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2240" y="1708150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B5E2A26-6C2A-419D-B4DC-291BA85B0C8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24224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DE92C5F-EFFE-48BF-93E1-CC78EFCD29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3360" y="1708149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DA85A52-F7FD-4298-9AE5-CB80F4E3C64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8336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4E88849-5449-4627-813B-31B40F08F0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4480" y="1708150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A7FC01F-A245-4C0F-BF24-3AAE6AC55C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2448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CCD92EA-38A4-44E5-ADF7-78EA3D6DD0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65600" y="1708150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317D903-C6B2-443C-A2F2-E7B672E08E3B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006560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D26D01CC-3541-4F97-AF97-73FF635203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000" y="910800"/>
            <a:ext cx="11466000" cy="396000"/>
          </a:xfrm>
        </p:spPr>
        <p:txBody>
          <a:bodyPr/>
          <a:lstStyle>
            <a:lvl1pPr>
              <a:spcBef>
                <a:spcPts val="600"/>
              </a:spcBef>
              <a:defRPr sz="2200"/>
            </a:lvl1pPr>
          </a:lstStyle>
          <a:p>
            <a:pPr lvl="0"/>
            <a:r>
              <a:rPr lang="en-US"/>
              <a:t>Click to 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29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2903-71A8-4BD2-B059-6BA4C3AA39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5626800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EFCC3-809C-4472-825A-5268DA759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A7757-8EC5-4D12-B56F-AB9F88D6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437D9-CE22-451C-B458-B3F648A642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08150"/>
            <a:ext cx="5626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169CDD-9FFC-4BEA-A4C1-F55F1EBC5A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2799" y="430717"/>
            <a:ext cx="5626800" cy="54684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BCC9C48B-8F01-477C-A429-B5E465F5632C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000" y="558000"/>
            <a:ext cx="1940914" cy="367200"/>
          </a:xfrm>
          <a:prstGeom prst="rect">
            <a:avLst/>
          </a:prstGeom>
        </p:spPr>
      </p:pic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C213809-11F2-4FF6-8836-C61FDCCBA32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72000" y="1490400"/>
            <a:ext cx="7920000" cy="450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DB29CA-18EE-48E7-B991-4B2578F8937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07125" y="1490400"/>
            <a:ext cx="63981" cy="4500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1490400"/>
            <a:ext cx="3520800" cy="19753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" y="3708000"/>
            <a:ext cx="3520800" cy="10227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B54B2-17FC-4F44-A549-93DE726BD6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000" y="4971600"/>
            <a:ext cx="3519536" cy="1022713"/>
          </a:xfrm>
        </p:spPr>
        <p:txBody>
          <a:bodyPr anchor="b"/>
          <a:lstStyle>
            <a:lvl1pPr>
              <a:spcBef>
                <a:spcPts val="600"/>
              </a:spcBef>
              <a:defRPr sz="120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9033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AACB8-7B00-457D-8F89-FB4DD9039A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56072-910B-4986-8C02-A52A7544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4F34447-13E0-43B9-BE1F-C60C03555D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0000" y="432000"/>
            <a:ext cx="5627561" cy="54684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D6BD01-6C23-44ED-8363-1C234E2533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2361" y="1708150"/>
            <a:ext cx="5626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AABB0-FC25-4DDA-B141-9861B8EF64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02361" y="430718"/>
            <a:ext cx="5626800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5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8738-2E1C-4407-AE23-FC7C522477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47A58-42BF-4A47-A878-643A5CD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C6D4BB-14E1-42DC-832A-2D0CE78632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910800"/>
            <a:ext cx="11466512" cy="396000"/>
          </a:xfrm>
        </p:spPr>
        <p:txBody>
          <a:bodyPr/>
          <a:lstStyle>
            <a:lvl1pPr>
              <a:spcBef>
                <a:spcPts val="600"/>
              </a:spcBef>
              <a:defRPr sz="2200"/>
            </a:lvl1pPr>
          </a:lstStyle>
          <a:p>
            <a:pPr lvl="0"/>
            <a:r>
              <a:rPr lang="en-US"/>
              <a:t>Click to 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3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2F2EE-42BB-4EB6-8FC2-5E56E4F34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75A20-F354-407F-8F71-92C91474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5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916" y="6849296"/>
            <a:ext cx="12192000" cy="255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err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0248965" y="6597352"/>
            <a:ext cx="1943036" cy="18288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4D4D4D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5/15/2013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88" y="6597352"/>
            <a:ext cx="3860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4D4D4D"/>
                </a:solidFill>
                <a:latin typeface="+mn-lt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597352"/>
            <a:ext cx="1014679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4D4D4D"/>
                </a:solidFill>
                <a:latin typeface="+mn-lt"/>
                <a:cs typeface="Arial" pitchFamily="34" charset="0"/>
              </a:defRPr>
            </a:lvl1pPr>
          </a:lstStyle>
          <a:p>
            <a:fld id="{D8A0E0B5-641E-4EAE-AD82-F07A7DFFCC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45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-2451" y="48052"/>
            <a:ext cx="11381651" cy="4572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400" b="1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7916" y="6849296"/>
            <a:ext cx="12192000" cy="255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err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0248965" y="6597352"/>
            <a:ext cx="1943036" cy="18288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4D4D4D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5/15/2013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88" y="6597352"/>
            <a:ext cx="3860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4D4D4D"/>
                </a:solidFill>
                <a:latin typeface="+mn-lt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597352"/>
            <a:ext cx="1014679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4D4D4D"/>
                </a:solidFill>
                <a:latin typeface="+mn-lt"/>
                <a:cs typeface="Arial" pitchFamily="34" charset="0"/>
              </a:defRPr>
            </a:lvl1pPr>
          </a:lstStyle>
          <a:p>
            <a:fld id="{D8A0E0B5-641E-4EAE-AD82-F07A7DFFCC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1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0363" y="1710000"/>
            <a:ext cx="11466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06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 + heading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7F44-1A9D-43CE-8B94-70E892BCC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0CD56-CDEF-4F99-82E9-F8344BA7D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17232-4933-4B44-AB0A-14F7352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A8CE99-0AD9-4D9C-9C09-47545620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10000"/>
            <a:ext cx="11464925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CF1398-AEAE-44BE-B05F-E03B17EB921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114660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67F2-B31E-4932-857C-E542EC7E06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6C412-8D9A-4518-BD82-093D1D70B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D1434-081E-42DD-A0E7-8AD211AD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24B38-2DD2-4BE4-A6BC-6AB461A6A6A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3" y="1710000"/>
            <a:ext cx="5626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28BB49-92B7-4BBE-AD91-816AF9386D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00965" y="1710000"/>
            <a:ext cx="5626800" cy="39989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1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+ headings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7A87-9762-46A5-A1BF-60907C2C3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0E6D9E-AC7D-4CD8-9A1B-DC502AAB0B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710000"/>
            <a:ext cx="5626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252CF9-0987-4CBA-8CC7-B6582ECA239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363" y="2376000"/>
            <a:ext cx="5626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AA4903-9221-4FF9-912C-268A8584F3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2800" y="1710000"/>
            <a:ext cx="5626800" cy="6048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3F8654F-9C23-4A2E-AF1D-7C6743D88CE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02363" y="2376488"/>
            <a:ext cx="5626800" cy="3343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83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CC06-0E64-440D-9CE8-5164D16518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0BAE0-3503-40B7-97FF-3BBA5C4DD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D4FE-2A34-4C36-A765-CE00B991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4B3E9-7CA2-4847-B7BD-96957DE3022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2" y="1710000"/>
            <a:ext cx="3672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0D5E0E-637F-4A32-A98F-3FE4ED81219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18" y="1710000"/>
            <a:ext cx="3672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6435609-FC5D-424F-A15C-A0856D1FFFF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54874" y="1710000"/>
            <a:ext cx="3672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17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919E3D3-0D4F-48CE-AB93-69E448E98470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000" y="558000"/>
            <a:ext cx="1940914" cy="36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1490400"/>
            <a:ext cx="3520800" cy="1976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3708000"/>
            <a:ext cx="3520800" cy="10224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1800" b="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929DC8-987C-4BF4-9A49-8F549F1F3D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363" y="4971600"/>
            <a:ext cx="3521075" cy="1022350"/>
          </a:xfrm>
        </p:spPr>
        <p:txBody>
          <a:bodyPr anchor="b"/>
          <a:lstStyle>
            <a:lvl1pPr>
              <a:spcBef>
                <a:spcPts val="600"/>
              </a:spcBef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1051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+ headings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AEE3-9929-4A79-A968-8D4311BF5D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/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A155B-CCB9-45EF-83E7-A4F386C3D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6BAB9-04B4-4317-A1F0-FDDB9A12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044888-1B05-4294-ABC2-A93A4A32E0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10000"/>
            <a:ext cx="36720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8C48F8-FEC0-41E0-BBB9-68EC3003D7D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363" y="2376000"/>
            <a:ext cx="36720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9D2917-03D0-4000-AA1D-13CEEB10FB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7437" y="1710000"/>
            <a:ext cx="36720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DE23886-2490-491C-8436-F655BBCD8C9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7619" y="2376488"/>
            <a:ext cx="3672000" cy="3343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1DA3C15-7E9D-4E22-895A-F50878BD33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54874" y="1710000"/>
            <a:ext cx="3672000" cy="6048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41F52C9-6836-4FC9-99EA-1BF6FF01DF3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54874" y="2376000"/>
            <a:ext cx="36720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47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880B-B2A1-4343-8F1B-D11FAEA2A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184D5-78E0-4646-8F38-C52C718FF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02832-2B66-4562-9C71-D7D15073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49FA9-6D89-44C4-B6C9-EA8D7FB7563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2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D1D924-231B-4C18-8E90-2DFF9C04EF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72933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F0024D-3708-4302-8C69-256AD759387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85504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3415997-1B6E-4BEC-B682-F9280D0D5E3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098074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8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 + headings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C45C-9BBB-4B14-BC71-8D9593AF92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A3869-0626-4D7E-A07F-ED2B248D2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845BF-B227-4307-81B9-E7C8FC57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A4FC7E-D91D-407A-BFBE-F405D6BBEA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10000"/>
            <a:ext cx="2728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916EF-EC2F-4137-B182-AA5508918E8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2728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A3CD5-4B7B-41AC-BFD5-7AA2D853D0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2691" y="1710000"/>
            <a:ext cx="2728800" cy="6048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5F727AD-E63B-412E-B986-D86DFE5EED2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272691" y="2376488"/>
            <a:ext cx="2728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CEE6CD4-960B-4926-8A35-E8FF363F87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5382" y="1710000"/>
            <a:ext cx="2728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44BF1C-E9EC-43D2-A239-79E43B7C24C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85382" y="2376000"/>
            <a:ext cx="2728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27027DC-FD56-4CD6-8B38-7C623A97D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98074" y="1710000"/>
            <a:ext cx="2728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513656D-7804-45C7-9561-4FFDBE1F523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98074" y="2376488"/>
            <a:ext cx="2728800" cy="3343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80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ED13-8109-40D7-B85E-48D72364D6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60EB60-D174-4782-B63F-DCF2657E1B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526FD-FB6E-4148-89B3-7D266E27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E99A7-B8B8-4860-8872-63A20BC4983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3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36CF45-35B9-4F30-93CE-11D7DC6AE4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89691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90C909-262D-4930-924B-8C4285CF855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019019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18864E4-1D92-4544-8F52-1155810D79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48347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8E0E68-5345-4D62-8D07-AE58AE33067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677674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08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 x content + headings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C433-9252-44D6-8AA4-495DB59340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AA46E-1017-4823-B4EC-B35766CE67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1B86A-68D0-4D2D-A5CB-00F231C8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4B8469-FF2E-4467-8E43-A49A3388A2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0DDC14-9B67-4FE8-BC58-A70501A5344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07D028-2ECB-46AF-8517-CCF9C089D8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691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1DDE75-E486-4A48-BDBB-2C2A5B5E64D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689419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7A506B6-1DA9-4CD7-9F56-C6BF2FDC18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9019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F41FFAE-2857-4B94-916D-0210AE0A176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018838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C34C508-C3AF-422F-B1C7-A38F34513A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8347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D9455C4-8047-4B5B-B5BC-4A0379405BC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348257" y="2376488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AEAC907-A41C-4782-BCD8-2B8C0ADD42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77674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56BBA8E-FD61-47C5-A779-B66918B4D32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677674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74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F353-7CBB-4EBB-BB48-0DDB45E9B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5794D1-DF29-4B89-9359-EE65C8A56A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72A83-22C7-42BE-87D1-B99FEC13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B7932-7D06-4E7E-AF70-44D39F481C0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00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B353AB-4D08-4BBD-91C2-E6A30A5F49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301295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A6B5AF-EB3C-46C5-B212-27204822781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080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00475F-DBE2-47A0-89B9-1175EDD8427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3885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B5CE08A-01D2-488B-843A-CA3415AB732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12518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9BAB9BC-6F39-4494-87B4-04D45B7607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0066474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82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 x content + headings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6FA1-AACD-4AC6-8977-227A1E820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A02C0-437A-4731-B690-16D1AFCAA8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C7B4E-73B3-4F33-A7FC-00F64BC9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0764FD-7DA2-4FE5-A31B-6691075F46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08149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C0C4CA-E13F-460B-A188-81482902B7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05AA54-6669-4974-B1E8-3E58001D87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01295" y="1708149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A0DDBF-A8B7-4F77-B8D5-E6CF8FB015A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301295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93D7A9-75C8-4028-9CA8-F07E93F82E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0800" y="1708150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B5E2A26-6C2A-419D-B4DC-291BA85B0C8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24080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DE92C5F-EFFE-48BF-93E1-CC78EFCD29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3885" y="1708149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DA85A52-F7FD-4298-9AE5-CB80F4E3C64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83885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4E88849-5449-4627-813B-31B40F08F0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5180" y="1708150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A7FC01F-A245-4C0F-BF24-3AAE6AC55C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2518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CCD92EA-38A4-44E5-ADF7-78EA3D6DD0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66474" y="1708150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317D903-C6B2-443C-A2F2-E7B672E08E3B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0066474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89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8738-2E1C-4407-AE23-FC7C522477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47A58-42BF-4A47-A878-643A5CD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shboard ex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6FF685-0455-410C-BAD6-9C18A6B82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994E6-33EF-41B4-9B8F-14CDAEC3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51B97-D115-41B0-A593-DB194CD0637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000" y="432000"/>
            <a:ext cx="9536400" cy="52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56DFF0-F399-4C7B-9862-88E481176C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62000" y="432000"/>
            <a:ext cx="1764000" cy="52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4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(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C213809-11F2-4FF6-8836-C61FDCCBA32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72000" y="1490400"/>
            <a:ext cx="7920000" cy="450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DB29CA-18EE-48E7-B991-4B2578F893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7125" y="1490400"/>
            <a:ext cx="63981" cy="4500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1490400"/>
            <a:ext cx="3520800" cy="19753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" y="3708000"/>
            <a:ext cx="3520800" cy="10227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B54B2-17FC-4F44-A549-93DE726BD6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000" y="4971600"/>
            <a:ext cx="3519536" cy="1022713"/>
          </a:xfrm>
        </p:spPr>
        <p:txBody>
          <a:bodyPr anchor="b"/>
          <a:lstStyle>
            <a:lvl1pPr>
              <a:spcBef>
                <a:spcPts val="600"/>
              </a:spcBef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087B06F-69A6-4EAD-A196-9FC5E6C0FDA6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000" y="558000"/>
            <a:ext cx="1940914" cy="3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1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9" y="2258559"/>
            <a:ext cx="5643563" cy="1980000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4000" b="0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Click to add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9999" y="1713600"/>
            <a:ext cx="976676" cy="540000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4000" b="0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40192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8" y="2257200"/>
            <a:ext cx="5643927" cy="1980000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4000" b="0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1713332"/>
            <a:ext cx="976312" cy="540000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4000" b="0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32493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910800"/>
            <a:ext cx="11466000" cy="396000"/>
          </a:xfrm>
        </p:spPr>
        <p:txBody>
          <a:bodyPr/>
          <a:lstStyle>
            <a:lvl1pPr>
              <a:spcBef>
                <a:spcPts val="600"/>
              </a:spcBef>
              <a:defRPr sz="2200"/>
            </a:lvl1pPr>
          </a:lstStyle>
          <a:p>
            <a:pPr lvl="0"/>
            <a:r>
              <a:rPr lang="en-US"/>
              <a:t>Click to add subtitle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0363" y="1710000"/>
            <a:ext cx="11466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7F44-1A9D-43CE-8B94-70E892BCC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0CD56-CDEF-4F99-82E9-F8344BA7D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17232-4933-4B44-AB0A-14F7352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A8CE99-0AD9-4D9C-9C09-47545620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10000"/>
            <a:ext cx="11464925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CF1398-AEAE-44BE-B05F-E03B17EB921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114660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51D583-D2F5-4206-82FD-3E7E687E57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910800"/>
            <a:ext cx="11466513" cy="39600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/>
              <a:t>Click to 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48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67F2-B31E-4932-857C-E542EC7E06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6C412-8D9A-4518-BD82-093D1D70B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D1434-081E-42DD-A0E7-8AD211AD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24B38-2DD2-4BE4-A6BC-6AB461A6A6A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3" y="1710000"/>
            <a:ext cx="5626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28BB49-92B7-4BBE-AD91-816AF9386D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00965" y="1710000"/>
            <a:ext cx="5626800" cy="39989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FAE1AF-1132-4B0D-8DC6-F52576CE68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910800"/>
            <a:ext cx="11466000" cy="39600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/>
              <a:t>Click to 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29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16" Type="http://schemas.openxmlformats.org/officeDocument/2006/relationships/tags" Target="../tags/tag9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ags" Target="../tags/tag8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359999" y="430718"/>
            <a:ext cx="11466875" cy="403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359999" y="1710000"/>
            <a:ext cx="11466875" cy="399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0000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143000" y="-600255"/>
            <a:ext cx="13680281" cy="6913023"/>
            <a:chOff x="-1143000" y="-600255"/>
            <a:chExt cx="13680281" cy="6913023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256200" y="1710267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256200" y="614382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-256200" y="342635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256200" y="571447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 userDrawn="1"/>
          </p:nvSpPr>
          <p:spPr>
            <a:xfrm>
              <a:off x="-747711" y="164615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4.78cm</a:t>
              </a:r>
            </a:p>
          </p:txBody>
        </p:sp>
        <p:sp>
          <p:nvSpPr>
            <p:cNvPr id="54" name="TextBox 53"/>
            <p:cNvSpPr txBox="1"/>
            <p:nvPr userDrawn="1"/>
          </p:nvSpPr>
          <p:spPr>
            <a:xfrm>
              <a:off x="-747711" y="3357884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0 cm</a:t>
              </a:r>
            </a:p>
          </p:txBody>
        </p:sp>
        <p:sp>
          <p:nvSpPr>
            <p:cNvPr id="58" name="TextBox 57"/>
            <p:cNvSpPr txBox="1"/>
            <p:nvPr userDrawn="1"/>
          </p:nvSpPr>
          <p:spPr>
            <a:xfrm>
              <a:off x="-747711" y="5640188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6.35 cm</a:t>
              </a:r>
            </a:p>
          </p:txBody>
        </p:sp>
        <p:sp>
          <p:nvSpPr>
            <p:cNvPr id="60" name="TextBox 59"/>
            <p:cNvSpPr txBox="1"/>
            <p:nvPr userDrawn="1"/>
          </p:nvSpPr>
          <p:spPr>
            <a:xfrm>
              <a:off x="30480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15.93cm</a:t>
              </a:r>
            </a:p>
          </p:txBody>
        </p:sp>
        <p:sp>
          <p:nvSpPr>
            <p:cNvPr id="72" name="TextBox 71"/>
            <p:cNvSpPr txBox="1"/>
            <p:nvPr userDrawn="1"/>
          </p:nvSpPr>
          <p:spPr>
            <a:xfrm>
              <a:off x="11426031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15.93 cm</a:t>
              </a: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36158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 userDrawn="1"/>
          </p:nvSpPr>
          <p:spPr>
            <a:xfrm>
              <a:off x="-1143000" y="5763299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Bottom</a:t>
              </a:r>
            </a:p>
          </p:txBody>
        </p:sp>
        <p:sp>
          <p:nvSpPr>
            <p:cNvPr id="86" name="TextBox 85"/>
            <p:cNvSpPr txBox="1"/>
            <p:nvPr userDrawn="1"/>
          </p:nvSpPr>
          <p:spPr>
            <a:xfrm>
              <a:off x="-1143000" y="176926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Top</a:t>
              </a:r>
            </a:p>
          </p:txBody>
        </p:sp>
        <p:sp>
          <p:nvSpPr>
            <p:cNvPr id="88" name="TextBox 87"/>
            <p:cNvSpPr txBox="1"/>
            <p:nvPr userDrawn="1"/>
          </p:nvSpPr>
          <p:spPr>
            <a:xfrm>
              <a:off x="-590537" y="-438330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Left Margin</a:t>
              </a:r>
            </a:p>
          </p:txBody>
        </p:sp>
        <p:sp>
          <p:nvSpPr>
            <p:cNvPr id="89" name="TextBox 88"/>
            <p:cNvSpPr txBox="1"/>
            <p:nvPr userDrawn="1"/>
          </p:nvSpPr>
          <p:spPr>
            <a:xfrm>
              <a:off x="11898039" y="-438330"/>
              <a:ext cx="63924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Right Margin</a:t>
              </a:r>
            </a:p>
          </p:txBody>
        </p:sp>
        <p:cxnSp>
          <p:nvCxnSpPr>
            <p:cNvPr id="98" name="Straight Connector 97"/>
            <p:cNvCxnSpPr/>
            <p:nvPr userDrawn="1"/>
          </p:nvCxnSpPr>
          <p:spPr>
            <a:xfrm>
              <a:off x="6096000" y="-363357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 userDrawn="1"/>
          </p:nvSpPr>
          <p:spPr>
            <a:xfrm>
              <a:off x="5914719" y="-600255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Middle </a:t>
              </a:r>
              <a:br>
                <a:rPr lang="en-GB" sz="800">
                  <a:solidFill>
                    <a:schemeClr val="tx1"/>
                  </a:solidFill>
                </a:rPr>
              </a:br>
              <a:r>
                <a:rPr lang="en-GB" sz="800">
                  <a:solidFill>
                    <a:schemeClr val="tx1"/>
                  </a:solidFill>
                </a:rPr>
                <a:t>0cm </a:t>
              </a:r>
            </a:p>
          </p:txBody>
        </p:sp>
        <p:sp>
          <p:nvSpPr>
            <p:cNvPr id="101" name="TextBox 100"/>
            <p:cNvSpPr txBox="1"/>
            <p:nvPr userDrawn="1"/>
          </p:nvSpPr>
          <p:spPr>
            <a:xfrm>
              <a:off x="5636264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4" name="Straight Connector 103"/>
            <p:cNvCxnSpPr/>
            <p:nvPr userDrawn="1"/>
          </p:nvCxnSpPr>
          <p:spPr>
            <a:xfrm>
              <a:off x="6000389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619036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 userDrawn="1"/>
          </p:nvSpPr>
          <p:spPr>
            <a:xfrm>
              <a:off x="6191102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7" name="Straight Connector 106"/>
            <p:cNvCxnSpPr/>
            <p:nvPr userDrawn="1"/>
          </p:nvCxnSpPr>
          <p:spPr>
            <a:xfrm>
              <a:off x="11836111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-256200" y="43082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 userDrawn="1"/>
          </p:nvSpPr>
          <p:spPr>
            <a:xfrm>
              <a:off x="-747711" y="404813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8.33cm</a:t>
              </a:r>
            </a:p>
          </p:txBody>
        </p:sp>
        <p:sp>
          <p:nvSpPr>
            <p:cNvPr id="110" name="TextBox 109"/>
            <p:cNvSpPr txBox="1"/>
            <p:nvPr userDrawn="1"/>
          </p:nvSpPr>
          <p:spPr>
            <a:xfrm>
              <a:off x="-1143000" y="527924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Title Top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25CEB6-6DDA-49BF-824C-CFA9D8A07E3F}"/>
                </a:ext>
              </a:extLst>
            </p:cNvPr>
            <p:cNvSpPr txBox="1"/>
            <p:nvPr userDrawn="1"/>
          </p:nvSpPr>
          <p:spPr>
            <a:xfrm>
              <a:off x="-747711" y="606654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7.54 cm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658A23-15A2-4406-AF7E-89707B5575E7}"/>
                </a:ext>
              </a:extLst>
            </p:cNvPr>
            <p:cNvSpPr txBox="1"/>
            <p:nvPr userDrawn="1"/>
          </p:nvSpPr>
          <p:spPr>
            <a:xfrm>
              <a:off x="-1143000" y="618965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Image Bottom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5639F-9E76-41B0-BB57-8F8A1F60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2400" y="6390000"/>
            <a:ext cx="7495200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05F70E-6BF1-451B-AC5F-64819FD40883}"/>
              </a:ext>
            </a:extLst>
          </p:cNvPr>
          <p:cNvCxnSpPr>
            <a:cxnSpLocks/>
          </p:cNvCxnSpPr>
          <p:nvPr userDrawn="1">
            <p:custDataLst>
              <p:tags r:id="rId26"/>
            </p:custDataLst>
          </p:nvPr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2CC2F24E-468A-4212-A014-115B799B0109}"/>
              </a:ext>
            </a:extLst>
          </p:cNvPr>
          <p:cNvPicPr>
            <a:picLocks noChangeAspect="1"/>
          </p:cNvPicPr>
          <p:nvPr userDrawn="1">
            <p:custDataLst>
              <p:tags r:id="rId27"/>
            </p:custDataLst>
          </p:nvPr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59999" y="6390412"/>
            <a:ext cx="1080272" cy="2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819" r:id="rId2"/>
    <p:sldLayoutId id="2147483821" r:id="rId3"/>
    <p:sldLayoutId id="2147483820" r:id="rId4"/>
    <p:sldLayoutId id="2147483697" r:id="rId5"/>
    <p:sldLayoutId id="2147483696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773" r:id="rId19"/>
    <p:sldLayoutId id="2147483774" r:id="rId20"/>
    <p:sldLayoutId id="2147483775" r:id="rId21"/>
    <p:sldLayoutId id="2147483776" r:id="rId22"/>
    <p:sldLayoutId id="2147483822" r:id="rId23"/>
    <p:sldLayoutId id="2147483823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100000"/>
        </a:lnSpc>
        <a:spcBef>
          <a:spcPts val="60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  <p15:guide id="14" pos="7453" userDrawn="1">
          <p15:clr>
            <a:srgbClr val="F26B43"/>
          </p15:clr>
        </p15:guide>
        <p15:guide id="28" orient="horz" pos="1076" userDrawn="1">
          <p15:clr>
            <a:srgbClr val="F26B43"/>
          </p15:clr>
        </p15:guide>
        <p15:guide id="29" orient="horz" pos="270" userDrawn="1">
          <p15:clr>
            <a:srgbClr val="F26B43"/>
          </p15:clr>
        </p15:guide>
        <p15:guide id="33" orient="horz" pos="3600" userDrawn="1">
          <p15:clr>
            <a:srgbClr val="F26B43"/>
          </p15:clr>
        </p15:guide>
        <p15:guide id="35" pos="228" userDrawn="1">
          <p15:clr>
            <a:srgbClr val="F26B43"/>
          </p15:clr>
        </p15:guide>
        <p15:guide id="36" pos="3840" userDrawn="1">
          <p15:clr>
            <a:srgbClr val="F26B43"/>
          </p15:clr>
        </p15:guide>
        <p15:guide id="37" pos="3782" userDrawn="1">
          <p15:clr>
            <a:srgbClr val="F26B43"/>
          </p15:clr>
        </p15:guide>
        <p15:guide id="38" pos="3900" userDrawn="1">
          <p15:clr>
            <a:srgbClr val="F26B43"/>
          </p15:clr>
        </p15:guide>
        <p15:guide id="39" orient="horz" pos="387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359999" y="430718"/>
            <a:ext cx="11466875" cy="403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359999" y="1710000"/>
            <a:ext cx="11466875" cy="399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0000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5639F-9E76-41B0-BB57-8F8A1F600167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3272400" y="6390000"/>
            <a:ext cx="7495200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FD9D1B-8E5A-447D-B2D0-15FF23DD7EDA}"/>
              </a:ext>
            </a:extLst>
          </p:cNvPr>
          <p:cNvCxnSpPr>
            <a:cxnSpLocks/>
          </p:cNvCxnSpPr>
          <p:nvPr userDrawn="1">
            <p:custDataLst>
              <p:tags r:id="rId15"/>
            </p:custDataLst>
          </p:nvPr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rgbClr val="3333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7AF91A0-A869-4C9D-8D84-C843E57FF9C6}"/>
              </a:ext>
            </a:extLst>
          </p:cNvPr>
          <p:cNvGrpSpPr/>
          <p:nvPr userDrawn="1"/>
        </p:nvGrpSpPr>
        <p:grpSpPr>
          <a:xfrm>
            <a:off x="-1143000" y="-600255"/>
            <a:ext cx="13680281" cy="6916199"/>
            <a:chOff x="-1143000" y="-600255"/>
            <a:chExt cx="13680281" cy="6916199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256200" y="1710267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-256200" y="342635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256200" y="571447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 userDrawn="1"/>
          </p:nvSpPr>
          <p:spPr>
            <a:xfrm>
              <a:off x="-747711" y="164615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4.78cm</a:t>
              </a:r>
            </a:p>
          </p:txBody>
        </p:sp>
        <p:sp>
          <p:nvSpPr>
            <p:cNvPr id="54" name="TextBox 53"/>
            <p:cNvSpPr txBox="1"/>
            <p:nvPr userDrawn="1"/>
          </p:nvSpPr>
          <p:spPr>
            <a:xfrm>
              <a:off x="-747711" y="3357884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0 cm</a:t>
              </a:r>
            </a:p>
          </p:txBody>
        </p:sp>
        <p:sp>
          <p:nvSpPr>
            <p:cNvPr id="58" name="TextBox 57"/>
            <p:cNvSpPr txBox="1"/>
            <p:nvPr userDrawn="1"/>
          </p:nvSpPr>
          <p:spPr>
            <a:xfrm>
              <a:off x="-747711" y="5640188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6.35 cm</a:t>
              </a:r>
            </a:p>
          </p:txBody>
        </p:sp>
        <p:sp>
          <p:nvSpPr>
            <p:cNvPr id="60" name="TextBox 59"/>
            <p:cNvSpPr txBox="1"/>
            <p:nvPr userDrawn="1"/>
          </p:nvSpPr>
          <p:spPr>
            <a:xfrm>
              <a:off x="30480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15.93cm</a:t>
              </a:r>
            </a:p>
          </p:txBody>
        </p:sp>
        <p:sp>
          <p:nvSpPr>
            <p:cNvPr id="72" name="TextBox 71"/>
            <p:cNvSpPr txBox="1"/>
            <p:nvPr userDrawn="1"/>
          </p:nvSpPr>
          <p:spPr>
            <a:xfrm>
              <a:off x="11426031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15.93 cm</a:t>
              </a: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36158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 userDrawn="1"/>
          </p:nvSpPr>
          <p:spPr>
            <a:xfrm>
              <a:off x="-1143000" y="5763299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Bottom</a:t>
              </a:r>
            </a:p>
          </p:txBody>
        </p:sp>
        <p:sp>
          <p:nvSpPr>
            <p:cNvPr id="86" name="TextBox 85"/>
            <p:cNvSpPr txBox="1"/>
            <p:nvPr userDrawn="1"/>
          </p:nvSpPr>
          <p:spPr>
            <a:xfrm>
              <a:off x="-1143000" y="176926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Top</a:t>
              </a:r>
            </a:p>
          </p:txBody>
        </p:sp>
        <p:sp>
          <p:nvSpPr>
            <p:cNvPr id="88" name="TextBox 87"/>
            <p:cNvSpPr txBox="1"/>
            <p:nvPr userDrawn="1"/>
          </p:nvSpPr>
          <p:spPr>
            <a:xfrm>
              <a:off x="-590537" y="-438330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Left Margin</a:t>
              </a:r>
            </a:p>
          </p:txBody>
        </p:sp>
        <p:sp>
          <p:nvSpPr>
            <p:cNvPr id="89" name="TextBox 88"/>
            <p:cNvSpPr txBox="1"/>
            <p:nvPr userDrawn="1"/>
          </p:nvSpPr>
          <p:spPr>
            <a:xfrm>
              <a:off x="11898039" y="-438330"/>
              <a:ext cx="63924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Right Margin</a:t>
              </a:r>
            </a:p>
          </p:txBody>
        </p:sp>
        <p:cxnSp>
          <p:nvCxnSpPr>
            <p:cNvPr id="98" name="Straight Connector 97"/>
            <p:cNvCxnSpPr/>
            <p:nvPr userDrawn="1"/>
          </p:nvCxnSpPr>
          <p:spPr>
            <a:xfrm>
              <a:off x="6096000" y="-363357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 userDrawn="1"/>
          </p:nvSpPr>
          <p:spPr>
            <a:xfrm>
              <a:off x="5914719" y="-600255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Middle </a:t>
              </a:r>
              <a:br>
                <a:rPr lang="en-GB" sz="800">
                  <a:solidFill>
                    <a:schemeClr val="tx1"/>
                  </a:solidFill>
                </a:rPr>
              </a:br>
              <a:r>
                <a:rPr lang="en-GB" sz="800">
                  <a:solidFill>
                    <a:schemeClr val="tx1"/>
                  </a:solidFill>
                </a:rPr>
                <a:t>0cm </a:t>
              </a:r>
            </a:p>
          </p:txBody>
        </p:sp>
        <p:sp>
          <p:nvSpPr>
            <p:cNvPr id="101" name="TextBox 100"/>
            <p:cNvSpPr txBox="1"/>
            <p:nvPr userDrawn="1"/>
          </p:nvSpPr>
          <p:spPr>
            <a:xfrm>
              <a:off x="5636264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4" name="Straight Connector 103"/>
            <p:cNvCxnSpPr/>
            <p:nvPr userDrawn="1"/>
          </p:nvCxnSpPr>
          <p:spPr>
            <a:xfrm>
              <a:off x="6000389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619036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 userDrawn="1"/>
          </p:nvSpPr>
          <p:spPr>
            <a:xfrm>
              <a:off x="6191102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7" name="Straight Connector 106"/>
            <p:cNvCxnSpPr/>
            <p:nvPr userDrawn="1"/>
          </p:nvCxnSpPr>
          <p:spPr>
            <a:xfrm>
              <a:off x="11836111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-256200" y="43082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 userDrawn="1"/>
          </p:nvSpPr>
          <p:spPr>
            <a:xfrm>
              <a:off x="-747711" y="404813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8.33cm</a:t>
              </a:r>
            </a:p>
          </p:txBody>
        </p:sp>
        <p:sp>
          <p:nvSpPr>
            <p:cNvPr id="110" name="TextBox 109"/>
            <p:cNvSpPr txBox="1"/>
            <p:nvPr userDrawn="1"/>
          </p:nvSpPr>
          <p:spPr>
            <a:xfrm>
              <a:off x="-1143000" y="527924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Title Top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C819980-719E-42BA-84AA-491FF69717D9}"/>
                </a:ext>
              </a:extLst>
            </p:cNvPr>
            <p:cNvCxnSpPr/>
            <p:nvPr userDrawn="1"/>
          </p:nvCxnSpPr>
          <p:spPr>
            <a:xfrm>
              <a:off x="-256200" y="6145408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636BE3-4FEE-45BA-A183-BCB80C007E10}"/>
                </a:ext>
              </a:extLst>
            </p:cNvPr>
            <p:cNvSpPr txBox="1"/>
            <p:nvPr userDrawn="1"/>
          </p:nvSpPr>
          <p:spPr>
            <a:xfrm>
              <a:off x="-747711" y="6069722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7.54 cm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FC16A6-CA4F-4B0F-B25C-7772D09D7351}"/>
                </a:ext>
              </a:extLst>
            </p:cNvPr>
            <p:cNvSpPr txBox="1"/>
            <p:nvPr userDrawn="1"/>
          </p:nvSpPr>
          <p:spPr>
            <a:xfrm>
              <a:off x="-1143000" y="6192833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Image Bottom</a:t>
              </a:r>
            </a:p>
          </p:txBody>
        </p:sp>
      </p:grpSp>
      <p:pic>
        <p:nvPicPr>
          <p:cNvPr id="38" name="Graphic 37">
            <a:extLst>
              <a:ext uri="{FF2B5EF4-FFF2-40B4-BE49-F238E27FC236}">
                <a16:creationId xmlns:a16="http://schemas.microsoft.com/office/drawing/2014/main" id="{BDB25C72-3FD4-461E-BCBE-96F525FA2297}"/>
              </a:ext>
            </a:extLst>
          </p:cNvPr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9999" y="6390412"/>
            <a:ext cx="1080272" cy="2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3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800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100000"/>
        </a:lnSpc>
        <a:spcBef>
          <a:spcPts val="60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>
          <p15:clr>
            <a:srgbClr val="F26B43"/>
          </p15:clr>
        </p15:guide>
        <p15:guide id="14" pos="7453">
          <p15:clr>
            <a:srgbClr val="F26B43"/>
          </p15:clr>
        </p15:guide>
        <p15:guide id="28" orient="horz" pos="1076">
          <p15:clr>
            <a:srgbClr val="F26B43"/>
          </p15:clr>
        </p15:guide>
        <p15:guide id="29" orient="horz" pos="270">
          <p15:clr>
            <a:srgbClr val="F26B43"/>
          </p15:clr>
        </p15:guide>
        <p15:guide id="33" orient="horz" pos="3600">
          <p15:clr>
            <a:srgbClr val="F26B43"/>
          </p15:clr>
        </p15:guide>
        <p15:guide id="35" pos="228">
          <p15:clr>
            <a:srgbClr val="F26B43"/>
          </p15:clr>
        </p15:guide>
        <p15:guide id="36" pos="3840">
          <p15:clr>
            <a:srgbClr val="F26B43"/>
          </p15:clr>
        </p15:guide>
        <p15:guide id="37" pos="3782">
          <p15:clr>
            <a:srgbClr val="F26B43"/>
          </p15:clr>
        </p15:guide>
        <p15:guide id="38" pos="3900">
          <p15:clr>
            <a:srgbClr val="F26B43"/>
          </p15:clr>
        </p15:guide>
        <p15:guide id="39" orient="horz" pos="387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359999" y="430718"/>
            <a:ext cx="11466875" cy="403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359999" y="1710000"/>
            <a:ext cx="11466875" cy="399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0000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143000" y="-600255"/>
            <a:ext cx="13680281" cy="6720255"/>
            <a:chOff x="-1143000" y="-600255"/>
            <a:chExt cx="13680281" cy="6720255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256200" y="1710267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256200" y="612000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-256200" y="342635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256200" y="571447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 userDrawn="1"/>
          </p:nvSpPr>
          <p:spPr>
            <a:xfrm>
              <a:off x="-747711" y="164615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4.78cm</a:t>
              </a:r>
            </a:p>
          </p:txBody>
        </p:sp>
        <p:sp>
          <p:nvSpPr>
            <p:cNvPr id="54" name="TextBox 53"/>
            <p:cNvSpPr txBox="1"/>
            <p:nvPr userDrawn="1"/>
          </p:nvSpPr>
          <p:spPr>
            <a:xfrm>
              <a:off x="-747711" y="3357884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0 cm</a:t>
              </a:r>
            </a:p>
          </p:txBody>
        </p:sp>
        <p:sp>
          <p:nvSpPr>
            <p:cNvPr id="58" name="TextBox 57"/>
            <p:cNvSpPr txBox="1"/>
            <p:nvPr userDrawn="1"/>
          </p:nvSpPr>
          <p:spPr>
            <a:xfrm>
              <a:off x="-747711" y="5640188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6.35 cm</a:t>
              </a:r>
            </a:p>
          </p:txBody>
        </p:sp>
        <p:sp>
          <p:nvSpPr>
            <p:cNvPr id="60" name="TextBox 59"/>
            <p:cNvSpPr txBox="1"/>
            <p:nvPr userDrawn="1"/>
          </p:nvSpPr>
          <p:spPr>
            <a:xfrm>
              <a:off x="30480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15.93cm</a:t>
              </a:r>
            </a:p>
          </p:txBody>
        </p:sp>
        <p:sp>
          <p:nvSpPr>
            <p:cNvPr id="72" name="TextBox 71"/>
            <p:cNvSpPr txBox="1"/>
            <p:nvPr userDrawn="1"/>
          </p:nvSpPr>
          <p:spPr>
            <a:xfrm>
              <a:off x="11426031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15.93 cm</a:t>
              </a: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36158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 userDrawn="1"/>
          </p:nvSpPr>
          <p:spPr>
            <a:xfrm>
              <a:off x="-1143000" y="5763299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Bottom</a:t>
              </a:r>
            </a:p>
          </p:txBody>
        </p:sp>
        <p:sp>
          <p:nvSpPr>
            <p:cNvPr id="86" name="TextBox 85"/>
            <p:cNvSpPr txBox="1"/>
            <p:nvPr userDrawn="1"/>
          </p:nvSpPr>
          <p:spPr>
            <a:xfrm>
              <a:off x="-1143000" y="176926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Top</a:t>
              </a:r>
            </a:p>
          </p:txBody>
        </p:sp>
        <p:sp>
          <p:nvSpPr>
            <p:cNvPr id="88" name="TextBox 87"/>
            <p:cNvSpPr txBox="1"/>
            <p:nvPr userDrawn="1"/>
          </p:nvSpPr>
          <p:spPr>
            <a:xfrm>
              <a:off x="-590537" y="-438330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Left Margin</a:t>
              </a:r>
            </a:p>
          </p:txBody>
        </p:sp>
        <p:sp>
          <p:nvSpPr>
            <p:cNvPr id="89" name="TextBox 88"/>
            <p:cNvSpPr txBox="1"/>
            <p:nvPr userDrawn="1"/>
          </p:nvSpPr>
          <p:spPr>
            <a:xfrm>
              <a:off x="11898039" y="-438330"/>
              <a:ext cx="63924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Right Margin</a:t>
              </a:r>
            </a:p>
          </p:txBody>
        </p:sp>
        <p:cxnSp>
          <p:nvCxnSpPr>
            <p:cNvPr id="98" name="Straight Connector 97"/>
            <p:cNvCxnSpPr/>
            <p:nvPr userDrawn="1"/>
          </p:nvCxnSpPr>
          <p:spPr>
            <a:xfrm>
              <a:off x="6096000" y="-363357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 userDrawn="1"/>
          </p:nvSpPr>
          <p:spPr>
            <a:xfrm>
              <a:off x="5914719" y="-600255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Middle </a:t>
              </a:r>
              <a:br>
                <a:rPr lang="en-GB" sz="800">
                  <a:solidFill>
                    <a:schemeClr val="tx1"/>
                  </a:solidFill>
                </a:rPr>
              </a:br>
              <a:r>
                <a:rPr lang="en-GB" sz="800">
                  <a:solidFill>
                    <a:schemeClr val="tx1"/>
                  </a:solidFill>
                </a:rPr>
                <a:t>0cm </a:t>
              </a:r>
            </a:p>
          </p:txBody>
        </p:sp>
        <p:sp>
          <p:nvSpPr>
            <p:cNvPr id="101" name="TextBox 100"/>
            <p:cNvSpPr txBox="1"/>
            <p:nvPr userDrawn="1"/>
          </p:nvSpPr>
          <p:spPr>
            <a:xfrm>
              <a:off x="5636264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4" name="Straight Connector 103"/>
            <p:cNvCxnSpPr/>
            <p:nvPr userDrawn="1"/>
          </p:nvCxnSpPr>
          <p:spPr>
            <a:xfrm>
              <a:off x="6000389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619036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 userDrawn="1"/>
          </p:nvSpPr>
          <p:spPr>
            <a:xfrm>
              <a:off x="6191102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7" name="Straight Connector 106"/>
            <p:cNvCxnSpPr/>
            <p:nvPr userDrawn="1"/>
          </p:nvCxnSpPr>
          <p:spPr>
            <a:xfrm>
              <a:off x="11836111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-256200" y="43082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 userDrawn="1"/>
          </p:nvSpPr>
          <p:spPr>
            <a:xfrm>
              <a:off x="-747711" y="404813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8.33cm</a:t>
              </a:r>
            </a:p>
          </p:txBody>
        </p:sp>
        <p:sp>
          <p:nvSpPr>
            <p:cNvPr id="110" name="TextBox 109"/>
            <p:cNvSpPr txBox="1"/>
            <p:nvPr userDrawn="1"/>
          </p:nvSpPr>
          <p:spPr>
            <a:xfrm>
              <a:off x="-1143000" y="527924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Title Top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5639F-9E76-41B0-BB57-8F8A1F60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2400" y="6390000"/>
            <a:ext cx="7495200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75DB98-1BD1-4926-8750-16657B153BE4}"/>
              </a:ext>
            </a:extLst>
          </p:cNvPr>
          <p:cNvCxnSpPr>
            <a:cxnSpLocks/>
          </p:cNvCxnSpPr>
          <p:nvPr userDrawn="1"/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D3E635D0-BA07-4485-8050-85E8C801F8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999" y="6390412"/>
            <a:ext cx="1080272" cy="2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7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100000"/>
        </a:lnSpc>
        <a:spcBef>
          <a:spcPts val="60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>
          <p15:clr>
            <a:srgbClr val="F26B43"/>
          </p15:clr>
        </p15:guide>
        <p15:guide id="14" pos="7453">
          <p15:clr>
            <a:srgbClr val="F26B43"/>
          </p15:clr>
        </p15:guide>
        <p15:guide id="28" orient="horz" pos="1076">
          <p15:clr>
            <a:srgbClr val="F26B43"/>
          </p15:clr>
        </p15:guide>
        <p15:guide id="29" orient="horz" pos="270">
          <p15:clr>
            <a:srgbClr val="F26B43"/>
          </p15:clr>
        </p15:guide>
        <p15:guide id="33" orient="horz" pos="3600">
          <p15:clr>
            <a:srgbClr val="F26B43"/>
          </p15:clr>
        </p15:guide>
        <p15:guide id="35" pos="228">
          <p15:clr>
            <a:srgbClr val="F26B43"/>
          </p15:clr>
        </p15:guide>
        <p15:guide id="36" pos="3840">
          <p15:clr>
            <a:srgbClr val="F26B43"/>
          </p15:clr>
        </p15:guide>
        <p15:guide id="37" pos="3782">
          <p15:clr>
            <a:srgbClr val="F26B43"/>
          </p15:clr>
        </p15:guide>
        <p15:guide id="38" pos="39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kantaranalytics/_git/PaPA" TargetMode="Externa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apauploaduat.aqinsights.com/" TargetMode="Externa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Taking Price &amp; Package Architect into Cloud (</a:t>
            </a:r>
            <a:r>
              <a:rPr lang="en-GB" err="1"/>
              <a:t>PaPA</a:t>
            </a:r>
            <a:r>
              <a:rPr lang="en-GB"/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B891F2-2E3E-4391-B63E-3256845DB9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11 Jan 2021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92C396B-4560-4910-841E-2FEC255B7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" y="3708000"/>
            <a:ext cx="3615652" cy="1022713"/>
          </a:xfrm>
        </p:spPr>
        <p:txBody>
          <a:bodyPr/>
          <a:lstStyle/>
          <a:p>
            <a:r>
              <a:rPr lang="en-US" dirty="0" err="1"/>
              <a:t>PaPA</a:t>
            </a:r>
            <a:r>
              <a:rPr lang="en-US" dirty="0"/>
              <a:t> Upload </a:t>
            </a:r>
            <a:r>
              <a:rPr lang="en-US" dirty="0" err="1"/>
              <a:t>WebAPP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A89B985-19C8-4640-984B-A185E7A9943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3" b="183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9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06762E-9D8C-4ADC-88AB-CE3D5D25B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44829-E301-4678-96DD-33BF17DAC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0E0B5-641E-4EAE-AD82-F07A7DFFCC8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265F1-FA59-4153-9F0C-5F2DC066CD57}"/>
              </a:ext>
            </a:extLst>
          </p:cNvPr>
          <p:cNvSpPr txBox="1"/>
          <p:nvPr/>
        </p:nvSpPr>
        <p:spPr>
          <a:xfrm>
            <a:off x="1181955" y="1165832"/>
            <a:ext cx="8116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https://papauploaduat.aqinsights.com/Account/IsAuthenticated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77ED2-AA25-4F0B-93A2-364F503A57AF}"/>
              </a:ext>
            </a:extLst>
          </p:cNvPr>
          <p:cNvSpPr txBox="1"/>
          <p:nvPr/>
        </p:nvSpPr>
        <p:spPr>
          <a:xfrm>
            <a:off x="2307102" y="2700997"/>
            <a:ext cx="669622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GET /Account/</a:t>
            </a:r>
            <a:r>
              <a:rPr lang="en-US" sz="1600" dirty="0" err="1"/>
              <a:t>IsAuthenticated</a:t>
            </a:r>
            <a:r>
              <a:rPr lang="en-US" sz="1600" dirty="0"/>
              <a:t> HTTP/1.1</a:t>
            </a:r>
          </a:p>
          <a:p>
            <a:r>
              <a:rPr lang="en-US" sz="1600" dirty="0"/>
              <a:t>Host: papauploaduat.aqinsights.com</a:t>
            </a:r>
          </a:p>
          <a:p>
            <a:r>
              <a:rPr lang="en-US" sz="1600" dirty="0"/>
              <a:t>Cache-Control: no-cache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7F229-8F0C-442C-B272-FBF543CC6F44}"/>
              </a:ext>
            </a:extLst>
          </p:cNvPr>
          <p:cNvSpPr txBox="1"/>
          <p:nvPr/>
        </p:nvSpPr>
        <p:spPr>
          <a:xfrm>
            <a:off x="1181956" y="2077120"/>
            <a:ext cx="6843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 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D3946-4F1C-4BDE-ACBD-FC44FF068002}"/>
              </a:ext>
            </a:extLst>
          </p:cNvPr>
          <p:cNvSpPr txBox="1"/>
          <p:nvPr/>
        </p:nvSpPr>
        <p:spPr>
          <a:xfrm>
            <a:off x="1181956" y="3727072"/>
            <a:ext cx="6843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 Response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272B4B0-B7C7-44B9-90BD-8E8B24DB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285" y="4298134"/>
            <a:ext cx="7664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56791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06762E-9D8C-4ADC-88AB-CE3D5D25B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44829-E301-4678-96DD-33BF17DAC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0E0B5-641E-4EAE-AD82-F07A7DFFCC8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265F1-FA59-4153-9F0C-5F2DC066CD57}"/>
              </a:ext>
            </a:extLst>
          </p:cNvPr>
          <p:cNvSpPr txBox="1"/>
          <p:nvPr/>
        </p:nvSpPr>
        <p:spPr>
          <a:xfrm>
            <a:off x="1181956" y="1182056"/>
            <a:ext cx="8116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https://papauploaduat.aqinsights.com/Upload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77ED2-AA25-4F0B-93A2-364F503A57AF}"/>
              </a:ext>
            </a:extLst>
          </p:cNvPr>
          <p:cNvSpPr txBox="1"/>
          <p:nvPr/>
        </p:nvSpPr>
        <p:spPr>
          <a:xfrm>
            <a:off x="2263285" y="2040528"/>
            <a:ext cx="669622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POST /Account/</a:t>
            </a:r>
            <a:r>
              <a:rPr lang="en-US" sz="1600" dirty="0" err="1"/>
              <a:t>IsAuthenticated</a:t>
            </a:r>
            <a:r>
              <a:rPr lang="en-US" sz="1600" dirty="0"/>
              <a:t> HTTP/1.1</a:t>
            </a:r>
          </a:p>
          <a:p>
            <a:r>
              <a:rPr lang="en-US" sz="1600" dirty="0"/>
              <a:t>Host: papauploaduat.aqinsights.com</a:t>
            </a:r>
          </a:p>
          <a:p>
            <a:r>
              <a:rPr lang="en-US" sz="1600" dirty="0"/>
              <a:t>Cache-Control: no-cache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7F229-8F0C-442C-B272-FBF543CC6F44}"/>
              </a:ext>
            </a:extLst>
          </p:cNvPr>
          <p:cNvSpPr txBox="1"/>
          <p:nvPr/>
        </p:nvSpPr>
        <p:spPr>
          <a:xfrm>
            <a:off x="1181956" y="1611292"/>
            <a:ext cx="6843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 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D3946-4F1C-4BDE-ACBD-FC44FF068002}"/>
              </a:ext>
            </a:extLst>
          </p:cNvPr>
          <p:cNvSpPr txBox="1"/>
          <p:nvPr/>
        </p:nvSpPr>
        <p:spPr>
          <a:xfrm>
            <a:off x="1561784" y="4877376"/>
            <a:ext cx="6843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 Response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272B4B0-B7C7-44B9-90BD-8E8B24DB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638" y="5306612"/>
            <a:ext cx="7664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{"</a:t>
            </a:r>
            <a:r>
              <a:rPr lang="en-US" altLang="en-US" dirty="0" err="1"/>
              <a:t>isSuccess</a:t>
            </a:r>
            <a:r>
              <a:rPr lang="en-US" altLang="en-US" dirty="0"/>
              <a:t>":</a:t>
            </a:r>
            <a:r>
              <a:rPr lang="en-US" altLang="en-US" dirty="0" err="1"/>
              <a:t>true,"summary":"success</a:t>
            </a:r>
            <a:r>
              <a:rPr lang="en-US" altLang="en-US" dirty="0"/>
              <a:t>"}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6FBA5-3B32-4BF3-8CD3-D30F1AF628C8}"/>
              </a:ext>
            </a:extLst>
          </p:cNvPr>
          <p:cNvSpPr txBox="1"/>
          <p:nvPr/>
        </p:nvSpPr>
        <p:spPr>
          <a:xfrm>
            <a:off x="1181956" y="2911393"/>
            <a:ext cx="6843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 Request Payload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D140A0-F6E7-46A8-9119-7DE20808CB74}"/>
              </a:ext>
            </a:extLst>
          </p:cNvPr>
          <p:cNvSpPr txBox="1"/>
          <p:nvPr/>
        </p:nvSpPr>
        <p:spPr>
          <a:xfrm>
            <a:off x="2263285" y="3463525"/>
            <a:ext cx="919436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0" i="0" dirty="0">
                <a:solidFill>
                  <a:srgbClr val="5A5A5A"/>
                </a:solidFill>
                <a:effectLst/>
                <a:latin typeface="Consolas" panose="020B0609020204030204" pitchFamily="49" charset="0"/>
              </a:rPr>
              <a:t>{"command":"fill_distinct_scenario","data":"IyNTY2VuYXJpb3x8U2NlbmFyaW8gZGVzY3JpcHRpb258fEJvdHRsZXJ8fFRpbWVQZXJpb2R8fFRpbWVTdGFtcEAyMDIwIFBvc3QgQ292aWR8fEFwci1Ob3Z8fFRPVEFMIFUuUy58fFBvc3QgQ09WSUQgKEFwcmlsIC0gTm92KXx8MTUtMTItMjAyMCAvIDA2OjIzIFBNIyM=","</a:t>
            </a:r>
            <a:r>
              <a:rPr lang="en-US" sz="1600" b="0" i="0" dirty="0" err="1">
                <a:solidFill>
                  <a:srgbClr val="5A5A5A"/>
                </a:solidFill>
                <a:effectLst/>
                <a:latin typeface="Consolas" panose="020B0609020204030204" pitchFamily="49" charset="0"/>
              </a:rPr>
              <a:t>status":"uploading","message</a:t>
            </a:r>
            <a:r>
              <a:rPr lang="en-US" sz="1600" b="0" i="0" dirty="0">
                <a:solidFill>
                  <a:srgbClr val="5A5A5A"/>
                </a:solidFill>
                <a:effectLst/>
                <a:latin typeface="Consolas" panose="020B0609020204030204" pitchFamily="49" charset="0"/>
              </a:rPr>
              <a:t>":""}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499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852E44-D306-4D92-A1DA-483702BC1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8E9482-ED67-4A36-9093-2F965899B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0E0B5-641E-4EAE-AD82-F07A7DFFCC8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6225C-47DB-4547-ACC2-E57447CC236B}"/>
              </a:ext>
            </a:extLst>
          </p:cNvPr>
          <p:cNvSpPr txBox="1"/>
          <p:nvPr/>
        </p:nvSpPr>
        <p:spPr>
          <a:xfrm>
            <a:off x="507339" y="272533"/>
            <a:ext cx="9067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+mn-lt"/>
              </a:rPr>
              <a:t>Technology and Tools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8B472-478F-4840-AFBD-0DACC14F4043}"/>
              </a:ext>
            </a:extLst>
          </p:cNvPr>
          <p:cNvSpPr txBox="1"/>
          <p:nvPr/>
        </p:nvSpPr>
        <p:spPr>
          <a:xfrm>
            <a:off x="1127222" y="1969477"/>
            <a:ext cx="7158649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Frameworks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.Net</a:t>
            </a:r>
            <a:r>
              <a:rPr lang="en-US" sz="1600" dirty="0"/>
              <a:t> Core 3.1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Angular 11</a:t>
            </a:r>
          </a:p>
          <a:p>
            <a:r>
              <a:rPr lang="en-US" sz="1600" dirty="0"/>
              <a:t>Tools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Visual Studio 2019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Visual Studio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Chrome browser</a:t>
            </a:r>
          </a:p>
          <a:p>
            <a:r>
              <a:rPr lang="en-US" sz="1600" dirty="0"/>
              <a:t>Git Source Control</a:t>
            </a:r>
          </a:p>
          <a:p>
            <a:r>
              <a:rPr lang="en-US" sz="1600" dirty="0"/>
              <a:t>	</a:t>
            </a:r>
            <a:r>
              <a:rPr lang="en-US" sz="1600" dirty="0">
                <a:hlinkClick r:id="rId2"/>
              </a:rPr>
              <a:t>https://dev.azure.com/kantaranalytics/_git/PaPA</a:t>
            </a:r>
            <a:endParaRPr lang="en-US" sz="1600" dirty="0"/>
          </a:p>
          <a:p>
            <a:endParaRPr lang="en-US" sz="1600" dirty="0"/>
          </a:p>
          <a:p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35713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DBBB4F-9EAA-462E-B512-2CD368F37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2CDA3A-D7FC-4E95-82AA-946678A44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0E0B5-641E-4EAE-AD82-F07A7DFFCC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E743D-E431-43A7-A257-AA411AF86140}"/>
              </a:ext>
            </a:extLst>
          </p:cNvPr>
          <p:cNvSpPr txBox="1"/>
          <p:nvPr/>
        </p:nvSpPr>
        <p:spPr>
          <a:xfrm>
            <a:off x="659739" y="1229136"/>
            <a:ext cx="9067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+mn-lt"/>
              </a:rPr>
              <a:t>Prod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25B2F-BD04-4C71-B548-706955C24B9C}"/>
              </a:ext>
            </a:extLst>
          </p:cNvPr>
          <p:cNvSpPr txBox="1"/>
          <p:nvPr/>
        </p:nvSpPr>
        <p:spPr>
          <a:xfrm>
            <a:off x="659739" y="424933"/>
            <a:ext cx="9067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+mn-lt"/>
              </a:rPr>
              <a:t>Website URL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5E550-43FE-4C20-BA6E-A61CF7956DE2}"/>
              </a:ext>
            </a:extLst>
          </p:cNvPr>
          <p:cNvSpPr txBox="1"/>
          <p:nvPr/>
        </p:nvSpPr>
        <p:spPr>
          <a:xfrm>
            <a:off x="659738" y="2619493"/>
            <a:ext cx="9067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+mn-lt"/>
              </a:rPr>
              <a:t>UAT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BFDEB-64DA-4712-B322-053B7005BED2}"/>
              </a:ext>
            </a:extLst>
          </p:cNvPr>
          <p:cNvSpPr txBox="1"/>
          <p:nvPr/>
        </p:nvSpPr>
        <p:spPr>
          <a:xfrm>
            <a:off x="659738" y="4068628"/>
            <a:ext cx="9067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+mn-lt"/>
              </a:rPr>
              <a:t>DEV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51DA8-E06B-411A-B18F-41E5E48BF960}"/>
              </a:ext>
            </a:extLst>
          </p:cNvPr>
          <p:cNvSpPr txBox="1"/>
          <p:nvPr/>
        </p:nvSpPr>
        <p:spPr>
          <a:xfrm>
            <a:off x="1014680" y="1758462"/>
            <a:ext cx="607543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0" i="0" dirty="0">
                <a:effectLst/>
                <a:latin typeface="Segoe UI" panose="020B0502040204020203" pitchFamily="34" charset="0"/>
                <a:hlinkClick r:id="rId2" tooltip="https://papauploaduat.aqinsights.com/"/>
              </a:rPr>
              <a:t>https://papaupload.aqinsights.com/</a:t>
            </a:r>
            <a:endParaRPr lang="en-US" sz="1600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8E591-289E-4B48-846C-7F076C5B5894}"/>
              </a:ext>
            </a:extLst>
          </p:cNvPr>
          <p:cNvSpPr txBox="1"/>
          <p:nvPr/>
        </p:nvSpPr>
        <p:spPr>
          <a:xfrm>
            <a:off x="1014680" y="3263705"/>
            <a:ext cx="74681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0" i="0" dirty="0">
                <a:effectLst/>
                <a:latin typeface="Segoe UI" panose="020B0502040204020203" pitchFamily="34" charset="0"/>
                <a:hlinkClick r:id="rId2" tooltip="https://papauploaduat.aqinsights.com/"/>
              </a:rPr>
              <a:t>https://papauploaduat.aqinsights.com/</a:t>
            </a:r>
            <a:endParaRPr lang="en-US" sz="1600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0ACF4-0BD5-41AB-9FC2-54943F622D1C}"/>
              </a:ext>
            </a:extLst>
          </p:cNvPr>
          <p:cNvSpPr txBox="1"/>
          <p:nvPr/>
        </p:nvSpPr>
        <p:spPr>
          <a:xfrm>
            <a:off x="1014680" y="4754880"/>
            <a:ext cx="871303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0" i="0" dirty="0">
                <a:effectLst/>
                <a:latin typeface="Segoe UI" panose="020B0502040204020203" pitchFamily="34" charset="0"/>
              </a:rPr>
              <a:t>http://aqpapaapp.azurewebsites.net/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315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7383B-F43D-45EB-AC50-84FDA5C86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D062E-BF16-4E41-B18B-AAB18D422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0E0B5-641E-4EAE-AD82-F07A7DFFCC8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9C22F-909F-49C5-8F2F-D1DEDCC6A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480" y="2930660"/>
            <a:ext cx="774700" cy="774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4233-59FC-4A65-9E58-C64BEEFE4F69}"/>
              </a:ext>
            </a:extLst>
          </p:cNvPr>
          <p:cNvSpPr txBox="1"/>
          <p:nvPr/>
        </p:nvSpPr>
        <p:spPr>
          <a:xfrm>
            <a:off x="8148583" y="3923747"/>
            <a:ext cx="1253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ECF20-FDFF-46E6-A585-BF5FC21DAA3C}"/>
              </a:ext>
            </a:extLst>
          </p:cNvPr>
          <p:cNvSpPr txBox="1"/>
          <p:nvPr/>
        </p:nvSpPr>
        <p:spPr>
          <a:xfrm>
            <a:off x="507339" y="272533"/>
            <a:ext cx="9067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+mn-lt"/>
              </a:rPr>
              <a:t>OpenID authentication protocol using Azure Kantar ADFS before uploading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3100B0-A0EC-4E6F-B2EF-264BFB030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375" y="3041650"/>
            <a:ext cx="663710" cy="663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678563-371E-48CF-9602-967DD8FE6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636" y="1454407"/>
            <a:ext cx="774700" cy="774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D8E3F3-8DB7-4A9F-A5DD-05E96CAC9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636" y="2986155"/>
            <a:ext cx="774700" cy="774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41CB0E-B61E-4EEC-BDF7-2538CEB5E5B7}"/>
              </a:ext>
            </a:extLst>
          </p:cNvPr>
          <p:cNvSpPr txBox="1"/>
          <p:nvPr/>
        </p:nvSpPr>
        <p:spPr>
          <a:xfrm>
            <a:off x="4388043" y="961444"/>
            <a:ext cx="184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/>
              </a:rPr>
              <a:t>Kantar Azure ADFS Tenant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7C93195-6438-4B01-9D50-A374D526B4C0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2171280" y="1074004"/>
            <a:ext cx="1818596" cy="2116696"/>
          </a:xfrm>
          <a:prstGeom prst="bentConnector2">
            <a:avLst/>
          </a:prstGeom>
          <a:noFill/>
          <a:ln w="9525" cap="flat" cmpd="sng" algn="ctr">
            <a:solidFill>
              <a:srgbClr val="0070C0"/>
            </a:solidFill>
            <a:prstDash val="dash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830326-C4B2-445B-B5CF-3BF94028F2D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354085" y="3373505"/>
            <a:ext cx="2448551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dash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C99E89-63D4-4F1A-93C6-8FE85EAD31A5}"/>
              </a:ext>
            </a:extLst>
          </p:cNvPr>
          <p:cNvSpPr txBox="1"/>
          <p:nvPr/>
        </p:nvSpPr>
        <p:spPr>
          <a:xfrm>
            <a:off x="4388043" y="2208361"/>
            <a:ext cx="184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</a:rPr>
              <a:t>Azure Active Directory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084F8D-88DB-417F-ABAC-3DB4C008431E}"/>
              </a:ext>
            </a:extLst>
          </p:cNvPr>
          <p:cNvCxnSpPr>
            <a:cxnSpLocks/>
          </p:cNvCxnSpPr>
          <p:nvPr/>
        </p:nvCxnSpPr>
        <p:spPr>
          <a:xfrm flipV="1">
            <a:off x="5130151" y="2474793"/>
            <a:ext cx="16333" cy="61168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dash"/>
            <a:tailEnd type="triangle"/>
          </a:ln>
          <a:effectLst/>
        </p:spPr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48117827-3D02-44F2-8E6C-41075D6AFA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676" y="4703960"/>
            <a:ext cx="652941" cy="6529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0E901ED-27D8-478D-89AB-9F89E94CE867}"/>
              </a:ext>
            </a:extLst>
          </p:cNvPr>
          <p:cNvSpPr txBox="1"/>
          <p:nvPr/>
        </p:nvSpPr>
        <p:spPr>
          <a:xfrm>
            <a:off x="4802636" y="3693106"/>
            <a:ext cx="125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</a:rPr>
              <a:t>Internet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31A580-FC13-4A47-9C3F-194564D0EE7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130151" y="4000883"/>
            <a:ext cx="6996" cy="703077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dash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8C801B-87CF-4B41-BAC5-6826DE0BF6C1}"/>
              </a:ext>
            </a:extLst>
          </p:cNvPr>
          <p:cNvCxnSpPr>
            <a:cxnSpLocks/>
          </p:cNvCxnSpPr>
          <p:nvPr/>
        </p:nvCxnSpPr>
        <p:spPr>
          <a:xfrm>
            <a:off x="5638684" y="3418075"/>
            <a:ext cx="2448551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dash"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701A579-79BC-49DA-B862-C53F78AFED97}"/>
              </a:ext>
            </a:extLst>
          </p:cNvPr>
          <p:cNvSpPr txBox="1"/>
          <p:nvPr/>
        </p:nvSpPr>
        <p:spPr>
          <a:xfrm>
            <a:off x="4564334" y="5403593"/>
            <a:ext cx="125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</a:rPr>
              <a:t>Azure DNS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C96FA-A7F6-484A-AD68-0D5F7E6C80C8}"/>
              </a:ext>
            </a:extLst>
          </p:cNvPr>
          <p:cNvSpPr txBox="1"/>
          <p:nvPr/>
        </p:nvSpPr>
        <p:spPr>
          <a:xfrm>
            <a:off x="1534625" y="3816217"/>
            <a:ext cx="1098562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6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11BBA7-8B1D-448C-8019-46EEE20BCBF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04182" y="2368219"/>
            <a:ext cx="14025" cy="351499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0B5C4F-6CB3-4246-808D-5FB466374DF6}"/>
              </a:ext>
            </a:extLst>
          </p:cNvPr>
          <p:cNvSpPr/>
          <p:nvPr/>
        </p:nvSpPr>
        <p:spPr bwMode="ltGray">
          <a:xfrm>
            <a:off x="241540" y="2368219"/>
            <a:ext cx="1725283" cy="1603755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7383B-F43D-45EB-AC50-84FDA5C86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D062E-BF16-4E41-B18B-AAB18D422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0E0B5-641E-4EAE-AD82-F07A7DFFCC8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9C22F-909F-49C5-8F2F-D1DEDCC6A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50" y="1067355"/>
            <a:ext cx="774700" cy="774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4233-59FC-4A65-9E58-C64BEEFE4F69}"/>
              </a:ext>
            </a:extLst>
          </p:cNvPr>
          <p:cNvSpPr txBox="1"/>
          <p:nvPr/>
        </p:nvSpPr>
        <p:spPr>
          <a:xfrm>
            <a:off x="8876987" y="2060442"/>
            <a:ext cx="1558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Web app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ECF20-FDFF-46E6-A585-BF5FC21DAA3C}"/>
              </a:ext>
            </a:extLst>
          </p:cNvPr>
          <p:cNvSpPr txBox="1"/>
          <p:nvPr/>
        </p:nvSpPr>
        <p:spPr>
          <a:xfrm>
            <a:off x="507340" y="272533"/>
            <a:ext cx="6840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+mn-lt"/>
              </a:rPr>
              <a:t>uploading Data Process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3100B0-A0EC-4E6F-B2EF-264BFB030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80" y="1178345"/>
            <a:ext cx="663710" cy="6637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54C96FA-A7F6-484A-AD68-0D5F7E6C80C8}"/>
              </a:ext>
            </a:extLst>
          </p:cNvPr>
          <p:cNvSpPr txBox="1"/>
          <p:nvPr/>
        </p:nvSpPr>
        <p:spPr>
          <a:xfrm>
            <a:off x="766422" y="1987418"/>
            <a:ext cx="889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Client</a:t>
            </a:r>
            <a:endParaRPr lang="en-US" dirty="0"/>
          </a:p>
        </p:txBody>
      </p:sp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FF66B625-C0ED-4299-ACF4-92FAA77FB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40" y="2502113"/>
            <a:ext cx="507340" cy="507340"/>
          </a:xfrm>
          <a:prstGeom prst="rect">
            <a:avLst/>
          </a:prstGeom>
        </p:spPr>
      </p:pic>
      <p:pic>
        <p:nvPicPr>
          <p:cNvPr id="27" name="Picture 26" descr="Shape&#10;&#10;Description automatically generated with low confidence">
            <a:extLst>
              <a:ext uri="{FF2B5EF4-FFF2-40B4-BE49-F238E27FC236}">
                <a16:creationId xmlns:a16="http://schemas.microsoft.com/office/drawing/2014/main" id="{2B2CF89D-1E73-4A29-966C-2EC343FAB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426" y="2502113"/>
            <a:ext cx="507340" cy="507340"/>
          </a:xfrm>
          <a:prstGeom prst="rect">
            <a:avLst/>
          </a:prstGeom>
        </p:spPr>
      </p:pic>
      <p:pic>
        <p:nvPicPr>
          <p:cNvPr id="28" name="Picture 27" descr="Shape&#10;&#10;Description automatically generated with low confidence">
            <a:extLst>
              <a:ext uri="{FF2B5EF4-FFF2-40B4-BE49-F238E27FC236}">
                <a16:creationId xmlns:a16="http://schemas.microsoft.com/office/drawing/2014/main" id="{807B0F1E-D3E2-4A38-A48E-093018BB6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73" y="3154816"/>
            <a:ext cx="507340" cy="507340"/>
          </a:xfrm>
          <a:prstGeom prst="rect">
            <a:avLst/>
          </a:prstGeom>
        </p:spPr>
      </p:pic>
      <p:pic>
        <p:nvPicPr>
          <p:cNvPr id="31" name="Picture 30" descr="Shape&#10;&#10;Description automatically generated with low confidence">
            <a:extLst>
              <a:ext uri="{FF2B5EF4-FFF2-40B4-BE49-F238E27FC236}">
                <a16:creationId xmlns:a16="http://schemas.microsoft.com/office/drawing/2014/main" id="{BF09AD1D-28BD-4881-A0A9-620703F87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335" y="3175023"/>
            <a:ext cx="507340" cy="50734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C8A00E5-2115-4715-8D36-74D7F45FC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01" y="1272070"/>
            <a:ext cx="774700" cy="7747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DB49CA-5932-4B3C-9BCD-FAED3B268EBF}"/>
              </a:ext>
            </a:extLst>
          </p:cNvPr>
          <p:cNvSpPr txBox="1"/>
          <p:nvPr/>
        </p:nvSpPr>
        <p:spPr>
          <a:xfrm>
            <a:off x="4775806" y="1987418"/>
            <a:ext cx="1558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Client Browser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9F16F0-9F48-4CD5-B7E2-D84C9D3DFE8B}"/>
              </a:ext>
            </a:extLst>
          </p:cNvPr>
          <p:cNvCxnSpPr>
            <a:cxnSpLocks/>
          </p:cNvCxnSpPr>
          <p:nvPr/>
        </p:nvCxnSpPr>
        <p:spPr>
          <a:xfrm>
            <a:off x="2094358" y="2854629"/>
            <a:ext cx="3200978" cy="223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EC3AE4-5019-4490-AE88-F4E885695A90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541126" y="2295195"/>
            <a:ext cx="14025" cy="358802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28CD0BE-1CD8-46AD-90FC-E252124BBD47}"/>
              </a:ext>
            </a:extLst>
          </p:cNvPr>
          <p:cNvCxnSpPr>
            <a:cxnSpLocks/>
          </p:cNvCxnSpPr>
          <p:nvPr/>
        </p:nvCxnSpPr>
        <p:spPr>
          <a:xfrm>
            <a:off x="9656332" y="2331706"/>
            <a:ext cx="14025" cy="358802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AF5890-4DFB-4073-9FA4-8A2FFCAEF8DF}"/>
              </a:ext>
            </a:extLst>
          </p:cNvPr>
          <p:cNvCxnSpPr>
            <a:cxnSpLocks/>
          </p:cNvCxnSpPr>
          <p:nvPr/>
        </p:nvCxnSpPr>
        <p:spPr>
          <a:xfrm>
            <a:off x="5821731" y="4106109"/>
            <a:ext cx="36390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Diagonal Corners Rounded 41">
            <a:extLst>
              <a:ext uri="{FF2B5EF4-FFF2-40B4-BE49-F238E27FC236}">
                <a16:creationId xmlns:a16="http://schemas.microsoft.com/office/drawing/2014/main" id="{F93090D3-6135-461D-AEF7-0178956A2BEF}"/>
              </a:ext>
            </a:extLst>
          </p:cNvPr>
          <p:cNvSpPr/>
          <p:nvPr/>
        </p:nvSpPr>
        <p:spPr bwMode="ltGray">
          <a:xfrm>
            <a:off x="4925700" y="3047671"/>
            <a:ext cx="1408796" cy="898198"/>
          </a:xfrm>
          <a:prstGeom prst="round2Diag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b="0" dirty="0"/>
              <a:t>List of operations</a:t>
            </a:r>
          </a:p>
        </p:txBody>
      </p:sp>
      <p:sp>
        <p:nvSpPr>
          <p:cNvPr id="43" name="Rectangle: Diagonal Corners Rounded 42">
            <a:extLst>
              <a:ext uri="{FF2B5EF4-FFF2-40B4-BE49-F238E27FC236}">
                <a16:creationId xmlns:a16="http://schemas.microsoft.com/office/drawing/2014/main" id="{0E1AE1DB-4444-4FF1-8C77-A40A46D9E89C}"/>
              </a:ext>
            </a:extLst>
          </p:cNvPr>
          <p:cNvSpPr/>
          <p:nvPr/>
        </p:nvSpPr>
        <p:spPr bwMode="ltGray">
          <a:xfrm>
            <a:off x="8660171" y="4266350"/>
            <a:ext cx="1992322" cy="798814"/>
          </a:xfrm>
          <a:prstGeom prst="round2Diag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0" dirty="0"/>
              <a:t>Sends Data To APIM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6CAA455-3AD3-4D78-AB2E-26FC837CA9D5}"/>
              </a:ext>
            </a:extLst>
          </p:cNvPr>
          <p:cNvCxnSpPr>
            <a:cxnSpLocks/>
          </p:cNvCxnSpPr>
          <p:nvPr/>
        </p:nvCxnSpPr>
        <p:spPr>
          <a:xfrm flipH="1">
            <a:off x="5630098" y="5398129"/>
            <a:ext cx="38306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81DD4C2-DD17-483A-830C-7C3A3A341FFA}"/>
              </a:ext>
            </a:extLst>
          </p:cNvPr>
          <p:cNvSpPr txBox="1"/>
          <p:nvPr/>
        </p:nvSpPr>
        <p:spPr>
          <a:xfrm>
            <a:off x="6934979" y="5102293"/>
            <a:ext cx="192749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Response of one operation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074C17-0621-48FB-87D1-37DA9B166E08}"/>
              </a:ext>
            </a:extLst>
          </p:cNvPr>
          <p:cNvSpPr txBox="1"/>
          <p:nvPr/>
        </p:nvSpPr>
        <p:spPr>
          <a:xfrm>
            <a:off x="6677497" y="3859887"/>
            <a:ext cx="192749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Upload one operation Request</a:t>
            </a:r>
          </a:p>
        </p:txBody>
      </p:sp>
      <p:sp>
        <p:nvSpPr>
          <p:cNvPr id="57" name="Arrow: Curved Left 56">
            <a:extLst>
              <a:ext uri="{FF2B5EF4-FFF2-40B4-BE49-F238E27FC236}">
                <a16:creationId xmlns:a16="http://schemas.microsoft.com/office/drawing/2014/main" id="{54F1AADA-AC2C-40E1-9586-694D0D498CC6}"/>
              </a:ext>
            </a:extLst>
          </p:cNvPr>
          <p:cNvSpPr/>
          <p:nvPr/>
        </p:nvSpPr>
        <p:spPr bwMode="ltGray">
          <a:xfrm rot="10800000">
            <a:off x="3650614" y="3950406"/>
            <a:ext cx="1455693" cy="1578062"/>
          </a:xfrm>
          <a:prstGeom prst="curvedLeftArrow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42753A1-76B3-43D7-827A-86BE6FEEA63B}"/>
              </a:ext>
            </a:extLst>
          </p:cNvPr>
          <p:cNvCxnSpPr/>
          <p:nvPr/>
        </p:nvCxnSpPr>
        <p:spPr>
          <a:xfrm flipH="1">
            <a:off x="1656271" y="5883215"/>
            <a:ext cx="36390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5D4AFC0-3817-40FC-B7E8-60E5E59B97AA}"/>
              </a:ext>
            </a:extLst>
          </p:cNvPr>
          <p:cNvSpPr txBox="1"/>
          <p:nvPr/>
        </p:nvSpPr>
        <p:spPr>
          <a:xfrm>
            <a:off x="2334956" y="5636993"/>
            <a:ext cx="19274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Final Result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E9ED58-A748-4BA0-92BC-E89F7CC7E88F}"/>
              </a:ext>
            </a:extLst>
          </p:cNvPr>
          <p:cNvSpPr txBox="1"/>
          <p:nvPr/>
        </p:nvSpPr>
        <p:spPr>
          <a:xfrm>
            <a:off x="2668477" y="4246994"/>
            <a:ext cx="128210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Repeat async  till all operations completed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F8F7AC-28F7-4072-96E4-5F0858DC0A6D}"/>
              </a:ext>
            </a:extLst>
          </p:cNvPr>
          <p:cNvSpPr txBox="1"/>
          <p:nvPr/>
        </p:nvSpPr>
        <p:spPr>
          <a:xfrm>
            <a:off x="2663348" y="2630763"/>
            <a:ext cx="13326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Upload one or more Files</a:t>
            </a:r>
          </a:p>
        </p:txBody>
      </p:sp>
    </p:spTree>
    <p:extLst>
      <p:ext uri="{BB962C8B-B14F-4D97-AF65-F5344CB8AC3E}">
        <p14:creationId xmlns:p14="http://schemas.microsoft.com/office/powerpoint/2010/main" val="193510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94A003-193B-49AF-B737-13652E02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0E0B5-641E-4EAE-AD82-F07A7DFFCC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F6D1E3DF-12D2-4CE4-9252-1BCFC8F72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088" y="6631725"/>
            <a:ext cx="3860800" cy="18288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Confidential. All rights reserved. Analytics Quotient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pic>
        <p:nvPicPr>
          <p:cNvPr id="27" name="Picture 26" descr="Shape&#10;&#10;Description automatically generated with low confidence">
            <a:extLst>
              <a:ext uri="{FF2B5EF4-FFF2-40B4-BE49-F238E27FC236}">
                <a16:creationId xmlns:a16="http://schemas.microsoft.com/office/drawing/2014/main" id="{4EFC3184-C6EE-45A7-82F1-8A7EC72FF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40" y="2255131"/>
            <a:ext cx="1381664" cy="13816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51C958-48EE-4B25-B50C-186CF003FFF4}"/>
              </a:ext>
            </a:extLst>
          </p:cNvPr>
          <p:cNvSpPr/>
          <p:nvPr/>
        </p:nvSpPr>
        <p:spPr bwMode="ltGray">
          <a:xfrm>
            <a:off x="3019245" y="1311215"/>
            <a:ext cx="1454989" cy="5693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0" dirty="0"/>
              <a:t>Operation1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35F255-FD59-4F5D-BE38-4623972A53FC}"/>
              </a:ext>
            </a:extLst>
          </p:cNvPr>
          <p:cNvSpPr/>
          <p:nvPr/>
        </p:nvSpPr>
        <p:spPr bwMode="ltGray">
          <a:xfrm>
            <a:off x="3018731" y="2046539"/>
            <a:ext cx="1454989" cy="5693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0" dirty="0"/>
              <a:t>Operation2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AFB5B7-09E2-4BA3-990A-5F7603845166}"/>
              </a:ext>
            </a:extLst>
          </p:cNvPr>
          <p:cNvSpPr/>
          <p:nvPr/>
        </p:nvSpPr>
        <p:spPr bwMode="ltGray">
          <a:xfrm>
            <a:off x="3018731" y="2931354"/>
            <a:ext cx="1454989" cy="5693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0" dirty="0"/>
              <a:t>Operation3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92F96C-30A3-4935-B6D3-B3D0900B13AD}"/>
              </a:ext>
            </a:extLst>
          </p:cNvPr>
          <p:cNvSpPr/>
          <p:nvPr/>
        </p:nvSpPr>
        <p:spPr bwMode="ltGray">
          <a:xfrm>
            <a:off x="3018731" y="4485735"/>
            <a:ext cx="1454989" cy="5693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0" dirty="0"/>
              <a:t>Operation-n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B13D89-74E3-4001-BE68-D0ADF656DF01}"/>
              </a:ext>
            </a:extLst>
          </p:cNvPr>
          <p:cNvCxnSpPr>
            <a:cxnSpLocks/>
            <a:stCxn id="27" idx="3"/>
            <a:endCxn id="3" idx="1"/>
          </p:cNvCxnSpPr>
          <p:nvPr/>
        </p:nvCxnSpPr>
        <p:spPr>
          <a:xfrm flipV="1">
            <a:off x="1889004" y="1595887"/>
            <a:ext cx="1130241" cy="1350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D6D77F-A8F1-4DED-BCE3-C42F1F38D197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 flipV="1">
            <a:off x="1889004" y="2331211"/>
            <a:ext cx="1129727" cy="614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724085-D321-4C4E-912E-34E356168151}"/>
              </a:ext>
            </a:extLst>
          </p:cNvPr>
          <p:cNvCxnSpPr>
            <a:cxnSpLocks/>
            <a:stCxn id="27" idx="3"/>
            <a:endCxn id="19" idx="1"/>
          </p:cNvCxnSpPr>
          <p:nvPr/>
        </p:nvCxnSpPr>
        <p:spPr>
          <a:xfrm>
            <a:off x="1889004" y="2945963"/>
            <a:ext cx="1129727" cy="2700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73D46B-89A1-4B55-A017-E6C98DA21474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>
            <a:off x="1889004" y="2945963"/>
            <a:ext cx="1129727" cy="18244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85B248C-D672-4704-BB40-B8A919653955}"/>
              </a:ext>
            </a:extLst>
          </p:cNvPr>
          <p:cNvSpPr txBox="1"/>
          <p:nvPr/>
        </p:nvSpPr>
        <p:spPr>
          <a:xfrm>
            <a:off x="507340" y="272533"/>
            <a:ext cx="6840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 err="1">
                <a:latin typeface="+mn-lt"/>
              </a:rPr>
              <a:t>OneTxt</a:t>
            </a:r>
            <a:r>
              <a:rPr lang="en-US" sz="1800" b="1" dirty="0">
                <a:latin typeface="+mn-lt"/>
              </a:rPr>
              <a:t> file can contain 1 or more operations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51210F-EB2D-4E7E-BC4E-B6BD5945FC23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474234" y="1595886"/>
            <a:ext cx="83963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BB5AF22-EDC0-4DCB-8A21-40B13870120E}"/>
              </a:ext>
            </a:extLst>
          </p:cNvPr>
          <p:cNvSpPr/>
          <p:nvPr/>
        </p:nvSpPr>
        <p:spPr bwMode="ltGray">
          <a:xfrm>
            <a:off x="5313873" y="1311215"/>
            <a:ext cx="3709358" cy="2625878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b="0" dirty="0"/>
              <a:t>^^fill_[</a:t>
            </a:r>
            <a:r>
              <a:rPr lang="en-US" sz="1600" b="0" dirty="0" err="1"/>
              <a:t>table_name</a:t>
            </a:r>
            <a:r>
              <a:rPr lang="en-US" sz="1600" b="0" dirty="0"/>
              <a:t>]^^</a:t>
            </a:r>
          </a:p>
          <a:p>
            <a:pPr algn="l"/>
            <a:r>
              <a:rPr lang="en-US" sz="1600" b="0" dirty="0"/>
              <a:t>Scenario||col2||col3||……||</a:t>
            </a:r>
            <a:r>
              <a:rPr lang="en-US" sz="1600" b="0" dirty="0" err="1"/>
              <a:t>coln</a:t>
            </a:r>
            <a:endParaRPr lang="en-US" sz="1600" b="0" dirty="0"/>
          </a:p>
          <a:p>
            <a:pPr algn="l"/>
            <a:r>
              <a:rPr lang="en-US" sz="1600" b="0" dirty="0"/>
              <a:t>@c1val1||c2val1|| c3val1||…..||c3valn</a:t>
            </a:r>
          </a:p>
          <a:p>
            <a:pPr algn="l"/>
            <a:r>
              <a:rPr lang="en-US" sz="1600" b="0" dirty="0"/>
              <a:t>@c1val2||c2val2|| c3val2||…..||c3valn</a:t>
            </a:r>
          </a:p>
          <a:p>
            <a:pPr algn="l"/>
            <a:r>
              <a:rPr lang="en-US" sz="1600" b="0" dirty="0"/>
              <a:t>.</a:t>
            </a:r>
          </a:p>
          <a:p>
            <a:pPr algn="l"/>
            <a:r>
              <a:rPr lang="en-US" sz="1600" b="0" dirty="0"/>
              <a:t>.</a:t>
            </a:r>
          </a:p>
          <a:p>
            <a:pPr algn="l"/>
            <a:r>
              <a:rPr lang="en-US" sz="1600" b="0" dirty="0"/>
              <a:t>.</a:t>
            </a:r>
          </a:p>
          <a:p>
            <a:pPr algn="l"/>
            <a:r>
              <a:rPr lang="en-US" sz="1600" b="0" dirty="0"/>
              <a:t>@cnval1||cnval2||cnval3||……||cnvaln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CFBB11-3BF4-4E08-8E91-D4031DD228D1}"/>
              </a:ext>
            </a:extLst>
          </p:cNvPr>
          <p:cNvCxnSpPr>
            <a:stCxn id="19" idx="2"/>
          </p:cNvCxnSpPr>
          <p:nvPr/>
        </p:nvCxnSpPr>
        <p:spPr>
          <a:xfrm flipH="1">
            <a:off x="3746225" y="3500697"/>
            <a:ext cx="1" cy="110580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Double Brace 51">
            <a:extLst>
              <a:ext uri="{FF2B5EF4-FFF2-40B4-BE49-F238E27FC236}">
                <a16:creationId xmlns:a16="http://schemas.microsoft.com/office/drawing/2014/main" id="{BF349193-1032-48DD-8A7C-7A3735506860}"/>
              </a:ext>
            </a:extLst>
          </p:cNvPr>
          <p:cNvSpPr/>
          <p:nvPr/>
        </p:nvSpPr>
        <p:spPr>
          <a:xfrm>
            <a:off x="0" y="1138687"/>
            <a:ext cx="9644331" cy="4554747"/>
          </a:xfrm>
          <a:prstGeom prst="bracePair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20C102-C392-47FF-AE46-4491F99547D3}"/>
              </a:ext>
            </a:extLst>
          </p:cNvPr>
          <p:cNvSpPr/>
          <p:nvPr/>
        </p:nvSpPr>
        <p:spPr bwMode="ltGray">
          <a:xfrm>
            <a:off x="9644331" y="2206576"/>
            <a:ext cx="2513344" cy="2625878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b="0" dirty="0"/>
              <a:t>##[operation1]##</a:t>
            </a:r>
          </a:p>
          <a:p>
            <a:pPr algn="l"/>
            <a:r>
              <a:rPr lang="en-US" sz="1600" b="0" dirty="0"/>
              <a:t>##[operation2]##</a:t>
            </a:r>
          </a:p>
          <a:p>
            <a:pPr algn="l"/>
            <a:r>
              <a:rPr lang="en-US" sz="1600" b="0" dirty="0"/>
              <a:t>##[operation3]##</a:t>
            </a:r>
          </a:p>
          <a:p>
            <a:pPr algn="l"/>
            <a:r>
              <a:rPr lang="en-US" sz="1600" b="0" dirty="0"/>
              <a:t>.</a:t>
            </a:r>
          </a:p>
          <a:p>
            <a:pPr algn="l"/>
            <a:r>
              <a:rPr lang="en-US" sz="1600" b="0" dirty="0"/>
              <a:t>.</a:t>
            </a:r>
          </a:p>
          <a:p>
            <a:pPr algn="l"/>
            <a:r>
              <a:rPr lang="en-US" sz="1600" b="0" dirty="0"/>
              <a:t>.</a:t>
            </a:r>
            <a:endParaRPr lang="en-US" sz="1600" dirty="0"/>
          </a:p>
          <a:p>
            <a:pPr algn="l"/>
            <a:r>
              <a:rPr lang="en-US" sz="1600" b="0" dirty="0"/>
              <a:t>##[operation-n]##</a:t>
            </a:r>
          </a:p>
        </p:txBody>
      </p:sp>
    </p:spTree>
    <p:extLst>
      <p:ext uri="{BB962C8B-B14F-4D97-AF65-F5344CB8AC3E}">
        <p14:creationId xmlns:p14="http://schemas.microsoft.com/office/powerpoint/2010/main" val="3991212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FD6123-888D-455B-BF5D-260B991B3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801B0C-43F5-49F2-9F21-5A740D56A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0E0B5-641E-4EAE-AD82-F07A7DFFCC8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3C5EA-B3CA-4E8B-8DAD-BC968358A339}"/>
              </a:ext>
            </a:extLst>
          </p:cNvPr>
          <p:cNvSpPr txBox="1"/>
          <p:nvPr/>
        </p:nvSpPr>
        <p:spPr>
          <a:xfrm>
            <a:off x="3785113" y="2889124"/>
            <a:ext cx="6840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+mn-lt"/>
              </a:rPr>
              <a:t>API Endpoints Available in Tool for AJAX call</a:t>
            </a:r>
          </a:p>
        </p:txBody>
      </p:sp>
    </p:spTree>
    <p:extLst>
      <p:ext uri="{BB962C8B-B14F-4D97-AF65-F5344CB8AC3E}">
        <p14:creationId xmlns:p14="http://schemas.microsoft.com/office/powerpoint/2010/main" val="305376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792B19-00A3-4532-9072-95A711C89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A051FE-F357-4C4B-89FA-789D47FEB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0E0B5-641E-4EAE-AD82-F07A7DFFCC85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9E66E6A-B48A-4D66-8004-003A50FD5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11334"/>
              </p:ext>
            </p:extLst>
          </p:nvPr>
        </p:nvGraphicFramePr>
        <p:xfrm>
          <a:off x="703385" y="1952870"/>
          <a:ext cx="11127545" cy="295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2178">
                  <a:extLst>
                    <a:ext uri="{9D8B030D-6E8A-4147-A177-3AD203B41FA5}">
                      <a16:colId xmlns:a16="http://schemas.microsoft.com/office/drawing/2014/main" val="599237102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1422755638"/>
                    </a:ext>
                  </a:extLst>
                </a:gridCol>
                <a:gridCol w="2321170">
                  <a:extLst>
                    <a:ext uri="{9D8B030D-6E8A-4147-A177-3AD203B41FA5}">
                      <a16:colId xmlns:a16="http://schemas.microsoft.com/office/drawing/2014/main" val="2133816606"/>
                    </a:ext>
                  </a:extLst>
                </a:gridCol>
                <a:gridCol w="1924851">
                  <a:extLst>
                    <a:ext uri="{9D8B030D-6E8A-4147-A177-3AD203B41FA5}">
                      <a16:colId xmlns:a16="http://schemas.microsoft.com/office/drawing/2014/main" val="2604728241"/>
                    </a:ext>
                  </a:extLst>
                </a:gridCol>
                <a:gridCol w="2464269">
                  <a:extLst>
                    <a:ext uri="{9D8B030D-6E8A-4147-A177-3AD203B41FA5}">
                      <a16:colId xmlns:a16="http://schemas.microsoft.com/office/drawing/2014/main" val="1241903214"/>
                    </a:ext>
                  </a:extLst>
                </a:gridCol>
              </a:tblGrid>
              <a:tr h="757700">
                <a:tc>
                  <a:txBody>
                    <a:bodyPr/>
                    <a:lstStyle/>
                    <a:p>
                      <a:r>
                        <a:rPr lang="en-US" dirty="0"/>
                        <a:t>End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Authentication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Parameter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789234"/>
                  </a:ext>
                </a:extLst>
              </a:tr>
              <a:tr h="474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https://papauploaduat.aqinsights.com/Account/GetUserDetails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 the User Details needs to shown on webapp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4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https://papauploaduat.aqinsights.com/Account/IsAuthenticated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if user is Authenticated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8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https://papauploaduat.aqinsights.com/upload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Upload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269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70BC647-D816-4F89-AEB2-B8081BFDDA37}"/>
              </a:ext>
            </a:extLst>
          </p:cNvPr>
          <p:cNvSpPr txBox="1"/>
          <p:nvPr/>
        </p:nvSpPr>
        <p:spPr>
          <a:xfrm>
            <a:off x="1185142" y="737427"/>
            <a:ext cx="6840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+mn-lt"/>
              </a:rPr>
              <a:t>Exposed End Points For XHR request</a:t>
            </a:r>
          </a:p>
        </p:txBody>
      </p:sp>
    </p:spTree>
    <p:extLst>
      <p:ext uri="{BB962C8B-B14F-4D97-AF65-F5344CB8AC3E}">
        <p14:creationId xmlns:p14="http://schemas.microsoft.com/office/powerpoint/2010/main" val="58029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06762E-9D8C-4ADC-88AB-CE3D5D25B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44829-E301-4678-96DD-33BF17DAC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0E0B5-641E-4EAE-AD82-F07A7DFFCC8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265F1-FA59-4153-9F0C-5F2DC066CD57}"/>
              </a:ext>
            </a:extLst>
          </p:cNvPr>
          <p:cNvSpPr txBox="1"/>
          <p:nvPr/>
        </p:nvSpPr>
        <p:spPr>
          <a:xfrm>
            <a:off x="1181955" y="1165832"/>
            <a:ext cx="8116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https://papauploaduat.aqinsights.com/Account/GetUserDetails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77ED2-AA25-4F0B-93A2-364F503A57AF}"/>
              </a:ext>
            </a:extLst>
          </p:cNvPr>
          <p:cNvSpPr txBox="1"/>
          <p:nvPr/>
        </p:nvSpPr>
        <p:spPr>
          <a:xfrm>
            <a:off x="2307102" y="2700997"/>
            <a:ext cx="669622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GET /Account/</a:t>
            </a:r>
            <a:r>
              <a:rPr lang="en-US" sz="1600" dirty="0" err="1"/>
              <a:t>GetUserDetails</a:t>
            </a:r>
            <a:r>
              <a:rPr lang="en-US" sz="1600" dirty="0"/>
              <a:t> HTTP/1.1</a:t>
            </a:r>
          </a:p>
          <a:p>
            <a:r>
              <a:rPr lang="en-US" sz="1600" dirty="0"/>
              <a:t>Host: papauploaduat.aqinsights.com</a:t>
            </a:r>
          </a:p>
          <a:p>
            <a:r>
              <a:rPr lang="en-US" sz="1600" dirty="0"/>
              <a:t>Cache-Control: no-cache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7F229-8F0C-442C-B272-FBF543CC6F44}"/>
              </a:ext>
            </a:extLst>
          </p:cNvPr>
          <p:cNvSpPr txBox="1"/>
          <p:nvPr/>
        </p:nvSpPr>
        <p:spPr>
          <a:xfrm>
            <a:off x="1181956" y="2077120"/>
            <a:ext cx="6843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 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D3946-4F1C-4BDE-ACBD-FC44FF068002}"/>
              </a:ext>
            </a:extLst>
          </p:cNvPr>
          <p:cNvSpPr txBox="1"/>
          <p:nvPr/>
        </p:nvSpPr>
        <p:spPr>
          <a:xfrm>
            <a:off x="1181956" y="3727072"/>
            <a:ext cx="6843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 Response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272B4B0-B7C7-44B9-90BD-8E8B24DB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285" y="4298134"/>
            <a:ext cx="7664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{"</a:t>
            </a:r>
            <a:r>
              <a:rPr lang="en-US" altLang="en-US" dirty="0" err="1"/>
              <a:t>name":"Kumar</a:t>
            </a:r>
            <a:r>
              <a:rPr lang="en-US" altLang="en-US" dirty="0"/>
              <a:t>, Rahul (ANBAN)","</a:t>
            </a:r>
            <a:r>
              <a:rPr lang="en-US" altLang="en-US" dirty="0" err="1"/>
              <a:t>emailId</a:t>
            </a:r>
            <a:r>
              <a:rPr lang="en-US" altLang="en-US" dirty="0"/>
              <a:t>":null} </a:t>
            </a:r>
          </a:p>
        </p:txBody>
      </p:sp>
    </p:spTree>
    <p:extLst>
      <p:ext uri="{BB962C8B-B14F-4D97-AF65-F5344CB8AC3E}">
        <p14:creationId xmlns:p14="http://schemas.microsoft.com/office/powerpoint/2010/main" val="29270184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CKSLIDES" val="6.1"/>
  <p:tag name="VERSIONID" val="711"/>
  <p:tag name="EXCLUDEHIDDENSLIDES" val="False"/>
  <p:tag name="NUMBEROFPAGES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" val="7.1"/>
  <p:tag name="VERSIONNUMBER" val="7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FOOTER"/>
  <p:tag name="LOGO_POSITION" val="FOOTER"/>
  <p:tag name="LOGO_ORDER" val="1"/>
  <p:tag name="TEMPLATEVERSION" val="7.1"/>
  <p:tag name="VERSIONNUMBER" val="7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HEADER"/>
  <p:tag name="LOGO_POSITION" val="HEAD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HEADER"/>
  <p:tag name="LOGO_POSITION" val="HEAD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HEADER"/>
  <p:tag name="LOGO_POSITION" val="HEAD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HEADER"/>
  <p:tag name="LOGO_POSITION" val="HEAD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" val="7.1"/>
  <p:tag name="VERSIONNUMBER" val="7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FOOTER"/>
  <p:tag name="LOGO_POSITION" val="FOOTER"/>
  <p:tag name="LOGO_ORDER" val="1"/>
  <p:tag name="TEMPLATEVERSION" val="7.1"/>
  <p:tag name="VERSIONNUMBER" val="711"/>
</p:tagLst>
</file>

<file path=ppt/theme/theme1.xml><?xml version="1.0" encoding="utf-8"?>
<a:theme xmlns:a="http://schemas.openxmlformats.org/drawingml/2006/main" name="Kantar template master">
  <a:themeElements>
    <a:clrScheme name="Kantar colour theme">
      <a:dk1>
        <a:srgbClr val="333333"/>
      </a:dk1>
      <a:lt1>
        <a:srgbClr val="FFFFFF"/>
      </a:lt1>
      <a:dk2>
        <a:srgbClr val="0060FF"/>
      </a:dk2>
      <a:lt2>
        <a:srgbClr val="802AB7"/>
      </a:lt2>
      <a:accent1>
        <a:srgbClr val="AEAE9F"/>
      </a:accent1>
      <a:accent2>
        <a:srgbClr val="00E5BA"/>
      </a:accent2>
      <a:accent3>
        <a:srgbClr val="00B600"/>
      </a:accent3>
      <a:accent4>
        <a:srgbClr val="FEDB00"/>
      </a:accent4>
      <a:accent5>
        <a:srgbClr val="FF5000"/>
      </a:accent5>
      <a:accent6>
        <a:srgbClr val="FA0028"/>
      </a:accent6>
      <a:hlink>
        <a:srgbClr val="0060FF"/>
      </a:hlink>
      <a:folHlink>
        <a:srgbClr val="802AB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94F64FA6-D845-4A53-8DC8-BAD38E3B909D}" vid="{0D7E2A5D-B599-4075-862E-1E389FDC9942}"/>
    </a:ext>
  </a:extLst>
</a:theme>
</file>

<file path=ppt/theme/theme2.xml><?xml version="1.0" encoding="utf-8"?>
<a:theme xmlns:a="http://schemas.openxmlformats.org/drawingml/2006/main" name="Content slides - no sub heading">
  <a:themeElements>
    <a:clrScheme name="Kantar colour theme">
      <a:dk1>
        <a:srgbClr val="333333"/>
      </a:dk1>
      <a:lt1>
        <a:srgbClr val="FFFFFF"/>
      </a:lt1>
      <a:dk2>
        <a:srgbClr val="0060FF"/>
      </a:dk2>
      <a:lt2>
        <a:srgbClr val="802AB7"/>
      </a:lt2>
      <a:accent1>
        <a:srgbClr val="AEAE9F"/>
      </a:accent1>
      <a:accent2>
        <a:srgbClr val="00E5BA"/>
      </a:accent2>
      <a:accent3>
        <a:srgbClr val="00B600"/>
      </a:accent3>
      <a:accent4>
        <a:srgbClr val="FEDB00"/>
      </a:accent4>
      <a:accent5>
        <a:srgbClr val="FF5000"/>
      </a:accent5>
      <a:accent6>
        <a:srgbClr val="FA0028"/>
      </a:accent6>
      <a:hlink>
        <a:srgbClr val="0060FF"/>
      </a:hlink>
      <a:folHlink>
        <a:srgbClr val="802AB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rgbClr val="71717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94F64FA6-D845-4A53-8DC8-BAD38E3B909D}" vid="{737B2CE8-FF85-4553-ADAD-964935662D2A}"/>
    </a:ext>
  </a:extLst>
</a:theme>
</file>

<file path=ppt/theme/theme3.xml><?xml version="1.0" encoding="utf-8"?>
<a:theme xmlns:a="http://schemas.openxmlformats.org/drawingml/2006/main" name="Technical">
  <a:themeElements>
    <a:clrScheme name="Kantar colour theme">
      <a:dk1>
        <a:srgbClr val="333333"/>
      </a:dk1>
      <a:lt1>
        <a:srgbClr val="FFFFFF"/>
      </a:lt1>
      <a:dk2>
        <a:srgbClr val="0060FF"/>
      </a:dk2>
      <a:lt2>
        <a:srgbClr val="802AB7"/>
      </a:lt2>
      <a:accent1>
        <a:srgbClr val="AEAE9F"/>
      </a:accent1>
      <a:accent2>
        <a:srgbClr val="00E5BA"/>
      </a:accent2>
      <a:accent3>
        <a:srgbClr val="00B600"/>
      </a:accent3>
      <a:accent4>
        <a:srgbClr val="FEDB00"/>
      </a:accent4>
      <a:accent5>
        <a:srgbClr val="FF5000"/>
      </a:accent5>
      <a:accent6>
        <a:srgbClr val="FA0028"/>
      </a:accent6>
      <a:hlink>
        <a:srgbClr val="0060FF"/>
      </a:hlink>
      <a:folHlink>
        <a:srgbClr val="802AB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rgbClr val="71717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94F64FA6-D845-4A53-8DC8-BAD38E3B909D}" vid="{E5B6D092-ED8D-414A-9E4C-B112446B325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278C9160AD2408B590194F15DBC22" ma:contentTypeVersion="9" ma:contentTypeDescription="Create a new document." ma:contentTypeScope="" ma:versionID="09c2a4b0508b627c0c149fad733da5c6">
  <xsd:schema xmlns:xsd="http://www.w3.org/2001/XMLSchema" xmlns:xs="http://www.w3.org/2001/XMLSchema" xmlns:p="http://schemas.microsoft.com/office/2006/metadata/properties" xmlns:ns2="349d2e48-d219-423f-a60f-a81395996a24" xmlns:ns3="151f8561-6f96-4f27-8d07-5866307680bb" targetNamespace="http://schemas.microsoft.com/office/2006/metadata/properties" ma:root="true" ma:fieldsID="64704655ee80b2c7907e5f3b989bd232" ns2:_="" ns3:_="">
    <xsd:import namespace="349d2e48-d219-423f-a60f-a81395996a24"/>
    <xsd:import namespace="151f8561-6f96-4f27-8d07-5866307680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d2e48-d219-423f-a60f-a81395996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1f8561-6f96-4f27-8d07-5866307680b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193883-9DEF-4394-A746-8B0504B231C0}">
  <ds:schemaRefs>
    <ds:schemaRef ds:uri="151f8561-6f96-4f27-8d07-5866307680bb"/>
    <ds:schemaRef ds:uri="349d2e48-d219-423f-a60f-a81395996a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C375B81-FBF5-4924-A5E0-F0376D8E7D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70B92A-BA2B-4BCB-B5C9-BBBE953642B7}">
  <ds:schemaRefs>
    <ds:schemaRef ds:uri="151f8561-6f96-4f27-8d07-5866307680bb"/>
    <ds:schemaRef ds:uri="349d2e48-d219-423f-a60f-a81395996a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Kantar presentation template 16x9</Template>
  <TotalTime>144</TotalTime>
  <Words>451</Words>
  <Application>Microsoft Office PowerPoint</Application>
  <PresentationFormat>Widescreen</PresentationFormat>
  <Paragraphs>115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Kantar template master</vt:lpstr>
      <vt:lpstr>Content slides - no sub heading</vt:lpstr>
      <vt:lpstr>Technical</vt:lpstr>
      <vt:lpstr>Taking Price &amp; Package Architect into Cloud (PaPA)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Taking Price &amp; Package Architect into Cloud (PaPA)</dc:title>
  <dc:subject>Sub-heading</dc:subject>
  <dc:creator>Srividhya Petchimuthu</dc:creator>
  <cp:keywords>Project reference</cp:keywords>
  <dc:description>Date</dc:description>
  <cp:lastModifiedBy>Rahul Kumar</cp:lastModifiedBy>
  <cp:revision>11</cp:revision>
  <cp:lastPrinted>2017-03-24T13:40:26Z</cp:lastPrinted>
  <dcterms:created xsi:type="dcterms:W3CDTF">2020-12-14T14:09:12Z</dcterms:created>
  <dcterms:modified xsi:type="dcterms:W3CDTF">2021-01-13T11:34:30Z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0x010100681278C9160AD2408B590194F15DBC22</vt:lpwstr>
  </property>
</Properties>
</file>