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4"/>
  </p:custDataLst>
  <p:defaultTextStyle>
    <a:defPPr algn="l" rtl="0" eaLnBrk="1" hangingPunct="1">
      <a:defRPr kumimoji="0" sz="2400" smtId="4294967295">
        <a:solidFill>
          <a:schemeClr val="bg1"/>
        </a:solidFill>
      </a:defRPr>
    </a:defPPr>
    <a:lvl1pPr marL="0" indent="0" algn="l" defTabSz="457200" rtl="0" eaLnBrk="1" fontAlgn="base" hangingPunct="1">
      <a:lnSpc>
        <a:spcPct val="116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  <a:ea typeface="HG Mincho Light J" charset="0"/>
      </a:defRPr>
    </a:lvl1pPr>
    <a:lvl2pPr marL="4572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2pPr>
    <a:lvl3pPr marL="9144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3pPr>
    <a:lvl4pPr marL="13716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4pPr>
    <a:lvl5pPr marL="18288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0" y="0"/>
      </p:cViewPr>
    </p:cSldViewPr>
  </p:slideViewPr>
  <p:notesViewPr>
    <p:cSldViewPr>
      <p:cViewPr varScale="1">
        <p:scale>
          <a:sx n="59" d="100"/>
          <a:sy n="59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19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tags" Target="../tags/tag16.xml" /><Relationship Id="rId3" Type="http://schemas.openxmlformats.org/officeDocument/2006/relationships/tags" Target="../tags/tag17.xml" /><Relationship Id="rId4" Type="http://schemas.openxmlformats.org/officeDocument/2006/relationships/tags" Target="../tags/tag18.xml" /><Relationship Id="rId5" Type="http://schemas.openxmlformats.org/officeDocument/2006/relationships/tags" Target="../tags/tag19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tags" Target="../tags/tag27.xml" /><Relationship Id="rId5" Type="http://schemas.openxmlformats.org/officeDocument/2006/relationships/tags" Target="../tags/tag28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tags" Target="../tags/tag83.xml" /><Relationship Id="rId5" Type="http://schemas.openxmlformats.org/officeDocument/2006/relationships/tags" Target="../tags/tag84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tags" Target="../tags/tag90.xml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tags" Target="../tags/tag93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tags" Target="../tags/tag110.xml" /><Relationship Id="rId5" Type="http://schemas.openxmlformats.org/officeDocument/2006/relationships/tags" Target="../tags/tag11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tags" Target="../tags/tag117.x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tags" Target="../tags/tag120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9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1025" name=""/>
          <p:cNvSpPr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/>
          <a:lstStyle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  <a:r>
              <a:t>Click to edit the title text format</a:t>
            </a:r>
          </a:p>
        </p:txBody>
      </p:sp>
      <p:sp>
        <p:nvSpPr>
          <p:cNvPr id="1026" name=""/>
          <p:cNvSpPr/>
          <p:nvPr>
            <p:ph type="body" idx="1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/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  <a:p>
            <a:pPr lvl="4"/>
            <a:r>
              <a:t>Eighth Outline Level</a:t>
            </a:r>
          </a:p>
          <a:p>
            <a:pPr lvl="4"/>
            <a:r>
              <a:t>Ninth Outline Level</a:t>
            </a:r>
          </a:p>
        </p:txBody>
      </p:sp>
      <p:sp>
        <p:nvSpPr>
          <p:cNvPr id="1027" name=""/>
          <p:cNvSpPr/>
          <p:nvPr>
            <p:ph type="ftr"/>
          </p:nvPr>
        </p:nvSpPr>
        <p:spPr>
          <a:xfrm>
            <a:off x="762000" y="6248400"/>
            <a:ext cx="52562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1028" name=""/>
          <p:cNvSpPr/>
          <p:nvPr>
            <p:ph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014BD58-A975-4A06-B130-A4F78FDC9332}" type="slidenum">
              <a:rPr lang="en-GB" sz="1400" smtId="4294967295">
                <a:ea typeface="Luxi Sans" charset="0"/>
              </a:rPr>
              <a:t>*</a:t>
            </a:fld>
            <a:endParaRPr lang="en-GB" sz="1400" smtId="4294967295">
              <a:ea typeface="Luxi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2pPr>
      <a:lvl3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3pPr>
      <a:lvl4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4pPr>
      <a:lvl5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5pPr>
    </p:titleStyle>
    <p:bodyStyle>
      <a:lvl1pPr marL="341312" indent="-341312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32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741362" indent="-284162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8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»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5pPr>
    </p:bodyStyle>
    <p:otherStyle>
      <a:lvl1pPr marL="0" indent="0" algn="l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4572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2pPr>
      <a:lvl3pPr marL="9144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3pPr>
      <a:lvl4pPr marL="13716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4pPr>
      <a:lvl5pPr marL="18288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11.xml" /><Relationship Id="rId4" Type="http://schemas.openxmlformats.org/officeDocument/2006/relationships/tags" Target="../tags/tag12.xml" /><Relationship Id="rId5" Type="http://schemas.openxmlformats.org/officeDocument/2006/relationships/tags" Target="../tags/tag13.xml" /><Relationship Id="rId6" Type="http://schemas.openxmlformats.org/officeDocument/2006/relationships/tags" Target="../tags/tag14.xml" /><Relationship Id="rId7" Type="http://schemas.openxmlformats.org/officeDocument/2006/relationships/tags" Target="../tags/tag1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Relationship Id="rId7" Type="http://schemas.openxmlformats.org/officeDocument/2006/relationships/tags" Target="../tags/tag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tags" Target="../tags/tag50.xml" /><Relationship Id="rId7" Type="http://schemas.openxmlformats.org/officeDocument/2006/relationships/tags" Target="../tags/tag5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tags" Target="../tags/tag58.xml" /><Relationship Id="rId6" Type="http://schemas.openxmlformats.org/officeDocument/2006/relationships/tags" Target="../tags/tag59.xml" /><Relationship Id="rId7" Type="http://schemas.openxmlformats.org/officeDocument/2006/relationships/tags" Target="../tags/tag6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tags" Target="../tags/tag78.xml" /><Relationship Id="rId6" Type="http://schemas.openxmlformats.org/officeDocument/2006/relationships/tags" Target="../tags/tag79.xml" /><Relationship Id="rId7" Type="http://schemas.openxmlformats.org/officeDocument/2006/relationships/tags" Target="../tags/tag8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ags" Target="../tags/tag88.xml" /><Relationship Id="rId7" Type="http://schemas.openxmlformats.org/officeDocument/2006/relationships/tags" Target="../tags/tag8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tags" Target="../tags/tag9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tags" Target="../tags/tag123.xml" /><Relationship Id="rId6" Type="http://schemas.openxmlformats.org/officeDocument/2006/relationships/tags" Target="../tags/tag124.xml" /><Relationship Id="rId7" Type="http://schemas.openxmlformats.org/officeDocument/2006/relationships/tags" Target="../tags/tag12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tags" Target="../tags/tag133.xml" /><Relationship Id="rId7" Type="http://schemas.openxmlformats.org/officeDocument/2006/relationships/tags" Target="../tags/tag13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Relationship Id="rId7" Type="http://schemas.openxmlformats.org/officeDocument/2006/relationships/tags" Target="../tags/tag15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tags" Target="../tags/tag17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tags" Target="../tags/tag177.xml" /><Relationship Id="rId6" Type="http://schemas.openxmlformats.org/officeDocument/2006/relationships/tags" Target="../tags/tag178.xml" /><Relationship Id="rId7" Type="http://schemas.openxmlformats.org/officeDocument/2006/relationships/tags" Target="../tags/tag17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tags" Target="../tags/tag18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3" name=""/>
          <p:cNvSpPr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>
                <a:solidFill>
                  <a:srgbClr val="000000"/>
                </a:solidFill>
              </a:rPr>
              <a:t>The JavaScript Language </a:t>
            </a:r>
            <a:endParaRPr lang="en-GB" smtId="4294967295">
              <a:solidFill>
                <a:srgbClr val="000000"/>
              </a:solidFill>
            </a:endParaRPr>
          </a:p>
        </p:txBody>
      </p:sp>
      <p:sp>
        <p:nvSpPr>
          <p:cNvPr id="3074" name=""/>
          <p:cNvSpPr/>
          <p:nvPr>
            <p:ph type="subTitle" idx="1"/>
          </p:nvPr>
        </p:nvSpPr>
        <p:spPr>
          <a:xfrm>
            <a:off x="1371600" y="3930650"/>
            <a:ext cx="6400800" cy="17541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4572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141D149-FA33-4F9D-BE24-851D4E624173}" type="slidenum">
              <a:rPr lang="en-GB" sz="1400" smtId="4294967295">
                <a:ea typeface="Luxi Sans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Functions</a:t>
            </a:r>
            <a:endParaRPr lang="en-GB" smtId="4294967295"/>
          </a:p>
        </p:txBody>
      </p:sp>
      <p:sp>
        <p:nvSpPr>
          <p:cNvPr id="1229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keyword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n-GB" smtId="4294967295"/>
              <a:t> is used to define a function (subroutine):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 add(x,y) {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return(x+y);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No type is specified for arguments!</a:t>
            </a:r>
            <a:endParaRPr lang="en-GB" smtId="4294967295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AAAE05A-D3DD-44C8-B292-AFFFE1ED853B}" type="slidenum">
              <a:rPr lang="en-GB" sz="1400" smtId="4294967295">
                <a:ea typeface="Luxi Sans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331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Quiz: What is the value of:</a:t>
            </a:r>
            <a:endParaRPr lang="en-GB" smtId="4294967295"/>
          </a:p>
        </p:txBody>
      </p:sp>
      <p:sp>
        <p:nvSpPr>
          <p:cNvPr id="1331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4495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add(“3”,”4”)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add(“Hi”,”Dave”)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add(3,”Hi”)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add(“2.13blah”,3.14)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"/>
          <p:cNvSpPr/>
          <p:nvPr>
            <p:custDataLst>
              <p:tags r:id="rId6"/>
            </p:custDataLst>
          </p:nvPr>
        </p:nvSpPr>
        <p:spPr>
          <a:xfrm>
            <a:off x="5257800" y="1981200"/>
            <a:ext cx="3352800" cy="35814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HiDave”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3Hi”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2.13blah3.14”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3B156FD-BD30-48EA-BA44-F4014E4C04EF}" type="slidenum">
              <a:rPr lang="en-GB" sz="1400" smtId="4294967295">
                <a:ea typeface="Luxi Sans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433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program to make sure</a:t>
            </a:r>
            <a:endParaRPr lang="en-GB" smtId="4294967295"/>
          </a:p>
        </p:txBody>
      </p:sp>
      <p:sp>
        <p:nvSpPr>
          <p:cNvPr id="1433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447800"/>
            <a:ext cx="7772400" cy="43624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&lt;SCRIPT&gt;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function add(x,y) {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 </a:t>
            </a:r>
            <a:r>
              <a:rPr lang="en-GB" sz="1800" b="1" smtId="4294967295">
                <a:latin typeface="Courier New" pitchFamily="49" charset="0"/>
              </a:rPr>
              <a:t>return(x+y);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}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document.write("add(3,4) is " + add(3,4)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document.write("add(\"3\",\"4\") is " + add("3","4")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document.write("add(\"Hi\",\"Dave\") is " + add("Hi","Dave")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document.write("add(3,\"Hi\") is " + add(3,"Hi")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document.write("add(\"2.13blah\",3.14) is " + add("2.13blah",3.14));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&lt;/SCRIPT&gt;</a:t>
            </a:r>
            <a:endParaRPr lang="en-GB" sz="1800" b="1" smtId="4294967295">
              <a:latin typeface="Courier New" pitchFamily="49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B7C3D4F-EC9E-4596-8296-690A8359552D}" type="slidenum">
              <a:rPr lang="en-GB" sz="1400" smtId="4294967295">
                <a:ea typeface="Luxi Sans" charset="0"/>
              </a:rPr>
              <a:t>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536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2651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Recursion is supported</a:t>
            </a:r>
            <a:endParaRPr lang="en-GB" smtId="4294967295"/>
          </a:p>
        </p:txBody>
      </p:sp>
      <p:sp>
        <p:nvSpPr>
          <p:cNvPr id="1536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factorial(x)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use &lt;= 0 instead of &lt; 0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to avoid problems with neg numbers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if (x&lt;=0)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return(1);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else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 x * factorial(x-1));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document.write("&lt;H3&gt;11! = " + factorial(11) + "&lt;/H3&gt;");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2B23F3A-01D3-456C-80A8-AB87F9CF8303}" type="slidenum">
              <a:rPr lang="en-GB" sz="1400" smtId="4294967295">
                <a:ea typeface="Luxi Sans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638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Objects</a:t>
            </a:r>
            <a:endParaRPr lang="en-GB" smtId="4294967295"/>
          </a:p>
        </p:txBody>
      </p:sp>
      <p:sp>
        <p:nvSpPr>
          <p:cNvPr id="1638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 have attributes and methods.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pre-defined objects and object types.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objects follows the syntax of C++/Java: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objectname.attributename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objectname.methodname()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9296069-F5F3-4252-8A36-0A4FDA722468}" type="slidenum">
              <a:rPr lang="en-GB" sz="1400" smtId="4294967295">
                <a:ea typeface="Luxi Sans" charset="0"/>
              </a:rPr>
              <a:t>14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740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1741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3084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attributes of the current document are available via the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</a:t>
            </a:r>
            <a:r>
              <a:rPr lang="en-GB" smtId="4294967295"/>
              <a:t> object: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Title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Referrer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URL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Images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Forms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Links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Colors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B8FE775-2EF2-4A51-A45E-F080066E77D7}" type="slidenum">
              <a:rPr lang="en-GB" sz="1400" smtId="4294967295">
                <a:ea typeface="Luxi Sans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843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1843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document.write()</a:t>
            </a:r>
            <a:r>
              <a:rPr lang="en-GB" smtId="4294967295"/>
              <a:t>  like a print statement – the output goes into the HTML document.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document.writeln()</a:t>
            </a:r>
            <a:r>
              <a:rPr lang="en-GB" smtId="4294967295"/>
              <a:t>  adds a newline after printing.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document.write("My title is" + document.title);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20EEDF3-443E-429E-8424-9A3CB31DFA68}" type="slidenum">
              <a:rPr lang="en-GB" sz="1400" smtId="4294967295">
                <a:ea typeface="Luxi Sans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945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Example</a:t>
            </a:r>
            <a:endParaRPr lang="en-GB" smtId="4294967295"/>
          </a:p>
        </p:txBody>
      </p:sp>
      <p:sp>
        <p:nvSpPr>
          <p:cNvPr id="1945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&lt;TITLE&gt;JavaScript is Javalicious&lt;/TITLE&gt;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&lt;BODY&gt;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&lt;H3&gt;I am a web page and here is my name:&lt;/H3&gt;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document.write(document.title);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&lt;HR&gt;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F33D5AD-B1C0-4502-AB67-A2E5FAC3295F}" type="slidenum">
              <a:rPr lang="en-GB" sz="1400" smtId="4294967295">
                <a:ea typeface="Luxi Sans" charset="0"/>
              </a:rPr>
              <a:t>17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048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048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browser. Read-only!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Attributes include: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appName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appVersion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platform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0483" name=""/>
          <p:cNvSpPr/>
          <p:nvPr>
            <p:custDataLst>
              <p:tags r:id="rId6"/>
            </p:custDataLst>
          </p:nvPr>
        </p:nvSpPr>
        <p:spPr>
          <a:xfrm rot="20160000">
            <a:off x="4191000" y="2895600"/>
            <a:ext cx="4953000" cy="18002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often used to determine what kind of browser is being used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(Netscape vs. IE)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</p:txBody>
      </p:sp>
      <p:cxnSp>
        <p:nvCxnSpPr>
          <p:cNvPr id="20484" name=""/>
          <p:cNvCxnSpPr/>
          <p:nvPr>
            <p:custDataLst>
              <p:tags r:id="rId7"/>
            </p:custDataLst>
          </p:nvPr>
        </p:nvCxnSpPr>
        <p:spPr>
          <a:xfrm flipH="1" flipV="1">
            <a:off x="2894012" y="3960812"/>
            <a:ext cx="1222375" cy="155575"/>
          </a:xfrm>
          <a:prstGeom prst="line">
            <a:avLst/>
          </a:prstGeom>
          <a:noFill/>
          <a:ln w="57240">
            <a:solidFill>
              <a:srgbClr val="808080"/>
            </a:solidFill>
            <a:miter lim="800000"/>
            <a:tailEnd type="triangle" w="med" len="med"/>
          </a:ln>
        </p:spPr>
      </p:cxnSp>
      <p:sp>
        <p:nvSpPr>
          <p:cNvPr id="20485" name="Footer Placeholder 3"/>
          <p:cNvSpPr>
            <a:spLocks noGrp="1"/>
          </p:cNvSpPr>
          <p:nvPr>
            <p:ph type="ftr" sz="quarter" idx="2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3"/>
            <p:custDataLst>
              <p:tags r:id="rId9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5200370-1807-4350-9C88-F96F0ED5C8AD}" type="slidenum">
              <a:rPr lang="en-GB" sz="1400" smtId="4294967295">
                <a:ea typeface="Luxi Sans" charset="0"/>
              </a:rPr>
              <a:t>18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150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Example</a:t>
            </a:r>
            <a:endParaRPr lang="en-GB" smtId="4294967295"/>
          </a:p>
        </p:txBody>
      </p:sp>
      <p:sp>
        <p:nvSpPr>
          <p:cNvPr id="2150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if (navigator.appName ==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</a:t>
            </a:r>
            <a:r>
              <a:rPr lang="en-GB" sz="2400" b="1" smtId="4294967295">
                <a:latin typeface="Courier New" pitchFamily="49" charset="0"/>
              </a:rPr>
              <a:t>"Microsoft Internet Explorer")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  </a:t>
            </a:r>
            <a:r>
              <a:rPr lang="en-GB" sz="2400" b="1" smtId="4294967295">
                <a:latin typeface="Courier New" pitchFamily="49" charset="0"/>
              </a:rPr>
              <a:t>document.writeln("&lt;H1&gt;This page requires Netscape!&lt;/H1&gt;");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6B37CEB-92B2-4018-B641-ACA65202FA74}" type="slidenum">
              <a:rPr lang="en-GB" sz="1400" smtId="4294967295">
                <a:ea typeface="Luxi Sans" charset="0"/>
              </a:rPr>
              <a:t>19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Language Elements</a:t>
            </a:r>
            <a:endParaRPr lang="en-GB" smtId="4294967295"/>
          </a:p>
        </p:txBody>
      </p:sp>
      <p:sp>
        <p:nvSpPr>
          <p:cNvPr id="4098" name=""/>
          <p:cNvSpPr/>
          <p:nvPr>
            <p:ph type="body" idx="1"/>
          </p:nvPr>
        </p:nvSpPr>
        <p:spPr>
          <a:xfrm>
            <a:off x="2895600" y="1905000"/>
            <a:ext cx="44196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Variables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Literals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Operators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Control Structures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Functions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8F54EFD-C884-4B0C-A4A8-ECE3CAC5DB43}" type="slidenum">
              <a:rPr lang="en-GB" sz="1400" smtId="4294967295">
                <a:ea typeface="Luxi Sans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252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253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There are possible many objects of type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, the predefined object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to, and control of, a number of properties including position and size.</a:t>
            </a:r>
            <a:endParaRPr lang="en-GB" smtId="4294967295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2C0B4C2-B9AE-49C4-8099-9E58BD298B11}" type="slidenum">
              <a:rPr lang="en-GB" sz="1400" smtId="4294967295">
                <a:ea typeface="Luxi Sans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355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attributes</a:t>
            </a:r>
            <a:endParaRPr lang="en-GB" smtId="4294967295"/>
          </a:p>
        </p:txBody>
      </p:sp>
      <p:sp>
        <p:nvSpPr>
          <p:cNvPr id="2355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2667000" y="1981200"/>
            <a:ext cx="57912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 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name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status</a:t>
            </a:r>
            <a:r>
              <a:rPr lang="en-GB" smtId="4294967295"/>
              <a:t>   the status line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parent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479BA99-40DB-4144-B1ED-5E463045015A}" type="slidenum">
              <a:rPr lang="en-GB" sz="1400" smtId="4294967295">
                <a:ea typeface="Luxi Sans" charset="0"/>
              </a:rPr>
              <a:t>21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457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</a:t>
            </a:r>
            <a:r>
              <a:rPr lang="en-GB" b="1" smtId="4294967295">
                <a:latin typeface="Courier New" pitchFamily="49" charset="0"/>
              </a:rPr>
              <a:t> window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2457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371600" y="1905000"/>
            <a:ext cx="6400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alert()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close()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prompt()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moveTo()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moveBy()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open()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scroll()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scrollTo()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resizeBy()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resizeTo()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FCDE39A-8855-4756-AD72-6687594FF502}" type="slidenum">
              <a:rPr lang="en-GB" sz="1400" smtId="4294967295">
                <a:ea typeface="Luxi Sans" charset="0"/>
              </a:rPr>
              <a:t>22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560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560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 mathematical functions and constants.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Constants: </a:t>
            </a:r>
            <a:r>
              <a:rPr lang="en-GB" b="1" smtId="4294967295">
                <a:latin typeface="Courier New" pitchFamily="49" charset="0"/>
              </a:rPr>
              <a:t>Math.PI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Math.abs(), Math.sin(), Math.log(), Math.max(), Math.pow(), Math.random(), Math.sqrt(), …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63475F3-BC39-46E0-9BBB-1353A270A6FB}" type="slidenum">
              <a:rPr lang="en-GB" sz="1400" smtId="4294967295">
                <a:ea typeface="Luxi Sans" charset="0"/>
              </a:rPr>
              <a:t>23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662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09600" y="3413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 in use</a:t>
            </a:r>
            <a:endParaRPr lang="en-GB" smtId="4294967295"/>
          </a:p>
        </p:txBody>
      </p:sp>
      <p:sp>
        <p:nvSpPr>
          <p:cNvPr id="2662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// returns an integer between 1 and 6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roll()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var x = Math.random();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convert to range [0,6.0)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x = x * 6; 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add 1 and convert to int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return parseInt(1+x 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document.writeln("Roll is “ + roll() 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42F0A78-D8FA-4D42-B747-C90D0F6B161A}" type="slidenum">
              <a:rPr lang="en-GB" sz="1400" smtId="4294967295">
                <a:ea typeface="Luxi Sans" charset="0"/>
              </a:rPr>
              <a:t>24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764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Objects</a:t>
            </a:r>
            <a:endParaRPr lang="en-GB" smtId="4294967295"/>
          </a:p>
        </p:txBody>
      </p:sp>
      <p:sp>
        <p:nvSpPr>
          <p:cNvPr id="2765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supported as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length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 include: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concat join pop push reverse sort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8E3AF4C-B67A-456D-81D1-129C9141843C}" type="slidenum">
              <a:rPr lang="en-GB" sz="1400" smtId="4294967295">
                <a:ea typeface="Luxi Sans" charset="0"/>
              </a:rPr>
              <a:t>25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867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 similarity to C++</a:t>
            </a:r>
            <a:endParaRPr lang="en-GB" smtId="4294967295"/>
          </a:p>
        </p:txBody>
      </p:sp>
      <p:sp>
        <p:nvSpPr>
          <p:cNvPr id="2867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indexes start at 0.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Syntax for accessing an element is the same: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a[3]++;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blah[i] = i*72;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5B80B20-B8CA-48F6-ADAE-8B9739D299D1}" type="slidenum">
              <a:rPr lang="en-GB" sz="1400" smtId="4294967295">
                <a:ea typeface="Luxi Sans" charset="0"/>
              </a:rPr>
              <a:t>26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969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New Stuff (different than C++)</a:t>
            </a:r>
            <a:endParaRPr lang="en-GB" smtId="4294967295"/>
          </a:p>
        </p:txBody>
      </p:sp>
      <p:sp>
        <p:nvSpPr>
          <p:cNvPr id="2969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grow dynamically – just add new elements at the end.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have </a:t>
            </a:r>
            <a:r>
              <a:rPr lang="en-GB" i="1" smtId="4294967295"/>
              <a:t>holes</a:t>
            </a:r>
            <a:r>
              <a:rPr lang="en-GB" smtId="4294967295"/>
              <a:t>, elements that have no value.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elements can be anything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numbers, strings, or arrays!</a:t>
            </a:r>
            <a:endParaRPr lang="en-GB" smtId="4294967295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E30AE94-957D-4369-9E64-6E18C6DB583A}" type="slidenum">
              <a:rPr lang="en-GB" sz="1400" smtId="4294967295">
                <a:ea typeface="Luxi Sans" charset="0"/>
              </a:rPr>
              <a:t>27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072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Creating Array Objects</a:t>
            </a:r>
            <a:endParaRPr lang="en-GB" smtId="4294967295"/>
          </a:p>
        </p:txBody>
      </p:sp>
      <p:sp>
        <p:nvSpPr>
          <p:cNvPr id="3072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6037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</a:t>
            </a:r>
            <a:r>
              <a:rPr lang="en-GB" b="1" smtId="4294967295">
                <a:latin typeface="Courier New" pitchFamily="49" charset="0"/>
              </a:rPr>
              <a:t>new</a:t>
            </a:r>
            <a:r>
              <a:rPr lang="en-GB" smtId="4294967295"/>
              <a:t> operator and a size: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new Array(10);</a:t>
            </a:r>
            <a:endParaRPr lang="en-GB" sz="3200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new operator and an initial set of element values: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y = new Array(18,”hi”,22);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Assignment of an </a:t>
            </a:r>
            <a:r>
              <a:rPr lang="en-GB" i="1" smtId="4294967295"/>
              <a:t>array literal</a:t>
            </a:r>
            <a:endParaRPr lang="en-GB" i="1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[1,0,2];</a:t>
            </a:r>
            <a:endParaRPr lang="en-GB" sz="3200" b="1" smtId="4294967295"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3200" b="1" smtId="4294967295">
              <a:latin typeface="Courier New" pitchFamily="49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16C2C0C-E432-4515-BDE6-7B2DBFAEDCF9}" type="slidenum">
              <a:rPr lang="en-GB" sz="1400" smtId="4294967295">
                <a:ea typeface="Luxi Sans" charset="0"/>
              </a:rPr>
              <a:t>28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174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 and Loops</a:t>
            </a:r>
            <a:endParaRPr lang="en-GB" smtId="4294967295"/>
          </a:p>
        </p:txBody>
      </p:sp>
      <p:sp>
        <p:nvSpPr>
          <p:cNvPr id="3174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2560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var a = new Array(4);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(i=0;i&lt;a.length;i++)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a[i]=i;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(j in a)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document.writeln(j);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029E3C5D-1416-410E-8611-BF113123EEA1}" type="slidenum">
              <a:rPr lang="en-GB" sz="1400" smtId="4294967295">
                <a:ea typeface="Luxi Sans" charset="0"/>
              </a:rPr>
              <a:t>29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Variables</a:t>
            </a:r>
            <a:endParaRPr lang="en-GB" smtId="4294967295"/>
          </a:p>
        </p:txBody>
      </p:sp>
      <p:sp>
        <p:nvSpPr>
          <p:cNvPr id="512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Untyped!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declared with var keyword: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var foo;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 created automatically by assigning a value: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foo=1;    blah="Hi Dave";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5D4B8C2-E12A-4846-A1B1-D029CDCD6143}" type="slidenum">
              <a:rPr lang="en-GB" sz="1400" smtId="4294967295">
                <a:ea typeface="Luxi Sans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276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Another Example</a:t>
            </a:r>
            <a:endParaRPr lang="en-GB" smtId="4294967295"/>
          </a:p>
        </p:txBody>
      </p:sp>
      <p:sp>
        <p:nvSpPr>
          <p:cNvPr id="3277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colors = [ “blue”,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green”,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yellow];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x = window.prompt(“enter a number”);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window.bgColor = colors[x];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57D9A39-E4B0-47B0-B330-5CF0D7417A89}" type="slidenum">
              <a:rPr lang="en-GB" sz="1400" smtId="4294967295">
                <a:ea typeface="Luxi Sans" charset="0"/>
              </a:rPr>
              <a:t>30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379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</a:t>
            </a:r>
            <a:endParaRPr lang="en-GB" smtId="4294967295"/>
          </a:p>
        </p:txBody>
      </p:sp>
      <p:sp>
        <p:nvSpPr>
          <p:cNvPr id="3379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Javascript does not support 2-dimensional arrays (as part of the language).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BUT – each array element can be an array.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Resulting syntax looks like C++!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F1A1F77-C61E-48D1-B65A-8049DEE6EF16}" type="slidenum">
              <a:rPr lang="en-GB" sz="1400" smtId="4294967295">
                <a:ea typeface="Luxi Sans" charset="0"/>
              </a:rPr>
              <a:t>31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481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 Example</a:t>
            </a:r>
            <a:endParaRPr lang="en-GB" smtId="4294967295"/>
          </a:p>
        </p:txBody>
      </p:sp>
      <p:sp>
        <p:nvSpPr>
          <p:cNvPr id="3481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143000" y="1905000"/>
            <a:ext cx="68580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board = [ [1,2,3],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[4,5,6],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[7,8,9] 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for (i=0;i&lt;3;i++)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</a:t>
            </a:r>
            <a:r>
              <a:rPr lang="en-GB" b="1" smtId="4294967295">
                <a:latin typeface="Courier New" pitchFamily="49" charset="0"/>
              </a:rPr>
              <a:t>for (j=0;j&lt;3;j++)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</a:t>
            </a:r>
            <a:r>
              <a:rPr lang="en-GB" b="1" smtId="4294967295">
                <a:latin typeface="Courier New" pitchFamily="49" charset="0"/>
              </a:rPr>
              <a:t>board[i][j]++;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74D7CBC-6E34-46BB-BAD4-B86120928C00}" type="slidenum">
              <a:rPr lang="en-GB" sz="1400" smtId="4294967295">
                <a:ea typeface="Luxi Sans" charset="0"/>
              </a:rPr>
              <a:t>32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Variables (cont.)</a:t>
            </a:r>
            <a:endParaRPr lang="en-GB" smtId="4294967295"/>
          </a:p>
        </p:txBody>
      </p:sp>
      <p:sp>
        <p:nvSpPr>
          <p:cNvPr id="6146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to declare a variable results in a </a:t>
            </a:r>
            <a:r>
              <a:rPr lang="en-GB" i="1" smtId="4294967295"/>
              <a:t>local</a:t>
            </a:r>
            <a:r>
              <a:rPr lang="en-GB" smtId="4294967295"/>
              <a:t> variable (inside a function).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If you don't use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– the variable is a global variable.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467834D3-36ED-415F-9458-92578CFEB85A}" type="slidenum">
              <a:rPr lang="en-GB" sz="1400" smtId="4294967295">
                <a:ea typeface="Luxi Sans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Literals</a:t>
            </a:r>
            <a:endParaRPr lang="en-GB" smtId="4294967295"/>
          </a:p>
        </p:txBody>
      </p:sp>
      <p:sp>
        <p:nvSpPr>
          <p:cNvPr id="717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typical bunch: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17   123.45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Strings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"Hello Dave"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Boolean: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true   false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Arrays: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[1,"Hi Dave",17.234]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"/>
          <p:cNvSpPr/>
          <p:nvPr/>
        </p:nvSpPr>
        <p:spPr>
          <a:xfrm>
            <a:off x="2670175" y="5307012"/>
            <a:ext cx="3619500" cy="460375"/>
          </a:xfrm>
          <a:prstGeom prst="rect">
            <a:avLst/>
          </a:prstGeom>
          <a:noFill/>
          <a:ln>
            <a:noFill/>
            <a:round/>
          </a:ln>
        </p:spPr>
        <p:txBody>
          <a:bodyPr wrap="non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buClr>
                <a:srgbClr val="919191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mtId="4294967295">
                <a:solidFill>
                  <a:srgbClr val="919191"/>
                </a:solidFill>
                <a:latin typeface="Arial" pitchFamily="32" charset="0"/>
              </a:rPr>
              <a:t>Arrays can hold anything!</a:t>
            </a:r>
            <a:endParaRPr lang="en-GB" smtId="4294967295">
              <a:solidFill>
                <a:srgbClr val="919191"/>
              </a:solidFill>
              <a:latin typeface="Arial" pitchFamily="32" charset="0"/>
            </a:endParaRPr>
          </a:p>
        </p:txBody>
      </p:sp>
      <p:cxnSp>
        <p:nvCxnSpPr>
          <p:cNvPr id="7172" name=""/>
          <p:cNvCxnSpPr/>
          <p:nvPr/>
        </p:nvCxnSpPr>
        <p:spPr>
          <a:xfrm flipV="1">
            <a:off x="3962400" y="4695825"/>
            <a:ext cx="228600" cy="612775"/>
          </a:xfrm>
          <a:prstGeom prst="line">
            <a:avLst/>
          </a:prstGeom>
          <a:noFill/>
          <a:ln w="38160">
            <a:solidFill>
              <a:srgbClr val="919191"/>
            </a:solidFill>
            <a:miter lim="800000"/>
            <a:tailEnd type="triangle" w="med" len="med"/>
          </a:ln>
        </p:spPr>
      </p:cxnSp>
      <p:sp>
        <p:nvSpPr>
          <p:cNvPr id="717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DFFDCE6-782C-472F-8671-BB0924436052}" type="slidenum">
              <a:rPr lang="en-GB" sz="1400" smtId="4294967295">
                <a:ea typeface="Luxi Sans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</a:t>
            </a:r>
            <a:endParaRPr lang="en-GB" smtId="4294967295"/>
          </a:p>
        </p:txBody>
      </p:sp>
      <p:sp>
        <p:nvSpPr>
          <p:cNvPr id="8194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We will look at Arrays in more detail a bit later.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actually Javascript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only thing special in the language to support arrays is the syntax for literals…</a:t>
            </a:r>
            <a:endParaRPr lang="en-GB" smtId="4294967295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9810470-E975-4595-9C47-B3CF224A7E26}" type="slidenum">
              <a:rPr lang="en-GB" sz="1400" smtId="4294967295">
                <a:ea typeface="Luxi Sans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Operators</a:t>
            </a:r>
            <a:endParaRPr lang="en-GB" smtId="4294967295"/>
          </a:p>
        </p:txBody>
      </p:sp>
      <p:sp>
        <p:nvSpPr>
          <p:cNvPr id="9218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Arithmetic, comparison, assignment, bitwise, boolean (pretty much just like C++).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+ - * / % ++ -- == != &gt; &lt;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&amp;&amp; || ! &amp; | &lt;&lt; &gt;&gt;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FA3A71A2-E29A-4E95-9722-86AC5600279C}" type="slidenum">
              <a:rPr lang="en-GB" sz="1400" smtId="4294967295">
                <a:ea typeface="Luxi Sans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Different than C++</a:t>
            </a:r>
            <a:endParaRPr lang="en-GB" smtId="4294967295"/>
          </a:p>
        </p:txBody>
      </p:sp>
      <p:sp>
        <p:nvSpPr>
          <p:cNvPr id="1024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is used for addition (if both operands are numbers)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-or-</a:t>
            </a:r>
            <a:endParaRPr lang="en-GB" smtId="4294967295"/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means string concatenation (if either one of the operands is not a number)</a:t>
            </a:r>
            <a:endParaRPr lang="en-GB" smtId="4294967295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A9635C1-2F21-43E4-B722-9038BA960E86}" type="slidenum">
              <a:rPr lang="en-GB" sz="1400" smtId="4294967295">
                <a:ea typeface="Luxi Sans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"/>
          <p:cNvSpPr/>
          <p:nvPr>
            <p:ph type="title"/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Control Structures</a:t>
            </a:r>
            <a:endParaRPr lang="en-GB" smtId="4294967295"/>
          </a:p>
        </p:txBody>
      </p:sp>
      <p:sp>
        <p:nvSpPr>
          <p:cNvPr id="11266" name=""/>
          <p:cNvSpPr/>
          <p:nvPr>
            <p:ph type="body" idx="1"/>
          </p:nvPr>
        </p:nvSpPr>
        <p:spPr>
          <a:xfrm>
            <a:off x="685800" y="1524000"/>
            <a:ext cx="7772400" cy="43783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Again – pretty much just like C: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if  if-else  ?: switch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 while do-while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And a few not in C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(var in object)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with (object)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E179D2E-4287-408E-9C7F-4C9197980321}" type="slidenum">
              <a:rPr lang="en-GB" sz="1400" smtId="4294967295">
                <a:ea typeface="Luxi Sans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05"/>
</p:tagLst>
</file>

<file path=ppt/tags/tag107.xml><?xml version="1.0" encoding="utf-8"?>
<p:tagLst xmlns:p="http://schemas.openxmlformats.org/presentationml/2006/main">
  <p:tag name="AS_UNIQUEID" val="106"/>
</p:tagLst>
</file>

<file path=ppt/tags/tag108.xml><?xml version="1.0" encoding="utf-8"?>
<p:tagLst xmlns:p="http://schemas.openxmlformats.org/presentationml/2006/main">
  <p:tag name="AS_UNIQUEID" val="107"/>
</p:tagLst>
</file>

<file path=ppt/tags/tag109.xml><?xml version="1.0" encoding="utf-8"?>
<p:tagLst xmlns:p="http://schemas.openxmlformats.org/presentationml/2006/main">
  <p:tag name="AS_UNIQUEID" val="108"/>
</p:tagLst>
</file>

<file path=ppt/tags/tag11.xml><?xml version="1.0" encoding="utf-8"?>
<p:tagLst xmlns:p="http://schemas.openxmlformats.org/presentationml/2006/main">
  <p:tag name="AS_UNIQUEID" val="10"/>
</p:tagLst>
</file>

<file path=ppt/tags/tag110.xml><?xml version="1.0" encoding="utf-8"?>
<p:tagLst xmlns:p="http://schemas.openxmlformats.org/presentationml/2006/main">
  <p:tag name="AS_UNIQUEID" val="109"/>
</p:tagLst>
</file>

<file path=ppt/tags/tag111.xml><?xml version="1.0" encoding="utf-8"?>
<p:tagLst xmlns:p="http://schemas.openxmlformats.org/presentationml/2006/main">
  <p:tag name="AS_UNIQUEID" val="110"/>
</p:tagLst>
</file>

<file path=ppt/tags/tag112.xml><?xml version="1.0" encoding="utf-8"?>
<p:tagLst xmlns:p="http://schemas.openxmlformats.org/presentationml/2006/main">
  <p:tag name="AS_UNIQUEID" val="111"/>
</p:tagLst>
</file>

<file path=ppt/tags/tag113.xml><?xml version="1.0" encoding="utf-8"?>
<p:tagLst xmlns:p="http://schemas.openxmlformats.org/presentationml/2006/main">
  <p:tag name="AS_UNIQUEID" val="112"/>
</p:tagLst>
</file>

<file path=ppt/tags/tag114.xml><?xml version="1.0" encoding="utf-8"?>
<p:tagLst xmlns:p="http://schemas.openxmlformats.org/presentationml/2006/main">
  <p:tag name="AS_UNIQUEID" val="113"/>
</p:tagLst>
</file>

<file path=ppt/tags/tag115.xml><?xml version="1.0" encoding="utf-8"?>
<p:tagLst xmlns:p="http://schemas.openxmlformats.org/presentationml/2006/main">
  <p:tag name="AS_UNIQUEID" val="114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26"/>
</p:tagLst>
</file>

<file path=ppt/tags/tag128.xml><?xml version="1.0" encoding="utf-8"?>
<p:tagLst xmlns:p="http://schemas.openxmlformats.org/presentationml/2006/main">
  <p:tag name="AS_UNIQUEID" val="127"/>
</p:tagLst>
</file>

<file path=ppt/tags/tag129.xml><?xml version="1.0" encoding="utf-8"?>
<p:tagLst xmlns:p="http://schemas.openxmlformats.org/presentationml/2006/main">
  <p:tag name="AS_UNIQUEID" val="128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29"/>
</p:tagLst>
</file>

<file path=ppt/tags/tag131.xml><?xml version="1.0" encoding="utf-8"?>
<p:tagLst xmlns:p="http://schemas.openxmlformats.org/presentationml/2006/main">
  <p:tag name="AS_UNIQUEID" val="130"/>
</p:tagLst>
</file>

<file path=ppt/tags/tag132.xml><?xml version="1.0" encoding="utf-8"?>
<p:tagLst xmlns:p="http://schemas.openxmlformats.org/presentationml/2006/main">
  <p:tag name="AS_UNIQUEID" val="131"/>
</p:tagLst>
</file>

<file path=ppt/tags/tag133.xml><?xml version="1.0" encoding="utf-8"?>
<p:tagLst xmlns:p="http://schemas.openxmlformats.org/presentationml/2006/main">
  <p:tag name="AS_UNIQUEID" val="132"/>
</p:tagLst>
</file>

<file path=ppt/tags/tag134.xml><?xml version="1.0" encoding="utf-8"?>
<p:tagLst xmlns:p="http://schemas.openxmlformats.org/presentationml/2006/main">
  <p:tag name="AS_UNIQUEID" val="133"/>
</p:tagLst>
</file>

<file path=ppt/tags/tag135.xml><?xml version="1.0" encoding="utf-8"?>
<p:tagLst xmlns:p="http://schemas.openxmlformats.org/presentationml/2006/main">
  <p:tag name="AS_UNIQUEID" val="134"/>
</p:tagLst>
</file>

<file path=ppt/tags/tag136.xml><?xml version="1.0" encoding="utf-8"?>
<p:tagLst xmlns:p="http://schemas.openxmlformats.org/presentationml/2006/main">
  <p:tag name="AS_UNIQUEID" val="135"/>
</p:tagLst>
</file>

<file path=ppt/tags/tag137.xml><?xml version="1.0" encoding="utf-8"?>
<p:tagLst xmlns:p="http://schemas.openxmlformats.org/presentationml/2006/main">
  <p:tag name="AS_UNIQUEID" val="136"/>
</p:tagLst>
</file>

<file path=ppt/tags/tag138.xml><?xml version="1.0" encoding="utf-8"?>
<p:tagLst xmlns:p="http://schemas.openxmlformats.org/presentationml/2006/main">
  <p:tag name="AS_UNIQUEID" val="137"/>
</p:tagLst>
</file>

<file path=ppt/tags/tag139.xml><?xml version="1.0" encoding="utf-8"?>
<p:tagLst xmlns:p="http://schemas.openxmlformats.org/presentationml/2006/main">
  <p:tag name="AS_UNIQUEID" val="138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9"/>
</p:tagLst>
</file>

<file path=ppt/tags/tag141.xml><?xml version="1.0" encoding="utf-8"?>
<p:tagLst xmlns:p="http://schemas.openxmlformats.org/presentationml/2006/main">
  <p:tag name="AS_UNIQUEID" val="140"/>
</p:tagLst>
</file>

<file path=ppt/tags/tag142.xml><?xml version="1.0" encoding="utf-8"?>
<p:tagLst xmlns:p="http://schemas.openxmlformats.org/presentationml/2006/main">
  <p:tag name="AS_UNIQUEID" val="141"/>
</p:tagLst>
</file>

<file path=ppt/tags/tag143.xml><?xml version="1.0" encoding="utf-8"?>
<p:tagLst xmlns:p="http://schemas.openxmlformats.org/presentationml/2006/main">
  <p:tag name="AS_UNIQUEID" val="142"/>
</p:tagLst>
</file>

<file path=ppt/tags/tag144.xml><?xml version="1.0" encoding="utf-8"?>
<p:tagLst xmlns:p="http://schemas.openxmlformats.org/presentationml/2006/main">
  <p:tag name="AS_UNIQUEID" val="143"/>
</p:tagLst>
</file>

<file path=ppt/tags/tag145.xml><?xml version="1.0" encoding="utf-8"?>
<p:tagLst xmlns:p="http://schemas.openxmlformats.org/presentationml/2006/main">
  <p:tag name="AS_UNIQUEID" val="144"/>
</p:tagLst>
</file>

<file path=ppt/tags/tag146.xml><?xml version="1.0" encoding="utf-8"?>
<p:tagLst xmlns:p="http://schemas.openxmlformats.org/presentationml/2006/main">
  <p:tag name="AS_UNIQUEID" val="145"/>
</p:tagLst>
</file>

<file path=ppt/tags/tag147.xml><?xml version="1.0" encoding="utf-8"?>
<p:tagLst xmlns:p="http://schemas.openxmlformats.org/presentationml/2006/main">
  <p:tag name="AS_UNIQUEID" val="146"/>
</p:tagLst>
</file>

<file path=ppt/tags/tag148.xml><?xml version="1.0" encoding="utf-8"?>
<p:tagLst xmlns:p="http://schemas.openxmlformats.org/presentationml/2006/main">
  <p:tag name="AS_UNIQUEID" val="147"/>
</p:tagLst>
</file>

<file path=ppt/tags/tag149.xml><?xml version="1.0" encoding="utf-8"?>
<p:tagLst xmlns:p="http://schemas.openxmlformats.org/presentationml/2006/main">
  <p:tag name="AS_UNIQUEID" val="148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49"/>
</p:tagLst>
</file>

<file path=ppt/tags/tag151.xml><?xml version="1.0" encoding="utf-8"?>
<p:tagLst xmlns:p="http://schemas.openxmlformats.org/presentationml/2006/main">
  <p:tag name="AS_UNIQUEID" val="150"/>
</p:tagLst>
</file>

<file path=ppt/tags/tag152.xml><?xml version="1.0" encoding="utf-8"?>
<p:tagLst xmlns:p="http://schemas.openxmlformats.org/presentationml/2006/main">
  <p:tag name="AS_UNIQUEID" val="151"/>
</p:tagLst>
</file>

<file path=ppt/tags/tag153.xml><?xml version="1.0" encoding="utf-8"?>
<p:tagLst xmlns:p="http://schemas.openxmlformats.org/presentationml/2006/main">
  <p:tag name="AS_UNIQUEID" val="152"/>
</p:tagLst>
</file>

<file path=ppt/tags/tag154.xml><?xml version="1.0" encoding="utf-8"?>
<p:tagLst xmlns:p="http://schemas.openxmlformats.org/presentationml/2006/main">
  <p:tag name="AS_UNIQUEID" val="153"/>
</p:tagLst>
</file>

<file path=ppt/tags/tag155.xml><?xml version="1.0" encoding="utf-8"?>
<p:tagLst xmlns:p="http://schemas.openxmlformats.org/presentationml/2006/main">
  <p:tag name="AS_UNIQUEID" val="154"/>
</p:tagLst>
</file>

<file path=ppt/tags/tag156.xml><?xml version="1.0" encoding="utf-8"?>
<p:tagLst xmlns:p="http://schemas.openxmlformats.org/presentationml/2006/main">
  <p:tag name="AS_UNIQUEID" val="155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58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59"/>
</p:tagLst>
</file>

<file path=ppt/tags/tag161.xml><?xml version="1.0" encoding="utf-8"?>
<p:tagLst xmlns:p="http://schemas.openxmlformats.org/presentationml/2006/main">
  <p:tag name="AS_UNIQUEID" val="160"/>
</p:tagLst>
</file>

<file path=ppt/tags/tag162.xml><?xml version="1.0" encoding="utf-8"?>
<p:tagLst xmlns:p="http://schemas.openxmlformats.org/presentationml/2006/main">
  <p:tag name="AS_UNIQUEID" val="161"/>
</p:tagLst>
</file>

<file path=ppt/tags/tag163.xml><?xml version="1.0" encoding="utf-8"?>
<p:tagLst xmlns:p="http://schemas.openxmlformats.org/presentationml/2006/main">
  <p:tag name="AS_UNIQUEID" val="162"/>
</p:tagLst>
</file>

<file path=ppt/tags/tag164.xml><?xml version="1.0" encoding="utf-8"?>
<p:tagLst xmlns:p="http://schemas.openxmlformats.org/presentationml/2006/main">
  <p:tag name="AS_UNIQUEID" val="163"/>
</p:tagLst>
</file>

<file path=ppt/tags/tag165.xml><?xml version="1.0" encoding="utf-8"?>
<p:tagLst xmlns:p="http://schemas.openxmlformats.org/presentationml/2006/main">
  <p:tag name="AS_UNIQUEID" val="164"/>
</p:tagLst>
</file>

<file path=ppt/tags/tag166.xml><?xml version="1.0" encoding="utf-8"?>
<p:tagLst xmlns:p="http://schemas.openxmlformats.org/presentationml/2006/main">
  <p:tag name="AS_UNIQUEID" val="165"/>
</p:tagLst>
</file>

<file path=ppt/tags/tag167.xml><?xml version="1.0" encoding="utf-8"?>
<p:tagLst xmlns:p="http://schemas.openxmlformats.org/presentationml/2006/main">
  <p:tag name="AS_UNIQUEID" val="166"/>
</p:tagLst>
</file>

<file path=ppt/tags/tag168.xml><?xml version="1.0" encoding="utf-8"?>
<p:tagLst xmlns:p="http://schemas.openxmlformats.org/presentationml/2006/main">
  <p:tag name="AS_UNIQUEID" val="167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79"/>
</p:tagLst>
</file>

<file path=ppt/tags/tag181.xml><?xml version="1.0" encoding="utf-8"?>
<p:tagLst xmlns:p="http://schemas.openxmlformats.org/presentationml/2006/main">
  <p:tag name="AS_UNIQUEID" val="180"/>
</p:tagLst>
</file>

<file path=ppt/tags/tag182.xml><?xml version="1.0" encoding="utf-8"?>
<p:tagLst xmlns:p="http://schemas.openxmlformats.org/presentationml/2006/main">
  <p:tag name="AS_UNIQUEID" val="181"/>
</p:tagLst>
</file>

<file path=ppt/tags/tag183.xml><?xml version="1.0" encoding="utf-8"?>
<p:tagLst xmlns:p="http://schemas.openxmlformats.org/presentationml/2006/main">
  <p:tag name="AS_UNIQUEID" val="182"/>
</p:tagLst>
</file>

<file path=ppt/tags/tag184.xml><?xml version="1.0" encoding="utf-8"?>
<p:tagLst xmlns:p="http://schemas.openxmlformats.org/presentationml/2006/main">
  <p:tag name="AS_UNIQUEID" val="183"/>
</p:tagLst>
</file>

<file path=ppt/tags/tag185.xml><?xml version="1.0" encoding="utf-8"?>
<p:tagLst xmlns:p="http://schemas.openxmlformats.org/presentationml/2006/main">
  <p:tag name="AS_UNIQUEID" val="184"/>
</p:tagLst>
</file>

<file path=ppt/tags/tag186.xml><?xml version="1.0" encoding="utf-8"?>
<p:tagLst xmlns:p="http://schemas.openxmlformats.org/presentationml/2006/main">
  <p:tag name="AS_UNIQUEID" val="185"/>
</p:tagLst>
</file>

<file path=ppt/tags/tag187.xml><?xml version="1.0" encoding="utf-8"?>
<p:tagLst xmlns:p="http://schemas.openxmlformats.org/presentationml/2006/main">
  <p:tag name="AS_UNIQUEID" val="186"/>
</p:tagLst>
</file>

<file path=ppt/tags/tag188.xml><?xml version="1.0" encoding="utf-8"?>
<p:tagLst xmlns:p="http://schemas.openxmlformats.org/presentationml/2006/main">
  <p:tag name="AS_UNIQUEID" val="187"/>
</p:tagLst>
</file>

<file path=ppt/tags/tag189.xml><?xml version="1.0" encoding="utf-8"?>
<p:tagLst xmlns:p="http://schemas.openxmlformats.org/presentationml/2006/main">
  <p:tag name="AS_UNIQUEID" val="188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89"/>
</p:tagLst>
</file>

<file path=ppt/tags/tag191.xml><?xml version="1.0" encoding="utf-8"?>
<p:tagLst xmlns:p="http://schemas.openxmlformats.org/presentationml/2006/main">
  <p:tag name="AS_UNIQUEID" val="190"/>
</p:tagLst>
</file>

<file path=ppt/tags/tag192.xml><?xml version="1.0" encoding="utf-8"?>
<p:tagLst xmlns:p="http://schemas.openxmlformats.org/presentationml/2006/main">
  <p:tag name="AS_UNIQUEID" val="191"/>
</p:tagLst>
</file>

<file path=ppt/tags/tag193.xml><?xml version="1.0" encoding="utf-8"?>
<p:tagLst xmlns:p="http://schemas.openxmlformats.org/presentationml/2006/main">
  <p:tag name="AS_UNIQUEID" val="192"/>
</p:tagLst>
</file>

<file path=ppt/tags/tag194.xml><?xml version="1.0" encoding="utf-8"?>
<p:tagLst xmlns:p="http://schemas.openxmlformats.org/presentationml/2006/main">
  <p:tag name="AS_UNIQUEID" val="193"/>
</p:tagLst>
</file>

<file path=ppt/tags/tag195.xml><?xml version="1.0" encoding="utf-8"?>
<p:tagLst xmlns:p="http://schemas.openxmlformats.org/presentationml/2006/main">
  <p:tag name="AS_UNIQUEID" val="194"/>
</p:tagLst>
</file>

<file path=ppt/tags/tag196.xml><?xml version="1.0" encoding="utf-8"?>
<p:tagLst xmlns:p="http://schemas.openxmlformats.org/presentationml/2006/main">
  <p:tag name="AS_UNIQUEID" val="195"/>
</p:tagLst>
</file>

<file path=ppt/tags/tag197.xml><?xml version="1.0" encoding="utf-8"?>
<p:tagLst xmlns:p="http://schemas.openxmlformats.org/presentationml/2006/main">
  <p:tag name="AS_UNIQUEID" val="196"/>
</p:tagLst>
</file>

<file path=ppt/tags/tag198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4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5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6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7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UNIQUEID" val="85"/>
</p:tagLst>
</file>

<file path=ppt/tags/tag87.xml><?xml version="1.0" encoding="utf-8"?>
<p:tagLst xmlns:p="http://schemas.openxmlformats.org/presentationml/2006/main">
  <p:tag name="AS_UNIQUEID" val="86"/>
</p:tagLst>
</file>

<file path=ppt/tags/tag88.xml><?xml version="1.0" encoding="utf-8"?>
<p:tagLst xmlns:p="http://schemas.openxmlformats.org/presentationml/2006/main">
  <p:tag name="AS_UNIQUEID" val="87"/>
</p:tagLst>
</file>

<file path=ppt/tags/tag89.xml><?xml version="1.0" encoding="utf-8"?>
<p:tagLst xmlns:p="http://schemas.openxmlformats.org/presentationml/2006/main">
  <p:tag name="AS_UNIQUEID" val="88"/>
</p:tagLst>
</file>

<file path=ppt/tags/tag9.xml><?xml version="1.0" encoding="utf-8"?>
<p:tagLst xmlns:p="http://schemas.openxmlformats.org/presentationml/2006/main">
  <p:tag name="AS_UNIQUEID" val="8"/>
</p:tagLst>
</file>

<file path=ppt/tags/tag90.xml><?xml version="1.0" encoding="utf-8"?>
<p:tagLst xmlns:p="http://schemas.openxmlformats.org/presentationml/2006/main">
  <p:tag name="AS_UNIQUEID" val="89"/>
</p:tagLst>
</file>

<file path=ppt/tags/tag91.xml><?xml version="1.0" encoding="utf-8"?>
<p:tagLst xmlns:p="http://schemas.openxmlformats.org/presentationml/2006/main">
  <p:tag name="AS_UNIQUEID" val="90"/>
</p:tagLst>
</file>

<file path=ppt/tags/tag92.xml><?xml version="1.0" encoding="utf-8"?>
<p:tagLst xmlns:p="http://schemas.openxmlformats.org/presentationml/2006/main">
  <p:tag name="AS_UNIQUEID" val="91"/>
</p:tagLst>
</file>

<file path=ppt/tags/tag93.xml><?xml version="1.0" encoding="utf-8"?>
<p:tagLst xmlns:p="http://schemas.openxmlformats.org/presentationml/2006/main">
  <p:tag name="AS_UNIQUEID" val="92"/>
</p:tagLst>
</file>

<file path=ppt/tags/tag94.xml><?xml version="1.0" encoding="utf-8"?>
<p:tagLst xmlns:p="http://schemas.openxmlformats.org/presentationml/2006/main">
  <p:tag name="AS_UNIQUEID" val="93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-2147483648</TotalTime>
  <SharedDoc>0</SharedDoc>
  <Application/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The JavaScript Language </dc:title>
  <dc:creator>Dave Hollinger</dc:creator>
  <cp:lastModifiedBy>Dave Hollinger</cp:lastModifiedBy>
  <cp:revision>0</cp:revision>
  <cp:lastPrinted>1601-01-01T00:00:00.000</cp:lastPrinted>
  <dcterms:created xsi:type="dcterms:W3CDTF">1601-01-01T00:00:00Z</dcterms:created>
  <dcterms:modified xsi:type="dcterms:W3CDTF">1601-01-01T00:00:00Z</dcterms:modified>
</cp:coreProperties>
</file>