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63" r:id="rId3"/>
    <p:sldId id="269" r:id="rId4"/>
    <p:sldId id="257" r:id="rId5"/>
    <p:sldId id="268" r:id="rId6"/>
    <p:sldId id="273" r:id="rId7"/>
    <p:sldId id="271" r:id="rId8"/>
    <p:sldId id="272" r:id="rId9"/>
    <p:sldId id="274" r:id="rId10"/>
    <p:sldId id="275" r:id="rId11"/>
    <p:sldId id="276" r:id="rId12"/>
    <p:sldId id="267" r:id="rId13"/>
    <p:sldId id="282" r:id="rId14"/>
    <p:sldId id="281" r:id="rId15"/>
    <p:sldId id="280" r:id="rId16"/>
    <p:sldId id="283" r:id="rId17"/>
    <p:sldId id="277" r:id="rId18"/>
    <p:sldId id="279" r:id="rId19"/>
    <p:sldId id="278" r:id="rId20"/>
  </p:sldIdLst>
  <p:sldSz cx="9144000" cy="6858000" type="screen4x3"/>
  <p:notesSz cx="6858000" cy="9144000"/>
  <p:custDataLst>
    <p:tags r:id="rId21"/>
  </p:custDataLst>
  <p:defaultTextStyle>
    <a:defPPr algn="l" rtl="0" eaLnBrk="1" hangingPunct="1">
      <a:defRPr kumimoji="0" smtId="4294967295"/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75" d="100"/>
          <a:sy n="75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tags" Target="tags/tag459.xml" /><Relationship Id="rId22" Type="http://schemas.openxmlformats.org/officeDocument/2006/relationships/presProps" Target="presProps.xml" /><Relationship Id="rId23" Type="http://schemas.openxmlformats.org/officeDocument/2006/relationships/viewProps" Target="viewProps.xml" /><Relationship Id="rId24" Type="http://schemas.openxmlformats.org/officeDocument/2006/relationships/theme" Target="theme/theme1.xml" /><Relationship Id="rId25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How </a:t>
            </a:r>
            <a:r>
              <a:t>to </a:t>
            </a:r>
            <a:r>
              <a:t>change fonts</a:t>
            </a:r>
            <a:r>
              <a:t>, </a:t>
            </a:r>
            <a:r>
              <a:t>how </a:t>
            </a:r>
            <a:r>
              <a:t>to </a:t>
            </a:r>
            <a:r>
              <a:t>position simple elements </a:t>
            </a:r>
            <a:r>
              <a:t>on </a:t>
            </a:r>
            <a:r>
              <a:t>the page</a:t>
            </a:r>
            <a:r>
              <a:t>, </a:t>
            </a:r>
            <a:r>
              <a:t>how </a:t>
            </a:r>
            <a:r>
              <a:t>to </a:t>
            </a:r>
            <a:r>
              <a:t>change 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/>
      <p:sp>
        <p:nvSpPr>
          <p:cNvPr id="2069" name=""/>
          <p:cNvSpPr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2070" name="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71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400" smtId="4294967295"/>
          </a:p>
        </p:txBody>
      </p:sp>
      <p:sp>
        <p:nvSpPr>
          <p:cNvPr id="2072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400" smtId="4294967295"/>
          </a:p>
        </p:txBody>
      </p:sp>
      <p:sp>
        <p:nvSpPr>
          <p:cNvPr id="2073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640A2FF6-22B4-4A0B-8152-5604002CA412}" type="slidenum">
              <a:rPr sz="1400" smtId="4294967295"/>
              <a:t>*</a:t>
            </a:fld>
            <a:endParaRPr sz="1400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 b="1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image" Target="../media/image1.pn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blipFill dpi="0" rotWithShape="0"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sp>
        <p:nvSpPr>
          <p:cNvPr id="1026" name=""/>
          <p:cNvSpPr/>
          <p:nvPr>
            <p:ph type="title"/>
          </p:nvPr>
        </p:nvSpPr>
        <p:spPr>
          <a:xfrm>
            <a:off x="685800" y="609600"/>
            <a:ext cx="65532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400" b="1" smtId="4294967295"/>
          </a:p>
        </p:txBody>
      </p:sp>
      <p:sp>
        <p:nvSpPr>
          <p:cNvPr id="1029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400" b="1" smtId="4294967295"/>
          </a:p>
        </p:txBody>
      </p:sp>
      <p:sp>
        <p:nvSpPr>
          <p:cNvPr id="1030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65331318-7A54-4913-A6DC-6BD5E86D718B}" type="slidenum">
              <a:rPr sz="1400" b="1" smtId="4294967295"/>
              <a:t>*</a:t>
            </a:fld>
            <a:endParaRPr sz="1400" b="1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hf sldNum="0" hdr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600" b="1" i="0" u="none" smtId="4294967295">
          <a:solidFill>
            <a:schemeClr val="tx2"/>
          </a:solidFill>
          <a:effectLst>
            <a:outerShdw blurRad="38100" dist="38100" dir="2700000" algn="tl">
              <a:schemeClr val="bg2"/>
            </a:outerShdw>
          </a:effectLst>
          <a:latin typeface="Trebuchet MS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110000"/>
        <a:buFontTx/>
        <a:buChar char="•"/>
        <a:defRPr kumimoji="0" sz="3200" b="0" i="0" u="none" smtId="4294967295">
          <a:solidFill>
            <a:schemeClr val="tx1"/>
          </a:solidFill>
          <a:latin typeface="Trebuchet MS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Tx/>
        <a:buChar char="•"/>
        <a:defRPr kumimoji="0" sz="2800" b="0" i="0" u="none" smtId="4294967295">
          <a:solidFill>
            <a:schemeClr val="tx1"/>
          </a:solidFill>
          <a:latin typeface="Trebuchet MS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110000"/>
        <a:buFontTx/>
        <a:buChar char="•"/>
        <a:defRPr kumimoji="0" sz="2400" b="0" i="0" u="none" smtId="4294967295">
          <a:solidFill>
            <a:schemeClr val="tx1"/>
          </a:solidFill>
          <a:latin typeface="Trebuchet MS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000" b="0" i="0" u="none" smtId="4294967295">
          <a:solidFill>
            <a:schemeClr val="tx1"/>
          </a:solidFill>
          <a:latin typeface="Trebuchet MS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•"/>
        <a:defRPr kumimoji="0" sz="2000" b="0" i="0" u="none" smtId="4294967295">
          <a:solidFill>
            <a:schemeClr val="tx1"/>
          </a:solidFill>
          <a:latin typeface="Trebuchet MS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88.xml" /><Relationship Id="rId11" Type="http://schemas.openxmlformats.org/officeDocument/2006/relationships/tags" Target="../tags/tag189.xml" /><Relationship Id="rId12" Type="http://schemas.openxmlformats.org/officeDocument/2006/relationships/tags" Target="../tags/tag190.xml" /><Relationship Id="rId13" Type="http://schemas.openxmlformats.org/officeDocument/2006/relationships/tags" Target="../tags/tag191.xml" /><Relationship Id="rId14" Type="http://schemas.openxmlformats.org/officeDocument/2006/relationships/tags" Target="../tags/tag192.xml" /><Relationship Id="rId15" Type="http://schemas.openxmlformats.org/officeDocument/2006/relationships/tags" Target="../tags/tag193.xml" /><Relationship Id="rId16" Type="http://schemas.openxmlformats.org/officeDocument/2006/relationships/tags" Target="../tags/tag194.xml" /><Relationship Id="rId17" Type="http://schemas.openxmlformats.org/officeDocument/2006/relationships/tags" Target="../tags/tag195.xml" /><Relationship Id="rId18" Type="http://schemas.openxmlformats.org/officeDocument/2006/relationships/tags" Target="../tags/tag196.xml" /><Relationship Id="rId19" Type="http://schemas.openxmlformats.org/officeDocument/2006/relationships/tags" Target="../tags/tag197.xml" /><Relationship Id="rId2" Type="http://schemas.openxmlformats.org/officeDocument/2006/relationships/tags" Target="../tags/tag180.xml" /><Relationship Id="rId20" Type="http://schemas.openxmlformats.org/officeDocument/2006/relationships/tags" Target="../tags/tag198.xml" /><Relationship Id="rId21" Type="http://schemas.openxmlformats.org/officeDocument/2006/relationships/tags" Target="../tags/tag199.xml" /><Relationship Id="rId22" Type="http://schemas.openxmlformats.org/officeDocument/2006/relationships/tags" Target="../tags/tag200.xml" /><Relationship Id="rId23" Type="http://schemas.openxmlformats.org/officeDocument/2006/relationships/tags" Target="../tags/tag201.xml" /><Relationship Id="rId24" Type="http://schemas.openxmlformats.org/officeDocument/2006/relationships/tags" Target="../tags/tag202.xml" /><Relationship Id="rId25" Type="http://schemas.openxmlformats.org/officeDocument/2006/relationships/tags" Target="../tags/tag203.xml" /><Relationship Id="rId26" Type="http://schemas.openxmlformats.org/officeDocument/2006/relationships/tags" Target="../tags/tag204.xml" /><Relationship Id="rId27" Type="http://schemas.openxmlformats.org/officeDocument/2006/relationships/tags" Target="../tags/tag205.xml" /><Relationship Id="rId28" Type="http://schemas.openxmlformats.org/officeDocument/2006/relationships/tags" Target="../tags/tag206.xml" /><Relationship Id="rId29" Type="http://schemas.openxmlformats.org/officeDocument/2006/relationships/tags" Target="../tags/tag207.xml" /><Relationship Id="rId3" Type="http://schemas.openxmlformats.org/officeDocument/2006/relationships/tags" Target="../tags/tag181.xml" /><Relationship Id="rId30" Type="http://schemas.openxmlformats.org/officeDocument/2006/relationships/tags" Target="../tags/tag208.xml" /><Relationship Id="rId31" Type="http://schemas.openxmlformats.org/officeDocument/2006/relationships/tags" Target="../tags/tag209.xml" /><Relationship Id="rId32" Type="http://schemas.openxmlformats.org/officeDocument/2006/relationships/tags" Target="../tags/tag210.xml" /><Relationship Id="rId33" Type="http://schemas.openxmlformats.org/officeDocument/2006/relationships/tags" Target="../tags/tag211.xml" /><Relationship Id="rId4" Type="http://schemas.openxmlformats.org/officeDocument/2006/relationships/tags" Target="../tags/tag182.xml" /><Relationship Id="rId5" Type="http://schemas.openxmlformats.org/officeDocument/2006/relationships/tags" Target="../tags/tag183.xml" /><Relationship Id="rId6" Type="http://schemas.openxmlformats.org/officeDocument/2006/relationships/tags" Target="../tags/tag184.xml" /><Relationship Id="rId7" Type="http://schemas.openxmlformats.org/officeDocument/2006/relationships/tags" Target="../tags/tag185.xml" /><Relationship Id="rId8" Type="http://schemas.openxmlformats.org/officeDocument/2006/relationships/tags" Target="../tags/tag186.xml" /><Relationship Id="rId9" Type="http://schemas.openxmlformats.org/officeDocument/2006/relationships/tags" Target="../tags/tag18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20.xml" /><Relationship Id="rId11" Type="http://schemas.openxmlformats.org/officeDocument/2006/relationships/tags" Target="../tags/tag221.xml" /><Relationship Id="rId12" Type="http://schemas.openxmlformats.org/officeDocument/2006/relationships/tags" Target="../tags/tag222.xml" /><Relationship Id="rId13" Type="http://schemas.openxmlformats.org/officeDocument/2006/relationships/tags" Target="../tags/tag223.xml" /><Relationship Id="rId14" Type="http://schemas.openxmlformats.org/officeDocument/2006/relationships/tags" Target="../tags/tag224.xml" /><Relationship Id="rId15" Type="http://schemas.openxmlformats.org/officeDocument/2006/relationships/tags" Target="../tags/tag225.xml" /><Relationship Id="rId16" Type="http://schemas.openxmlformats.org/officeDocument/2006/relationships/tags" Target="../tags/tag226.xml" /><Relationship Id="rId17" Type="http://schemas.openxmlformats.org/officeDocument/2006/relationships/tags" Target="../tags/tag227.xml" /><Relationship Id="rId18" Type="http://schemas.openxmlformats.org/officeDocument/2006/relationships/tags" Target="../tags/tag228.xml" /><Relationship Id="rId19" Type="http://schemas.openxmlformats.org/officeDocument/2006/relationships/tags" Target="../tags/tag229.xml" /><Relationship Id="rId2" Type="http://schemas.openxmlformats.org/officeDocument/2006/relationships/tags" Target="../tags/tag212.xml" /><Relationship Id="rId20" Type="http://schemas.openxmlformats.org/officeDocument/2006/relationships/tags" Target="../tags/tag230.xml" /><Relationship Id="rId21" Type="http://schemas.openxmlformats.org/officeDocument/2006/relationships/tags" Target="../tags/tag231.xml" /><Relationship Id="rId22" Type="http://schemas.openxmlformats.org/officeDocument/2006/relationships/tags" Target="../tags/tag232.xml" /><Relationship Id="rId23" Type="http://schemas.openxmlformats.org/officeDocument/2006/relationships/tags" Target="../tags/tag233.xml" /><Relationship Id="rId24" Type="http://schemas.openxmlformats.org/officeDocument/2006/relationships/tags" Target="../tags/tag234.xml" /><Relationship Id="rId25" Type="http://schemas.openxmlformats.org/officeDocument/2006/relationships/tags" Target="../tags/tag235.xml" /><Relationship Id="rId26" Type="http://schemas.openxmlformats.org/officeDocument/2006/relationships/tags" Target="../tags/tag236.xml" /><Relationship Id="rId27" Type="http://schemas.openxmlformats.org/officeDocument/2006/relationships/tags" Target="../tags/tag237.xml" /><Relationship Id="rId28" Type="http://schemas.openxmlformats.org/officeDocument/2006/relationships/tags" Target="../tags/tag238.xml" /><Relationship Id="rId29" Type="http://schemas.openxmlformats.org/officeDocument/2006/relationships/tags" Target="../tags/tag239.xml" /><Relationship Id="rId3" Type="http://schemas.openxmlformats.org/officeDocument/2006/relationships/tags" Target="../tags/tag213.xml" /><Relationship Id="rId30" Type="http://schemas.openxmlformats.org/officeDocument/2006/relationships/tags" Target="../tags/tag240.xml" /><Relationship Id="rId31" Type="http://schemas.openxmlformats.org/officeDocument/2006/relationships/tags" Target="../tags/tag241.xml" /><Relationship Id="rId32" Type="http://schemas.openxmlformats.org/officeDocument/2006/relationships/tags" Target="../tags/tag242.xml" /><Relationship Id="rId33" Type="http://schemas.openxmlformats.org/officeDocument/2006/relationships/tags" Target="../tags/tag243.xml" /><Relationship Id="rId34" Type="http://schemas.openxmlformats.org/officeDocument/2006/relationships/tags" Target="../tags/tag244.xml" /><Relationship Id="rId35" Type="http://schemas.openxmlformats.org/officeDocument/2006/relationships/tags" Target="../tags/tag245.xml" /><Relationship Id="rId36" Type="http://schemas.openxmlformats.org/officeDocument/2006/relationships/tags" Target="../tags/tag246.xml" /><Relationship Id="rId37" Type="http://schemas.openxmlformats.org/officeDocument/2006/relationships/tags" Target="../tags/tag247.xml" /><Relationship Id="rId38" Type="http://schemas.openxmlformats.org/officeDocument/2006/relationships/tags" Target="../tags/tag248.xml" /><Relationship Id="rId39" Type="http://schemas.openxmlformats.org/officeDocument/2006/relationships/tags" Target="../tags/tag249.xml" /><Relationship Id="rId4" Type="http://schemas.openxmlformats.org/officeDocument/2006/relationships/tags" Target="../tags/tag214.xml" /><Relationship Id="rId40" Type="http://schemas.openxmlformats.org/officeDocument/2006/relationships/tags" Target="../tags/tag250.xml" /><Relationship Id="rId41" Type="http://schemas.openxmlformats.org/officeDocument/2006/relationships/tags" Target="../tags/tag251.xml" /><Relationship Id="rId42" Type="http://schemas.openxmlformats.org/officeDocument/2006/relationships/tags" Target="../tags/tag252.xml" /><Relationship Id="rId43" Type="http://schemas.openxmlformats.org/officeDocument/2006/relationships/tags" Target="../tags/tag253.xml" /><Relationship Id="rId5" Type="http://schemas.openxmlformats.org/officeDocument/2006/relationships/tags" Target="../tags/tag215.xml" /><Relationship Id="rId6" Type="http://schemas.openxmlformats.org/officeDocument/2006/relationships/tags" Target="../tags/tag216.xml" /><Relationship Id="rId7" Type="http://schemas.openxmlformats.org/officeDocument/2006/relationships/tags" Target="../tags/tag217.xml" /><Relationship Id="rId8" Type="http://schemas.openxmlformats.org/officeDocument/2006/relationships/tags" Target="../tags/tag218.xml" /><Relationship Id="rId9" Type="http://schemas.openxmlformats.org/officeDocument/2006/relationships/tags" Target="../tags/tag219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62.xml" /><Relationship Id="rId11" Type="http://schemas.openxmlformats.org/officeDocument/2006/relationships/tags" Target="../tags/tag263.xml" /><Relationship Id="rId12" Type="http://schemas.openxmlformats.org/officeDocument/2006/relationships/tags" Target="../tags/tag264.xml" /><Relationship Id="rId13" Type="http://schemas.openxmlformats.org/officeDocument/2006/relationships/tags" Target="../tags/tag265.xml" /><Relationship Id="rId14" Type="http://schemas.openxmlformats.org/officeDocument/2006/relationships/image" Target="../media/image7.png" /><Relationship Id="rId15" Type="http://schemas.openxmlformats.org/officeDocument/2006/relationships/tags" Target="../tags/tag266.xml" /><Relationship Id="rId16" Type="http://schemas.openxmlformats.org/officeDocument/2006/relationships/hyperlink" Target="../../../WINDOWS/Temporary%20Internet%20Files/Content.IE5/BTRP0MG7/adj_odp_transl.doc" TargetMode="External" /><Relationship Id="rId17" Type="http://schemas.openxmlformats.org/officeDocument/2006/relationships/tags" Target="../tags/tag267.xml" /><Relationship Id="rId18" Type="http://schemas.openxmlformats.org/officeDocument/2006/relationships/tags" Target="../tags/tag268.xml" /><Relationship Id="rId19" Type="http://schemas.openxmlformats.org/officeDocument/2006/relationships/hyperlink" Target="../../../WINDOWS/Temporary%20Internet%20Files/Content.IE5/BTRP0MG7/adj_odp_comp.doc" TargetMode="External" /><Relationship Id="rId2" Type="http://schemas.openxmlformats.org/officeDocument/2006/relationships/tags" Target="../tags/tag254.xml" /><Relationship Id="rId20" Type="http://schemas.openxmlformats.org/officeDocument/2006/relationships/tags" Target="../tags/tag269.xml" /><Relationship Id="rId21" Type="http://schemas.openxmlformats.org/officeDocument/2006/relationships/tags" Target="../tags/tag270.xml" /><Relationship Id="rId22" Type="http://schemas.openxmlformats.org/officeDocument/2006/relationships/hyperlink" Target="../../../WINDOWS/Temporary%20Internet%20Files/Content.IE5/BTRP0MG7/adj_odp_super.doc" TargetMode="External" /><Relationship Id="rId23" Type="http://schemas.openxmlformats.org/officeDocument/2006/relationships/tags" Target="../tags/tag271.xml" /><Relationship Id="rId24" Type="http://schemas.openxmlformats.org/officeDocument/2006/relationships/image" Target="../media/image8.png" /><Relationship Id="rId25" Type="http://schemas.openxmlformats.org/officeDocument/2006/relationships/tags" Target="../tags/tag272.xml" /><Relationship Id="rId26" Type="http://schemas.openxmlformats.org/officeDocument/2006/relationships/hyperlink" Target="../../../WINDOWS/Temporary%20Internet%20Files/Content.IE5/BTRP0MG7/adj_transl.htm" TargetMode="External" /><Relationship Id="rId27" Type="http://schemas.openxmlformats.org/officeDocument/2006/relationships/tags" Target="../tags/tag273.xml" /><Relationship Id="rId28" Type="http://schemas.openxmlformats.org/officeDocument/2006/relationships/tags" Target="../tags/tag274.xml" /><Relationship Id="rId29" Type="http://schemas.openxmlformats.org/officeDocument/2006/relationships/hyperlink" Target="../../../WINDOWS/Temporary%20Internet%20Files/Content.IE5/BTRP0MG7/adj_super.htm" TargetMode="External" /><Relationship Id="rId3" Type="http://schemas.openxmlformats.org/officeDocument/2006/relationships/tags" Target="../tags/tag255.xml" /><Relationship Id="rId30" Type="http://schemas.openxmlformats.org/officeDocument/2006/relationships/tags" Target="../tags/tag275.xml" /><Relationship Id="rId31" Type="http://schemas.openxmlformats.org/officeDocument/2006/relationships/tags" Target="../tags/tag276.xml" /><Relationship Id="rId32" Type="http://schemas.openxmlformats.org/officeDocument/2006/relationships/hyperlink" Target="../../../WINDOWS/Temporary%20Internet%20Files/Content.IE5/BTRP0MG7/adj_comp.htm" TargetMode="External" /><Relationship Id="rId33" Type="http://schemas.openxmlformats.org/officeDocument/2006/relationships/tags" Target="../tags/tag277.xml" /><Relationship Id="rId34" Type="http://schemas.openxmlformats.org/officeDocument/2006/relationships/tags" Target="../tags/tag278.xml" /><Relationship Id="rId35" Type="http://schemas.openxmlformats.org/officeDocument/2006/relationships/tags" Target="../tags/tag279.xml" /><Relationship Id="rId4" Type="http://schemas.openxmlformats.org/officeDocument/2006/relationships/tags" Target="../tags/tag256.xml" /><Relationship Id="rId5" Type="http://schemas.openxmlformats.org/officeDocument/2006/relationships/tags" Target="../tags/tag257.xml" /><Relationship Id="rId6" Type="http://schemas.openxmlformats.org/officeDocument/2006/relationships/tags" Target="../tags/tag258.xml" /><Relationship Id="rId7" Type="http://schemas.openxmlformats.org/officeDocument/2006/relationships/tags" Target="../tags/tag259.xml" /><Relationship Id="rId8" Type="http://schemas.openxmlformats.org/officeDocument/2006/relationships/tags" Target="../tags/tag260.xml" /><Relationship Id="rId9" Type="http://schemas.openxmlformats.org/officeDocument/2006/relationships/tags" Target="../tags/tag26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88.xml" /><Relationship Id="rId11" Type="http://schemas.openxmlformats.org/officeDocument/2006/relationships/tags" Target="../tags/tag289.xml" /><Relationship Id="rId12" Type="http://schemas.openxmlformats.org/officeDocument/2006/relationships/tags" Target="../tags/tag290.xml" /><Relationship Id="rId13" Type="http://schemas.openxmlformats.org/officeDocument/2006/relationships/image" Target="../media/image9.png" /><Relationship Id="rId14" Type="http://schemas.openxmlformats.org/officeDocument/2006/relationships/tags" Target="../tags/tag291.xml" /><Relationship Id="rId15" Type="http://schemas.openxmlformats.org/officeDocument/2006/relationships/tags" Target="../tags/tag292.xml" /><Relationship Id="rId16" Type="http://schemas.openxmlformats.org/officeDocument/2006/relationships/tags" Target="../tags/tag293.xml" /><Relationship Id="rId17" Type="http://schemas.openxmlformats.org/officeDocument/2006/relationships/tags" Target="../tags/tag294.xml" /><Relationship Id="rId18" Type="http://schemas.openxmlformats.org/officeDocument/2006/relationships/tags" Target="../tags/tag295.xml" /><Relationship Id="rId19" Type="http://schemas.openxmlformats.org/officeDocument/2006/relationships/tags" Target="../tags/tag296.xml" /><Relationship Id="rId2" Type="http://schemas.openxmlformats.org/officeDocument/2006/relationships/tags" Target="../tags/tag280.xml" /><Relationship Id="rId20" Type="http://schemas.openxmlformats.org/officeDocument/2006/relationships/tags" Target="../tags/tag297.xml" /><Relationship Id="rId21" Type="http://schemas.openxmlformats.org/officeDocument/2006/relationships/tags" Target="../tags/tag298.xml" /><Relationship Id="rId22" Type="http://schemas.openxmlformats.org/officeDocument/2006/relationships/tags" Target="../tags/tag299.xml" /><Relationship Id="rId23" Type="http://schemas.openxmlformats.org/officeDocument/2006/relationships/tags" Target="../tags/tag300.xml" /><Relationship Id="rId24" Type="http://schemas.openxmlformats.org/officeDocument/2006/relationships/tags" Target="../tags/tag301.xml" /><Relationship Id="rId25" Type="http://schemas.openxmlformats.org/officeDocument/2006/relationships/tags" Target="../tags/tag302.xml" /><Relationship Id="rId26" Type="http://schemas.openxmlformats.org/officeDocument/2006/relationships/tags" Target="../tags/tag303.xml" /><Relationship Id="rId27" Type="http://schemas.openxmlformats.org/officeDocument/2006/relationships/tags" Target="../tags/tag304.xml" /><Relationship Id="rId28" Type="http://schemas.openxmlformats.org/officeDocument/2006/relationships/tags" Target="../tags/tag305.xml" /><Relationship Id="rId29" Type="http://schemas.openxmlformats.org/officeDocument/2006/relationships/tags" Target="../tags/tag306.xml" /><Relationship Id="rId3" Type="http://schemas.openxmlformats.org/officeDocument/2006/relationships/tags" Target="../tags/tag281.xml" /><Relationship Id="rId30" Type="http://schemas.openxmlformats.org/officeDocument/2006/relationships/tags" Target="../tags/tag307.xml" /><Relationship Id="rId31" Type="http://schemas.openxmlformats.org/officeDocument/2006/relationships/tags" Target="../tags/tag308.xml" /><Relationship Id="rId32" Type="http://schemas.openxmlformats.org/officeDocument/2006/relationships/hyperlink" Target="../../../WINDOWS/Temporary%20Internet%20Files/Content.IE5/BTRP0MG7/adj_transl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09.xml" /><Relationship Id="rId35" Type="http://schemas.openxmlformats.org/officeDocument/2006/relationships/hyperlink" Target="../../../WINDOWS/Temporary%20Internet%20Files/Content.IE5/BTRP0MG7/adj_odp_transl.doc" TargetMode="External" /><Relationship Id="rId36" Type="http://schemas.openxmlformats.org/officeDocument/2006/relationships/tags" Target="../tags/tag310.xml" /><Relationship Id="rId37" Type="http://schemas.openxmlformats.org/officeDocument/2006/relationships/tags" Target="../tags/tag311.xml" /><Relationship Id="rId38" Type="http://schemas.openxmlformats.org/officeDocument/2006/relationships/tags" Target="../tags/tag312.xml" /><Relationship Id="rId4" Type="http://schemas.openxmlformats.org/officeDocument/2006/relationships/tags" Target="../tags/tag282.xml" /><Relationship Id="rId5" Type="http://schemas.openxmlformats.org/officeDocument/2006/relationships/tags" Target="../tags/tag283.xml" /><Relationship Id="rId6" Type="http://schemas.openxmlformats.org/officeDocument/2006/relationships/tags" Target="../tags/tag284.xml" /><Relationship Id="rId7" Type="http://schemas.openxmlformats.org/officeDocument/2006/relationships/tags" Target="../tags/tag285.xml" /><Relationship Id="rId8" Type="http://schemas.openxmlformats.org/officeDocument/2006/relationships/tags" Target="../tags/tag286.xml" /><Relationship Id="rId9" Type="http://schemas.openxmlformats.org/officeDocument/2006/relationships/tags" Target="../tags/tag28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20.xml" /><Relationship Id="rId11" Type="http://schemas.openxmlformats.org/officeDocument/2006/relationships/tags" Target="../tags/tag321.xml" /><Relationship Id="rId12" Type="http://schemas.openxmlformats.org/officeDocument/2006/relationships/tags" Target="../tags/tag322.xml" /><Relationship Id="rId13" Type="http://schemas.openxmlformats.org/officeDocument/2006/relationships/tags" Target="../tags/tag323.xml" /><Relationship Id="rId14" Type="http://schemas.openxmlformats.org/officeDocument/2006/relationships/tags" Target="../tags/tag324.xml" /><Relationship Id="rId15" Type="http://schemas.openxmlformats.org/officeDocument/2006/relationships/tags" Target="../tags/tag325.xml" /><Relationship Id="rId16" Type="http://schemas.openxmlformats.org/officeDocument/2006/relationships/tags" Target="../tags/tag326.xml" /><Relationship Id="rId17" Type="http://schemas.openxmlformats.org/officeDocument/2006/relationships/tags" Target="../tags/tag327.xml" /><Relationship Id="rId18" Type="http://schemas.openxmlformats.org/officeDocument/2006/relationships/tags" Target="../tags/tag328.xml" /><Relationship Id="rId19" Type="http://schemas.openxmlformats.org/officeDocument/2006/relationships/tags" Target="../tags/tag329.xml" /><Relationship Id="rId2" Type="http://schemas.openxmlformats.org/officeDocument/2006/relationships/tags" Target="../tags/tag313.xml" /><Relationship Id="rId20" Type="http://schemas.openxmlformats.org/officeDocument/2006/relationships/tags" Target="../tags/tag330.xml" /><Relationship Id="rId21" Type="http://schemas.openxmlformats.org/officeDocument/2006/relationships/tags" Target="../tags/tag331.xml" /><Relationship Id="rId22" Type="http://schemas.openxmlformats.org/officeDocument/2006/relationships/tags" Target="../tags/tag332.xml" /><Relationship Id="rId23" Type="http://schemas.openxmlformats.org/officeDocument/2006/relationships/tags" Target="../tags/tag333.xml" /><Relationship Id="rId24" Type="http://schemas.openxmlformats.org/officeDocument/2006/relationships/tags" Target="../tags/tag334.xml" /><Relationship Id="rId25" Type="http://schemas.openxmlformats.org/officeDocument/2006/relationships/tags" Target="../tags/tag335.xml" /><Relationship Id="rId26" Type="http://schemas.openxmlformats.org/officeDocument/2006/relationships/tags" Target="../tags/tag336.xml" /><Relationship Id="rId27" Type="http://schemas.openxmlformats.org/officeDocument/2006/relationships/tags" Target="../tags/tag337.xml" /><Relationship Id="rId28" Type="http://schemas.openxmlformats.org/officeDocument/2006/relationships/tags" Target="../tags/tag338.xml" /><Relationship Id="rId29" Type="http://schemas.openxmlformats.org/officeDocument/2006/relationships/tags" Target="../tags/tag339.xml" /><Relationship Id="rId3" Type="http://schemas.openxmlformats.org/officeDocument/2006/relationships/image" Target="../media/image10.png" /><Relationship Id="rId30" Type="http://schemas.openxmlformats.org/officeDocument/2006/relationships/tags" Target="../tags/tag340.xml" /><Relationship Id="rId31" Type="http://schemas.openxmlformats.org/officeDocument/2006/relationships/tags" Target="../tags/tag341.xml" /><Relationship Id="rId32" Type="http://schemas.openxmlformats.org/officeDocument/2006/relationships/hyperlink" Target="../../../WINDOWS/Temporary%20Internet%20Files/Content.IE5/BTRP0MG7/adj_comp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42.xml" /><Relationship Id="rId35" Type="http://schemas.openxmlformats.org/officeDocument/2006/relationships/hyperlink" Target="../../../WINDOWS/Temporary%20Internet%20Files/Content.IE5/BTRP0MG7/adj_odp_comp.doc" TargetMode="External" /><Relationship Id="rId36" Type="http://schemas.openxmlformats.org/officeDocument/2006/relationships/tags" Target="../tags/tag343.xml" /><Relationship Id="rId37" Type="http://schemas.openxmlformats.org/officeDocument/2006/relationships/tags" Target="../tags/tag344.xml" /><Relationship Id="rId38" Type="http://schemas.openxmlformats.org/officeDocument/2006/relationships/tags" Target="../tags/tag345.xml" /><Relationship Id="rId4" Type="http://schemas.openxmlformats.org/officeDocument/2006/relationships/tags" Target="../tags/tag314.xml" /><Relationship Id="rId5" Type="http://schemas.openxmlformats.org/officeDocument/2006/relationships/tags" Target="../tags/tag315.xml" /><Relationship Id="rId6" Type="http://schemas.openxmlformats.org/officeDocument/2006/relationships/tags" Target="../tags/tag316.xml" /><Relationship Id="rId7" Type="http://schemas.openxmlformats.org/officeDocument/2006/relationships/tags" Target="../tags/tag317.xml" /><Relationship Id="rId8" Type="http://schemas.openxmlformats.org/officeDocument/2006/relationships/tags" Target="../tags/tag318.xml" /><Relationship Id="rId9" Type="http://schemas.openxmlformats.org/officeDocument/2006/relationships/tags" Target="../tags/tag31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53.xml" /><Relationship Id="rId11" Type="http://schemas.openxmlformats.org/officeDocument/2006/relationships/tags" Target="../tags/tag354.xml" /><Relationship Id="rId12" Type="http://schemas.openxmlformats.org/officeDocument/2006/relationships/tags" Target="../tags/tag355.xml" /><Relationship Id="rId13" Type="http://schemas.openxmlformats.org/officeDocument/2006/relationships/tags" Target="../tags/tag356.xml" /><Relationship Id="rId14" Type="http://schemas.openxmlformats.org/officeDocument/2006/relationships/tags" Target="../tags/tag357.xml" /><Relationship Id="rId15" Type="http://schemas.openxmlformats.org/officeDocument/2006/relationships/tags" Target="../tags/tag358.xml" /><Relationship Id="rId16" Type="http://schemas.openxmlformats.org/officeDocument/2006/relationships/tags" Target="../tags/tag359.xml" /><Relationship Id="rId17" Type="http://schemas.openxmlformats.org/officeDocument/2006/relationships/tags" Target="../tags/tag360.xml" /><Relationship Id="rId18" Type="http://schemas.openxmlformats.org/officeDocument/2006/relationships/tags" Target="../tags/tag361.xml" /><Relationship Id="rId19" Type="http://schemas.openxmlformats.org/officeDocument/2006/relationships/tags" Target="../tags/tag362.xml" /><Relationship Id="rId2" Type="http://schemas.openxmlformats.org/officeDocument/2006/relationships/tags" Target="../tags/tag346.xml" /><Relationship Id="rId20" Type="http://schemas.openxmlformats.org/officeDocument/2006/relationships/tags" Target="../tags/tag363.xml" /><Relationship Id="rId21" Type="http://schemas.openxmlformats.org/officeDocument/2006/relationships/tags" Target="../tags/tag364.xml" /><Relationship Id="rId22" Type="http://schemas.openxmlformats.org/officeDocument/2006/relationships/tags" Target="../tags/tag365.xml" /><Relationship Id="rId23" Type="http://schemas.openxmlformats.org/officeDocument/2006/relationships/tags" Target="../tags/tag366.xml" /><Relationship Id="rId24" Type="http://schemas.openxmlformats.org/officeDocument/2006/relationships/tags" Target="../tags/tag367.xml" /><Relationship Id="rId25" Type="http://schemas.openxmlformats.org/officeDocument/2006/relationships/tags" Target="../tags/tag368.xml" /><Relationship Id="rId26" Type="http://schemas.openxmlformats.org/officeDocument/2006/relationships/tags" Target="../tags/tag369.xml" /><Relationship Id="rId27" Type="http://schemas.openxmlformats.org/officeDocument/2006/relationships/tags" Target="../tags/tag370.xml" /><Relationship Id="rId28" Type="http://schemas.openxmlformats.org/officeDocument/2006/relationships/tags" Target="../tags/tag371.xml" /><Relationship Id="rId29" Type="http://schemas.openxmlformats.org/officeDocument/2006/relationships/tags" Target="../tags/tag372.xml" /><Relationship Id="rId3" Type="http://schemas.openxmlformats.org/officeDocument/2006/relationships/image" Target="../media/image11.png" /><Relationship Id="rId30" Type="http://schemas.openxmlformats.org/officeDocument/2006/relationships/tags" Target="../tags/tag373.xml" /><Relationship Id="rId31" Type="http://schemas.openxmlformats.org/officeDocument/2006/relationships/tags" Target="../tags/tag374.xml" /><Relationship Id="rId32" Type="http://schemas.openxmlformats.org/officeDocument/2006/relationships/hyperlink" Target="../../../WINDOWS/Temporary%20Internet%20Files/Content.IE5/BTRP0MG7/adj_super.htm" TargetMode="External" /><Relationship Id="rId33" Type="http://schemas.openxmlformats.org/officeDocument/2006/relationships/image" Target="../media/image7.png" /><Relationship Id="rId34" Type="http://schemas.openxmlformats.org/officeDocument/2006/relationships/tags" Target="../tags/tag375.xml" /><Relationship Id="rId35" Type="http://schemas.openxmlformats.org/officeDocument/2006/relationships/hyperlink" Target="../../../WINDOWS/Temporary%20Internet%20Files/Content.IE5/BTRP0MG7/adj_odp_super.doc" TargetMode="External" /><Relationship Id="rId36" Type="http://schemas.openxmlformats.org/officeDocument/2006/relationships/tags" Target="../tags/tag376.xml" /><Relationship Id="rId37" Type="http://schemas.openxmlformats.org/officeDocument/2006/relationships/tags" Target="../tags/tag377.xml" /><Relationship Id="rId38" Type="http://schemas.openxmlformats.org/officeDocument/2006/relationships/tags" Target="../tags/tag378.xml" /><Relationship Id="rId4" Type="http://schemas.openxmlformats.org/officeDocument/2006/relationships/tags" Target="../tags/tag347.xml" /><Relationship Id="rId5" Type="http://schemas.openxmlformats.org/officeDocument/2006/relationships/tags" Target="../tags/tag348.xml" /><Relationship Id="rId6" Type="http://schemas.openxmlformats.org/officeDocument/2006/relationships/tags" Target="../tags/tag349.xml" /><Relationship Id="rId7" Type="http://schemas.openxmlformats.org/officeDocument/2006/relationships/tags" Target="../tags/tag350.xml" /><Relationship Id="rId8" Type="http://schemas.openxmlformats.org/officeDocument/2006/relationships/tags" Target="../tags/tag351.xml" /><Relationship Id="rId9" Type="http://schemas.openxmlformats.org/officeDocument/2006/relationships/tags" Target="../tags/tag35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87.xml" /><Relationship Id="rId11" Type="http://schemas.openxmlformats.org/officeDocument/2006/relationships/tags" Target="../tags/tag388.xml" /><Relationship Id="rId12" Type="http://schemas.openxmlformats.org/officeDocument/2006/relationships/tags" Target="../tags/tag389.xml" /><Relationship Id="rId13" Type="http://schemas.openxmlformats.org/officeDocument/2006/relationships/tags" Target="../tags/tag390.xml" /><Relationship Id="rId14" Type="http://schemas.openxmlformats.org/officeDocument/2006/relationships/tags" Target="../tags/tag391.xml" /><Relationship Id="rId15" Type="http://schemas.openxmlformats.org/officeDocument/2006/relationships/tags" Target="../tags/tag392.xml" /><Relationship Id="rId2" Type="http://schemas.openxmlformats.org/officeDocument/2006/relationships/tags" Target="../tags/tag379.xml" /><Relationship Id="rId3" Type="http://schemas.openxmlformats.org/officeDocument/2006/relationships/tags" Target="../tags/tag380.xml" /><Relationship Id="rId4" Type="http://schemas.openxmlformats.org/officeDocument/2006/relationships/tags" Target="../tags/tag381.xml" /><Relationship Id="rId5" Type="http://schemas.openxmlformats.org/officeDocument/2006/relationships/tags" Target="../tags/tag382.xml" /><Relationship Id="rId6" Type="http://schemas.openxmlformats.org/officeDocument/2006/relationships/tags" Target="../tags/tag383.xml" /><Relationship Id="rId7" Type="http://schemas.openxmlformats.org/officeDocument/2006/relationships/tags" Target="../tags/tag384.xml" /><Relationship Id="rId8" Type="http://schemas.openxmlformats.org/officeDocument/2006/relationships/tags" Target="../tags/tag385.xml" /><Relationship Id="rId9" Type="http://schemas.openxmlformats.org/officeDocument/2006/relationships/tags" Target="../tags/tag38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01.xml" /><Relationship Id="rId11" Type="http://schemas.openxmlformats.org/officeDocument/2006/relationships/tags" Target="../tags/tag402.xml" /><Relationship Id="rId12" Type="http://schemas.openxmlformats.org/officeDocument/2006/relationships/tags" Target="../tags/tag403.xml" /><Relationship Id="rId13" Type="http://schemas.openxmlformats.org/officeDocument/2006/relationships/tags" Target="../tags/tag404.xml" /><Relationship Id="rId14" Type="http://schemas.openxmlformats.org/officeDocument/2006/relationships/tags" Target="../tags/tag405.xml" /><Relationship Id="rId15" Type="http://schemas.openxmlformats.org/officeDocument/2006/relationships/tags" Target="../tags/tag406.xml" /><Relationship Id="rId16" Type="http://schemas.openxmlformats.org/officeDocument/2006/relationships/tags" Target="../tags/tag407.xml" /><Relationship Id="rId17" Type="http://schemas.openxmlformats.org/officeDocument/2006/relationships/tags" Target="../tags/tag408.xml" /><Relationship Id="rId18" Type="http://schemas.openxmlformats.org/officeDocument/2006/relationships/tags" Target="../tags/tag409.xml" /><Relationship Id="rId19" Type="http://schemas.openxmlformats.org/officeDocument/2006/relationships/tags" Target="../tags/tag410.xml" /><Relationship Id="rId2" Type="http://schemas.openxmlformats.org/officeDocument/2006/relationships/tags" Target="../tags/tag393.xml" /><Relationship Id="rId20" Type="http://schemas.openxmlformats.org/officeDocument/2006/relationships/tags" Target="../tags/tag411.xml" /><Relationship Id="rId21" Type="http://schemas.openxmlformats.org/officeDocument/2006/relationships/tags" Target="../tags/tag412.xml" /><Relationship Id="rId22" Type="http://schemas.openxmlformats.org/officeDocument/2006/relationships/tags" Target="../tags/tag413.xml" /><Relationship Id="rId23" Type="http://schemas.openxmlformats.org/officeDocument/2006/relationships/tags" Target="../tags/tag414.xml" /><Relationship Id="rId24" Type="http://schemas.openxmlformats.org/officeDocument/2006/relationships/tags" Target="../tags/tag415.xml" /><Relationship Id="rId25" Type="http://schemas.openxmlformats.org/officeDocument/2006/relationships/tags" Target="../tags/tag416.xml" /><Relationship Id="rId26" Type="http://schemas.openxmlformats.org/officeDocument/2006/relationships/tags" Target="../tags/tag417.xml" /><Relationship Id="rId27" Type="http://schemas.openxmlformats.org/officeDocument/2006/relationships/tags" Target="../tags/tag418.xml" /><Relationship Id="rId28" Type="http://schemas.openxmlformats.org/officeDocument/2006/relationships/tags" Target="../tags/tag419.xml" /><Relationship Id="rId3" Type="http://schemas.openxmlformats.org/officeDocument/2006/relationships/tags" Target="../tags/tag394.xml" /><Relationship Id="rId4" Type="http://schemas.openxmlformats.org/officeDocument/2006/relationships/tags" Target="../tags/tag395.xml" /><Relationship Id="rId5" Type="http://schemas.openxmlformats.org/officeDocument/2006/relationships/tags" Target="../tags/tag396.xml" /><Relationship Id="rId6" Type="http://schemas.openxmlformats.org/officeDocument/2006/relationships/tags" Target="../tags/tag397.xml" /><Relationship Id="rId7" Type="http://schemas.openxmlformats.org/officeDocument/2006/relationships/tags" Target="../tags/tag398.xml" /><Relationship Id="rId8" Type="http://schemas.openxmlformats.org/officeDocument/2006/relationships/tags" Target="../tags/tag399.xml" /><Relationship Id="rId9" Type="http://schemas.openxmlformats.org/officeDocument/2006/relationships/tags" Target="../tags/tag40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27.xml" /><Relationship Id="rId11" Type="http://schemas.openxmlformats.org/officeDocument/2006/relationships/tags" Target="../tags/tag428.xml" /><Relationship Id="rId12" Type="http://schemas.openxmlformats.org/officeDocument/2006/relationships/tags" Target="../tags/tag429.xml" /><Relationship Id="rId13" Type="http://schemas.openxmlformats.org/officeDocument/2006/relationships/tags" Target="../tags/tag430.xml" /><Relationship Id="rId14" Type="http://schemas.openxmlformats.org/officeDocument/2006/relationships/tags" Target="../tags/tag431.xml" /><Relationship Id="rId15" Type="http://schemas.openxmlformats.org/officeDocument/2006/relationships/tags" Target="../tags/tag432.xml" /><Relationship Id="rId16" Type="http://schemas.openxmlformats.org/officeDocument/2006/relationships/tags" Target="../tags/tag433.xml" /><Relationship Id="rId17" Type="http://schemas.openxmlformats.org/officeDocument/2006/relationships/tags" Target="../tags/tag434.xml" /><Relationship Id="rId18" Type="http://schemas.openxmlformats.org/officeDocument/2006/relationships/tags" Target="../tags/tag435.xml" /><Relationship Id="rId19" Type="http://schemas.openxmlformats.org/officeDocument/2006/relationships/tags" Target="../tags/tag436.xml" /><Relationship Id="rId2" Type="http://schemas.openxmlformats.org/officeDocument/2006/relationships/tags" Target="../tags/tag420.xml" /><Relationship Id="rId20" Type="http://schemas.openxmlformats.org/officeDocument/2006/relationships/tags" Target="../tags/tag437.xml" /><Relationship Id="rId21" Type="http://schemas.openxmlformats.org/officeDocument/2006/relationships/tags" Target="../tags/tag438.xml" /><Relationship Id="rId22" Type="http://schemas.openxmlformats.org/officeDocument/2006/relationships/tags" Target="../tags/tag439.xml" /><Relationship Id="rId23" Type="http://schemas.openxmlformats.org/officeDocument/2006/relationships/tags" Target="../tags/tag440.xml" /><Relationship Id="rId24" Type="http://schemas.openxmlformats.org/officeDocument/2006/relationships/tags" Target="../tags/tag441.xml" /><Relationship Id="rId25" Type="http://schemas.openxmlformats.org/officeDocument/2006/relationships/tags" Target="../tags/tag442.xml" /><Relationship Id="rId26" Type="http://schemas.openxmlformats.org/officeDocument/2006/relationships/tags" Target="../tags/tag443.xml" /><Relationship Id="rId27" Type="http://schemas.openxmlformats.org/officeDocument/2006/relationships/tags" Target="../tags/tag444.xml" /><Relationship Id="rId3" Type="http://schemas.openxmlformats.org/officeDocument/2006/relationships/tags" Target="../tags/tag421.xml" /><Relationship Id="rId4" Type="http://schemas.openxmlformats.org/officeDocument/2006/relationships/tags" Target="../tags/tag422.xml" /><Relationship Id="rId5" Type="http://schemas.openxmlformats.org/officeDocument/2006/relationships/tags" Target="../tags/tag423.xml" /><Relationship Id="rId6" Type="http://schemas.openxmlformats.org/officeDocument/2006/relationships/tags" Target="../tags/tag424.xml" /><Relationship Id="rId7" Type="http://schemas.openxmlformats.org/officeDocument/2006/relationships/tags" Target="../tags/tag425.xml" /><Relationship Id="rId8" Type="http://schemas.openxmlformats.org/officeDocument/2006/relationships/image" Target="../media/image12.png" /><Relationship Id="rId9" Type="http://schemas.openxmlformats.org/officeDocument/2006/relationships/tags" Target="../tags/tag42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53.xml" /><Relationship Id="rId11" Type="http://schemas.openxmlformats.org/officeDocument/2006/relationships/tags" Target="../tags/tag454.xml" /><Relationship Id="rId12" Type="http://schemas.openxmlformats.org/officeDocument/2006/relationships/tags" Target="../tags/tag455.xml" /><Relationship Id="rId13" Type="http://schemas.openxmlformats.org/officeDocument/2006/relationships/tags" Target="../tags/tag456.xml" /><Relationship Id="rId14" Type="http://schemas.openxmlformats.org/officeDocument/2006/relationships/tags" Target="../tags/tag457.xml" /><Relationship Id="rId15" Type="http://schemas.openxmlformats.org/officeDocument/2006/relationships/tags" Target="../tags/tag458.xml" /><Relationship Id="rId2" Type="http://schemas.openxmlformats.org/officeDocument/2006/relationships/tags" Target="../tags/tag445.xml" /><Relationship Id="rId3" Type="http://schemas.openxmlformats.org/officeDocument/2006/relationships/tags" Target="../tags/tag446.xml" /><Relationship Id="rId4" Type="http://schemas.openxmlformats.org/officeDocument/2006/relationships/tags" Target="../tags/tag447.xml" /><Relationship Id="rId5" Type="http://schemas.openxmlformats.org/officeDocument/2006/relationships/tags" Target="../tags/tag448.xml" /><Relationship Id="rId6" Type="http://schemas.openxmlformats.org/officeDocument/2006/relationships/tags" Target="../tags/tag449.xml" /><Relationship Id="rId7" Type="http://schemas.openxmlformats.org/officeDocument/2006/relationships/tags" Target="../tags/tag450.xml" /><Relationship Id="rId8" Type="http://schemas.openxmlformats.org/officeDocument/2006/relationships/tags" Target="../tags/tag451.xml" /><Relationship Id="rId9" Type="http://schemas.openxmlformats.org/officeDocument/2006/relationships/tags" Target="../tags/tag45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8.xml" /><Relationship Id="rId11" Type="http://schemas.openxmlformats.org/officeDocument/2006/relationships/image" Target="../media/image4.wmf" /><Relationship Id="rId12" Type="http://schemas.openxmlformats.org/officeDocument/2006/relationships/tags" Target="../tags/tag9.xml" /><Relationship Id="rId13" Type="http://schemas.openxmlformats.org/officeDocument/2006/relationships/image" Target="../media/image5.png" /><Relationship Id="rId14" Type="http://schemas.openxmlformats.org/officeDocument/2006/relationships/tags" Target="../tags/tag10.xml" /><Relationship Id="rId15" Type="http://schemas.openxmlformats.org/officeDocument/2006/relationships/image" Target="../media/image6.wmf" /><Relationship Id="rId16" Type="http://schemas.openxmlformats.org/officeDocument/2006/relationships/tags" Target="../tags/tag11.xml" /><Relationship Id="rId17" Type="http://schemas.openxmlformats.org/officeDocument/2006/relationships/tags" Target="../tags/tag12.xml" /><Relationship Id="rId18" Type="http://schemas.openxmlformats.org/officeDocument/2006/relationships/tags" Target="../tags/tag13.xml" /><Relationship Id="rId19" Type="http://schemas.openxmlformats.org/officeDocument/2006/relationships/tags" Target="../tags/tag14.xml" /><Relationship Id="rId2" Type="http://schemas.openxmlformats.org/officeDocument/2006/relationships/tags" Target="../tags/tag1.xml" /><Relationship Id="rId20" Type="http://schemas.openxmlformats.org/officeDocument/2006/relationships/tags" Target="../tags/tag15.xml" /><Relationship Id="rId21" Type="http://schemas.openxmlformats.org/officeDocument/2006/relationships/tags" Target="../tags/tag16.xml" /><Relationship Id="rId22" Type="http://schemas.openxmlformats.org/officeDocument/2006/relationships/tags" Target="../tags/tag17.xml" /><Relationship Id="rId23" Type="http://schemas.openxmlformats.org/officeDocument/2006/relationships/tags" Target="../tags/tag18.xml" /><Relationship Id="rId24" Type="http://schemas.openxmlformats.org/officeDocument/2006/relationships/tags" Target="../tags/tag19.xml" /><Relationship Id="rId25" Type="http://schemas.openxmlformats.org/officeDocument/2006/relationships/tags" Target="../tags/tag20.xml" /><Relationship Id="rId26" Type="http://schemas.openxmlformats.org/officeDocument/2006/relationships/tags" Target="../tags/tag21.xml" /><Relationship Id="rId27" Type="http://schemas.openxmlformats.org/officeDocument/2006/relationships/tags" Target="../tags/tag22.xml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Relationship Id="rId8" Type="http://schemas.openxmlformats.org/officeDocument/2006/relationships/tags" Target="../tags/tag7.xml" /><Relationship Id="rId9" Type="http://schemas.openxmlformats.org/officeDocument/2006/relationships/image" Target="../media/image3.w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1.xml" /><Relationship Id="rId11" Type="http://schemas.openxmlformats.org/officeDocument/2006/relationships/tags" Target="../tags/tag32.xml" /><Relationship Id="rId12" Type="http://schemas.openxmlformats.org/officeDocument/2006/relationships/tags" Target="../tags/tag33.xml" /><Relationship Id="rId13" Type="http://schemas.openxmlformats.org/officeDocument/2006/relationships/tags" Target="../tags/tag34.xml" /><Relationship Id="rId14" Type="http://schemas.openxmlformats.org/officeDocument/2006/relationships/tags" Target="../tags/tag35.xml" /><Relationship Id="rId15" Type="http://schemas.openxmlformats.org/officeDocument/2006/relationships/tags" Target="../tags/tag36.xml" /><Relationship Id="rId16" Type="http://schemas.openxmlformats.org/officeDocument/2006/relationships/tags" Target="../tags/tag37.xml" /><Relationship Id="rId17" Type="http://schemas.openxmlformats.org/officeDocument/2006/relationships/tags" Target="../tags/tag38.xml" /><Relationship Id="rId18" Type="http://schemas.openxmlformats.org/officeDocument/2006/relationships/tags" Target="../tags/tag39.xml" /><Relationship Id="rId19" Type="http://schemas.openxmlformats.org/officeDocument/2006/relationships/tags" Target="../tags/tag40.xml" /><Relationship Id="rId2" Type="http://schemas.openxmlformats.org/officeDocument/2006/relationships/tags" Target="../tags/tag23.xml" /><Relationship Id="rId20" Type="http://schemas.openxmlformats.org/officeDocument/2006/relationships/tags" Target="../tags/tag41.xml" /><Relationship Id="rId21" Type="http://schemas.openxmlformats.org/officeDocument/2006/relationships/tags" Target="../tags/tag42.xml" /><Relationship Id="rId22" Type="http://schemas.openxmlformats.org/officeDocument/2006/relationships/tags" Target="../tags/tag43.xml" /><Relationship Id="rId23" Type="http://schemas.openxmlformats.org/officeDocument/2006/relationships/tags" Target="../tags/tag44.xml" /><Relationship Id="rId24" Type="http://schemas.openxmlformats.org/officeDocument/2006/relationships/tags" Target="../tags/tag45.xml" /><Relationship Id="rId25" Type="http://schemas.openxmlformats.org/officeDocument/2006/relationships/tags" Target="../tags/tag46.xml" /><Relationship Id="rId26" Type="http://schemas.openxmlformats.org/officeDocument/2006/relationships/tags" Target="../tags/tag47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tags" Target="../tags/tag30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56.xml" /><Relationship Id="rId11" Type="http://schemas.openxmlformats.org/officeDocument/2006/relationships/tags" Target="../tags/tag57.xml" /><Relationship Id="rId12" Type="http://schemas.openxmlformats.org/officeDocument/2006/relationships/tags" Target="../tags/tag58.xml" /><Relationship Id="rId13" Type="http://schemas.openxmlformats.org/officeDocument/2006/relationships/tags" Target="../tags/tag59.xml" /><Relationship Id="rId14" Type="http://schemas.openxmlformats.org/officeDocument/2006/relationships/tags" Target="../tags/tag60.xml" /><Relationship Id="rId15" Type="http://schemas.openxmlformats.org/officeDocument/2006/relationships/tags" Target="../tags/tag61.xml" /><Relationship Id="rId16" Type="http://schemas.openxmlformats.org/officeDocument/2006/relationships/tags" Target="../tags/tag62.xml" /><Relationship Id="rId17" Type="http://schemas.openxmlformats.org/officeDocument/2006/relationships/tags" Target="../tags/tag63.xml" /><Relationship Id="rId18" Type="http://schemas.openxmlformats.org/officeDocument/2006/relationships/tags" Target="../tags/tag64.xml" /><Relationship Id="rId19" Type="http://schemas.openxmlformats.org/officeDocument/2006/relationships/tags" Target="../tags/tag65.xml" /><Relationship Id="rId2" Type="http://schemas.openxmlformats.org/officeDocument/2006/relationships/tags" Target="../tags/tag48.xml" /><Relationship Id="rId20" Type="http://schemas.openxmlformats.org/officeDocument/2006/relationships/tags" Target="../tags/tag66.xml" /><Relationship Id="rId21" Type="http://schemas.openxmlformats.org/officeDocument/2006/relationships/tags" Target="../tags/tag67.xml" /><Relationship Id="rId22" Type="http://schemas.openxmlformats.org/officeDocument/2006/relationships/tags" Target="../tags/tag68.xml" /><Relationship Id="rId23" Type="http://schemas.openxmlformats.org/officeDocument/2006/relationships/tags" Target="../tags/tag69.xml" /><Relationship Id="rId24" Type="http://schemas.openxmlformats.org/officeDocument/2006/relationships/tags" Target="../tags/tag70.xml" /><Relationship Id="rId3" Type="http://schemas.openxmlformats.org/officeDocument/2006/relationships/tags" Target="../tags/tag49.xml" /><Relationship Id="rId4" Type="http://schemas.openxmlformats.org/officeDocument/2006/relationships/tags" Target="../tags/tag50.xml" /><Relationship Id="rId5" Type="http://schemas.openxmlformats.org/officeDocument/2006/relationships/tags" Target="../tags/tag51.xml" /><Relationship Id="rId6" Type="http://schemas.openxmlformats.org/officeDocument/2006/relationships/tags" Target="../tags/tag52.xml" /><Relationship Id="rId7" Type="http://schemas.openxmlformats.org/officeDocument/2006/relationships/tags" Target="../tags/tag53.xml" /><Relationship Id="rId8" Type="http://schemas.openxmlformats.org/officeDocument/2006/relationships/tags" Target="../tags/tag54.xml" /><Relationship Id="rId9" Type="http://schemas.openxmlformats.org/officeDocument/2006/relationships/tags" Target="../tags/tag5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79.xml" /><Relationship Id="rId11" Type="http://schemas.openxmlformats.org/officeDocument/2006/relationships/tags" Target="../tags/tag80.xml" /><Relationship Id="rId12" Type="http://schemas.openxmlformats.org/officeDocument/2006/relationships/tags" Target="../tags/tag81.xml" /><Relationship Id="rId13" Type="http://schemas.openxmlformats.org/officeDocument/2006/relationships/tags" Target="../tags/tag82.xml" /><Relationship Id="rId14" Type="http://schemas.openxmlformats.org/officeDocument/2006/relationships/tags" Target="../tags/tag83.xml" /><Relationship Id="rId15" Type="http://schemas.openxmlformats.org/officeDocument/2006/relationships/tags" Target="../tags/tag84.xml" /><Relationship Id="rId16" Type="http://schemas.openxmlformats.org/officeDocument/2006/relationships/tags" Target="../tags/tag85.xml" /><Relationship Id="rId17" Type="http://schemas.openxmlformats.org/officeDocument/2006/relationships/tags" Target="../tags/tag86.xml" /><Relationship Id="rId18" Type="http://schemas.openxmlformats.org/officeDocument/2006/relationships/tags" Target="../tags/tag87.xml" /><Relationship Id="rId19" Type="http://schemas.openxmlformats.org/officeDocument/2006/relationships/tags" Target="../tags/tag88.xml" /><Relationship Id="rId2" Type="http://schemas.openxmlformats.org/officeDocument/2006/relationships/tags" Target="../tags/tag71.xml" /><Relationship Id="rId20" Type="http://schemas.openxmlformats.org/officeDocument/2006/relationships/tags" Target="../tags/tag89.xml" /><Relationship Id="rId21" Type="http://schemas.openxmlformats.org/officeDocument/2006/relationships/tags" Target="../tags/tag90.xml" /><Relationship Id="rId22" Type="http://schemas.openxmlformats.org/officeDocument/2006/relationships/tags" Target="../tags/tag91.xml" /><Relationship Id="rId23" Type="http://schemas.openxmlformats.org/officeDocument/2006/relationships/tags" Target="../tags/tag92.xml" /><Relationship Id="rId24" Type="http://schemas.openxmlformats.org/officeDocument/2006/relationships/tags" Target="../tags/tag93.xml" /><Relationship Id="rId25" Type="http://schemas.openxmlformats.org/officeDocument/2006/relationships/tags" Target="../tags/tag94.xml" /><Relationship Id="rId26" Type="http://schemas.openxmlformats.org/officeDocument/2006/relationships/tags" Target="../tags/tag95.xml" /><Relationship Id="rId27" Type="http://schemas.openxmlformats.org/officeDocument/2006/relationships/tags" Target="../tags/tag96.xml" /><Relationship Id="rId28" Type="http://schemas.openxmlformats.org/officeDocument/2006/relationships/tags" Target="../tags/tag97.xml" /><Relationship Id="rId29" Type="http://schemas.openxmlformats.org/officeDocument/2006/relationships/tags" Target="../tags/tag98.xml" /><Relationship Id="rId3" Type="http://schemas.openxmlformats.org/officeDocument/2006/relationships/tags" Target="../tags/tag72.xml" /><Relationship Id="rId30" Type="http://schemas.openxmlformats.org/officeDocument/2006/relationships/tags" Target="../tags/tag99.xml" /><Relationship Id="rId31" Type="http://schemas.openxmlformats.org/officeDocument/2006/relationships/tags" Target="../tags/tag100.xml" /><Relationship Id="rId32" Type="http://schemas.openxmlformats.org/officeDocument/2006/relationships/tags" Target="../tags/tag101.xml" /><Relationship Id="rId33" Type="http://schemas.openxmlformats.org/officeDocument/2006/relationships/tags" Target="../tags/tag102.xml" /><Relationship Id="rId34" Type="http://schemas.openxmlformats.org/officeDocument/2006/relationships/tags" Target="../tags/tag103.xml" /><Relationship Id="rId35" Type="http://schemas.openxmlformats.org/officeDocument/2006/relationships/tags" Target="../tags/tag104.xml" /><Relationship Id="rId36" Type="http://schemas.openxmlformats.org/officeDocument/2006/relationships/tags" Target="../tags/tag105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tags" Target="../tags/tag75.xml" /><Relationship Id="rId7" Type="http://schemas.openxmlformats.org/officeDocument/2006/relationships/tags" Target="../tags/tag76.xml" /><Relationship Id="rId8" Type="http://schemas.openxmlformats.org/officeDocument/2006/relationships/tags" Target="../tags/tag77.xml" /><Relationship Id="rId9" Type="http://schemas.openxmlformats.org/officeDocument/2006/relationships/tags" Target="../tags/tag7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14.xml" /><Relationship Id="rId11" Type="http://schemas.openxmlformats.org/officeDocument/2006/relationships/tags" Target="../tags/tag115.xml" /><Relationship Id="rId12" Type="http://schemas.openxmlformats.org/officeDocument/2006/relationships/tags" Target="../tags/tag116.xml" /><Relationship Id="rId13" Type="http://schemas.openxmlformats.org/officeDocument/2006/relationships/tags" Target="../tags/tag117.xml" /><Relationship Id="rId14" Type="http://schemas.openxmlformats.org/officeDocument/2006/relationships/tags" Target="../tags/tag118.xml" /><Relationship Id="rId15" Type="http://schemas.openxmlformats.org/officeDocument/2006/relationships/tags" Target="../tags/tag119.xml" /><Relationship Id="rId16" Type="http://schemas.openxmlformats.org/officeDocument/2006/relationships/tags" Target="../tags/tag120.xml" /><Relationship Id="rId17" Type="http://schemas.openxmlformats.org/officeDocument/2006/relationships/tags" Target="../tags/tag121.xml" /><Relationship Id="rId18" Type="http://schemas.openxmlformats.org/officeDocument/2006/relationships/tags" Target="../tags/tag122.xml" /><Relationship Id="rId19" Type="http://schemas.openxmlformats.org/officeDocument/2006/relationships/tags" Target="../tags/tag123.xml" /><Relationship Id="rId2" Type="http://schemas.openxmlformats.org/officeDocument/2006/relationships/tags" Target="../tags/tag106.xml" /><Relationship Id="rId20" Type="http://schemas.openxmlformats.org/officeDocument/2006/relationships/tags" Target="../tags/tag124.xml" /><Relationship Id="rId21" Type="http://schemas.openxmlformats.org/officeDocument/2006/relationships/tags" Target="../tags/tag125.xml" /><Relationship Id="rId22" Type="http://schemas.openxmlformats.org/officeDocument/2006/relationships/tags" Target="../tags/tag126.xml" /><Relationship Id="rId3" Type="http://schemas.openxmlformats.org/officeDocument/2006/relationships/tags" Target="../tags/tag107.xml" /><Relationship Id="rId4" Type="http://schemas.openxmlformats.org/officeDocument/2006/relationships/tags" Target="../tags/tag108.xml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tags" Target="../tags/tag111.xml" /><Relationship Id="rId8" Type="http://schemas.openxmlformats.org/officeDocument/2006/relationships/tags" Target="../tags/tag112.xml" /><Relationship Id="rId9" Type="http://schemas.openxmlformats.org/officeDocument/2006/relationships/tags" Target="../tags/tag11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35.xml" /><Relationship Id="rId11" Type="http://schemas.openxmlformats.org/officeDocument/2006/relationships/tags" Target="../tags/tag136.xml" /><Relationship Id="rId12" Type="http://schemas.openxmlformats.org/officeDocument/2006/relationships/tags" Target="../tags/tag137.xml" /><Relationship Id="rId13" Type="http://schemas.openxmlformats.org/officeDocument/2006/relationships/tags" Target="../tags/tag138.xml" /><Relationship Id="rId14" Type="http://schemas.openxmlformats.org/officeDocument/2006/relationships/tags" Target="../tags/tag139.xml" /><Relationship Id="rId15" Type="http://schemas.openxmlformats.org/officeDocument/2006/relationships/tags" Target="../tags/tag140.xml" /><Relationship Id="rId16" Type="http://schemas.openxmlformats.org/officeDocument/2006/relationships/tags" Target="../tags/tag141.xml" /><Relationship Id="rId17" Type="http://schemas.openxmlformats.org/officeDocument/2006/relationships/tags" Target="../tags/tag142.xml" /><Relationship Id="rId18" Type="http://schemas.openxmlformats.org/officeDocument/2006/relationships/tags" Target="../tags/tag143.xml" /><Relationship Id="rId19" Type="http://schemas.openxmlformats.org/officeDocument/2006/relationships/tags" Target="../tags/tag144.xml" /><Relationship Id="rId2" Type="http://schemas.openxmlformats.org/officeDocument/2006/relationships/tags" Target="../tags/tag127.xml" /><Relationship Id="rId20" Type="http://schemas.openxmlformats.org/officeDocument/2006/relationships/tags" Target="../tags/tag145.xml" /><Relationship Id="rId21" Type="http://schemas.openxmlformats.org/officeDocument/2006/relationships/tags" Target="../tags/tag146.xml" /><Relationship Id="rId22" Type="http://schemas.openxmlformats.org/officeDocument/2006/relationships/tags" Target="../tags/tag147.xml" /><Relationship Id="rId23" Type="http://schemas.openxmlformats.org/officeDocument/2006/relationships/tags" Target="../tags/tag148.xml" /><Relationship Id="rId24" Type="http://schemas.openxmlformats.org/officeDocument/2006/relationships/tags" Target="../tags/tag149.xml" /><Relationship Id="rId25" Type="http://schemas.openxmlformats.org/officeDocument/2006/relationships/tags" Target="../tags/tag150.xml" /><Relationship Id="rId26" Type="http://schemas.openxmlformats.org/officeDocument/2006/relationships/tags" Target="../tags/tag151.xml" /><Relationship Id="rId27" Type="http://schemas.openxmlformats.org/officeDocument/2006/relationships/tags" Target="../tags/tag152.xml" /><Relationship Id="rId28" Type="http://schemas.openxmlformats.org/officeDocument/2006/relationships/tags" Target="../tags/tag153.xml" /><Relationship Id="rId29" Type="http://schemas.openxmlformats.org/officeDocument/2006/relationships/tags" Target="../tags/tag154.xml" /><Relationship Id="rId3" Type="http://schemas.openxmlformats.org/officeDocument/2006/relationships/tags" Target="../tags/tag128.xml" /><Relationship Id="rId30" Type="http://schemas.openxmlformats.org/officeDocument/2006/relationships/tags" Target="../tags/tag155.xml" /><Relationship Id="rId31" Type="http://schemas.openxmlformats.org/officeDocument/2006/relationships/tags" Target="../tags/tag156.xml" /><Relationship Id="rId32" Type="http://schemas.openxmlformats.org/officeDocument/2006/relationships/tags" Target="../tags/tag157.xml" /><Relationship Id="rId33" Type="http://schemas.openxmlformats.org/officeDocument/2006/relationships/tags" Target="../tags/tag158.xml" /><Relationship Id="rId4" Type="http://schemas.openxmlformats.org/officeDocument/2006/relationships/tags" Target="../tags/tag129.xml" /><Relationship Id="rId5" Type="http://schemas.openxmlformats.org/officeDocument/2006/relationships/tags" Target="../tags/tag130.xml" /><Relationship Id="rId6" Type="http://schemas.openxmlformats.org/officeDocument/2006/relationships/tags" Target="../tags/tag131.xml" /><Relationship Id="rId7" Type="http://schemas.openxmlformats.org/officeDocument/2006/relationships/tags" Target="../tags/tag132.xml" /><Relationship Id="rId8" Type="http://schemas.openxmlformats.org/officeDocument/2006/relationships/tags" Target="../tags/tag133.xml" /><Relationship Id="rId9" Type="http://schemas.openxmlformats.org/officeDocument/2006/relationships/tags" Target="../tags/tag13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67.xml" /><Relationship Id="rId11" Type="http://schemas.openxmlformats.org/officeDocument/2006/relationships/tags" Target="../tags/tag168.xml" /><Relationship Id="rId12" Type="http://schemas.openxmlformats.org/officeDocument/2006/relationships/tags" Target="../tags/tag169.xml" /><Relationship Id="rId13" Type="http://schemas.openxmlformats.org/officeDocument/2006/relationships/tags" Target="../tags/tag170.xml" /><Relationship Id="rId14" Type="http://schemas.openxmlformats.org/officeDocument/2006/relationships/tags" Target="../tags/tag171.xml" /><Relationship Id="rId15" Type="http://schemas.openxmlformats.org/officeDocument/2006/relationships/tags" Target="../tags/tag172.xml" /><Relationship Id="rId16" Type="http://schemas.openxmlformats.org/officeDocument/2006/relationships/tags" Target="../tags/tag173.xml" /><Relationship Id="rId17" Type="http://schemas.openxmlformats.org/officeDocument/2006/relationships/tags" Target="../tags/tag174.xml" /><Relationship Id="rId18" Type="http://schemas.openxmlformats.org/officeDocument/2006/relationships/tags" Target="../tags/tag175.xml" /><Relationship Id="rId19" Type="http://schemas.openxmlformats.org/officeDocument/2006/relationships/tags" Target="../tags/tag176.xml" /><Relationship Id="rId2" Type="http://schemas.openxmlformats.org/officeDocument/2006/relationships/tags" Target="../tags/tag159.xml" /><Relationship Id="rId20" Type="http://schemas.openxmlformats.org/officeDocument/2006/relationships/tags" Target="../tags/tag177.xml" /><Relationship Id="rId21" Type="http://schemas.openxmlformats.org/officeDocument/2006/relationships/tags" Target="../tags/tag178.xml" /><Relationship Id="rId22" Type="http://schemas.openxmlformats.org/officeDocument/2006/relationships/tags" Target="../tags/tag179.xml" /><Relationship Id="rId3" Type="http://schemas.openxmlformats.org/officeDocument/2006/relationships/tags" Target="../tags/tag160.xml" /><Relationship Id="rId4" Type="http://schemas.openxmlformats.org/officeDocument/2006/relationships/tags" Target="../tags/tag161.xml" /><Relationship Id="rId5" Type="http://schemas.openxmlformats.org/officeDocument/2006/relationships/tags" Target="../tags/tag162.xml" /><Relationship Id="rId6" Type="http://schemas.openxmlformats.org/officeDocument/2006/relationships/tags" Target="../tags/tag163.xml" /><Relationship Id="rId7" Type="http://schemas.openxmlformats.org/officeDocument/2006/relationships/tags" Target="../tags/tag164.xml" /><Relationship Id="rId8" Type="http://schemas.openxmlformats.org/officeDocument/2006/relationships/tags" Target="../tags/tag165.xml" /><Relationship Id="rId9" Type="http://schemas.openxmlformats.org/officeDocument/2006/relationships/tags" Target="../tags/tag166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ctrTitle"/>
          </p:nvPr>
        </p:nvSpPr>
        <p:spPr>
          <a:xfrm>
            <a:off x="457200" y="1752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Basics of English Grammar</a:t>
            </a:r>
          </a:p>
        </p:txBody>
      </p:sp>
      <p:sp>
        <p:nvSpPr>
          <p:cNvPr id="20483" name=""/>
          <p:cNvSpPr/>
          <p:nvPr>
            <p:ph type="subTitle" idx="1"/>
          </p:nvPr>
        </p:nvSpPr>
        <p:spPr>
          <a:xfrm>
            <a:off x="1143000" y="2743200"/>
            <a:ext cx="6400800" cy="11430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lvl="0"/>
            <a:r>
              <a:rPr lang="pl-PL" altLang="en-US" smtId="4294967295">
                <a:solidFill>
                  <a:schemeClr val="accent2"/>
                </a:solidFill>
              </a:rPr>
              <a:t>Comparative and superlative forms of adjectives</a:t>
            </a:r>
            <a:endParaRPr lang="pl-PL" altLang="en-US" smtId="4294967295">
              <a:solidFill>
                <a:schemeClr val="accent2"/>
              </a:solidFill>
            </a:endParaRPr>
          </a:p>
        </p:txBody>
      </p:sp>
      <p:sp>
        <p:nvSpPr>
          <p:cNvPr id="20484" name=""/>
          <p:cNvSpPr/>
          <p:nvPr/>
        </p:nvSpPr>
        <p:spPr>
          <a:xfrm>
            <a:off x="1828800" y="4114800"/>
            <a:ext cx="49530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>
              <a:spcBef>
                <a:spcPct val="20000"/>
              </a:spcBef>
            </a:pPr>
            <a:r>
              <a:rPr lang="pl-PL" altLang="en-US" sz="2000" smtId="4294967295">
                <a:latin typeface="Trebuchet MS" pitchFamily="34" charset="0"/>
              </a:rPr>
              <a:t>Sample Power</a:t>
            </a:r>
            <a:r>
              <a:rPr lang="pl-PL" altLang="en-US" sz="2000" smtId="4294967295">
                <a:latin typeface="Trebuchet MS" pitchFamily="34" charset="0"/>
              </a:rPr>
              <a:t> Point </a:t>
            </a:r>
            <a:r>
              <a:rPr lang="pl-PL" altLang="en-US" sz="2000" smtId="4294967295">
                <a:latin typeface="Trebuchet MS" pitchFamily="34" charset="0"/>
              </a:rPr>
              <a:t>Presentation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20485" nam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sz="1400" smtId="4294967295"/>
          </a:p>
        </p:txBody>
      </p:sp>
      <p:sp>
        <p:nvSpPr>
          <p:cNvPr id="20486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9970" name=""/>
          <p:cNvSpPr/>
          <p:nvPr>
            <p:custDataLst>
              <p:tags r:id="rId3"/>
            </p:custDataLst>
          </p:nvPr>
        </p:nvSpPr>
        <p:spPr>
          <a:xfrm>
            <a:off x="4835525" y="3367088"/>
            <a:ext cx="4699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38" name=""/>
          <p:cNvSpPr/>
          <p:nvPr>
            <p:ph type="title"/>
            <p:custDataLst>
              <p:tags r:id="rId4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“</a:t>
            </a:r>
            <a:r>
              <a:rPr lang="pl-PL" altLang="en-US" smtId="4294967295"/>
              <a:t>Superlative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9939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en-GB" altLang="en-US" sz="2800" smtId="4294967295">
                <a:solidFill>
                  <a:schemeClr val="accent2"/>
                </a:solidFill>
              </a:rPr>
              <a:t>How is </a:t>
            </a:r>
            <a:r>
              <a:rPr lang="pl-PL" altLang="en-US" sz="2800" smtId="4294967295">
                <a:solidFill>
                  <a:schemeClr val="accent2"/>
                </a:solidFill>
              </a:rPr>
              <a:t>a ‘</a:t>
            </a:r>
            <a:r>
              <a:rPr lang="pl-PL" altLang="en-US" sz="2800" smtId="4294967295">
                <a:solidFill>
                  <a:schemeClr val="accent2"/>
                </a:solidFill>
              </a:rPr>
              <a:t>superl</a:t>
            </a:r>
            <a:r>
              <a:rPr lang="en-GB" altLang="en-US" sz="2800" smtId="4294967295">
                <a:solidFill>
                  <a:schemeClr val="accent2"/>
                </a:solidFill>
              </a:rPr>
              <a:t>ative</a:t>
            </a:r>
            <a:r>
              <a:rPr lang="pl-PL" altLang="en-US" sz="2800" smtId="4294967295">
                <a:solidFill>
                  <a:schemeClr val="accent2"/>
                </a:solidFill>
              </a:rPr>
              <a:t>’</a:t>
            </a:r>
            <a:r>
              <a:rPr lang="en-GB" altLang="en-US" sz="2800" smtId="4294967295">
                <a:solidFill>
                  <a:schemeClr val="accent2"/>
                </a:solidFill>
              </a:rPr>
              <a:t> form built?</a:t>
            </a:r>
            <a:endParaRPr lang="en-GB" altLang="en-US" sz="2800" smtId="4294967295"/>
          </a:p>
        </p:txBody>
      </p:sp>
      <p:sp>
        <p:nvSpPr>
          <p:cNvPr id="39940" name=""/>
          <p:cNvSpPr/>
          <p:nvPr>
            <p:custDataLst>
              <p:tags r:id="rId6"/>
            </p:custDataLst>
          </p:nvPr>
        </p:nvSpPr>
        <p:spPr>
          <a:xfrm>
            <a:off x="3857625" y="242411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1" name=""/>
          <p:cNvSpPr/>
          <p:nvPr>
            <p:custDataLst>
              <p:tags r:id="rId7"/>
            </p:custDataLst>
          </p:nvPr>
        </p:nvSpPr>
        <p:spPr>
          <a:xfrm>
            <a:off x="4838700" y="2424112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2" name=""/>
          <p:cNvSpPr/>
          <p:nvPr>
            <p:custDataLst>
              <p:tags r:id="rId8"/>
            </p:custDataLst>
          </p:nvPr>
        </p:nvSpPr>
        <p:spPr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one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syllable adjectives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9943" name=""/>
          <p:cNvSpPr/>
          <p:nvPr>
            <p:custDataLst>
              <p:tags r:id="rId9"/>
            </p:custDataLst>
          </p:nvPr>
        </p:nvSpPr>
        <p:spPr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ending in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-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ly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9945" name=""/>
          <p:cNvSpPr/>
          <p:nvPr>
            <p:custDataLst>
              <p:tags r:id="rId10"/>
            </p:custDataLst>
          </p:nvPr>
        </p:nvSpPr>
        <p:spPr>
          <a:xfrm>
            <a:off x="3571875" y="3367088"/>
            <a:ext cx="14986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46" name=""/>
          <p:cNvSpPr/>
          <p:nvPr>
            <p:custDataLst>
              <p:tags r:id="rId11"/>
            </p:custDataLst>
          </p:nvPr>
        </p:nvSpPr>
        <p:spPr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949" name=""/>
          <p:cNvSpPr/>
          <p:nvPr>
            <p:custDataLst>
              <p:tags r:id="rId12"/>
            </p:custDataLst>
          </p:nvPr>
        </p:nvSpPr>
        <p:spPr>
          <a:xfrm>
            <a:off x="119062" y="5481638"/>
            <a:ext cx="3457575" cy="542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for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example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‘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good’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958" name=""/>
          <p:cNvSpPr/>
          <p:nvPr>
            <p:custDataLst>
              <p:tags r:id="rId13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9959" name=""/>
          <p:cNvSpPr/>
          <p:nvPr>
            <p:custDataLst>
              <p:tags r:id="rId14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9960" name="">
            <a:hlinkClick invalidUrl="" action="ppaction://hlinkshowjump?jump=previous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9961" name="">
            <a:hlinkClick invalidUrl="" action="ppaction://hlinkshowjump?jump=nex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9962" name="">
            <a:hlinkClick invalidUrl="" action="ppaction://hlinkshowjump?jump=fir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9963" name="">
            <a:hlinkClick invalidUrl="" action="ppaction://hlinkshowjump?jump=las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9964" name=""/>
          <p:cNvSpPr/>
          <p:nvPr>
            <p:custDataLst>
              <p:tags r:id="rId19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9965" name=""/>
          <p:cNvCxnSpPr/>
          <p:nvPr>
            <p:custDataLst>
              <p:tags r:id="rId20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9966" name=""/>
          <p:cNvCxnSpPr/>
          <p:nvPr>
            <p:custDataLst>
              <p:tags r:id="rId21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9969" name=""/>
          <p:cNvSpPr/>
          <p:nvPr>
            <p:custDataLst>
              <p:tags r:id="rId22"/>
            </p:custDataLst>
          </p:nvPr>
        </p:nvSpPr>
        <p:spPr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44" name=""/>
          <p:cNvSpPr/>
          <p:nvPr>
            <p:custDataLst>
              <p:tags r:id="rId23"/>
            </p:custDataLst>
          </p:nvPr>
        </p:nvSpPr>
        <p:spPr>
          <a:xfrm>
            <a:off x="4900612" y="3367088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1" name="">
            <a:hlinkClick invalidUrl="" action="ppaction://noaction" tgtFrame="" tooltip=""/>
          </p:cNvPr>
          <p:cNvSpPr/>
          <p:nvPr>
            <p:custDataLst>
              <p:tags r:id="rId24"/>
            </p:custDataLst>
          </p:nvPr>
        </p:nvSpPr>
        <p:spPr>
          <a:xfrm>
            <a:off x="5900738" y="3375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39972" name=""/>
          <p:cNvSpPr/>
          <p:nvPr>
            <p:custDataLst>
              <p:tags r:id="rId25"/>
            </p:custDataLst>
          </p:nvPr>
        </p:nvSpPr>
        <p:spPr>
          <a:xfrm>
            <a:off x="3875088" y="43862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3" name=""/>
          <p:cNvSpPr/>
          <p:nvPr>
            <p:custDataLst>
              <p:tags r:id="rId26"/>
            </p:custDataLst>
          </p:nvPr>
        </p:nvSpPr>
        <p:spPr>
          <a:xfrm>
            <a:off x="3617912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74" name=""/>
          <p:cNvSpPr/>
          <p:nvPr>
            <p:custDataLst>
              <p:tags r:id="rId27"/>
            </p:custDataLst>
          </p:nvPr>
        </p:nvSpPr>
        <p:spPr>
          <a:xfrm>
            <a:off x="5200650" y="43989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5" name=""/>
          <p:cNvSpPr/>
          <p:nvPr>
            <p:custDataLst>
              <p:tags r:id="rId28"/>
            </p:custDataLst>
          </p:nvPr>
        </p:nvSpPr>
        <p:spPr>
          <a:xfrm>
            <a:off x="3871912" y="439896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6" name=""/>
          <p:cNvSpPr/>
          <p:nvPr>
            <p:custDataLst>
              <p:tags r:id="rId29"/>
            </p:custDataLst>
          </p:nvPr>
        </p:nvSpPr>
        <p:spPr>
          <a:xfrm>
            <a:off x="3913188" y="5505450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7" name=""/>
          <p:cNvSpPr/>
          <p:nvPr>
            <p:custDataLst>
              <p:tags r:id="rId30"/>
            </p:custDataLst>
          </p:nvPr>
        </p:nvSpPr>
        <p:spPr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9978" name=""/>
          <p:cNvSpPr/>
          <p:nvPr>
            <p:custDataLst>
              <p:tags r:id="rId31"/>
            </p:custDataLst>
          </p:nvPr>
        </p:nvSpPr>
        <p:spPr>
          <a:xfrm>
            <a:off x="3886200" y="5510212"/>
            <a:ext cx="1870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9979" name="Date Placeholder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9980" name="Footer Placeholder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4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4" grpId="0"/>
      <p:bldP spid="39971" grpId="0"/>
      <p:bldP spid="39974" grpId="0"/>
      <p:bldP spid="39975" grpId="0"/>
      <p:bldP spid="399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0962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Summary comparison</a:t>
            </a:r>
          </a:p>
        </p:txBody>
      </p:sp>
      <p:sp>
        <p:nvSpPr>
          <p:cNvPr id="40964" name=""/>
          <p:cNvSpPr/>
          <p:nvPr>
            <p:custDataLst>
              <p:tags r:id="rId4"/>
            </p:custDataLst>
          </p:nvPr>
        </p:nvSpPr>
        <p:spPr>
          <a:xfrm>
            <a:off x="4914900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5" name=""/>
          <p:cNvSpPr/>
          <p:nvPr>
            <p:custDataLst>
              <p:tags r:id="rId5"/>
            </p:custDataLst>
          </p:nvPr>
        </p:nvSpPr>
        <p:spPr>
          <a:xfrm>
            <a:off x="5667375" y="2424112"/>
            <a:ext cx="7762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8" name=""/>
          <p:cNvSpPr/>
          <p:nvPr>
            <p:custDataLst>
              <p:tags r:id="rId6"/>
            </p:custDataLst>
          </p:nvPr>
        </p:nvSpPr>
        <p:spPr>
          <a:xfrm>
            <a:off x="5695950" y="3359150"/>
            <a:ext cx="12192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69" name=""/>
          <p:cNvSpPr/>
          <p:nvPr>
            <p:custDataLst>
              <p:tags r:id="rId7"/>
            </p:custDataLst>
          </p:nvPr>
        </p:nvSpPr>
        <p:spPr>
          <a:xfrm>
            <a:off x="4386262" y="3359150"/>
            <a:ext cx="1498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1" name=""/>
          <p:cNvSpPr/>
          <p:nvPr>
            <p:custDataLst>
              <p:tags r:id="rId8"/>
            </p:custDataLst>
          </p:nvPr>
        </p:nvSpPr>
        <p:spPr>
          <a:xfrm>
            <a:off x="5815012" y="4294188"/>
            <a:ext cx="157003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2" name=""/>
          <p:cNvSpPr/>
          <p:nvPr>
            <p:custDataLst>
              <p:tags r:id="rId9"/>
            </p:custDataLst>
          </p:nvPr>
        </p:nvSpPr>
        <p:spPr>
          <a:xfrm>
            <a:off x="4886325" y="4294188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4" name=""/>
          <p:cNvSpPr/>
          <p:nvPr>
            <p:custDataLst>
              <p:tags r:id="rId10"/>
            </p:custDataLst>
          </p:nvPr>
        </p:nvSpPr>
        <p:spPr>
          <a:xfrm>
            <a:off x="4886325" y="5230812"/>
            <a:ext cx="108426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best</a:t>
            </a:r>
            <a:endParaRPr lang="pl-PL" altLang="en-US" sz="32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6" name=""/>
          <p:cNvSpPr/>
          <p:nvPr>
            <p:custDataLst>
              <p:tags r:id="rId11"/>
            </p:custDataLst>
          </p:nvPr>
        </p:nvSpPr>
        <p:spPr>
          <a:xfrm>
            <a:off x="2219325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7" name=""/>
          <p:cNvSpPr/>
          <p:nvPr>
            <p:custDataLst>
              <p:tags r:id="rId12"/>
            </p:custDataLst>
          </p:nvPr>
        </p:nvSpPr>
        <p:spPr>
          <a:xfrm>
            <a:off x="2986088" y="2424112"/>
            <a:ext cx="5905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er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8" name=""/>
          <p:cNvSpPr/>
          <p:nvPr>
            <p:custDataLst>
              <p:tags r:id="rId13"/>
            </p:custDataLst>
          </p:nvPr>
        </p:nvSpPr>
        <p:spPr>
          <a:xfrm>
            <a:off x="3043238" y="3359150"/>
            <a:ext cx="8905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iest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79" name=""/>
          <p:cNvSpPr/>
          <p:nvPr>
            <p:custDataLst>
              <p:tags r:id="rId14"/>
            </p:custDataLst>
          </p:nvPr>
        </p:nvSpPr>
        <p:spPr>
          <a:xfrm>
            <a:off x="2147888" y="3359150"/>
            <a:ext cx="10699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0" name=""/>
          <p:cNvSpPr/>
          <p:nvPr>
            <p:custDataLst>
              <p:tags r:id="rId15"/>
            </p:custDataLst>
          </p:nvPr>
        </p:nvSpPr>
        <p:spPr>
          <a:xfrm>
            <a:off x="3230562" y="4294188"/>
            <a:ext cx="19415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1" name=""/>
          <p:cNvSpPr/>
          <p:nvPr>
            <p:custDataLst>
              <p:tags r:id="rId16"/>
            </p:custDataLst>
          </p:nvPr>
        </p:nvSpPr>
        <p:spPr>
          <a:xfrm>
            <a:off x="2225675" y="4294188"/>
            <a:ext cx="11747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more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2" name=""/>
          <p:cNvSpPr/>
          <p:nvPr>
            <p:custDataLst>
              <p:tags r:id="rId17"/>
            </p:custDataLst>
          </p:nvPr>
        </p:nvSpPr>
        <p:spPr>
          <a:xfrm>
            <a:off x="2220912" y="5230812"/>
            <a:ext cx="13652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better</a:t>
            </a:r>
            <a:endParaRPr lang="pl-PL" altLang="en-US" sz="32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3" name=""/>
          <p:cNvSpPr/>
          <p:nvPr>
            <p:custDataLst>
              <p:tags r:id="rId18"/>
            </p:custDataLst>
          </p:nvPr>
        </p:nvSpPr>
        <p:spPr>
          <a:xfrm>
            <a:off x="419100" y="2424112"/>
            <a:ext cx="14414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4" name=""/>
          <p:cNvSpPr/>
          <p:nvPr>
            <p:custDataLst>
              <p:tags r:id="rId19"/>
            </p:custDataLst>
          </p:nvPr>
        </p:nvSpPr>
        <p:spPr>
          <a:xfrm>
            <a:off x="290512" y="3359150"/>
            <a:ext cx="13271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85" name=""/>
          <p:cNvSpPr/>
          <p:nvPr>
            <p:custDataLst>
              <p:tags r:id="rId20"/>
            </p:custDataLst>
          </p:nvPr>
        </p:nvSpPr>
        <p:spPr>
          <a:xfrm>
            <a:off x="449262" y="4294188"/>
            <a:ext cx="16795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0986" name=""/>
          <p:cNvCxnSpPr/>
          <p:nvPr>
            <p:custDataLst>
              <p:tags r:id="rId21"/>
            </p:custDataLst>
          </p:nvPr>
        </p:nvCxnSpPr>
        <p:spPr>
          <a:xfrm>
            <a:off x="2228850" y="1571625"/>
            <a:ext cx="0" cy="4772025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87" name=""/>
          <p:cNvCxnSpPr/>
          <p:nvPr>
            <p:custDataLst>
              <p:tags r:id="rId22"/>
            </p:custDataLst>
          </p:nvPr>
        </p:nvCxnSpPr>
        <p:spPr>
          <a:xfrm>
            <a:off x="4872038" y="1571625"/>
            <a:ext cx="0" cy="4772025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0988" name=""/>
          <p:cNvSpPr/>
          <p:nvPr>
            <p:custDataLst>
              <p:tags r:id="rId23"/>
            </p:custDataLst>
          </p:nvPr>
        </p:nvSpPr>
        <p:spPr>
          <a:xfrm>
            <a:off x="463550" y="5230812"/>
            <a:ext cx="13652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0990" name=""/>
          <p:cNvCxnSpPr/>
          <p:nvPr>
            <p:custDataLst>
              <p:tags r:id="rId24"/>
            </p:custDataLst>
          </p:nvPr>
        </p:nvCxnSpPr>
        <p:spPr>
          <a:xfrm>
            <a:off x="471488" y="2286000"/>
            <a:ext cx="6858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1" name=""/>
          <p:cNvCxnSpPr/>
          <p:nvPr>
            <p:custDataLst>
              <p:tags r:id="rId25"/>
            </p:custDataLst>
          </p:nvPr>
        </p:nvCxnSpPr>
        <p:spPr>
          <a:xfrm>
            <a:off x="500062" y="5986462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2" name=""/>
          <p:cNvCxnSpPr/>
          <p:nvPr>
            <p:custDataLst>
              <p:tags r:id="rId26"/>
            </p:custDataLst>
          </p:nvPr>
        </p:nvCxnSpPr>
        <p:spPr>
          <a:xfrm>
            <a:off x="485775" y="3209925"/>
            <a:ext cx="6858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3" name=""/>
          <p:cNvCxnSpPr/>
          <p:nvPr>
            <p:custDataLst>
              <p:tags r:id="rId27"/>
            </p:custDataLst>
          </p:nvPr>
        </p:nvCxnSpPr>
        <p:spPr>
          <a:xfrm>
            <a:off x="500062" y="4135438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0994" name=""/>
          <p:cNvCxnSpPr/>
          <p:nvPr>
            <p:custDataLst>
              <p:tags r:id="rId28"/>
            </p:custDataLst>
          </p:nvPr>
        </p:nvCxnSpPr>
        <p:spPr>
          <a:xfrm>
            <a:off x="500062" y="5060950"/>
            <a:ext cx="6843712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0995" name=""/>
          <p:cNvSpPr/>
          <p:nvPr>
            <p:custDataLst>
              <p:tags r:id="rId29"/>
            </p:custDataLst>
          </p:nvPr>
        </p:nvSpPr>
        <p:spPr>
          <a:xfrm>
            <a:off x="2305050" y="1630362"/>
            <a:ext cx="214153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comparative</a:t>
            </a:r>
            <a:endParaRPr lang="pl-PL" altLang="en-US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6" name=""/>
          <p:cNvSpPr/>
          <p:nvPr>
            <p:custDataLst>
              <p:tags r:id="rId30"/>
            </p:custDataLst>
          </p:nvPr>
        </p:nvSpPr>
        <p:spPr>
          <a:xfrm>
            <a:off x="4972050" y="1630362"/>
            <a:ext cx="19700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superlative</a:t>
            </a:r>
            <a:endParaRPr lang="pl-PL" altLang="en-US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0997" name=""/>
          <p:cNvSpPr/>
          <p:nvPr>
            <p:custDataLst>
              <p:tags r:id="rId31"/>
            </p:custDataLst>
          </p:nvPr>
        </p:nvSpPr>
        <p:spPr>
          <a:xfrm>
            <a:off x="2328862" y="1643062"/>
            <a:ext cx="1857375" cy="466725"/>
          </a:xfrm>
          <a:prstGeom prst="rect">
            <a:avLst/>
          </a:prstGeom>
          <a:noFill/>
          <a:ln w="28575">
            <a:miter lim="800000"/>
          </a:ln>
        </p:spPr>
      </p:sp>
      <p:sp>
        <p:nvSpPr>
          <p:cNvPr id="40998" name=""/>
          <p:cNvSpPr/>
          <p:nvPr>
            <p:custDataLst>
              <p:tags r:id="rId32"/>
            </p:custDataLst>
          </p:nvPr>
        </p:nvSpPr>
        <p:spPr>
          <a:xfrm>
            <a:off x="4995862" y="1638300"/>
            <a:ext cx="1657350" cy="466725"/>
          </a:xfrm>
          <a:prstGeom prst="rect">
            <a:avLst/>
          </a:prstGeom>
          <a:noFill/>
          <a:ln w="28575">
            <a:miter lim="800000"/>
          </a:ln>
        </p:spPr>
      </p:sp>
      <p:sp>
        <p:nvSpPr>
          <p:cNvPr id="41006" name=""/>
          <p:cNvSpPr/>
          <p:nvPr>
            <p:custDataLst>
              <p:tags r:id="rId33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1007" name=""/>
          <p:cNvSpPr/>
          <p:nvPr>
            <p:custDataLst>
              <p:tags r:id="rId34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1008" name="">
            <a:hlinkClick invalidUrl="" action="ppaction://hlinkshowjump?jump=previousslide" tgtFrame="" tooltip=""/>
          </p:cNvPr>
          <p:cNvSpPr/>
          <p:nvPr>
            <p:custDataLst>
              <p:tags r:id="rId35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1009" name="">
            <a:hlinkClick invalidUrl="" action="ppaction://hlinkshowjump?jump=nextslide" tgtFrame="" tooltip=""/>
          </p:cNvPr>
          <p:cNvSpPr/>
          <p:nvPr>
            <p:custDataLst>
              <p:tags r:id="rId36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1010" name="">
            <a:hlinkClick invalidUrl="" action="ppaction://hlinkshowjump?jump=firstslide" tgtFrame="" tooltip=""/>
          </p:cNvPr>
          <p:cNvSpPr/>
          <p:nvPr>
            <p:custDataLst>
              <p:tags r:id="rId37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1011" name="">
            <a:hlinkClick invalidUrl="" action="ppaction://hlinkshowjump?jump=lastslide" tgtFrame="" tooltip=""/>
          </p:cNvPr>
          <p:cNvSpPr/>
          <p:nvPr>
            <p:custDataLst>
              <p:tags r:id="rId38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1012" name=""/>
          <p:cNvSpPr/>
          <p:nvPr>
            <p:custDataLst>
              <p:tags r:id="rId39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1013" name=""/>
          <p:cNvCxnSpPr/>
          <p:nvPr>
            <p:custDataLst>
              <p:tags r:id="rId40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1014" name=""/>
          <p:cNvCxnSpPr/>
          <p:nvPr>
            <p:custDataLst>
              <p:tags r:id="rId41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1015" name="Date Placeholder 3"/>
          <p:cNvSpPr>
            <a:spLocks noGrp="1"/>
          </p:cNvSpPr>
          <p:nvPr>
            <p:ph type="dt" sz="half" idx="2"/>
            <p:custDataLst>
              <p:tags r:id="rId4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1016" name="Footer Placeholder 4"/>
          <p:cNvSpPr>
            <a:spLocks noGrp="1"/>
          </p:cNvSpPr>
          <p:nvPr>
            <p:ph type="ftr" sz="quarter" idx="3"/>
            <p:custDataLst>
              <p:tags r:id="rId4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1760" name=""/>
          <p:cNvSpPr/>
          <p:nvPr>
            <p:custDataLst>
              <p:tags r:id="rId3"/>
            </p:custDataLst>
          </p:nvPr>
        </p:nvSpPr>
        <p:spPr>
          <a:xfrm>
            <a:off x="419100" y="1258888"/>
            <a:ext cx="6953250" cy="4664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On </a:t>
            </a:r>
            <a:r>
              <a:rPr lang="pl-PL" altLang="en-US" sz="2000" smtId="4294967295">
                <a:latin typeface="Trebuchet MS" pitchFamily="34" charset="0"/>
              </a:rPr>
              <a:t>the following three slides you </a:t>
            </a:r>
            <a:r>
              <a:rPr lang="pl-PL" altLang="en-US" sz="2000" smtId="4294967295">
                <a:latin typeface="Trebuchet MS" pitchFamily="34" charset="0"/>
              </a:rPr>
              <a:t>will </a:t>
            </a:r>
            <a:r>
              <a:rPr lang="pl-PL" altLang="en-US" sz="2000" smtId="4294967295">
                <a:latin typeface="Trebuchet MS" pitchFamily="34" charset="0"/>
              </a:rPr>
              <a:t>find the instructions </a:t>
            </a:r>
            <a:r>
              <a:rPr lang="pl-PL" altLang="en-US" sz="2000" smtId="4294967295">
                <a:latin typeface="Trebuchet MS" pitchFamily="34" charset="0"/>
              </a:rPr>
              <a:t>for </a:t>
            </a:r>
            <a:r>
              <a:rPr lang="pl-PL" altLang="en-US" sz="2000" smtId="4294967295">
                <a:latin typeface="Trebuchet MS" pitchFamily="34" charset="0"/>
              </a:rPr>
              <a:t>three exercises related</a:t>
            </a:r>
            <a:r>
              <a:rPr lang="pl-PL" altLang="en-US" sz="2000" smtId="4294967295">
                <a:latin typeface="Trebuchet MS" pitchFamily="34" charset="0"/>
              </a:rPr>
              <a:t> to </a:t>
            </a:r>
            <a:r>
              <a:rPr lang="pl-PL" altLang="en-US" sz="2000" smtId="4294967295">
                <a:latin typeface="Trebuchet MS" pitchFamily="34" charset="0"/>
              </a:rPr>
              <a:t>your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r>
              <a:rPr lang="pl-PL" altLang="en-US" sz="2000" smtId="4294967295">
                <a:latin typeface="Trebuchet MS" pitchFamily="34" charset="0"/>
              </a:rPr>
              <a:t>subject</a:t>
            </a:r>
            <a:r>
              <a:rPr lang="pl-PL" altLang="en-US" sz="2000" smtId="4294967295">
                <a:latin typeface="Trebuchet MS" pitchFamily="34" charset="0"/>
              </a:rPr>
              <a:t>.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 </a:t>
            </a:r>
            <a:r>
              <a:rPr lang="pl-PL" altLang="en-US" sz="2000" b="1" smtId="4294967295">
                <a:latin typeface="Trebuchet MS" pitchFamily="34" charset="0"/>
              </a:rPr>
              <a:t>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Polish translation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</a:t>
            </a:r>
            <a:r>
              <a:rPr lang="pl-PL" altLang="en-US" sz="2000" b="1" smtId="4294967295">
                <a:latin typeface="Trebuchet MS" pitchFamily="34" charset="0"/>
              </a:rPr>
              <a:t> II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comparative forms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b="1" smtId="4294967295">
                <a:latin typeface="Trebuchet MS" pitchFamily="34" charset="0"/>
              </a:rPr>
              <a:t>Exercise</a:t>
            </a:r>
            <a:r>
              <a:rPr lang="pl-PL" altLang="en-US" sz="2000" b="1" smtId="4294967295">
                <a:latin typeface="Trebuchet MS" pitchFamily="34" charset="0"/>
              </a:rPr>
              <a:t> III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Give superlative forms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  <a:p>
            <a:pPr lvl="0"/>
            <a:r>
              <a:rPr lang="pl-PL" altLang="en-US" sz="2000" smtId="4294967295">
                <a:latin typeface="Trebuchet MS" pitchFamily="34" charset="0"/>
              </a:rPr>
              <a:t>All the excersises are prepared </a:t>
            </a:r>
            <a:r>
              <a:rPr lang="pl-PL" altLang="en-US" sz="2000" smtId="4294967295">
                <a:latin typeface="Trebuchet MS" pitchFamily="34" charset="0"/>
              </a:rPr>
              <a:t>on </a:t>
            </a:r>
            <a:r>
              <a:rPr lang="pl-PL" altLang="en-US" sz="2000" smtId="4294967295">
                <a:latin typeface="Trebuchet MS" pitchFamily="34" charset="0"/>
              </a:rPr>
              <a:t>the basis of the following </a:t>
            </a:r>
            <a:r>
              <a:rPr lang="pl-PL" altLang="en-US" sz="2000" smtId="4294967295">
                <a:latin typeface="Trebuchet MS" pitchFamily="34" charset="0"/>
              </a:rPr>
              <a:t>list </a:t>
            </a:r>
            <a:r>
              <a:rPr lang="pl-PL" altLang="en-US" sz="2000" smtId="4294967295">
                <a:latin typeface="Trebuchet MS" pitchFamily="34" charset="0"/>
              </a:rPr>
              <a:t>of adjectives</a:t>
            </a:r>
            <a:r>
              <a:rPr lang="pl-PL" altLang="en-US" sz="2000" smtId="4294967295">
                <a:latin typeface="Trebuchet MS" pitchFamily="34" charset="0"/>
              </a:rPr>
              <a:t>. [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Go to 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the</a:t>
            </a:r>
            <a:r>
              <a:rPr lang="pl-PL" altLang="en-US" sz="2000" smtId="4294967295">
                <a:latin typeface="Trebuchet MS" pitchFamily="34" charset="0"/>
                <a:hlinkClick invalidUrl="" action="ppaction://noaction" tgtFrame="" tooltip=""/>
              </a:rPr>
              <a:t> list</a:t>
            </a:r>
            <a:r>
              <a:rPr lang="pl-PL" altLang="en-US" sz="2000" smtId="4294967295">
                <a:latin typeface="Trebuchet MS" pitchFamily="34" charset="0"/>
              </a:rPr>
              <a:t>]</a:t>
            </a:r>
            <a:endParaRPr lang="pl-PL" altLang="en-US" sz="2000" smtId="4294967295">
              <a:latin typeface="Trebuchet MS" pitchFamily="34" charset="0"/>
            </a:endParaRPr>
          </a:p>
          <a:p>
            <a:pPr lvl="0"/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31746" name=""/>
          <p:cNvSpPr/>
          <p:nvPr>
            <p:ph type="title"/>
            <p:custDataLst>
              <p:tags r:id="rId4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Exercises</a:t>
            </a:r>
          </a:p>
        </p:txBody>
      </p:sp>
      <p:sp>
        <p:nvSpPr>
          <p:cNvPr id="31748" name=""/>
          <p:cNvSpPr/>
          <p:nvPr>
            <p:custDataLst>
              <p:tags r:id="rId5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1749" name=""/>
          <p:cNvSpPr/>
          <p:nvPr>
            <p:custDataLst>
              <p:tags r:id="rId6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1750" name="">
            <a:hlinkClick invalidUrl="" action="ppaction://hlinkshowjump?jump=previous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1751" name="">
            <a:hlinkClick invalidUrl="" action="ppaction://hlinkshowjump?jump=nex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1752" name="">
            <a:hlinkClick invalidUrl="" action="ppaction://hlinkshowjump?jump=fir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1753" name="">
            <a:hlinkClick invalidUrl="" action="ppaction://hlinkshowjump?jump=la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1754" name=""/>
          <p:cNvSpPr/>
          <p:nvPr>
            <p:custDataLst>
              <p:tags r:id="rId11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1755" name=""/>
          <p:cNvCxnSpPr/>
          <p:nvPr>
            <p:custDataLst>
              <p:tags r:id="rId12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1756" name=""/>
          <p:cNvCxnSpPr/>
          <p:nvPr>
            <p:custDataLst>
              <p:tags r:id="rId13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31788" name="">
            <a:hlinkClick r:id="rId16" invalidUrl="" action="" tgtFrame="" tooltip=""/>
          </p:cNvPr>
          <p:cNvPicPr/>
          <p:nvPr>
            <p:custDataLst>
              <p:tags r:id="rId15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2398712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89" name=""/>
          <p:cNvSpPr/>
          <p:nvPr>
            <p:custDataLst>
              <p:tags r:id="rId17"/>
            </p:custDataLst>
          </p:nvPr>
        </p:nvSpPr>
        <p:spPr>
          <a:xfrm>
            <a:off x="5891212" y="2382838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0" name="">
            <a:hlinkClick r:id="rId19" invalidUrl="" action="" tgtFrame="" tooltip=""/>
          </p:cNvPr>
          <p:cNvPicPr/>
          <p:nvPr>
            <p:custDataLst>
              <p:tags r:id="rId18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332898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1" name=""/>
          <p:cNvSpPr/>
          <p:nvPr>
            <p:custDataLst>
              <p:tags r:id="rId20"/>
            </p:custDataLst>
          </p:nvPr>
        </p:nvSpPr>
        <p:spPr>
          <a:xfrm>
            <a:off x="5891212" y="3313112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2" name="">
            <a:hlinkClick r:id="rId22" invalidUrl="" action="" tgtFrame="" tooltip=""/>
          </p:cNvPr>
          <p:cNvPicPr/>
          <p:nvPr>
            <p:custDataLst>
              <p:tags r:id="rId21"/>
            </p:custDataLst>
          </p:nvPr>
        </p:nvPicPr>
        <p:blipFill dpi="0">
          <a:blip r:embed="rId14"/>
          <a:stretch>
            <a:fillRect/>
          </a:stretch>
        </p:blipFill>
        <p:spPr>
          <a:xfrm>
            <a:off x="5508625" y="4202112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3" name=""/>
          <p:cNvSpPr/>
          <p:nvPr>
            <p:custDataLst>
              <p:tags r:id="rId23"/>
            </p:custDataLst>
          </p:nvPr>
        </p:nvSpPr>
        <p:spPr>
          <a:xfrm>
            <a:off x="5891212" y="4186238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4" name="">
            <a:hlinkClick r:id="rId26" invalidUrl="" action="" tgtFrame="" tooltip=""/>
          </p:cNvPr>
          <p:cNvPicPr/>
          <p:nvPr>
            <p:custDataLst>
              <p:tags r:id="rId25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76650" y="2379662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5" name=""/>
          <p:cNvSpPr/>
          <p:nvPr>
            <p:custDataLst>
              <p:tags r:id="rId27"/>
            </p:custDataLst>
          </p:nvPr>
        </p:nvSpPr>
        <p:spPr>
          <a:xfrm>
            <a:off x="4065588" y="2382838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6" name="">
            <a:hlinkClick r:id="rId29" invalidUrl="" action="" tgtFrame="" tooltip=""/>
          </p:cNvPr>
          <p:cNvPicPr/>
          <p:nvPr>
            <p:custDataLst>
              <p:tags r:id="rId28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89350" y="4183062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797" name=""/>
          <p:cNvSpPr/>
          <p:nvPr>
            <p:custDataLst>
              <p:tags r:id="rId30"/>
            </p:custDataLst>
          </p:nvPr>
        </p:nvSpPr>
        <p:spPr>
          <a:xfrm>
            <a:off x="4040188" y="4186238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31799" name="">
            <a:hlinkClick r:id="rId32" invalidUrl="" action="" tgtFrame="" tooltip=""/>
          </p:cNvPr>
          <p:cNvPicPr/>
          <p:nvPr>
            <p:custDataLst>
              <p:tags r:id="rId31"/>
            </p:custDataLst>
          </p:nvPr>
        </p:nvPicPr>
        <p:blipFill dpi="0">
          <a:blip r:embed="rId24"/>
          <a:stretch>
            <a:fillRect/>
          </a:stretch>
        </p:blipFill>
        <p:spPr>
          <a:xfrm>
            <a:off x="3676650" y="3309938"/>
            <a:ext cx="390525" cy="4000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1800" name=""/>
          <p:cNvSpPr/>
          <p:nvPr>
            <p:custDataLst>
              <p:tags r:id="rId33"/>
            </p:custDataLst>
          </p:nvPr>
        </p:nvSpPr>
        <p:spPr>
          <a:xfrm>
            <a:off x="4027488" y="3313112"/>
            <a:ext cx="11239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Exercise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31801" name="Date Placeholder 3"/>
          <p:cNvSpPr>
            <a:spLocks noGrp="1"/>
          </p:cNvSpPr>
          <p:nvPr>
            <p:ph type="dt" sz="half" idx="2"/>
            <p:custDataLst>
              <p:tags r:id="rId3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1802" name="Footer Placeholder 4"/>
          <p:cNvSpPr>
            <a:spLocks noGrp="1"/>
          </p:cNvSpPr>
          <p:nvPr>
            <p:ph type="ftr" sz="quarter" idx="3"/>
            <p:custDataLst>
              <p:tags r:id="rId3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710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Polish equivalents</a:t>
            </a:r>
          </a:p>
        </p:txBody>
      </p:sp>
      <p:sp>
        <p:nvSpPr>
          <p:cNvPr id="47107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7108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7109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7110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7111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7112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7113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7114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7115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47116" name=""/>
          <p:cNvPicPr/>
          <p:nvPr>
            <p:custDataLst>
              <p:tags r:id="rId14"/>
            </p:custDataLst>
          </p:nvPr>
        </p:nvPicPr>
        <p:blipFill dpi="0">
          <a:blip r:embed="rId13"/>
          <a:stretch>
            <a:fillRect/>
          </a:stretch>
        </p:blipFill>
        <p:spPr>
          <a:xfrm>
            <a:off x="371475" y="1935162"/>
            <a:ext cx="5191125" cy="446722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7117" name=""/>
          <p:cNvSpPr/>
          <p:nvPr>
            <p:custDataLst>
              <p:tags r:id="rId15"/>
            </p:custDataLst>
          </p:nvPr>
        </p:nvSpPr>
        <p:spPr>
          <a:xfrm>
            <a:off x="419100" y="1258888"/>
            <a:ext cx="69532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Polish translation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7118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19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0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1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2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377950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translated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3" name=""/>
          <p:cNvCxnSpPr/>
          <p:nvPr>
            <p:custDataLst>
              <p:tags r:id="rId21"/>
            </p:custDataLst>
          </p:nvPr>
        </p:nvCxnSpPr>
        <p:spPr>
          <a:xfrm flipH="1" flipV="1">
            <a:off x="3819525" y="4711700"/>
            <a:ext cx="19065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4" name=""/>
          <p:cNvSpPr/>
          <p:nvPr>
            <p:custDataLst>
              <p:tags r:id="rId22"/>
            </p:custDataLst>
          </p:nvPr>
        </p:nvSpPr>
        <p:spPr>
          <a:xfrm>
            <a:off x="32543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5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6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27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7128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1779588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translation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7129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30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7131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7132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7133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7134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7135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7136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7137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46110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457200" y="1971675"/>
            <a:ext cx="5105400" cy="436245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6083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comparatives</a:t>
            </a:r>
          </a:p>
        </p:txBody>
      </p:sp>
      <p:sp>
        <p:nvSpPr>
          <p:cNvPr id="46084" name=""/>
          <p:cNvSpPr/>
          <p:nvPr>
            <p:custDataLst>
              <p:tags r:id="rId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6085" name=""/>
          <p:cNvSpPr/>
          <p:nvPr>
            <p:custDataLst>
              <p:tags r:id="rId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6086" name="">
            <a:hlinkClick invalidUrl="" action="ppaction://hlinkshowjump?jump=previous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6087" name="">
            <a:hlinkClick invalidUrl="" action="ppaction://hlinkshowjump?jump=nex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6088" name="">
            <a:hlinkClick invalidUrl="" action="ppaction://hlinkshowjump?jump=fir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6089" name="">
            <a:hlinkClick invalidUrl="" action="ppaction://hlinkshowjump?jump=lastslide" tgtFrame="" tooltip=""/>
          </p:cNvPr>
          <p:cNvSpPr/>
          <p:nvPr>
            <p:custDataLst>
              <p:tags r:id="rId1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6090" name=""/>
          <p:cNvSpPr/>
          <p:nvPr>
            <p:custDataLst>
              <p:tags r:id="rId1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6091" name=""/>
          <p:cNvCxnSpPr/>
          <p:nvPr>
            <p:custDataLst>
              <p:tags r:id="rId1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6092" name=""/>
          <p:cNvCxnSpPr/>
          <p:nvPr>
            <p:custDataLst>
              <p:tags r:id="rId1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6093" name=""/>
          <p:cNvSpPr/>
          <p:nvPr>
            <p:custDataLst>
              <p:tags r:id="rId15"/>
            </p:custDataLst>
          </p:nvPr>
        </p:nvSpPr>
        <p:spPr>
          <a:xfrm>
            <a:off x="419100" y="1258888"/>
            <a:ext cx="6469062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comparative forms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6094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095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096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097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098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458912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transformed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099" name=""/>
          <p:cNvCxnSpPr/>
          <p:nvPr>
            <p:custDataLst>
              <p:tags r:id="rId21"/>
            </p:custDataLst>
          </p:nvPr>
        </p:nvCxnSpPr>
        <p:spPr>
          <a:xfrm flipH="1" flipV="1">
            <a:off x="3717925" y="4711700"/>
            <a:ext cx="20081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0" name=""/>
          <p:cNvSpPr/>
          <p:nvPr>
            <p:custDataLst>
              <p:tags r:id="rId22"/>
            </p:custDataLst>
          </p:nvPr>
        </p:nvSpPr>
        <p:spPr>
          <a:xfrm>
            <a:off x="31527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101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102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3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6104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2398712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the comparative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6105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6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6107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6108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6109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6111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6112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6113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6114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45087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428625" y="1944688"/>
            <a:ext cx="5162550" cy="4391025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5058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</a:t>
            </a:r>
            <a:r>
              <a:t> – </a:t>
            </a:r>
            <a:r>
              <a:t>superlatives</a:t>
            </a:r>
          </a:p>
        </p:txBody>
      </p:sp>
      <p:sp>
        <p:nvSpPr>
          <p:cNvPr id="45059" name=""/>
          <p:cNvSpPr/>
          <p:nvPr>
            <p:custDataLst>
              <p:tags r:id="rId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5060" name=""/>
          <p:cNvSpPr/>
          <p:nvPr>
            <p:custDataLst>
              <p:tags r:id="rId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5061" name="">
            <a:hlinkClick invalidUrl="" action="ppaction://hlinkshowjump?jump=previous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5062" name="">
            <a:hlinkClick invalidUrl="" action="ppaction://hlinkshowjump?jump=nex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5063" name="">
            <a:hlinkClick invalidUrl="" action="ppaction://hlinkshowjump?jump=firstslide" tgtFrame="" tooltip=""/>
          </p:cNvPr>
          <p:cNvSpPr/>
          <p:nvPr>
            <p:custDataLst>
              <p:tags r:id="rId1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5064" name="">
            <a:hlinkClick invalidUrl="" action="ppaction://hlinkshowjump?jump=lastslide" tgtFrame="" tooltip=""/>
          </p:cNvPr>
          <p:cNvSpPr/>
          <p:nvPr>
            <p:custDataLst>
              <p:tags r:id="rId1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5065" name=""/>
          <p:cNvSpPr/>
          <p:nvPr>
            <p:custDataLst>
              <p:tags r:id="rId1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5066" name=""/>
          <p:cNvCxnSpPr/>
          <p:nvPr>
            <p:custDataLst>
              <p:tags r:id="rId1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5067" name=""/>
          <p:cNvCxnSpPr/>
          <p:nvPr>
            <p:custDataLst>
              <p:tags r:id="rId1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5069" name=""/>
          <p:cNvSpPr/>
          <p:nvPr>
            <p:custDataLst>
              <p:tags r:id="rId15"/>
            </p:custDataLst>
          </p:nvPr>
        </p:nvSpPr>
        <p:spPr>
          <a:xfrm>
            <a:off x="714375" y="1244600"/>
            <a:ext cx="6402388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Give superlative forms </a:t>
            </a:r>
            <a:r>
              <a:rPr lang="pl-PL" altLang="en-US" sz="2000" smtId="4294967295">
                <a:latin typeface="Trebuchet MS" pitchFamily="34" charset="0"/>
              </a:rPr>
              <a:t>for a </a:t>
            </a:r>
            <a:r>
              <a:rPr lang="pl-PL" altLang="en-US" sz="2000" smtId="4294967295">
                <a:latin typeface="Trebuchet MS" pitchFamily="34" charset="0"/>
              </a:rPr>
              <a:t>group of </a:t>
            </a:r>
            <a:r>
              <a:rPr lang="pl-PL" altLang="en-US" sz="2000" smtId="4294967295">
                <a:latin typeface="Trebuchet MS" pitchFamily="34" charset="0"/>
              </a:rPr>
              <a:t>25 </a:t>
            </a:r>
            <a:r>
              <a:rPr lang="pl-PL" altLang="en-US" sz="2000" smtId="4294967295">
                <a:latin typeface="Trebuchet MS" pitchFamily="34" charset="0"/>
              </a:rPr>
              <a:t>adjectives</a:t>
            </a:r>
            <a:r>
              <a:rPr lang="pl-PL" altLang="en-US" sz="2000" smtId="4294967295">
                <a:latin typeface="Trebuchet MS" pitchFamily="34" charset="0"/>
              </a:rPr>
              <a:t> 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5070" name=""/>
          <p:cNvSpPr/>
          <p:nvPr>
            <p:custDataLst>
              <p:tags r:id="rId16"/>
            </p:custDataLst>
          </p:nvPr>
        </p:nvSpPr>
        <p:spPr>
          <a:xfrm>
            <a:off x="5773738" y="2800350"/>
            <a:ext cx="62547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title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1" name=""/>
          <p:cNvCxnSpPr/>
          <p:nvPr>
            <p:custDataLst>
              <p:tags r:id="rId17"/>
            </p:custDataLst>
          </p:nvPr>
        </p:nvCxnSpPr>
        <p:spPr>
          <a:xfrm flipH="1">
            <a:off x="4208462" y="2967038"/>
            <a:ext cx="1550988" cy="7254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2" name=""/>
          <p:cNvSpPr/>
          <p:nvPr>
            <p:custDataLst>
              <p:tags r:id="rId18"/>
            </p:custDataLst>
          </p:nvPr>
        </p:nvSpPr>
        <p:spPr>
          <a:xfrm>
            <a:off x="1708150" y="3429000"/>
            <a:ext cx="2486025" cy="5254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3" name=""/>
          <p:cNvSpPr/>
          <p:nvPr>
            <p:custDataLst>
              <p:tags r:id="rId19"/>
            </p:custDataLst>
          </p:nvPr>
        </p:nvSpPr>
        <p:spPr>
          <a:xfrm>
            <a:off x="2490788" y="4008438"/>
            <a:ext cx="1014412" cy="38735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4" name=""/>
          <p:cNvSpPr/>
          <p:nvPr>
            <p:custDataLst>
              <p:tags r:id="rId20"/>
            </p:custDataLst>
          </p:nvPr>
        </p:nvSpPr>
        <p:spPr>
          <a:xfrm>
            <a:off x="5740400" y="4359275"/>
            <a:ext cx="1458912" cy="75882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adjective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be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transformed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5" name=""/>
          <p:cNvCxnSpPr/>
          <p:nvPr>
            <p:custDataLst>
              <p:tags r:id="rId21"/>
            </p:custDataLst>
          </p:nvPr>
        </p:nvCxnSpPr>
        <p:spPr>
          <a:xfrm flipH="1" flipV="1">
            <a:off x="3717925" y="4711700"/>
            <a:ext cx="2008188" cy="26988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6" name=""/>
          <p:cNvSpPr/>
          <p:nvPr>
            <p:custDataLst>
              <p:tags r:id="rId22"/>
            </p:custDataLst>
          </p:nvPr>
        </p:nvSpPr>
        <p:spPr>
          <a:xfrm>
            <a:off x="3152775" y="4576762"/>
            <a:ext cx="550862" cy="2682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77" name=""/>
          <p:cNvSpPr/>
          <p:nvPr>
            <p:custDataLst>
              <p:tags r:id="rId23"/>
            </p:custDataLst>
          </p:nvPr>
        </p:nvSpPr>
        <p:spPr>
          <a:xfrm>
            <a:off x="5756275" y="3252788"/>
            <a:ext cx="143192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question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  <a:p>
            <a:pPr lvl="0"/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number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 –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press arrows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to go to </a:t>
            </a:r>
            <a:r>
              <a:rPr lang="pl-PL" altLang="en-US" sz="1400" smtId="4294967295">
                <a:solidFill>
                  <a:schemeClr val="accent1"/>
                </a:solidFill>
                <a:latin typeface="Trebuchet MS" pitchFamily="34" charset="0"/>
              </a:rPr>
              <a:t>the next word</a:t>
            </a:r>
            <a:endParaRPr lang="pl-PL" altLang="en-US" sz="1400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78" name=""/>
          <p:cNvCxnSpPr/>
          <p:nvPr>
            <p:custDataLst>
              <p:tags r:id="rId24"/>
            </p:custDataLst>
          </p:nvPr>
        </p:nvCxnSpPr>
        <p:spPr>
          <a:xfrm flipH="1">
            <a:off x="3519488" y="3738562"/>
            <a:ext cx="2222500" cy="4635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79" name=""/>
          <p:cNvSpPr/>
          <p:nvPr>
            <p:custDataLst>
              <p:tags r:id="rId25"/>
            </p:custDataLst>
          </p:nvPr>
        </p:nvSpPr>
        <p:spPr>
          <a:xfrm>
            <a:off x="2465388" y="4956175"/>
            <a:ext cx="1055688" cy="3095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5080" name=""/>
          <p:cNvSpPr/>
          <p:nvPr>
            <p:custDataLst>
              <p:tags r:id="rId26"/>
            </p:custDataLst>
          </p:nvPr>
        </p:nvSpPr>
        <p:spPr>
          <a:xfrm>
            <a:off x="4802188" y="5278438"/>
            <a:ext cx="2398712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supply the superlative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5081" name=""/>
          <p:cNvCxnSpPr/>
          <p:nvPr>
            <p:custDataLst>
              <p:tags r:id="rId27"/>
            </p:custDataLst>
          </p:nvPr>
        </p:nvCxnSpPr>
        <p:spPr>
          <a:xfrm flipH="1" flipV="1">
            <a:off x="3535362" y="5111750"/>
            <a:ext cx="1252538" cy="333375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82" name=""/>
          <p:cNvSpPr/>
          <p:nvPr>
            <p:custDataLst>
              <p:tags r:id="rId28"/>
            </p:custDataLst>
          </p:nvPr>
        </p:nvSpPr>
        <p:spPr>
          <a:xfrm>
            <a:off x="2465388" y="5338762"/>
            <a:ext cx="1055688" cy="3905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cxnSp>
        <p:nvCxnSpPr>
          <p:cNvPr id="45083" name=""/>
          <p:cNvCxnSpPr/>
          <p:nvPr>
            <p:custDataLst>
              <p:tags r:id="rId29"/>
            </p:custDataLst>
          </p:nvPr>
        </p:nvCxnSpPr>
        <p:spPr>
          <a:xfrm flipH="1" flipV="1">
            <a:off x="3535362" y="5534025"/>
            <a:ext cx="1257300" cy="400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5084" name=""/>
          <p:cNvSpPr/>
          <p:nvPr>
            <p:custDataLst>
              <p:tags r:id="rId30"/>
            </p:custDataLst>
          </p:nvPr>
        </p:nvSpPr>
        <p:spPr>
          <a:xfrm>
            <a:off x="4806950" y="5767388"/>
            <a:ext cx="1774825" cy="333375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check your answer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sp>
        <p:nvSpPr>
          <p:cNvPr id="45086" name=""/>
          <p:cNvSpPr/>
          <p:nvPr>
            <p:custDataLst>
              <p:tags r:id="rId31"/>
            </p:custDataLst>
          </p:nvPr>
        </p:nvSpPr>
        <p:spPr>
          <a:xfrm>
            <a:off x="7570788" y="3803650"/>
            <a:ext cx="138747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Click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 to go to </a:t>
            </a:r>
            <a:r>
              <a:rPr lang="pl-PL" altLang="en-US" sz="2000" smtId="4294967295">
                <a:latin typeface="Trebuchet MS" pitchFamily="34" charset="0"/>
                <a:hlinkClick r:id="rId32" invalidUrl="" action="" tgtFrame="" tooltip=""/>
              </a:rPr>
              <a:t>the exercise </a:t>
            </a:r>
            <a:endParaRPr lang="pl-PL" altLang="en-US" sz="2000" smtId="4294967295">
              <a:latin typeface="Trebuchet MS" pitchFamily="34" charset="0"/>
            </a:endParaRPr>
          </a:p>
        </p:txBody>
      </p:sp>
      <p:pic>
        <p:nvPicPr>
          <p:cNvPr id="45088" name="">
            <a:hlinkClick r:id="rId35" invalidUrl="" action="" tgtFrame="" tooltip=""/>
          </p:cNvPr>
          <p:cNvPicPr/>
          <p:nvPr>
            <p:custDataLst>
              <p:tags r:id="rId34"/>
            </p:custDataLst>
          </p:nvPr>
        </p:nvPicPr>
        <p:blipFill dpi="0">
          <a:blip r:embed="rId33"/>
          <a:stretch>
            <a:fillRect/>
          </a:stretch>
        </p:blipFill>
        <p:spPr>
          <a:xfrm>
            <a:off x="7707312" y="4973638"/>
            <a:ext cx="371475" cy="381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5089" name=""/>
          <p:cNvSpPr/>
          <p:nvPr>
            <p:custDataLst>
              <p:tags r:id="rId36"/>
            </p:custDataLst>
          </p:nvPr>
        </p:nvSpPr>
        <p:spPr>
          <a:xfrm>
            <a:off x="8089900" y="4965700"/>
            <a:ext cx="5937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smtId="4294967295">
                <a:latin typeface="Trebuchet MS" pitchFamily="34" charset="0"/>
              </a:rPr>
              <a:t>Key</a:t>
            </a:r>
            <a:endParaRPr lang="pl-PL" altLang="en-US" sz="2000" smtId="4294967295">
              <a:latin typeface="Trebuchet MS" pitchFamily="34" charset="0"/>
            </a:endParaRPr>
          </a:p>
        </p:txBody>
      </p:sp>
      <p:sp>
        <p:nvSpPr>
          <p:cNvPr id="45090" name="Date Placeholder 3"/>
          <p:cNvSpPr>
            <a:spLocks noGrp="1"/>
          </p:cNvSpPr>
          <p:nvPr>
            <p:ph type="dt" sz="half" idx="2"/>
            <p:custDataLst>
              <p:tags r:id="rId3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5091" name="Footer Placeholder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8131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571500"/>
            <a:ext cx="7426325" cy="5715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Exercises</a:t>
            </a:r>
          </a:p>
        </p:txBody>
      </p:sp>
      <p:sp>
        <p:nvSpPr>
          <p:cNvPr id="48132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8133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8134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8135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8136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8137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8138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8139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8140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8141" name=""/>
          <p:cNvSpPr/>
          <p:nvPr>
            <p:custDataLst>
              <p:tags r:id="rId13"/>
            </p:custDataLst>
          </p:nvPr>
        </p:nvSpPr>
        <p:spPr>
          <a:xfrm>
            <a:off x="419100" y="1589088"/>
            <a:ext cx="6805612" cy="35353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b="1" smtId="4294967295">
                <a:latin typeface="Trebuchet MS" pitchFamily="34" charset="0"/>
              </a:rPr>
              <a:t>List </a:t>
            </a:r>
            <a:r>
              <a:rPr lang="pl-PL" altLang="en-US" sz="2000" b="1" smtId="4294967295">
                <a:latin typeface="Trebuchet MS" pitchFamily="34" charset="0"/>
              </a:rPr>
              <a:t>of adjectives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endParaRPr lang="pl-PL" altLang="en-US" sz="1400" smtId="4294967295">
              <a:latin typeface="Arial"/>
            </a:endParaRPr>
          </a:p>
          <a:p>
            <a:pPr lvl="1"/>
            <a:r>
              <a:rPr sz="2000" smtId="4294967295">
                <a:latin typeface="Arial"/>
              </a:rPr>
              <a:t>hot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big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thin</a:t>
            </a:r>
            <a:r>
              <a:rPr lang="pl-PL" altLang="en-US" sz="2000" smtId="4294967295">
                <a:latin typeface="Arial"/>
              </a:rPr>
              <a:t>	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nice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pleasant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young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short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intelligent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lovely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kind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happy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attractive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exciting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pretty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unhappy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good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annoyed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careless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bad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tasty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perfect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tired</a:t>
            </a:r>
            <a:r>
              <a:rPr lang="pl-PL" altLang="en-US" sz="2000" smtId="4294967295">
                <a:latin typeface="Arial"/>
              </a:rPr>
              <a:t>		</a:t>
            </a:r>
            <a:r>
              <a:rPr lang="pl-PL" altLang="en-US" sz="2000" smtId="4294967295">
                <a:latin typeface="Arial"/>
              </a:rPr>
              <a:t>upset</a:t>
            </a:r>
            <a:r>
              <a:rPr lang="pl-PL" altLang="en-US" sz="2000" smtId="4294967295">
                <a:latin typeface="Arial"/>
              </a:rPr>
              <a:t>			</a:t>
            </a:r>
            <a:r>
              <a:rPr lang="pl-PL" altLang="en-US" sz="2000" smtId="4294967295">
                <a:latin typeface="Arial"/>
              </a:rPr>
              <a:t>terrible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ugly</a:t>
            </a:r>
            <a:r>
              <a:rPr lang="pl-PL" altLang="en-US" sz="3200" smtId="4294967295">
                <a:latin typeface="Trebuchet MS" pitchFamily="34" charset="0"/>
              </a:rPr>
              <a:t> </a:t>
            </a:r>
            <a:endParaRPr lang="pl-PL" altLang="en-US" sz="3200" smtId="4294967295">
              <a:latin typeface="Trebuchet MS" pitchFamily="34" charset="0"/>
            </a:endParaRPr>
          </a:p>
        </p:txBody>
      </p:sp>
      <p:sp>
        <p:nvSpPr>
          <p:cNvPr id="48142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8143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="0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198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Change of</a:t>
            </a:r>
            <a:r>
              <a:t> ‘y’ </a:t>
            </a:r>
            <a:r>
              <a:t>into</a:t>
            </a:r>
            <a:r>
              <a:t> ‘i’</a:t>
            </a:r>
          </a:p>
        </p:txBody>
      </p:sp>
      <p:sp>
        <p:nvSpPr>
          <p:cNvPr id="42023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2024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2025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2026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2027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2028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2029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2030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2031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2034" name=""/>
          <p:cNvSpPr/>
          <p:nvPr>
            <p:custDataLst>
              <p:tags r:id="rId13"/>
            </p:custDataLst>
          </p:nvPr>
        </p:nvSpPr>
        <p:spPr>
          <a:xfrm>
            <a:off x="1287462" y="2692400"/>
            <a:ext cx="16271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5" name=""/>
          <p:cNvSpPr/>
          <p:nvPr>
            <p:custDataLst>
              <p:tags r:id="rId14"/>
            </p:custDataLst>
          </p:nvPr>
        </p:nvSpPr>
        <p:spPr>
          <a:xfrm>
            <a:off x="2609850" y="2692400"/>
            <a:ext cx="13906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+er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36" name=""/>
          <p:cNvSpPr/>
          <p:nvPr>
            <p:custDataLst>
              <p:tags r:id="rId15"/>
            </p:custDataLst>
          </p:nvPr>
        </p:nvSpPr>
        <p:spPr>
          <a:xfrm>
            <a:off x="1076325" y="39370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42037" name=""/>
          <p:cNvCxnSpPr/>
          <p:nvPr>
            <p:custDataLst>
              <p:tags r:id="rId16"/>
            </p:custDataLst>
          </p:nvPr>
        </p:nvCxnSpPr>
        <p:spPr>
          <a:xfrm>
            <a:off x="3519488" y="3035300"/>
            <a:ext cx="1588" cy="1244600"/>
          </a:xfrm>
          <a:prstGeom prst="bentConnector3">
            <a:avLst>
              <a:gd name="adj1" fmla="val 13500000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42038" name=""/>
          <p:cNvSpPr/>
          <p:nvPr>
            <p:custDataLst>
              <p:tags r:id="rId17"/>
            </p:custDataLst>
          </p:nvPr>
        </p:nvSpPr>
        <p:spPr>
          <a:xfrm>
            <a:off x="1092200" y="2692400"/>
            <a:ext cx="2413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42039" name=""/>
          <p:cNvSpPr/>
          <p:nvPr>
            <p:custDataLst>
              <p:tags r:id="rId18"/>
            </p:custDataLst>
          </p:nvPr>
        </p:nvSpPr>
        <p:spPr>
          <a:xfrm>
            <a:off x="1249362" y="3889375"/>
            <a:ext cx="20701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4000" b="1" smtId="4294967295">
                <a:solidFill>
                  <a:srgbClr val="FF33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</a:t>
            </a:r>
            <a:r>
              <a:rPr lang="pl-PL" altLang="en-US" sz="2800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</a:t>
            </a:r>
            <a:r>
              <a:rPr lang="pl-PL" altLang="en-US" sz="32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 </a:t>
            </a:r>
            <a:r>
              <a:rPr lang="pl-PL" altLang="en-US" sz="40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sym typeface="Wingdings" pitchFamily="2" charset="2"/>
              </a:rPr>
              <a:t>i</a:t>
            </a:r>
            <a:endParaRPr lang="pl-PL" altLang="en-US" sz="40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sym typeface="Wingdings" pitchFamily="2" charset="2"/>
            </a:endParaRPr>
          </a:p>
        </p:txBody>
      </p:sp>
      <p:sp>
        <p:nvSpPr>
          <p:cNvPr id="42040" name=""/>
          <p:cNvSpPr/>
          <p:nvPr>
            <p:custDataLst>
              <p:tags r:id="rId19"/>
            </p:custDataLst>
          </p:nvPr>
        </p:nvSpPr>
        <p:spPr>
          <a:xfrm>
            <a:off x="1101725" y="51562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42041" name=""/>
          <p:cNvCxnSpPr/>
          <p:nvPr>
            <p:custDataLst>
              <p:tags r:id="rId20"/>
            </p:custDataLst>
          </p:nvPr>
        </p:nvCxnSpPr>
        <p:spPr>
          <a:xfrm rot="10800000" flipH="1" flipV="1">
            <a:off x="1062038" y="4279900"/>
            <a:ext cx="25400" cy="1219200"/>
          </a:xfrm>
          <a:prstGeom prst="bentConnector3">
            <a:avLst>
              <a:gd name="adj1" fmla="val -843750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42042" name=""/>
          <p:cNvSpPr/>
          <p:nvPr>
            <p:custDataLst>
              <p:tags r:id="rId21"/>
            </p:custDataLst>
          </p:nvPr>
        </p:nvSpPr>
        <p:spPr>
          <a:xfrm>
            <a:off x="1312862" y="5168900"/>
            <a:ext cx="12382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sz="40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3" name=""/>
          <p:cNvSpPr/>
          <p:nvPr>
            <p:custDataLst>
              <p:tags r:id="rId22"/>
            </p:custDataLst>
          </p:nvPr>
        </p:nvSpPr>
        <p:spPr>
          <a:xfrm>
            <a:off x="2381250" y="5156200"/>
            <a:ext cx="1108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+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4" name=""/>
          <p:cNvSpPr/>
          <p:nvPr>
            <p:custDataLst>
              <p:tags r:id="rId23"/>
            </p:custDataLst>
          </p:nvPr>
        </p:nvSpPr>
        <p:spPr>
          <a:xfrm>
            <a:off x="4810125" y="3886200"/>
            <a:ext cx="24288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42045" name=""/>
          <p:cNvSpPr/>
          <p:nvPr>
            <p:custDataLst>
              <p:tags r:id="rId24"/>
            </p:custDataLst>
          </p:nvPr>
        </p:nvSpPr>
        <p:spPr>
          <a:xfrm>
            <a:off x="4986338" y="3879850"/>
            <a:ext cx="197643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funnier</a:t>
            </a:r>
            <a:endParaRPr sz="4000" smtId="4294967295">
              <a:solidFill>
                <a:srgbClr val="FF33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42046" name=""/>
          <p:cNvCxnSpPr/>
          <p:nvPr>
            <p:custDataLst>
              <p:tags r:id="rId25"/>
            </p:custDataLst>
          </p:nvPr>
        </p:nvCxnSpPr>
        <p:spPr>
          <a:xfrm flipV="1">
            <a:off x="3544888" y="4229100"/>
            <a:ext cx="1250950" cy="1270000"/>
          </a:xfrm>
          <a:prstGeom prst="bentConnector3">
            <a:avLst/>
          </a:prstGeom>
          <a:noFill/>
          <a:ln w="28575">
            <a:miter lim="800000"/>
            <a:tailEnd type="triangle"/>
          </a:ln>
        </p:spPr>
      </p:cxnSp>
      <p:sp>
        <p:nvSpPr>
          <p:cNvPr id="42047" name=""/>
          <p:cNvSpPr/>
          <p:nvPr>
            <p:custDataLst>
              <p:tags r:id="rId26"/>
            </p:custDataLst>
          </p:nvPr>
        </p:nvSpPr>
        <p:spPr>
          <a:xfrm>
            <a:off x="0" y="1268412"/>
            <a:ext cx="7367588" cy="946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We want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the comparative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form 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of the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adjective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‘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funny’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2048" name="Date Placeholder 3"/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2049" name="Footer Placeholder 4"/>
          <p:cNvSpPr>
            <a:spLocks noGrp="1"/>
          </p:cNvSpPr>
          <p:nvPr>
            <p:ph type="ftr" sz="quarter" idx="3"/>
            <p:custDataLst>
              <p:tags r:id="rId28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0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0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35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0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  <p:cond evt="onBegin" delay="0">
                          <p:tn val="44"/>
                        </p:cond>
                      </p:stCondLst>
                      <p:childTnLst>
                        <p:par>
                          <p:cTn id="4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15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  <p:cond evt="onBegin" delay="0">
                          <p:tn val="52"/>
                        </p:cond>
                      </p:stCondLst>
                      <p:childTnLst>
                        <p:par>
                          <p:cTn id="54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57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2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5" grpId="0"/>
      <p:bldP spid="42039" grpId="0"/>
      <p:bldP spid="42042" grpId="0"/>
      <p:bldP spid="42043" grpId="0"/>
      <p:bldP spid="420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403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Help</a:t>
            </a:r>
          </a:p>
        </p:txBody>
      </p:sp>
      <p:sp>
        <p:nvSpPr>
          <p:cNvPr id="44042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4043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4049" name=""/>
          <p:cNvCxnSpPr/>
          <p:nvPr>
            <p:custDataLst>
              <p:tags r:id="rId6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4050" name=""/>
          <p:cNvCxnSpPr/>
          <p:nvPr>
            <p:custDataLst>
              <p:tags r:id="rId7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44055" name=""/>
          <p:cNvPicPr/>
          <p:nvPr>
            <p:custDataLst>
              <p:tags r:id="rId9"/>
            </p:custDataLst>
          </p:nvPr>
        </p:nvPicPr>
        <p:blipFill dpi="0">
          <a:blip r:embed="rId8">
            <a:lum bright="12000"/>
          </a:blip>
          <a:stretch>
            <a:fillRect/>
          </a:stretch>
        </p:blipFill>
        <p:spPr>
          <a:xfrm>
            <a:off x="280988" y="2408238"/>
            <a:ext cx="4999038" cy="3749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</p:pic>
      <p:sp>
        <p:nvSpPr>
          <p:cNvPr id="44056" name=""/>
          <p:cNvSpPr/>
          <p:nvPr>
            <p:custDataLst>
              <p:tags r:id="rId10"/>
            </p:custDataLst>
          </p:nvPr>
        </p:nvSpPr>
        <p:spPr>
          <a:xfrm>
            <a:off x="0" y="1268412"/>
            <a:ext cx="7367588" cy="51911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Slides change after you press </a:t>
            </a:r>
            <a:r>
              <a:rPr lang="pl-PL" altLang="en-US" sz="2800" smtId="4294967295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ENTER</a:t>
            </a:r>
            <a:endParaRPr lang="pl-PL" altLang="en-US" sz="2800" smtId="4294967295">
              <a:solidFill>
                <a:schemeClr val="accent2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44057" name=""/>
          <p:cNvSpPr/>
          <p:nvPr>
            <p:custDataLst>
              <p:tags r:id="rId11"/>
            </p:custDataLst>
          </p:nvPr>
        </p:nvSpPr>
        <p:spPr>
          <a:xfrm>
            <a:off x="5937250" y="2519362"/>
            <a:ext cx="1311275" cy="54610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Shows your position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58" name=""/>
          <p:cNvCxnSpPr/>
          <p:nvPr>
            <p:custDataLst>
              <p:tags r:id="rId12"/>
            </p:custDataLst>
          </p:nvPr>
        </p:nvCxnSpPr>
        <p:spPr>
          <a:xfrm flipH="1">
            <a:off x="5219700" y="2792412"/>
            <a:ext cx="703262" cy="646112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59" name=""/>
          <p:cNvSpPr/>
          <p:nvPr>
            <p:custDataLst>
              <p:tags r:id="rId13"/>
            </p:custDataLst>
          </p:nvPr>
        </p:nvSpPr>
        <p:spPr>
          <a:xfrm>
            <a:off x="4397375" y="2609850"/>
            <a:ext cx="808038" cy="16557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60" name=""/>
          <p:cNvSpPr/>
          <p:nvPr>
            <p:custDataLst>
              <p:tags r:id="rId14"/>
            </p:custDataLst>
          </p:nvPr>
        </p:nvSpPr>
        <p:spPr>
          <a:xfrm>
            <a:off x="4397375" y="5495925"/>
            <a:ext cx="808038" cy="4587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61" name=""/>
          <p:cNvSpPr/>
          <p:nvPr>
            <p:custDataLst>
              <p:tags r:id="rId15"/>
            </p:custDataLst>
          </p:nvPr>
        </p:nvSpPr>
        <p:spPr>
          <a:xfrm>
            <a:off x="5976938" y="5221288"/>
            <a:ext cx="1311275" cy="97155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Helps you navigate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–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backwards and forwards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62" name=""/>
          <p:cNvCxnSpPr/>
          <p:nvPr>
            <p:custDataLst>
              <p:tags r:id="rId16"/>
            </p:custDataLst>
          </p:nvPr>
        </p:nvCxnSpPr>
        <p:spPr>
          <a:xfrm flipH="1">
            <a:off x="5219700" y="5707062"/>
            <a:ext cx="742950" cy="1905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63" name="">
            <a:hlinkClick invalidUrl="" action="ppaction://hlinkshowjump?jump=previous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4064" name="">
            <a:hlinkClick invalidUrl="" action="ppaction://hlinkshowjump?jump=nex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4065" name="">
            <a:hlinkClick invalidUrl="" action="ppaction://hlinkshowjump?jump=firs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4066" name="">
            <a:hlinkClick invalidUrl="" action="ppaction://hlinkshowjump?jump=la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4067" name=""/>
          <p:cNvSpPr/>
          <p:nvPr>
            <p:custDataLst>
              <p:tags r:id="rId21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4068" name="">
            <a:hlinkClick invalidUrl="" action="ppaction://noaction" tgtFrame="" tooltip=""/>
          </p:cNvPr>
          <p:cNvSpPr/>
          <p:nvPr>
            <p:custDataLst>
              <p:tags r:id="rId22"/>
            </p:custDataLst>
          </p:nvPr>
        </p:nvSpPr>
        <p:spPr>
          <a:xfrm>
            <a:off x="4425950" y="4518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44069" name=""/>
          <p:cNvSpPr/>
          <p:nvPr>
            <p:custDataLst>
              <p:tags r:id="rId23"/>
            </p:custDataLst>
          </p:nvPr>
        </p:nvSpPr>
        <p:spPr>
          <a:xfrm>
            <a:off x="4397375" y="4581525"/>
            <a:ext cx="588962" cy="4587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</p:spPr>
      </p:sp>
      <p:sp>
        <p:nvSpPr>
          <p:cNvPr id="44070" name=""/>
          <p:cNvSpPr/>
          <p:nvPr>
            <p:custDataLst>
              <p:tags r:id="rId24"/>
            </p:custDataLst>
          </p:nvPr>
        </p:nvSpPr>
        <p:spPr>
          <a:xfrm>
            <a:off x="5949950" y="3776662"/>
            <a:ext cx="1311275" cy="546100"/>
          </a:xfrm>
          <a:prstGeom prst="rect">
            <a:avLst/>
          </a:prstGeom>
          <a:solidFill>
            <a:schemeClr val="tx2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Click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to 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learn more</a:t>
            </a:r>
            <a:r>
              <a:rPr lang="pl-PL" altLang="en-US" sz="1400" b="1" smtId="4294967295">
                <a:solidFill>
                  <a:schemeClr val="accent1"/>
                </a:solidFill>
                <a:latin typeface="Trebuchet MS" pitchFamily="34" charset="0"/>
              </a:rPr>
              <a:t> </a:t>
            </a:r>
            <a:endParaRPr lang="pl-PL" altLang="en-US" sz="1400" b="1" smtId="4294967295">
              <a:solidFill>
                <a:schemeClr val="accent1"/>
              </a:solidFill>
              <a:latin typeface="Trebuchet MS" pitchFamily="34" charset="0"/>
            </a:endParaRPr>
          </a:p>
        </p:txBody>
      </p:sp>
      <p:cxnSp>
        <p:nvCxnSpPr>
          <p:cNvPr id="44071" name=""/>
          <p:cNvCxnSpPr/>
          <p:nvPr>
            <p:custDataLst>
              <p:tags r:id="rId25"/>
            </p:custDataLst>
          </p:nvPr>
        </p:nvCxnSpPr>
        <p:spPr>
          <a:xfrm flipH="1">
            <a:off x="5000625" y="4049712"/>
            <a:ext cx="935038" cy="76200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/>
          </a:ln>
        </p:spPr>
      </p:cxnSp>
      <p:sp>
        <p:nvSpPr>
          <p:cNvPr id="44072" name="Date Placeholder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4073" name="Footer Placeholder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="0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4301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Dictionary</a:t>
            </a:r>
          </a:p>
        </p:txBody>
      </p:sp>
      <p:sp>
        <p:nvSpPr>
          <p:cNvPr id="43018" name=""/>
          <p:cNvSpPr/>
          <p:nvPr>
            <p:custDataLst>
              <p:tags r:id="rId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3019" name=""/>
          <p:cNvSpPr/>
          <p:nvPr>
            <p:custDataLst>
              <p:tags r:id="rId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43020" name="">
            <a:hlinkClick invalidUrl="" action="ppaction://hlinkshowjump?jump=previousslide" tgtFrame="" tooltip=""/>
          </p:cNvPr>
          <p:cNvSpPr/>
          <p:nvPr>
            <p:custDataLst>
              <p:tags r:id="rId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43021" name="">
            <a:hlinkClick invalidUrl="" action="ppaction://hlinkshowjump?jump=nextslide" tgtFrame="" tooltip=""/>
          </p:cNvPr>
          <p:cNvSpPr/>
          <p:nvPr>
            <p:custDataLst>
              <p:tags r:id="rId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43022" name="">
            <a:hlinkClick invalidUrl="" action="ppaction://hlinkshowjump?jump=firstslide" tgtFrame="" tooltip=""/>
          </p:cNvPr>
          <p:cNvSpPr/>
          <p:nvPr>
            <p:custDataLst>
              <p:tags r:id="rId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43023" name="">
            <a:hlinkClick invalidUrl="" action="ppaction://hlinkshowjump?jump=lastslide" tgtFrame="" tooltip=""/>
          </p:cNvPr>
          <p:cNvSpPr/>
          <p:nvPr>
            <p:custDataLst>
              <p:tags r:id="rId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43024" name=""/>
          <p:cNvSpPr/>
          <p:nvPr>
            <p:custDataLst>
              <p:tags r:id="rId1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43025" name=""/>
          <p:cNvCxnSpPr/>
          <p:nvPr>
            <p:custDataLst>
              <p:tags r:id="rId1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43026" name=""/>
          <p:cNvCxnSpPr/>
          <p:nvPr>
            <p:custDataLst>
              <p:tags r:id="rId1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43029" name=""/>
          <p:cNvSpPr/>
          <p:nvPr>
            <p:custDataLst>
              <p:tags r:id="rId13"/>
            </p:custDataLst>
          </p:nvPr>
        </p:nvSpPr>
        <p:spPr>
          <a:xfrm>
            <a:off x="419100" y="1589088"/>
            <a:ext cx="6805612" cy="213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2000" b="1" smtId="4294967295">
                <a:latin typeface="Trebuchet MS" pitchFamily="34" charset="0"/>
              </a:rPr>
              <a:t>English </a:t>
            </a:r>
            <a:r>
              <a:rPr lang="pl-PL" altLang="en-US" sz="2000" b="1" smtId="4294967295">
                <a:latin typeface="Trebuchet MS" pitchFamily="34" charset="0"/>
              </a:rPr>
              <a:t>to </a:t>
            </a:r>
            <a:r>
              <a:rPr lang="pl-PL" altLang="en-US" sz="2000" b="1" smtId="4294967295">
                <a:latin typeface="Trebuchet MS" pitchFamily="34" charset="0"/>
              </a:rPr>
              <a:t>Polish translation </a:t>
            </a:r>
            <a:r>
              <a:rPr lang="pl-PL" altLang="en-US" sz="2000" b="1" smtId="4294967295">
                <a:latin typeface="Trebuchet MS" pitchFamily="34" charset="0"/>
              </a:rPr>
              <a:t>(</a:t>
            </a:r>
            <a:r>
              <a:rPr lang="pl-PL" altLang="en-US" sz="2000" b="1" smtId="4294967295">
                <a:latin typeface="Trebuchet MS" pitchFamily="34" charset="0"/>
              </a:rPr>
              <a:t>sample</a:t>
            </a:r>
            <a:r>
              <a:rPr lang="pl-PL" altLang="en-US" sz="2000" b="1" smtId="4294967295">
                <a:latin typeface="Trebuchet MS" pitchFamily="34" charset="0"/>
              </a:rPr>
              <a:t>)</a:t>
            </a:r>
            <a:endParaRPr lang="pl-PL" altLang="en-US" sz="2000" b="1" smtId="4294967295">
              <a:latin typeface="Trebuchet MS" pitchFamily="34" charset="0"/>
            </a:endParaRPr>
          </a:p>
          <a:p>
            <a:pPr lvl="0"/>
            <a:endParaRPr lang="pl-PL" altLang="en-US" sz="1400" smtId="4294967295">
              <a:latin typeface="Arial"/>
            </a:endParaRPr>
          </a:p>
          <a:p>
            <a:pPr lvl="1"/>
            <a:r>
              <a:rPr sz="2000" smtId="4294967295">
                <a:latin typeface="Arial"/>
              </a:rPr>
              <a:t>nice</a:t>
            </a:r>
            <a:r>
              <a:rPr lang="pl-PL" altLang="en-US" sz="2000" smtId="4294967295">
                <a:latin typeface="Arial"/>
              </a:rPr>
              <a:t> - miły		</a:t>
            </a:r>
            <a:r>
              <a:rPr lang="pl-PL" altLang="en-US" sz="2000" smtId="4294967295">
                <a:latin typeface="Arial"/>
              </a:rPr>
              <a:t>pleasant</a:t>
            </a:r>
            <a:r>
              <a:rPr lang="pl-PL" altLang="en-US" sz="2000" smtId="4294967295">
                <a:latin typeface="Arial"/>
              </a:rPr>
              <a:t> - przyjemny	</a:t>
            </a:r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short</a:t>
            </a:r>
            <a:r>
              <a:rPr lang="pl-PL" altLang="en-US" sz="2000" smtId="4294967295">
                <a:latin typeface="Arial"/>
              </a:rPr>
              <a:t> - krótki	</a:t>
            </a:r>
            <a:r>
              <a:rPr lang="pl-PL" altLang="en-US" sz="2000" smtId="4294967295">
                <a:latin typeface="Arial"/>
              </a:rPr>
              <a:t>lovely</a:t>
            </a:r>
            <a:r>
              <a:rPr lang="pl-PL" altLang="en-US" sz="2000" smtId="4294967295">
                <a:latin typeface="Arial"/>
              </a:rPr>
              <a:t> – uroczy</a:t>
            </a:r>
            <a:endParaRPr lang="pl-PL" altLang="en-US" sz="2000" smtId="4294967295">
              <a:latin typeface="Arial"/>
            </a:endParaRPr>
          </a:p>
          <a:p>
            <a:pPr lvl="1"/>
            <a:endParaRPr lang="pl-PL" altLang="en-US" sz="2000" smtId="4294967295">
              <a:latin typeface="Arial"/>
            </a:endParaRPr>
          </a:p>
          <a:p>
            <a:pPr lvl="1"/>
            <a:r>
              <a:rPr lang="pl-PL" altLang="en-US" sz="2000" smtId="4294967295">
                <a:latin typeface="Arial"/>
              </a:rPr>
              <a:t>Etc.</a:t>
            </a:r>
            <a:endParaRPr lang="pl-PL" altLang="en-US" sz="2000" smtId="4294967295">
              <a:latin typeface="Arial"/>
            </a:endParaRPr>
          </a:p>
          <a:p>
            <a:pPr lvl="1"/>
            <a:endParaRPr lang="pl-PL" altLang="en-US" sz="2000" smtId="4294967295">
              <a:latin typeface="Arial"/>
            </a:endParaRPr>
          </a:p>
        </p:txBody>
      </p:sp>
      <p:sp>
        <p:nvSpPr>
          <p:cNvPr id="43030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3031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"/>
          <p:cNvSpPr/>
          <p:nvPr>
            <p:ph type="title"/>
          </p:nvPr>
        </p:nvSpPr>
        <p:spPr>
          <a:xfrm>
            <a:off x="700088" y="495300"/>
            <a:ext cx="6553200" cy="6858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t>Contents</a:t>
            </a:r>
          </a:p>
        </p:txBody>
      </p:sp>
      <p:sp>
        <p:nvSpPr>
          <p:cNvPr id="27651" name=""/>
          <p:cNvSpPr/>
          <p:nvPr>
            <p:ph type="body" idx="1"/>
          </p:nvPr>
        </p:nvSpPr>
        <p:spPr>
          <a:xfrm>
            <a:off x="642938" y="1238250"/>
            <a:ext cx="6686550" cy="47005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pl-PL" altLang="en-US" sz="2400" smtId="4294967295"/>
              <a:t>Introduction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</a:t>
            </a:r>
            <a:r>
              <a:rPr lang="pl-PL" altLang="en-US" sz="2000" smtId="4294967295">
                <a:hlinkClick invalidUrl="" action="ppaction://noaction" tgtFrame="" tooltip=""/>
              </a:rPr>
              <a:t> a </a:t>
            </a:r>
            <a:r>
              <a:rPr lang="pl-PL" altLang="en-US" sz="2000" smtId="4294967295">
                <a:hlinkClick invalidUrl="" action="ppaction://noaction" tgtFrame="" tooltip=""/>
              </a:rPr>
              <a:t>noun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 an adjective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What is</a:t>
            </a:r>
            <a:r>
              <a:rPr lang="pl-PL" altLang="en-US" sz="2000" smtId="4294967295">
                <a:hlinkClick invalidUrl="" action="ppaction://noaction" tgtFrame="" tooltip=""/>
              </a:rPr>
              <a:t> a </a:t>
            </a:r>
            <a:r>
              <a:rPr lang="pl-PL" altLang="en-US" sz="2000" smtId="4294967295">
                <a:hlinkClick invalidUrl="" action="ppaction://noaction" tgtFrame="" tooltip=""/>
              </a:rPr>
              <a:t>syllable</a:t>
            </a:r>
            <a:r>
              <a:rPr lang="pl-PL" altLang="en-US" sz="2000" smtId="4294967295">
                <a:hlinkClick invalidUrl="" action="ppaction://noaction" tgtFrame="" tooltip=""/>
              </a:rPr>
              <a:t>?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Syllable</a:t>
            </a:r>
            <a:r>
              <a:rPr lang="pl-PL" altLang="en-US" sz="1800" smtId="4294967295">
                <a:hlinkClick invalidUrl="" action="ppaction://noaction" tgtFrame="" tooltip=""/>
              </a:rPr>
              <a:t> – </a:t>
            </a:r>
            <a:r>
              <a:rPr lang="pl-PL" altLang="en-US" sz="1800" smtId="4294967295">
                <a:hlinkClick invalidUrl="" action="ppaction://noaction" tgtFrame="" tooltip=""/>
              </a:rPr>
              <a:t>further examples</a:t>
            </a:r>
            <a:endParaRPr lang="pl-PL" altLang="en-US" sz="18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Adjectives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Comparative</a:t>
            </a:r>
            <a:r>
              <a:rPr lang="pl-PL" altLang="en-US" sz="2000" smtId="4294967295">
                <a:hlinkClick invalidUrl="" action="ppaction://noaction" tgtFrame="" tooltip=""/>
              </a:rPr>
              <a:t> form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How</a:t>
            </a:r>
            <a:r>
              <a:rPr lang="pl-PL" altLang="en-US" sz="1800" smtId="4294967295">
                <a:hlinkClick invalidUrl="" action="ppaction://noaction" tgtFrame="" tooltip=""/>
              </a:rPr>
              <a:t> to </a:t>
            </a:r>
            <a:r>
              <a:rPr lang="pl-PL" altLang="en-US" sz="1800" smtId="4294967295">
                <a:hlinkClick invalidUrl="" action="ppaction://noaction" tgtFrame="" tooltip=""/>
              </a:rPr>
              <a:t>built comparative forms</a:t>
            </a:r>
            <a:r>
              <a:rPr lang="pl-PL" altLang="en-US" sz="1800" smtId="4294967295">
                <a:hlinkClick invalidUrl="" action="ppaction://noaction" tgtFrame="" tooltip=""/>
              </a:rPr>
              <a:t>?</a:t>
            </a:r>
            <a:endParaRPr lang="pl-PL" altLang="en-US" sz="18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Superlative</a:t>
            </a:r>
            <a:r>
              <a:rPr lang="pl-PL" altLang="en-US" sz="2000" smtId="4294967295">
                <a:hlinkClick invalidUrl="" action="ppaction://noaction" tgtFrame="" tooltip=""/>
              </a:rPr>
              <a:t> form</a:t>
            </a:r>
            <a:endParaRPr lang="pl-PL" altLang="en-US" sz="2000" smtId="4294967295"/>
          </a:p>
          <a:p>
            <a:pPr lvl="2">
              <a:lnSpc>
                <a:spcPct val="90000"/>
              </a:lnSpc>
            </a:pPr>
            <a:r>
              <a:rPr lang="pl-PL" altLang="en-US" sz="1800" smtId="4294967295">
                <a:hlinkClick invalidUrl="" action="ppaction://noaction" tgtFrame="" tooltip=""/>
              </a:rPr>
              <a:t>How</a:t>
            </a:r>
            <a:r>
              <a:rPr lang="pl-PL" altLang="en-US" sz="1800" smtId="4294967295">
                <a:hlinkClick invalidUrl="" action="ppaction://noaction" tgtFrame="" tooltip=""/>
              </a:rPr>
              <a:t> to </a:t>
            </a:r>
            <a:r>
              <a:rPr lang="pl-PL" altLang="en-US" sz="1800" smtId="4294967295">
                <a:hlinkClick invalidUrl="" action="ppaction://noaction" tgtFrame="" tooltip=""/>
              </a:rPr>
              <a:t>built superlative forms</a:t>
            </a:r>
            <a:r>
              <a:rPr lang="pl-PL" altLang="en-US" sz="1800" smtId="4294967295">
                <a:hlinkClick invalidUrl="" action="ppaction://noaction" tgtFrame="" tooltip=""/>
              </a:rPr>
              <a:t>?</a:t>
            </a:r>
            <a:endParaRPr lang="pl-PL" altLang="en-US" sz="18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Summary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Comparison</a:t>
            </a:r>
            <a:r>
              <a:rPr lang="pl-PL" altLang="en-US" sz="2000" smtId="4294967295">
                <a:hlinkClick invalidUrl="" action="ppaction://noaction" tgtFrame="" tooltip=""/>
              </a:rPr>
              <a:t> chart</a:t>
            </a:r>
            <a:endParaRPr lang="pl-PL" altLang="en-US" sz="2000" smtId="4294967295"/>
          </a:p>
          <a:p>
            <a:pPr lvl="0">
              <a:lnSpc>
                <a:spcPct val="90000"/>
              </a:lnSpc>
            </a:pPr>
            <a:r>
              <a:rPr lang="pl-PL" altLang="en-US" sz="2400" smtId="4294967295"/>
              <a:t>Practice</a:t>
            </a:r>
            <a:endParaRPr lang="pl-PL" altLang="en-US" sz="24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Superlative forms</a:t>
            </a:r>
            <a:endParaRPr lang="pl-PL" altLang="en-US" sz="2000" smtId="4294967295"/>
          </a:p>
          <a:p>
            <a:pPr lvl="1">
              <a:lnSpc>
                <a:spcPct val="90000"/>
              </a:lnSpc>
            </a:pPr>
            <a:r>
              <a:rPr lang="pl-PL" altLang="en-US" sz="2000" smtId="4294967295">
                <a:hlinkClick invalidUrl="" action="ppaction://noaction" tgtFrame="" tooltip=""/>
              </a:rPr>
              <a:t>Comparative forms</a:t>
            </a:r>
            <a:endParaRPr lang="pl-PL" altLang="en-US" sz="2000" smtId="4294967295"/>
          </a:p>
        </p:txBody>
      </p:sp>
      <p:sp>
        <p:nvSpPr>
          <p:cNvPr id="27653" name=""/>
          <p:cNvSpPr/>
          <p:nvPr/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7667" name=""/>
          <p:cNvSpPr/>
          <p:nvPr/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7668" name="">
            <a:hlinkClick invalidUrl="" action="ppaction://hlinkshowjump?jump=previousslide" tgtFrame="" tooltip=""/>
          </p:cNvPr>
          <p:cNvSpPr/>
          <p:nvPr/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27669" name="">
            <a:hlinkClick invalidUrl="" action="ppaction://hlinkshowjump?jump=nextslide" tgtFrame="" tooltip=""/>
          </p:cNvPr>
          <p:cNvSpPr/>
          <p:nvPr/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27670" name="">
            <a:hlinkClick invalidUrl="" action="ppaction://hlinkshowjump?jump=firstslide" tgtFrame="" tooltip=""/>
          </p:cNvPr>
          <p:cNvSpPr/>
          <p:nvPr/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27671" name="">
            <a:hlinkClick invalidUrl="" action="ppaction://hlinkshowjump?jump=lastslide" tgtFrame="" tooltip=""/>
          </p:cNvPr>
          <p:cNvSpPr/>
          <p:nvPr/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27675" name=""/>
          <p:cNvSpPr/>
          <p:nvPr/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27676" name=""/>
          <p:cNvCxnSpPr/>
          <p:nvPr/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27677" name=""/>
          <p:cNvCxnSpPr/>
          <p:nvPr/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pic>
        <p:nvPicPr>
          <p:cNvPr id="27681" name="">
            <a:hlinkClick invalidUrl="" action="ppaction://noaction" tgtFrame="" tooltip=""/>
          </p:cNvPr>
          <p:cNvPicPr/>
          <p:nvPr/>
        </p:nvPicPr>
        <p:blipFill dpi="0">
          <a:blip r:embed="rId2"/>
          <a:stretch>
            <a:fillRect/>
          </a:stretch>
        </p:blipFill>
        <p:spPr>
          <a:xfrm>
            <a:off x="5062538" y="1350962"/>
            <a:ext cx="171450" cy="17145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27682" name=""/>
          <p:cNvSpPr/>
          <p:nvPr/>
        </p:nvSpPr>
        <p:spPr>
          <a:xfrm>
            <a:off x="5260975" y="1262062"/>
            <a:ext cx="1978025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1800" smtId="4294967295">
                <a:latin typeface="Trebuchet MS" pitchFamily="34" charset="0"/>
              </a:rPr>
              <a:t>Skip </a:t>
            </a:r>
            <a:r>
              <a:rPr lang="pl-PL" altLang="en-US" sz="1800" smtId="4294967295">
                <a:latin typeface="Trebuchet MS" pitchFamily="34" charset="0"/>
              </a:rPr>
              <a:t>introduction</a:t>
            </a:r>
            <a:endParaRPr lang="pl-PL" altLang="en-US" sz="1800" smtId="4294967295">
              <a:latin typeface="Trebuchet MS" pitchFamily="34" charset="0"/>
            </a:endParaRPr>
          </a:p>
        </p:txBody>
      </p:sp>
      <p:sp>
        <p:nvSpPr>
          <p:cNvPr id="2768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768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379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</a:t>
            </a:r>
            <a:r>
              <a:rPr lang="pl-PL" altLang="en-US" smtId="4294967295"/>
              <a:t>noun</a:t>
            </a:r>
            <a:r>
              <a:rPr smtId="4294967295">
                <a:ea typeface="Times New Roman" charset="0"/>
              </a:rPr>
              <a:t>?</a:t>
            </a:r>
            <a:endParaRPr smtId="4294967295">
              <a:ea typeface="Times New Roman" charset="0"/>
            </a:endParaRPr>
          </a:p>
        </p:txBody>
      </p:sp>
      <p:sp>
        <p:nvSpPr>
          <p:cNvPr id="3379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409700"/>
            <a:ext cx="7391400" cy="9096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lnSpc>
                <a:spcPct val="90000"/>
              </a:lnSpc>
              <a:buClrTx/>
              <a:buNone/>
            </a:pPr>
            <a:r>
              <a:rPr lang="pl-PL" altLang="en-US" sz="2800" smtId="4294967295">
                <a:solidFill>
                  <a:schemeClr val="accent2"/>
                </a:solidFill>
              </a:rPr>
              <a:t>Noun</a:t>
            </a: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 is a word which  </a:t>
            </a:r>
            <a:r>
              <a:rPr lang="pl-PL" altLang="en-US" sz="2800" smtId="4294967295">
                <a:solidFill>
                  <a:schemeClr val="accent2"/>
                </a:solidFill>
              </a:rPr>
              <a:t>refers</a:t>
            </a:r>
            <a:r>
              <a:rPr lang="pl-PL" altLang="en-US" sz="2800" smtId="4294967295">
                <a:solidFill>
                  <a:schemeClr val="accent2"/>
                </a:solidFill>
              </a:rPr>
              <a:t> to </a:t>
            </a: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a </a:t>
            </a:r>
            <a:r>
              <a:rPr lang="pl-PL" altLang="en-US" sz="2800" smtId="4294967295">
                <a:solidFill>
                  <a:schemeClr val="accent2"/>
                </a:solidFill>
              </a:rPr>
              <a:t>thing</a:t>
            </a:r>
            <a:r>
              <a:rPr lang="pl-PL" altLang="en-US" sz="2800" smtId="4294967295">
                <a:solidFill>
                  <a:schemeClr val="accent2"/>
                </a:solidFill>
              </a:rPr>
              <a:t>, person, </a:t>
            </a:r>
            <a:r>
              <a:rPr lang="pl-PL" altLang="en-US" sz="2800" smtId="4294967295">
                <a:solidFill>
                  <a:schemeClr val="accent2"/>
                </a:solidFill>
              </a:rPr>
              <a:t>activity</a:t>
            </a:r>
            <a:r>
              <a:rPr lang="pl-PL" altLang="en-US" sz="2800" smtId="4294967295">
                <a:solidFill>
                  <a:schemeClr val="accent2"/>
                </a:solidFill>
              </a:rPr>
              <a:t>, place etc.</a:t>
            </a:r>
            <a:r>
              <a:rPr sz="2800" smtId="4294967295"/>
              <a:t> </a:t>
            </a:r>
            <a:endParaRPr sz="2800" smtId="4294967295"/>
          </a:p>
        </p:txBody>
      </p:sp>
      <p:sp>
        <p:nvSpPr>
          <p:cNvPr id="33799" name=""/>
          <p:cNvSpPr/>
          <p:nvPr>
            <p:custDataLst>
              <p:tags r:id="rId5"/>
            </p:custDataLst>
          </p:nvPr>
        </p:nvSpPr>
        <p:spPr>
          <a:xfrm>
            <a:off x="914400" y="3733800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ea typeface="Times New Roman" charset="0"/>
              </a:rPr>
              <a:t>car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ea typeface="Times New Roman" charset="0"/>
            </a:endParaRPr>
          </a:p>
        </p:txBody>
      </p:sp>
      <p:sp>
        <p:nvSpPr>
          <p:cNvPr id="33807" name=""/>
          <p:cNvSpPr/>
          <p:nvPr>
            <p:custDataLst>
              <p:tags r:id="rId6"/>
            </p:custDataLst>
          </p:nvPr>
        </p:nvSpPr>
        <p:spPr>
          <a:xfrm>
            <a:off x="5310188" y="5187950"/>
            <a:ext cx="15049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street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3808" name=""/>
          <p:cNvSpPr/>
          <p:nvPr>
            <p:custDataLst>
              <p:tags r:id="rId7"/>
            </p:custDataLst>
          </p:nvPr>
        </p:nvSpPr>
        <p:spPr>
          <a:xfrm>
            <a:off x="457200" y="5715000"/>
            <a:ext cx="1752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teacher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3809" name=""/>
          <p:cNvSpPr/>
          <p:nvPr>
            <p:custDataLst>
              <p:tags r:id="rId8"/>
            </p:custDataLst>
          </p:nvPr>
        </p:nvSpPr>
        <p:spPr>
          <a:xfrm>
            <a:off x="3048000" y="4953000"/>
            <a:ext cx="1752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b="1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reading</a:t>
            </a:r>
            <a:endParaRPr lang="pl-PL" altLang="en-US" sz="3200" b="1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pic>
        <p:nvPicPr>
          <p:cNvPr id="33811" name=""/>
          <p:cNvPicPr/>
          <p:nvPr>
            <p:custDataLst>
              <p:tags r:id="rId10"/>
            </p:custDataLst>
          </p:nvPr>
        </p:nvPicPr>
        <p:blipFill dpi="0">
          <a:blip r:embed="rId9"/>
          <a:stretch>
            <a:fillRect/>
          </a:stretch>
        </p:blipFill>
        <p:spPr>
          <a:xfrm>
            <a:off x="533400" y="2743200"/>
            <a:ext cx="1752600" cy="98425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16" name=""/>
          <p:cNvPicPr/>
          <p:nvPr>
            <p:custDataLst>
              <p:tags r:id="rId12"/>
            </p:custDataLst>
          </p:nvPr>
        </p:nvPicPr>
        <p:blipFill dpi="0">
          <a:blip r:embed="rId11"/>
          <a:stretch>
            <a:fillRect/>
          </a:stretch>
        </p:blipFill>
        <p:spPr>
          <a:xfrm>
            <a:off x="5181600" y="2743200"/>
            <a:ext cx="1679575" cy="2376488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22" name=""/>
          <p:cNvPicPr/>
          <p:nvPr>
            <p:custDataLst>
              <p:tags r:id="rId14"/>
            </p:custDataLst>
          </p:nvPr>
        </p:nvPicPr>
        <p:blipFill dpi="0">
          <a:blip r:embed="rId13"/>
          <a:stretch>
            <a:fillRect/>
          </a:stretch>
        </p:blipFill>
        <p:spPr>
          <a:xfrm>
            <a:off x="685800" y="4572000"/>
            <a:ext cx="1447800" cy="1143000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pic>
        <p:nvPicPr>
          <p:cNvPr id="33828" name=""/>
          <p:cNvPicPr/>
          <p:nvPr>
            <p:custDataLst>
              <p:tags r:id="rId16"/>
            </p:custDataLst>
          </p:nvPr>
        </p:nvPicPr>
        <p:blipFill dpi="0">
          <a:blip r:embed="rId15"/>
          <a:stretch>
            <a:fillRect/>
          </a:stretch>
        </p:blipFill>
        <p:spPr>
          <a:xfrm>
            <a:off x="3048000" y="2819400"/>
            <a:ext cx="1495425" cy="1990725"/>
          </a:xfrm>
          <a:prstGeom prst="rect">
            <a:avLst/>
          </a:prstGeom>
          <a:solidFill>
            <a:schemeClr val="accent1"/>
          </a:solidFill>
          <a:ln>
            <a:miter lim="800000"/>
          </a:ln>
        </p:spPr>
      </p:pic>
      <p:sp>
        <p:nvSpPr>
          <p:cNvPr id="33838" name=""/>
          <p:cNvSpPr/>
          <p:nvPr>
            <p:custDataLst>
              <p:tags r:id="rId17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3839" name=""/>
          <p:cNvSpPr/>
          <p:nvPr>
            <p:custDataLst>
              <p:tags r:id="rId18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3840" name="">
            <a:hlinkClick invalidUrl="" action="ppaction://hlinkshowjump?jump=previous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3841" name="">
            <a:hlinkClick invalidUrl="" action="ppaction://hlinkshowjump?jump=nex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3842" name="">
            <a:hlinkClick invalidUrl="" action="ppaction://hlinkshowjump?jump=fir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3843" name="">
            <a:hlinkClick invalidUrl="" action="ppaction://hlinkshowjump?jump=lastslide" tgtFrame="" tooltip=""/>
          </p:cNvPr>
          <p:cNvSpPr/>
          <p:nvPr>
            <p:custDataLst>
              <p:tags r:id="rId22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3844" name=""/>
          <p:cNvSpPr/>
          <p:nvPr>
            <p:custDataLst>
              <p:tags r:id="rId23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3845" name=""/>
          <p:cNvCxnSpPr/>
          <p:nvPr>
            <p:custDataLst>
              <p:tags r:id="rId24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3846" name=""/>
          <p:cNvCxnSpPr/>
          <p:nvPr>
            <p:custDataLst>
              <p:tags r:id="rId25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3847" name="Date Placeholder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3848" name="Footer Placeholder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2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3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0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base">
                                        <p:cTn id="4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7" grpId="0"/>
      <p:bldP spid="33808" grpId="0"/>
      <p:bldP spid="338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1506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an adjective?</a:t>
            </a:r>
            <a:endParaRPr smtId="4294967295">
              <a:ea typeface="Times New Roman" charset="0"/>
            </a:endParaRPr>
          </a:p>
        </p:txBody>
      </p:sp>
      <p:sp>
        <p:nvSpPr>
          <p:cNvPr id="2150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sz="2800" smtId="4294967295">
                <a:solidFill>
                  <a:schemeClr val="accent2"/>
                </a:solidFill>
                <a:ea typeface="Times New Roman" charset="0"/>
              </a:rPr>
              <a:t>Adjective is a word which describes a noun</a:t>
            </a:r>
            <a:r>
              <a:rPr sz="2800" smtId="4294967295">
                <a:solidFill>
                  <a:schemeClr val="accent2"/>
                </a:solidFill>
              </a:rPr>
              <a:t> </a:t>
            </a:r>
            <a:endParaRPr sz="2800" smtId="4294967295">
              <a:solidFill>
                <a:schemeClr val="accent2"/>
              </a:solidFill>
            </a:endParaRPr>
          </a:p>
        </p:txBody>
      </p:sp>
      <p:sp>
        <p:nvSpPr>
          <p:cNvPr id="21510" name=""/>
          <p:cNvSpPr/>
          <p:nvPr>
            <p:custDataLst>
              <p:tags r:id="rId5"/>
            </p:custDataLst>
          </p:nvPr>
        </p:nvSpPr>
        <p:spPr>
          <a:xfrm>
            <a:off x="2362200" y="4265612"/>
            <a:ext cx="8874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fast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12" name=""/>
          <p:cNvSpPr/>
          <p:nvPr>
            <p:custDataLst>
              <p:tags r:id="rId6"/>
            </p:custDataLst>
          </p:nvPr>
        </p:nvSpPr>
        <p:spPr>
          <a:xfrm>
            <a:off x="2503488" y="3244850"/>
            <a:ext cx="7461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big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13" name=""/>
          <p:cNvSpPr/>
          <p:nvPr>
            <p:custDataLst>
              <p:tags r:id="rId7"/>
            </p:custDataLst>
          </p:nvPr>
        </p:nvSpPr>
        <p:spPr>
          <a:xfrm>
            <a:off x="1155700" y="5287962"/>
            <a:ext cx="2093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expensive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21508" name=""/>
          <p:cNvSpPr/>
          <p:nvPr>
            <p:custDataLst>
              <p:tags r:id="rId8"/>
            </p:custDataLst>
          </p:nvPr>
        </p:nvSpPr>
        <p:spPr>
          <a:xfrm>
            <a:off x="4724400" y="3930650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  <a:ea typeface="Times New Roman" charset="0"/>
              </a:rPr>
              <a:t>car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  <a:ea typeface="Times New Roman" charset="0"/>
            </a:endParaRPr>
          </a:p>
        </p:txBody>
      </p:sp>
      <p:cxnSp>
        <p:nvCxnSpPr>
          <p:cNvPr id="21524" name=""/>
          <p:cNvCxnSpPr/>
          <p:nvPr>
            <p:custDataLst>
              <p:tags r:id="rId9"/>
            </p:custDataLst>
          </p:nvPr>
        </p:nvCxnSpPr>
        <p:spPr>
          <a:xfrm>
            <a:off x="3352800" y="35798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5" name=""/>
          <p:cNvCxnSpPr/>
          <p:nvPr>
            <p:custDataLst>
              <p:tags r:id="rId10"/>
            </p:custDataLst>
          </p:nvPr>
        </p:nvCxnSpPr>
        <p:spPr>
          <a:xfrm>
            <a:off x="3352800" y="4570412"/>
            <a:ext cx="1295400" cy="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6" name=""/>
          <p:cNvCxnSpPr/>
          <p:nvPr>
            <p:custDataLst>
              <p:tags r:id="rId11"/>
            </p:custDataLst>
          </p:nvPr>
        </p:nvCxnSpPr>
        <p:spPr>
          <a:xfrm flipV="1">
            <a:off x="3352800" y="47990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21528" name=""/>
          <p:cNvCxnSpPr/>
          <p:nvPr>
            <p:custDataLst>
              <p:tags r:id="rId12"/>
            </p:custDataLst>
          </p:nvPr>
        </p:nvCxnSpPr>
        <p:spPr>
          <a:xfrm>
            <a:off x="3886200" y="2590800"/>
            <a:ext cx="0" cy="327660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cxnSp>
        <p:nvCxnSpPr>
          <p:cNvPr id="21530" name=""/>
          <p:cNvCxnSpPr/>
          <p:nvPr>
            <p:custDataLst>
              <p:tags r:id="rId13"/>
            </p:custDataLst>
          </p:nvPr>
        </p:nvCxnSpPr>
        <p:spPr>
          <a:xfrm>
            <a:off x="1143000" y="3124200"/>
            <a:ext cx="5334000" cy="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sp>
        <p:nvSpPr>
          <p:cNvPr id="21531" name=""/>
          <p:cNvSpPr/>
          <p:nvPr>
            <p:custDataLst>
              <p:tags r:id="rId14"/>
            </p:custDataLst>
          </p:nvPr>
        </p:nvSpPr>
        <p:spPr>
          <a:xfrm>
            <a:off x="1676400" y="2536825"/>
            <a:ext cx="15906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latin typeface="Trebuchet MS" pitchFamily="34" charset="0"/>
              </a:rPr>
              <a:t>adjectives</a:t>
            </a:r>
            <a:endParaRPr lang="pl-PL" altLang="en-US" smtId="4294967295">
              <a:latin typeface="Trebuchet MS" pitchFamily="34" charset="0"/>
            </a:endParaRPr>
          </a:p>
        </p:txBody>
      </p:sp>
      <p:sp>
        <p:nvSpPr>
          <p:cNvPr id="21532" name=""/>
          <p:cNvSpPr/>
          <p:nvPr>
            <p:custDataLst>
              <p:tags r:id="rId15"/>
            </p:custDataLst>
          </p:nvPr>
        </p:nvSpPr>
        <p:spPr>
          <a:xfrm>
            <a:off x="4800600" y="2536825"/>
            <a:ext cx="8477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mtId="4294967295">
                <a:latin typeface="Trebuchet MS" pitchFamily="34" charset="0"/>
              </a:rPr>
              <a:t>noun</a:t>
            </a:r>
            <a:endParaRPr lang="pl-PL" altLang="en-US" smtId="4294967295">
              <a:latin typeface="Trebuchet MS" pitchFamily="34" charset="0"/>
            </a:endParaRPr>
          </a:p>
        </p:txBody>
      </p:sp>
      <p:sp>
        <p:nvSpPr>
          <p:cNvPr id="21549" name=""/>
          <p:cNvSpPr/>
          <p:nvPr>
            <p:custDataLst>
              <p:tags r:id="rId1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1550" name=""/>
          <p:cNvSpPr/>
          <p:nvPr>
            <p:custDataLst>
              <p:tags r:id="rId1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21551" name="">
            <a:hlinkClick invalidUrl="" action="ppaction://hlinkshowjump?jump=previous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21552" name="">
            <a:hlinkClick invalidUrl="" action="ppaction://hlinkshowjump?jump=nex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21553" name="">
            <a:hlinkClick invalidUrl="" action="ppaction://hlinkshowjump?jump=fir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21554" name="">
            <a:hlinkClick invalidUrl="" action="ppaction://hlinkshowjump?jump=la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21555" name=""/>
          <p:cNvSpPr/>
          <p:nvPr>
            <p:custDataLst>
              <p:tags r:id="rId2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21556" name=""/>
          <p:cNvCxnSpPr/>
          <p:nvPr>
            <p:custDataLst>
              <p:tags r:id="rId2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21557" name=""/>
          <p:cNvCxnSpPr/>
          <p:nvPr>
            <p:custDataLst>
              <p:tags r:id="rId2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21558" name="Date Placeholder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1559" name="Footer Placeholder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1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2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9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base">
                                        <p:cTn id="3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base">
                                        <p:cTn id="4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2" grpId="0"/>
      <p:bldP spid="21513" grpId="0"/>
      <p:bldP spid="21508" grpId="0"/>
      <p:bldP spid="21531" grpId="0"/>
      <p:bldP spid="215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277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</a:t>
            </a:r>
            <a:r>
              <a:rPr lang="pl-PL" altLang="en-US" smtId="4294967295"/>
              <a:t>syllable</a:t>
            </a:r>
            <a:r>
              <a:rPr smtId="4294967295">
                <a:ea typeface="Times New Roman" charset="0"/>
              </a:rPr>
              <a:t>?</a:t>
            </a:r>
            <a:endParaRPr smtId="4294967295">
              <a:ea typeface="Times New Roman" charset="0"/>
            </a:endParaRPr>
          </a:p>
        </p:txBody>
      </p:sp>
      <p:sp>
        <p:nvSpPr>
          <p:cNvPr id="3277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Syllable is </a:t>
            </a:r>
            <a:r>
              <a:rPr lang="pl-PL" altLang="en-US" sz="2400" smtId="4294967295">
                <a:solidFill>
                  <a:schemeClr val="accent2"/>
                </a:solidFill>
              </a:rPr>
              <a:t>a </a:t>
            </a:r>
            <a:r>
              <a:rPr lang="pl-PL" altLang="en-US" sz="2400" smtId="4294967295">
                <a:solidFill>
                  <a:schemeClr val="accent2"/>
                </a:solidFill>
              </a:rPr>
              <a:t>part of</a:t>
            </a:r>
            <a:r>
              <a:rPr lang="pl-PL" altLang="en-US" sz="2400" smtId="4294967295">
                <a:solidFill>
                  <a:schemeClr val="accent2"/>
                </a:solidFill>
              </a:rPr>
              <a:t> a </a:t>
            </a:r>
            <a:r>
              <a:rPr lang="pl-PL" altLang="en-US" sz="2400" smtId="4294967295">
                <a:solidFill>
                  <a:schemeClr val="accent2"/>
                </a:solidFill>
              </a:rPr>
              <a:t>word containing vowel sound</a:t>
            </a:r>
            <a:r>
              <a:rPr sz="2800" smtId="4294967295">
                <a:solidFill>
                  <a:schemeClr val="accent2"/>
                </a:solidFill>
              </a:rPr>
              <a:t> </a:t>
            </a:r>
            <a:endParaRPr sz="2800" smtId="4294967295">
              <a:solidFill>
                <a:schemeClr val="accent2"/>
              </a:solidFill>
            </a:endParaRPr>
          </a:p>
        </p:txBody>
      </p:sp>
      <p:sp>
        <p:nvSpPr>
          <p:cNvPr id="32775" name=""/>
          <p:cNvSpPr/>
          <p:nvPr>
            <p:custDataLst>
              <p:tags r:id="rId5"/>
            </p:custDataLst>
          </p:nvPr>
        </p:nvSpPr>
        <p:spPr>
          <a:xfrm>
            <a:off x="2133600" y="2408238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3" name=""/>
          <p:cNvSpPr/>
          <p:nvPr>
            <p:custDataLst>
              <p:tags r:id="rId6"/>
            </p:custDataLst>
          </p:nvPr>
        </p:nvSpPr>
        <p:spPr>
          <a:xfrm>
            <a:off x="3886200" y="2408238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ing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4" name=""/>
          <p:cNvSpPr/>
          <p:nvPr>
            <p:custDataLst>
              <p:tags r:id="rId7"/>
            </p:custDataLst>
          </p:nvPr>
        </p:nvSpPr>
        <p:spPr>
          <a:xfrm>
            <a:off x="838200" y="4068762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read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85" name=""/>
          <p:cNvSpPr/>
          <p:nvPr>
            <p:custDataLst>
              <p:tags r:id="rId8"/>
            </p:custDataLst>
          </p:nvPr>
        </p:nvSpPr>
        <p:spPr>
          <a:xfrm>
            <a:off x="4953000" y="4068762"/>
            <a:ext cx="1905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66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ing</a:t>
            </a:r>
            <a:endParaRPr lang="pl-PL" altLang="en-US" sz="66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32786" name=""/>
          <p:cNvCxnSpPr/>
          <p:nvPr>
            <p:custDataLst>
              <p:tags r:id="rId9"/>
            </p:custDataLst>
          </p:nvPr>
        </p:nvCxnSpPr>
        <p:spPr>
          <a:xfrm>
            <a:off x="4267200" y="34147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cxnSp>
        <p:nvCxnSpPr>
          <p:cNvPr id="32788" name=""/>
          <p:cNvCxnSpPr/>
          <p:nvPr>
            <p:custDataLst>
              <p:tags r:id="rId10"/>
            </p:custDataLst>
          </p:nvPr>
        </p:nvCxnSpPr>
        <p:spPr>
          <a:xfrm rot="6900000">
            <a:off x="1866900" y="3529012"/>
            <a:ext cx="1295400" cy="76200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sp>
        <p:nvSpPr>
          <p:cNvPr id="32789" name=""/>
          <p:cNvSpPr/>
          <p:nvPr>
            <p:custDataLst>
              <p:tags r:id="rId11"/>
            </p:custDataLst>
          </p:nvPr>
        </p:nvSpPr>
        <p:spPr>
          <a:xfrm>
            <a:off x="457200" y="5167312"/>
            <a:ext cx="2667000" cy="528638"/>
          </a:xfrm>
          <a:prstGeom prst="rect">
            <a:avLst/>
          </a:prstGeom>
          <a:noFill/>
          <a:ln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1</a:t>
            </a:r>
            <a:r>
              <a:rPr lang="pl-PL" altLang="en-US" sz="2900" baseline="30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st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 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syllable</a:t>
            </a:r>
            <a:endParaRPr lang="pl-PL" altLang="en-US" sz="28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2790" name=""/>
          <p:cNvSpPr/>
          <p:nvPr>
            <p:custDataLst>
              <p:tags r:id="rId12"/>
            </p:custDataLst>
          </p:nvPr>
        </p:nvSpPr>
        <p:spPr>
          <a:xfrm>
            <a:off x="4419600" y="5167312"/>
            <a:ext cx="2438400" cy="528638"/>
          </a:xfrm>
          <a:prstGeom prst="rect">
            <a:avLst/>
          </a:prstGeom>
          <a:noFill/>
          <a:ln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2nd </a:t>
            </a:r>
            <a:r>
              <a:rPr lang="pl-PL" altLang="en-US" sz="28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syllable</a:t>
            </a:r>
            <a:endParaRPr lang="pl-PL" altLang="en-US" sz="28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cxnSp>
        <p:nvCxnSpPr>
          <p:cNvPr id="32791" name=""/>
          <p:cNvCxnSpPr/>
          <p:nvPr>
            <p:custDataLst>
              <p:tags r:id="rId13"/>
            </p:custDataLst>
          </p:nvPr>
        </p:nvCxnSpPr>
        <p:spPr>
          <a:xfrm>
            <a:off x="2819400" y="4710112"/>
            <a:ext cx="1981200" cy="0"/>
          </a:xfrm>
          <a:prstGeom prst="line">
            <a:avLst/>
          </a:prstGeom>
          <a:noFill/>
          <a:ln w="38100" cap="rnd">
            <a:prstDash val="sysDot"/>
            <a:miter lim="800000"/>
          </a:ln>
        </p:spPr>
      </p:cxnSp>
      <p:sp>
        <p:nvSpPr>
          <p:cNvPr id="32799" name=""/>
          <p:cNvSpPr/>
          <p:nvPr>
            <p:custDataLst>
              <p:tags r:id="rId14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2800" name=""/>
          <p:cNvSpPr/>
          <p:nvPr>
            <p:custDataLst>
              <p:tags r:id="rId15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2801" name="">
            <a:hlinkClick invalidUrl="" action="ppaction://hlinkshowjump?jump=previous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2802" name="">
            <a:hlinkClick invalidUrl="" action="ppaction://hlinkshowjump?jump=nex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2803" name="">
            <a:hlinkClick invalidUrl="" action="ppaction://hlinkshowjump?jump=first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2804" name="">
            <a:hlinkClick invalidUrl="" action="ppaction://hlinkshowjump?jump=las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2805" name=""/>
          <p:cNvSpPr/>
          <p:nvPr>
            <p:custDataLst>
              <p:tags r:id="rId20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2806" name=""/>
          <p:cNvCxnSpPr/>
          <p:nvPr>
            <p:custDataLst>
              <p:tags r:id="rId21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2807" name=""/>
          <p:cNvCxnSpPr/>
          <p:nvPr>
            <p:custDataLst>
              <p:tags r:id="rId22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2808" name="Date Placeholder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2809" name="Footer Placeholder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9" presetClass="entr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base">
                                        <p:cTn id="2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9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base">
                                        <p:cTn id="3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/>
      <p:bldP spid="32785" grpId="0"/>
      <p:bldP spid="32789" grpId="0" animBg="1"/>
      <p:bldP spid="327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7890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lang="pl-PL" altLang="en-US" smtId="4294967295"/>
              <a:t>Syllables</a:t>
            </a:r>
            <a:r>
              <a:rPr lang="pl-PL" altLang="en-US" smtId="4294967295"/>
              <a:t> – </a:t>
            </a:r>
            <a:r>
              <a:rPr lang="pl-PL" altLang="en-US" smtId="4294967295"/>
              <a:t>examples</a:t>
            </a:r>
            <a:endParaRPr smtId="4294967295">
              <a:ea typeface="Times New Roman" charset="0"/>
            </a:endParaRPr>
          </a:p>
        </p:txBody>
      </p:sp>
      <p:sp>
        <p:nvSpPr>
          <p:cNvPr id="3789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None/>
            </a:pPr>
            <a:r>
              <a:rPr lang="pl-PL" altLang="en-US" sz="2400" smtId="4294967295">
                <a:solidFill>
                  <a:srgbClr val="6699FF"/>
                </a:solidFill>
              </a:rPr>
              <a:t>1.  One-</a:t>
            </a:r>
            <a:r>
              <a:rPr lang="pl-PL" altLang="en-US" sz="2400" smtId="4294967295">
                <a:solidFill>
                  <a:srgbClr val="6699FF"/>
                </a:solidFill>
              </a:rPr>
              <a:t>syllable adjectives</a:t>
            </a:r>
            <a:r>
              <a:rPr smtId="4294967295">
                <a:solidFill>
                  <a:schemeClr val="accent2"/>
                </a:solidFill>
              </a:rPr>
              <a:t> </a:t>
            </a:r>
            <a:endParaRPr smtId="4294967295">
              <a:solidFill>
                <a:schemeClr val="accent2"/>
              </a:solidFill>
            </a:endParaRPr>
          </a:p>
        </p:txBody>
      </p:sp>
      <p:sp>
        <p:nvSpPr>
          <p:cNvPr id="37901" name=""/>
          <p:cNvSpPr/>
          <p:nvPr>
            <p:custDataLst>
              <p:tags r:id="rId5"/>
            </p:custDataLst>
          </p:nvPr>
        </p:nvSpPr>
        <p:spPr>
          <a:xfrm>
            <a:off x="0" y="3033712"/>
            <a:ext cx="73914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ctr">
              <a:spcBef>
                <a:spcPct val="20000"/>
              </a:spcBef>
            </a:pP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2.  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Two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-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syllable adjectives</a:t>
            </a:r>
            <a:r>
              <a:rPr sz="3200" smtId="4294967295">
                <a:solidFill>
                  <a:schemeClr val="accent2"/>
                </a:solidFill>
                <a:latin typeface="Trebuchet MS" pitchFamily="34" charset="0"/>
              </a:rPr>
              <a:t> </a:t>
            </a:r>
            <a:endParaRPr sz="3200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7902" name=""/>
          <p:cNvSpPr/>
          <p:nvPr>
            <p:custDataLst>
              <p:tags r:id="rId6"/>
            </p:custDataLst>
          </p:nvPr>
        </p:nvSpPr>
        <p:spPr>
          <a:xfrm>
            <a:off x="0" y="4786312"/>
            <a:ext cx="7391400" cy="452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ctr">
              <a:spcBef>
                <a:spcPct val="20000"/>
              </a:spcBef>
            </a:pP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3. 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Three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-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syllable adjectives</a:t>
            </a:r>
            <a:r>
              <a:rPr lang="pl-PL" altLang="en-US" smtId="4294967295">
                <a:solidFill>
                  <a:srgbClr val="6699FF"/>
                </a:solidFill>
                <a:latin typeface="Trebuchet MS" pitchFamily="34" charset="0"/>
              </a:rPr>
              <a:t> </a:t>
            </a:r>
            <a:endParaRPr lang="pl-PL" altLang="en-US" smtId="4294967295">
              <a:solidFill>
                <a:srgbClr val="6699FF"/>
              </a:solidFill>
              <a:latin typeface="Trebuchet MS" pitchFamily="34" charset="0"/>
            </a:endParaRPr>
          </a:p>
        </p:txBody>
      </p:sp>
      <p:sp>
        <p:nvSpPr>
          <p:cNvPr id="37903" name=""/>
          <p:cNvSpPr/>
          <p:nvPr>
            <p:custDataLst>
              <p:tags r:id="rId7"/>
            </p:custDataLst>
          </p:nvPr>
        </p:nvSpPr>
        <p:spPr>
          <a:xfrm>
            <a:off x="1771650" y="2009775"/>
            <a:ext cx="8874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fast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4" name=""/>
          <p:cNvSpPr/>
          <p:nvPr>
            <p:custDataLst>
              <p:tags r:id="rId8"/>
            </p:custDataLst>
          </p:nvPr>
        </p:nvSpPr>
        <p:spPr>
          <a:xfrm>
            <a:off x="2719388" y="2009775"/>
            <a:ext cx="7461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  <a:ea typeface="Times New Roman" charset="0"/>
              </a:rPr>
              <a:t>big</a:t>
            </a:r>
            <a:endParaRPr lang="pl-PL" altLang="en-US" sz="3200" b="1" smtId="4294967295">
              <a:latin typeface="Trebuchet MS" pitchFamily="34" charset="0"/>
              <a:ea typeface="Times New Roman" charset="0"/>
            </a:endParaRPr>
          </a:p>
        </p:txBody>
      </p:sp>
      <p:sp>
        <p:nvSpPr>
          <p:cNvPr id="37905" name=""/>
          <p:cNvSpPr/>
          <p:nvPr>
            <p:custDataLst>
              <p:tags r:id="rId9"/>
            </p:custDataLst>
          </p:nvPr>
        </p:nvSpPr>
        <p:spPr>
          <a:xfrm>
            <a:off x="3490912" y="2009775"/>
            <a:ext cx="13192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cheap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6" name=""/>
          <p:cNvSpPr/>
          <p:nvPr>
            <p:custDataLst>
              <p:tags r:id="rId10"/>
            </p:custDataLst>
          </p:nvPr>
        </p:nvSpPr>
        <p:spPr>
          <a:xfrm>
            <a:off x="4838700" y="2009775"/>
            <a:ext cx="9794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long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07" name=""/>
          <p:cNvSpPr/>
          <p:nvPr>
            <p:custDataLst>
              <p:tags r:id="rId11"/>
            </p:custDataLst>
          </p:nvPr>
        </p:nvSpPr>
        <p:spPr>
          <a:xfrm>
            <a:off x="18145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hap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1" name=""/>
          <p:cNvSpPr/>
          <p:nvPr>
            <p:custDataLst>
              <p:tags r:id="rId12"/>
            </p:custDataLst>
          </p:nvPr>
        </p:nvSpPr>
        <p:spPr>
          <a:xfrm>
            <a:off x="1643062" y="5324475"/>
            <a:ext cx="6540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im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5" name=""/>
          <p:cNvSpPr/>
          <p:nvPr>
            <p:custDataLst>
              <p:tags r:id="rId13"/>
            </p:custDataLst>
          </p:nvPr>
        </p:nvSpPr>
        <p:spPr>
          <a:xfrm>
            <a:off x="25003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py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6" name=""/>
          <p:cNvSpPr/>
          <p:nvPr>
            <p:custDataLst>
              <p:tags r:id="rId14"/>
            </p:custDataLst>
          </p:nvPr>
        </p:nvSpPr>
        <p:spPr>
          <a:xfrm>
            <a:off x="32623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cra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7" name=""/>
          <p:cNvSpPr/>
          <p:nvPr>
            <p:custDataLst>
              <p:tags r:id="rId15"/>
            </p:custDataLst>
          </p:nvPr>
        </p:nvSpPr>
        <p:spPr>
          <a:xfrm>
            <a:off x="3843338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zy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18" name=""/>
          <p:cNvSpPr/>
          <p:nvPr>
            <p:custDataLst>
              <p:tags r:id="rId16"/>
            </p:custDataLst>
          </p:nvPr>
        </p:nvSpPr>
        <p:spPr>
          <a:xfrm>
            <a:off x="4633912" y="3590925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dir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19" name=""/>
          <p:cNvSpPr/>
          <p:nvPr>
            <p:custDataLst>
              <p:tags r:id="rId17"/>
            </p:custDataLst>
          </p:nvPr>
        </p:nvSpPr>
        <p:spPr>
          <a:xfrm>
            <a:off x="5167312" y="3605212"/>
            <a:ext cx="9906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ty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0" name=""/>
          <p:cNvSpPr/>
          <p:nvPr>
            <p:custDataLst>
              <p:tags r:id="rId18"/>
            </p:custDataLst>
          </p:nvPr>
        </p:nvSpPr>
        <p:spPr>
          <a:xfrm>
            <a:off x="2114550" y="5324475"/>
            <a:ext cx="823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por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1" name=""/>
          <p:cNvSpPr/>
          <p:nvPr>
            <p:custDataLst>
              <p:tags r:id="rId19"/>
            </p:custDataLst>
          </p:nvPr>
        </p:nvSpPr>
        <p:spPr>
          <a:xfrm>
            <a:off x="2771775" y="5324475"/>
            <a:ext cx="9636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3300"/>
                </a:solidFill>
                <a:latin typeface="Trebuchet MS" pitchFamily="34" charset="0"/>
              </a:rPr>
              <a:t>tant</a:t>
            </a:r>
            <a:endParaRPr lang="pl-PL" altLang="en-US" sz="3200" b="1" smtId="4294967295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37922" name=""/>
          <p:cNvSpPr/>
          <p:nvPr>
            <p:custDataLst>
              <p:tags r:id="rId20"/>
            </p:custDataLst>
          </p:nvPr>
        </p:nvSpPr>
        <p:spPr>
          <a:xfrm>
            <a:off x="3829050" y="5324475"/>
            <a:ext cx="97313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latin typeface="Trebuchet MS" pitchFamily="34" charset="0"/>
              </a:rPr>
              <a:t>won</a:t>
            </a:r>
            <a:endParaRPr lang="pl-PL" altLang="en-US" sz="3200" b="1" smtId="4294967295">
              <a:latin typeface="Trebuchet MS" pitchFamily="34" charset="0"/>
            </a:endParaRPr>
          </a:p>
        </p:txBody>
      </p:sp>
      <p:sp>
        <p:nvSpPr>
          <p:cNvPr id="37923" name=""/>
          <p:cNvSpPr/>
          <p:nvPr>
            <p:custDataLst>
              <p:tags r:id="rId21"/>
            </p:custDataLst>
          </p:nvPr>
        </p:nvSpPr>
        <p:spPr>
          <a:xfrm>
            <a:off x="4614862" y="5324475"/>
            <a:ext cx="827088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9900"/>
                </a:solidFill>
                <a:latin typeface="Trebuchet MS" pitchFamily="34" charset="0"/>
              </a:rPr>
              <a:t>der</a:t>
            </a:r>
            <a:endParaRPr lang="pl-PL" altLang="en-US" sz="3200" b="1" smtId="4294967295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37924" name=""/>
          <p:cNvSpPr/>
          <p:nvPr>
            <p:custDataLst>
              <p:tags r:id="rId22"/>
            </p:custDataLst>
          </p:nvPr>
        </p:nvSpPr>
        <p:spPr>
          <a:xfrm>
            <a:off x="5257800" y="5324475"/>
            <a:ext cx="6953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3200" b="1" smtId="4294967295">
                <a:solidFill>
                  <a:srgbClr val="FF3300"/>
                </a:solidFill>
                <a:latin typeface="Trebuchet MS" pitchFamily="34" charset="0"/>
              </a:rPr>
              <a:t>ful</a:t>
            </a:r>
            <a:endParaRPr lang="pl-PL" altLang="en-US" sz="3200" b="1" smtId="4294967295">
              <a:solidFill>
                <a:srgbClr val="FF3300"/>
              </a:solidFill>
              <a:latin typeface="Trebuchet MS" pitchFamily="34" charset="0"/>
            </a:endParaRPr>
          </a:p>
        </p:txBody>
      </p:sp>
      <p:cxnSp>
        <p:nvCxnSpPr>
          <p:cNvPr id="37925" name=""/>
          <p:cNvCxnSpPr/>
          <p:nvPr>
            <p:custDataLst>
              <p:tags r:id="rId23"/>
            </p:custDataLst>
          </p:nvPr>
        </p:nvCxnSpPr>
        <p:spPr>
          <a:xfrm>
            <a:off x="714375" y="2386012"/>
            <a:ext cx="657225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tailEnd type="triangle"/>
          </a:ln>
        </p:spPr>
      </p:cxnSp>
      <p:cxnSp>
        <p:nvCxnSpPr>
          <p:cNvPr id="37926" name=""/>
          <p:cNvCxnSpPr/>
          <p:nvPr>
            <p:custDataLst>
              <p:tags r:id="rId24"/>
            </p:custDataLst>
          </p:nvPr>
        </p:nvCxnSpPr>
        <p:spPr>
          <a:xfrm>
            <a:off x="733425" y="3886200"/>
            <a:ext cx="657225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tailEnd type="triangle"/>
          </a:ln>
        </p:spPr>
      </p:cxnSp>
      <p:cxnSp>
        <p:nvCxnSpPr>
          <p:cNvPr id="37927" name=""/>
          <p:cNvCxnSpPr/>
          <p:nvPr>
            <p:custDataLst>
              <p:tags r:id="rId25"/>
            </p:custDataLst>
          </p:nvPr>
        </p:nvCxnSpPr>
        <p:spPr>
          <a:xfrm>
            <a:off x="733425" y="5614988"/>
            <a:ext cx="657225" cy="0"/>
          </a:xfrm>
          <a:prstGeom prst="line">
            <a:avLst/>
          </a:prstGeom>
          <a:noFill/>
          <a:ln w="38100">
            <a:miter lim="800000"/>
            <a:tailEnd type="triangle"/>
          </a:ln>
        </p:spPr>
      </p:cxnSp>
      <p:sp>
        <p:nvSpPr>
          <p:cNvPr id="37935" name=""/>
          <p:cNvSpPr/>
          <p:nvPr>
            <p:custDataLst>
              <p:tags r:id="rId2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7936" name=""/>
          <p:cNvSpPr/>
          <p:nvPr>
            <p:custDataLst>
              <p:tags r:id="rId2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7937" name="">
            <a:hlinkClick invalidUrl="" action="ppaction://hlinkshowjump?jump=previousslide" tgtFrame="" tooltip=""/>
          </p:cNvPr>
          <p:cNvSpPr/>
          <p:nvPr>
            <p:custDataLst>
              <p:tags r:id="rId2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7938" name="">
            <a:hlinkClick invalidUrl="" action="ppaction://hlinkshowjump?jump=nextslide" tgtFrame="" tooltip=""/>
          </p:cNvPr>
          <p:cNvSpPr/>
          <p:nvPr>
            <p:custDataLst>
              <p:tags r:id="rId2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7939" name="">
            <a:hlinkClick invalidUrl="" action="ppaction://hlinkshowjump?jump=firstslide" tgtFrame="" tooltip=""/>
          </p:cNvPr>
          <p:cNvSpPr/>
          <p:nvPr>
            <p:custDataLst>
              <p:tags r:id="rId3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7940" name="">
            <a:hlinkClick invalidUrl="" action="ppaction://hlinkshowjump?jump=lastslide" tgtFrame="" tooltip=""/>
          </p:cNvPr>
          <p:cNvSpPr/>
          <p:nvPr>
            <p:custDataLst>
              <p:tags r:id="rId3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7941" name=""/>
          <p:cNvSpPr/>
          <p:nvPr>
            <p:custDataLst>
              <p:tags r:id="rId3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7942" name=""/>
          <p:cNvCxnSpPr/>
          <p:nvPr>
            <p:custDataLst>
              <p:tags r:id="rId3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7943" name=""/>
          <p:cNvCxnSpPr/>
          <p:nvPr>
            <p:custDataLst>
              <p:tags r:id="rId3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7944" name="Date Placeholder 3"/>
          <p:cNvSpPr>
            <a:spLocks noGrp="1"/>
          </p:cNvSpPr>
          <p:nvPr>
            <p:ph type="dt" sz="half" idx="2"/>
            <p:custDataLst>
              <p:tags r:id="rId3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7945" name="Footer Placeholder 4"/>
          <p:cNvSpPr>
            <a:spLocks noGrp="1"/>
          </p:cNvSpPr>
          <p:nvPr>
            <p:ph type="ftr" sz="quarter" idx="3"/>
            <p:custDataLst>
              <p:tags r:id="rId36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0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8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  <p:cond evt="onBegin" delay="0">
                          <p:tn val="51"/>
                        </p:cond>
                      </p:stCondLst>
                      <p:childTnLst>
                        <p:par>
                          <p:cTn id="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2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68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  <p:cond evt="onBegin" delay="0">
                          <p:tn val="68"/>
                        </p:cond>
                      </p:stCondLst>
                      <p:childTnLst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3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  <p:cond evt="onBegin" delay="0">
                          <p:tn val="73"/>
                        </p:cond>
                      </p:stCondLst>
                      <p:childTnLst>
                        <p:par>
                          <p:cTn id="7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9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  <p:cond evt="onBegin" delay="0">
                          <p:tn val="79"/>
                        </p:cond>
                      </p:stCondLst>
                      <p:childTnLst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84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  <p:cond evt="onBegin" delay="0">
                          <p:tn val="84"/>
                        </p:cond>
                      </p:stCondLst>
                      <p:childTnLst>
                        <p:par>
                          <p:cTn id="8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  <p:cond evt="onBegin" delay="0">
                          <p:tn val="91"/>
                        </p:cond>
                      </p:stCondLst>
                      <p:childTnLst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  <p:cond evt="onBegin" delay="0">
                          <p:tn val="97"/>
                        </p:cond>
                      </p:stCondLst>
                      <p:childTnLst>
                        <p:par>
                          <p:cTn id="9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03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  <p:cond evt="onBegin" delay="0">
                          <p:tn val="103"/>
                        </p:cond>
                      </p:stCondLst>
                      <p:childTnLst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08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  <p:cond evt="onBegin" delay="0">
                          <p:tn val="108"/>
                        </p:cond>
                      </p:stCondLst>
                      <p:childTnLst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  <p:cond evt="onBegin" delay="0">
                          <p:tn val="113"/>
                        </p:cond>
                      </p:stCondLst>
                      <p:childTnLst>
                        <p:par>
                          <p:cTn id="1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19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  <p:cond evt="onBegin" delay="0">
                          <p:tn val="119"/>
                        </p:cond>
                      </p:stCondLst>
                      <p:childTnLst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4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  <p:cond evt="onBegin" delay="0">
                          <p:tn val="124"/>
                        </p:cond>
                      </p:stCondLst>
                      <p:childTnLst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9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901" grpId="0"/>
      <p:bldP spid="37902" grpId="0"/>
      <p:bldP spid="37903" grpId="0"/>
      <p:bldP spid="37904" grpId="0"/>
      <p:bldP spid="37905" grpId="0"/>
      <p:bldP spid="37906" grpId="0"/>
      <p:bldP spid="37907" grpId="0"/>
      <p:bldP spid="37911" grpId="0"/>
      <p:bldP spid="37915" grpId="0"/>
      <p:bldP spid="37916" grpId="0"/>
      <p:bldP spid="37917" grpId="0"/>
      <p:bldP spid="37918" grpId="0"/>
      <p:bldP spid="37919" grpId="0"/>
      <p:bldP spid="37920" grpId="0"/>
      <p:bldP spid="37921" grpId="0"/>
      <p:bldP spid="37922" grpId="0"/>
      <p:bldP spid="37923" grpId="0"/>
      <p:bldP spid="379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5842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“</a:t>
            </a:r>
            <a:r>
              <a:rPr lang="pl-PL" altLang="en-US" smtId="4294967295"/>
              <a:t>c</a:t>
            </a:r>
            <a:r>
              <a:rPr smtId="4294967295">
                <a:ea typeface="Times New Roman" charset="0"/>
              </a:rPr>
              <a:t>omparative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584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Comaprative</a:t>
            </a:r>
            <a:r>
              <a:rPr lang="pl-PL" altLang="en-US" sz="2400" smtId="4294967295">
                <a:solidFill>
                  <a:schemeClr val="accent2"/>
                </a:solidFill>
              </a:rPr>
              <a:t> form </a:t>
            </a:r>
            <a:r>
              <a:rPr lang="pl-PL" altLang="en-US" sz="2400" smtId="4294967295">
                <a:solidFill>
                  <a:schemeClr val="accent2"/>
                </a:solidFill>
              </a:rPr>
              <a:t>expresses the</a:t>
            </a:r>
            <a:r>
              <a:rPr lang="pl-PL" altLang="en-US" sz="2400" smtId="4294967295">
                <a:solidFill>
                  <a:schemeClr val="accent2"/>
                </a:solidFill>
              </a:rPr>
              <a:t> idea </a:t>
            </a:r>
            <a:r>
              <a:rPr lang="pl-PL" altLang="en-US" sz="2400" smtId="4294967295">
                <a:solidFill>
                  <a:schemeClr val="accent2"/>
                </a:solidFill>
              </a:rPr>
              <a:t>of</a:t>
            </a:r>
            <a:r>
              <a:rPr lang="pl-PL" altLang="en-US" sz="2400" smtId="4294967295">
                <a:solidFill>
                  <a:schemeClr val="accent2"/>
                </a:solidFill>
              </a:rPr>
              <a:t> ‘</a:t>
            </a:r>
            <a:r>
              <a:rPr lang="pl-PL" altLang="en-US" sz="2400" smtId="4294967295">
                <a:solidFill>
                  <a:schemeClr val="accent2"/>
                </a:solidFill>
              </a:rPr>
              <a:t>more’</a:t>
            </a:r>
            <a:r>
              <a:rPr sz="2400" smtId="4294967295"/>
              <a:t> </a:t>
            </a:r>
            <a:endParaRPr sz="2400" smtId="4294967295"/>
          </a:p>
        </p:txBody>
      </p:sp>
      <p:sp>
        <p:nvSpPr>
          <p:cNvPr id="35847" name=""/>
          <p:cNvSpPr/>
          <p:nvPr>
            <p:custDataLst>
              <p:tags r:id="rId5"/>
            </p:custDataLst>
          </p:nvPr>
        </p:nvSpPr>
        <p:spPr>
          <a:xfrm>
            <a:off x="3048000" y="2590800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fast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3" name=""/>
          <p:cNvSpPr/>
          <p:nvPr>
            <p:custDataLst>
              <p:tags r:id="rId6"/>
            </p:custDataLst>
          </p:nvPr>
        </p:nvSpPr>
        <p:spPr>
          <a:xfrm>
            <a:off x="3886200" y="2590800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-er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4" name=""/>
          <p:cNvSpPr/>
          <p:nvPr>
            <p:custDataLst>
              <p:tags r:id="rId7"/>
            </p:custDataLst>
          </p:nvPr>
        </p:nvSpPr>
        <p:spPr>
          <a:xfrm>
            <a:off x="2419350" y="3962400"/>
            <a:ext cx="29337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My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5" name=""/>
          <p:cNvSpPr/>
          <p:nvPr>
            <p:custDataLst>
              <p:tags r:id="rId8"/>
            </p:custDataLst>
          </p:nvPr>
        </p:nvSpPr>
        <p:spPr>
          <a:xfrm>
            <a:off x="1857375" y="4800600"/>
            <a:ext cx="40576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But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his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faster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5856" name=""/>
          <p:cNvSpPr/>
          <p:nvPr>
            <p:custDataLst>
              <p:tags r:id="rId9"/>
            </p:custDataLst>
          </p:nvPr>
        </p:nvSpPr>
        <p:spPr>
          <a:xfrm>
            <a:off x="4419600" y="4724400"/>
            <a:ext cx="12954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35857" name=""/>
          <p:cNvCxnSpPr/>
          <p:nvPr>
            <p:custDataLst>
              <p:tags r:id="rId10"/>
            </p:custDataLst>
          </p:nvPr>
        </p:nvCxnSpPr>
        <p:spPr>
          <a:xfrm>
            <a:off x="4967288" y="2933700"/>
            <a:ext cx="762000" cy="2133600"/>
          </a:xfrm>
          <a:prstGeom prst="bentConnector3">
            <a:avLst>
              <a:gd name="adj1" fmla="val 128125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35858" name=""/>
          <p:cNvSpPr/>
          <p:nvPr>
            <p:custDataLst>
              <p:tags r:id="rId11"/>
            </p:custDataLst>
          </p:nvPr>
        </p:nvSpPr>
        <p:spPr>
          <a:xfrm>
            <a:off x="2667000" y="2590800"/>
            <a:ext cx="2286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35866" name=""/>
          <p:cNvSpPr/>
          <p:nvPr>
            <p:custDataLst>
              <p:tags r:id="rId12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5867" name=""/>
          <p:cNvSpPr/>
          <p:nvPr>
            <p:custDataLst>
              <p:tags r:id="rId13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5868" name="">
            <a:hlinkClick invalidUrl="" action="ppaction://hlinkshowjump?jump=previousslide" tgtFrame="" tooltip=""/>
          </p:cNvPr>
          <p:cNvSpPr/>
          <p:nvPr>
            <p:custDataLst>
              <p:tags r:id="rId14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5869" name="">
            <a:hlinkClick invalidUrl="" action="ppaction://hlinkshowjump?jump=next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5870" name="">
            <a:hlinkClick invalidUrl="" action="ppaction://hlinkshowjump?jump=firs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5871" name="">
            <a:hlinkClick invalidUrl="" action="ppaction://hlinkshowjump?jump=la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5872" name=""/>
          <p:cNvSpPr/>
          <p:nvPr>
            <p:custDataLst>
              <p:tags r:id="rId18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5873" name=""/>
          <p:cNvCxnSpPr/>
          <p:nvPr>
            <p:custDataLst>
              <p:tags r:id="rId19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5874" name=""/>
          <p:cNvCxnSpPr/>
          <p:nvPr>
            <p:custDataLst>
              <p:tags r:id="rId20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5875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5876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base">
                                        <p:cTn id="3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53" grpId="0"/>
      <p:bldP spid="35854" grpId="0"/>
      <p:bldP spid="358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6914" name=""/>
          <p:cNvSpPr/>
          <p:nvPr>
            <p:custDataLst>
              <p:tags r:id="rId3"/>
            </p:custDataLst>
          </p:nvPr>
        </p:nvSpPr>
        <p:spPr>
          <a:xfrm>
            <a:off x="3913188" y="5505450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good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2" name=""/>
          <p:cNvSpPr/>
          <p:nvPr>
            <p:custDataLst>
              <p:tags r:id="rId4"/>
            </p:custDataLst>
          </p:nvPr>
        </p:nvSpPr>
        <p:spPr>
          <a:xfrm>
            <a:off x="3875088" y="43862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6" name=""/>
          <p:cNvSpPr/>
          <p:nvPr>
            <p:ph type="title"/>
            <p:custDataLst>
              <p:tags r:id="rId5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“Comparative form”?</a:t>
            </a:r>
            <a:endParaRPr smtId="4294967295">
              <a:ea typeface="Times New Roman" charset="0"/>
            </a:endParaRPr>
          </a:p>
        </p:txBody>
      </p:sp>
      <p:sp>
        <p:nvSpPr>
          <p:cNvPr id="36867" name=""/>
          <p:cNvSpPr/>
          <p:nvPr>
            <p:ph type="body" idx="1"/>
            <p:custDataLst>
              <p:tags r:id="rId6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en-GB" altLang="en-US" sz="2800" smtId="4294967295">
                <a:solidFill>
                  <a:schemeClr val="accent2"/>
                </a:solidFill>
              </a:rPr>
              <a:t>How is </a:t>
            </a:r>
            <a:r>
              <a:rPr lang="pl-PL" altLang="en-US" sz="2800" smtId="4294967295">
                <a:solidFill>
                  <a:schemeClr val="accent2"/>
                </a:solidFill>
              </a:rPr>
              <a:t>a ‘</a:t>
            </a:r>
            <a:r>
              <a:rPr lang="en-GB" altLang="en-US" sz="2800" smtId="4294967295">
                <a:solidFill>
                  <a:schemeClr val="accent2"/>
                </a:solidFill>
              </a:rPr>
              <a:t>comparative</a:t>
            </a:r>
            <a:r>
              <a:rPr lang="pl-PL" altLang="en-US" sz="2800" smtId="4294967295">
                <a:solidFill>
                  <a:schemeClr val="accent2"/>
                </a:solidFill>
              </a:rPr>
              <a:t>’</a:t>
            </a:r>
            <a:r>
              <a:rPr lang="en-GB" altLang="en-US" sz="2800" smtId="4294967295">
                <a:solidFill>
                  <a:schemeClr val="accent2"/>
                </a:solidFill>
              </a:rPr>
              <a:t> form built?</a:t>
            </a:r>
            <a:endParaRPr lang="en-GB" altLang="en-US" sz="2800" smtId="4294967295"/>
          </a:p>
        </p:txBody>
      </p:sp>
      <p:sp>
        <p:nvSpPr>
          <p:cNvPr id="36910" name=""/>
          <p:cNvSpPr/>
          <p:nvPr>
            <p:custDataLst>
              <p:tags r:id="rId7"/>
            </p:custDataLst>
          </p:nvPr>
        </p:nvSpPr>
        <p:spPr>
          <a:xfrm>
            <a:off x="3617912" y="4471988"/>
            <a:ext cx="34226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68" name=""/>
          <p:cNvSpPr/>
          <p:nvPr>
            <p:custDataLst>
              <p:tags r:id="rId8"/>
            </p:custDataLst>
          </p:nvPr>
        </p:nvSpPr>
        <p:spPr>
          <a:xfrm>
            <a:off x="3857625" y="242411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long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69" name=""/>
          <p:cNvSpPr/>
          <p:nvPr>
            <p:custDataLst>
              <p:tags r:id="rId9"/>
            </p:custDataLst>
          </p:nvPr>
        </p:nvSpPr>
        <p:spPr>
          <a:xfrm>
            <a:off x="4838700" y="2424112"/>
            <a:ext cx="12192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75" name=""/>
          <p:cNvSpPr/>
          <p:nvPr>
            <p:custDataLst>
              <p:tags r:id="rId10"/>
            </p:custDataLst>
          </p:nvPr>
        </p:nvSpPr>
        <p:spPr>
          <a:xfrm>
            <a:off x="171450" y="2590800"/>
            <a:ext cx="3429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one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syllable adjectives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6876" name=""/>
          <p:cNvSpPr/>
          <p:nvPr>
            <p:custDataLst>
              <p:tags r:id="rId11"/>
            </p:custDataLst>
          </p:nvPr>
        </p:nvSpPr>
        <p:spPr>
          <a:xfrm>
            <a:off x="171450" y="3305175"/>
            <a:ext cx="3429000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two syllable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ending in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-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ly</a:t>
            </a:r>
            <a:endParaRPr lang="en-GB" altLang="en-US" smtId="4294967295">
              <a:latin typeface="Trebuchet MS" pitchFamily="34" charset="0"/>
            </a:endParaRPr>
          </a:p>
        </p:txBody>
      </p:sp>
      <p:sp>
        <p:nvSpPr>
          <p:cNvPr id="36880" name=""/>
          <p:cNvSpPr/>
          <p:nvPr>
            <p:custDataLst>
              <p:tags r:id="rId12"/>
            </p:custDataLst>
          </p:nvPr>
        </p:nvSpPr>
        <p:spPr>
          <a:xfrm>
            <a:off x="3317875" y="3367088"/>
            <a:ext cx="172243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funn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881" name=""/>
          <p:cNvSpPr/>
          <p:nvPr>
            <p:custDataLst>
              <p:tags r:id="rId13"/>
            </p:custDataLst>
          </p:nvPr>
        </p:nvSpPr>
        <p:spPr>
          <a:xfrm>
            <a:off x="142875" y="4391025"/>
            <a:ext cx="3457575" cy="942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other two and three syllable adjectives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4" name=""/>
          <p:cNvSpPr/>
          <p:nvPr>
            <p:custDataLst>
              <p:tags r:id="rId14"/>
            </p:custDataLst>
          </p:nvPr>
        </p:nvSpPr>
        <p:spPr>
          <a:xfrm>
            <a:off x="119062" y="5481638"/>
            <a:ext cx="3457575" cy="542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irregular adjectives</a:t>
            </a:r>
            <a:endParaRPr lang="pl-PL" altLang="en-US" smtId="4294967295">
              <a:solidFill>
                <a:schemeClr val="accent2"/>
              </a:solidFill>
              <a:latin typeface="Trebuchet MS" pitchFamily="34" charset="0"/>
            </a:endParaRPr>
          </a:p>
          <a:p>
            <a:pPr marL="342900" lvl="0" indent="-342900" algn="r">
              <a:spcBef>
                <a:spcPct val="20000"/>
              </a:spcBef>
            </a:pP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for 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example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 ‘</a:t>
            </a:r>
            <a:r>
              <a:rPr lang="pl-PL" altLang="en-US" smtId="4294967295">
                <a:solidFill>
                  <a:schemeClr val="accent2"/>
                </a:solidFill>
                <a:latin typeface="Trebuchet MS" pitchFamily="34" charset="0"/>
              </a:rPr>
              <a:t>good’</a:t>
            </a:r>
            <a:endParaRPr lang="en-GB" altLang="en-US" smtId="4294967295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889" name="">
            <a:hlinkClick invalidUrl="" action="ppaction://noaction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5586412" y="3375025"/>
            <a:ext cx="5603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sz="2800" b="1" smtId="4294967295">
                <a:solidFill>
                  <a:srgbClr val="FFFF00"/>
                </a:solidFill>
                <a:sym typeface="Webdings" pitchFamily="18" charset="2"/>
              </a:rPr>
              <a:t></a:t>
            </a:r>
            <a:endParaRPr sz="2800" b="1" smtId="4294967295">
              <a:solidFill>
                <a:srgbClr val="FFFF00"/>
              </a:solidFill>
            </a:endParaRPr>
          </a:p>
        </p:txBody>
      </p:sp>
      <p:sp>
        <p:nvSpPr>
          <p:cNvPr id="36897" name=""/>
          <p:cNvSpPr/>
          <p:nvPr>
            <p:custDataLst>
              <p:tags r:id="rId16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6898" name=""/>
          <p:cNvSpPr/>
          <p:nvPr>
            <p:custDataLst>
              <p:tags r:id="rId17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6899" name="">
            <a:hlinkClick invalidUrl="" action="ppaction://hlinkshowjump?jump=previousslide" tgtFrame="" tooltip=""/>
          </p:cNvPr>
          <p:cNvSpPr/>
          <p:nvPr>
            <p:custDataLst>
              <p:tags r:id="rId18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6900" name="">
            <a:hlinkClick invalidUrl="" action="ppaction://hlinkshowjump?jump=nextslide" tgtFrame="" tooltip=""/>
          </p:cNvPr>
          <p:cNvSpPr/>
          <p:nvPr>
            <p:custDataLst>
              <p:tags r:id="rId19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6901" name="">
            <a:hlinkClick invalidUrl="" action="ppaction://hlinkshowjump?jump=firstslide" tgtFrame="" tooltip=""/>
          </p:cNvPr>
          <p:cNvSpPr/>
          <p:nvPr>
            <p:custDataLst>
              <p:tags r:id="rId20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6902" name="">
            <a:hlinkClick invalidUrl="" action="ppaction://hlinkshowjump?jump=lastslide" tgtFrame="" tooltip=""/>
          </p:cNvPr>
          <p:cNvSpPr/>
          <p:nvPr>
            <p:custDataLst>
              <p:tags r:id="rId21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6903" name=""/>
          <p:cNvSpPr/>
          <p:nvPr>
            <p:custDataLst>
              <p:tags r:id="rId22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6904" name=""/>
          <p:cNvCxnSpPr/>
          <p:nvPr>
            <p:custDataLst>
              <p:tags r:id="rId23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6905" name=""/>
          <p:cNvCxnSpPr/>
          <p:nvPr>
            <p:custDataLst>
              <p:tags r:id="rId24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6908" name=""/>
          <p:cNvSpPr/>
          <p:nvPr>
            <p:custDataLst>
              <p:tags r:id="rId25"/>
            </p:custDataLst>
          </p:nvPr>
        </p:nvSpPr>
        <p:spPr>
          <a:xfrm>
            <a:off x="4835525" y="3367088"/>
            <a:ext cx="46990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r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09" name=""/>
          <p:cNvSpPr/>
          <p:nvPr>
            <p:custDataLst>
              <p:tags r:id="rId26"/>
            </p:custDataLst>
          </p:nvPr>
        </p:nvSpPr>
        <p:spPr>
          <a:xfrm>
            <a:off x="4943475" y="3506788"/>
            <a:ext cx="425450" cy="5524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78" name=""/>
          <p:cNvSpPr/>
          <p:nvPr>
            <p:custDataLst>
              <p:tags r:id="rId27"/>
            </p:custDataLst>
          </p:nvPr>
        </p:nvSpPr>
        <p:spPr>
          <a:xfrm>
            <a:off x="4854575" y="3367088"/>
            <a:ext cx="93186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1" name=""/>
          <p:cNvSpPr/>
          <p:nvPr>
            <p:custDataLst>
              <p:tags r:id="rId28"/>
            </p:custDataLst>
          </p:nvPr>
        </p:nvSpPr>
        <p:spPr>
          <a:xfrm>
            <a:off x="5200650" y="4398962"/>
            <a:ext cx="19415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modern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2" name=""/>
          <p:cNvSpPr/>
          <p:nvPr>
            <p:custDataLst>
              <p:tags r:id="rId29"/>
            </p:custDataLst>
          </p:nvPr>
        </p:nvSpPr>
        <p:spPr>
          <a:xfrm>
            <a:off x="3871912" y="4398962"/>
            <a:ext cx="14414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more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5" name=""/>
          <p:cNvSpPr/>
          <p:nvPr>
            <p:custDataLst>
              <p:tags r:id="rId30"/>
            </p:custDataLst>
          </p:nvPr>
        </p:nvSpPr>
        <p:spPr>
          <a:xfrm>
            <a:off x="3838575" y="5553075"/>
            <a:ext cx="2774950" cy="654050"/>
          </a:xfrm>
          <a:prstGeom prst="rect">
            <a:avLst/>
          </a:prstGeom>
          <a:solidFill>
            <a:srgbClr val="2F5D87"/>
          </a:solidFill>
          <a:ln>
            <a:noFill/>
            <a:miter lim="800000"/>
          </a:ln>
        </p:spPr>
      </p:sp>
      <p:sp>
        <p:nvSpPr>
          <p:cNvPr id="36886" name=""/>
          <p:cNvSpPr/>
          <p:nvPr>
            <p:custDataLst>
              <p:tags r:id="rId31"/>
            </p:custDataLst>
          </p:nvPr>
        </p:nvSpPr>
        <p:spPr>
          <a:xfrm>
            <a:off x="3886200" y="5510212"/>
            <a:ext cx="187007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better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6916" name="Date Placeholder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6917" name="Footer Placeholder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9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7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3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54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89" grpId="0"/>
      <p:bldP spid="36878" grpId="0"/>
      <p:bldP spid="36911" grpId="0"/>
      <p:bldP spid="36912" grpId="0"/>
      <p:bldP spid="368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8914" name=""/>
          <p:cNvSpPr/>
          <p:nvPr>
            <p:ph type="title"/>
            <p:custDataLst>
              <p:tags r:id="rId3"/>
            </p:custDataLst>
          </p:nvPr>
        </p:nvSpPr>
        <p:spPr>
          <a:xfrm>
            <a:off x="0" y="304800"/>
            <a:ext cx="7391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defRPr>
            </a:lvl1pPr>
          </a:lstStyle>
          <a:p>
            <a:pPr lvl="0"/>
            <a:r>
              <a:rPr smtId="4294967295">
                <a:ea typeface="Times New Roman" charset="0"/>
              </a:rPr>
              <a:t>What is a “</a:t>
            </a:r>
            <a:r>
              <a:rPr lang="pl-PL" altLang="en-US" smtId="4294967295"/>
              <a:t>superlative</a:t>
            </a:r>
            <a:r>
              <a:rPr smtId="4294967295">
                <a:ea typeface="Times New Roman" charset="0"/>
              </a:rPr>
              <a:t> form”?</a:t>
            </a:r>
            <a:endParaRPr smtId="4294967295">
              <a:ea typeface="Times New Roman" charset="0"/>
            </a:endParaRPr>
          </a:p>
        </p:txBody>
      </p:sp>
      <p:sp>
        <p:nvSpPr>
          <p:cNvPr id="3891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0" y="1524000"/>
            <a:ext cx="7391400" cy="6096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FontTx/>
              <a:buChar char="•"/>
              <a:defRPr kumimoji="0" sz="3200" b="0" i="0" u="none" smtId="4294967295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 kumimoji="0" sz="2800" b="0" i="0" u="none" smtId="4294967295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 algn="ctr">
              <a:buClrTx/>
              <a:buNone/>
            </a:pPr>
            <a:r>
              <a:rPr lang="pl-PL" altLang="en-US" sz="2400" smtId="4294967295">
                <a:solidFill>
                  <a:schemeClr val="accent2"/>
                </a:solidFill>
              </a:rPr>
              <a:t>Comaprative</a:t>
            </a:r>
            <a:r>
              <a:rPr lang="pl-PL" altLang="en-US" sz="2400" smtId="4294967295">
                <a:solidFill>
                  <a:schemeClr val="accent2"/>
                </a:solidFill>
              </a:rPr>
              <a:t> form </a:t>
            </a:r>
            <a:r>
              <a:rPr lang="pl-PL" altLang="en-US" sz="2400" smtId="4294967295">
                <a:solidFill>
                  <a:schemeClr val="accent2"/>
                </a:solidFill>
              </a:rPr>
              <a:t>expresses the</a:t>
            </a:r>
            <a:r>
              <a:rPr lang="pl-PL" altLang="en-US" sz="2400" smtId="4294967295">
                <a:solidFill>
                  <a:schemeClr val="accent2"/>
                </a:solidFill>
              </a:rPr>
              <a:t> idea </a:t>
            </a:r>
            <a:r>
              <a:rPr lang="pl-PL" altLang="en-US" sz="2400" smtId="4294967295">
                <a:solidFill>
                  <a:schemeClr val="accent2"/>
                </a:solidFill>
              </a:rPr>
              <a:t>of</a:t>
            </a:r>
            <a:r>
              <a:rPr lang="pl-PL" altLang="en-US" sz="2400" smtId="4294967295">
                <a:solidFill>
                  <a:schemeClr val="accent2"/>
                </a:solidFill>
              </a:rPr>
              <a:t> ‘most’</a:t>
            </a:r>
            <a:r>
              <a:rPr sz="2400" smtId="4294967295"/>
              <a:t> </a:t>
            </a:r>
            <a:endParaRPr sz="2400" smtId="4294967295"/>
          </a:p>
        </p:txBody>
      </p:sp>
      <p:sp>
        <p:nvSpPr>
          <p:cNvPr id="38916" name=""/>
          <p:cNvSpPr/>
          <p:nvPr>
            <p:custDataLst>
              <p:tags r:id="rId5"/>
            </p:custDataLst>
          </p:nvPr>
        </p:nvSpPr>
        <p:spPr>
          <a:xfrm>
            <a:off x="2862262" y="2590800"/>
            <a:ext cx="16271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fast</a:t>
            </a:r>
            <a:endParaRPr lang="pl-PL" altLang="en-US" sz="40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7" name=""/>
          <p:cNvSpPr/>
          <p:nvPr>
            <p:custDataLst>
              <p:tags r:id="rId6"/>
            </p:custDataLst>
          </p:nvPr>
        </p:nvSpPr>
        <p:spPr>
          <a:xfrm>
            <a:off x="3714750" y="2590800"/>
            <a:ext cx="1390650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-</a:t>
            </a:r>
            <a:r>
              <a:rPr lang="pl-PL" altLang="en-US" sz="4000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est</a:t>
            </a:r>
            <a:endParaRPr lang="pl-PL" altLang="en-US" sz="4000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8" name=""/>
          <p:cNvSpPr/>
          <p:nvPr>
            <p:custDataLst>
              <p:tags r:id="rId7"/>
            </p:custDataLst>
          </p:nvPr>
        </p:nvSpPr>
        <p:spPr>
          <a:xfrm>
            <a:off x="725488" y="3605212"/>
            <a:ext cx="6319838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My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 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Your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fast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19" name=""/>
          <p:cNvSpPr/>
          <p:nvPr>
            <p:custDataLst>
              <p:tags r:id="rId8"/>
            </p:custDataLst>
          </p:nvPr>
        </p:nvSpPr>
        <p:spPr>
          <a:xfrm>
            <a:off x="1385888" y="4800600"/>
            <a:ext cx="50006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 algn="ctr"/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But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his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 car 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is the fastest</a:t>
            </a:r>
            <a:r>
              <a:rPr lang="pl-PL" altLang="en-US" sz="32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rebuchet MS" pitchFamily="34" charset="0"/>
              </a:rPr>
              <a:t>.</a:t>
            </a:r>
            <a:endParaRPr lang="pl-PL" altLang="en-US" sz="3200" smtId="4294967295">
              <a:effectLst>
                <a:outerShdw blurRad="38100" dist="38100" dir="2700000" algn="tl">
                  <a:schemeClr val="bg2"/>
                </a:outerShdw>
              </a:effectLst>
              <a:latin typeface="Trebuchet MS" pitchFamily="34" charset="0"/>
            </a:endParaRPr>
          </a:p>
        </p:txBody>
      </p:sp>
      <p:sp>
        <p:nvSpPr>
          <p:cNvPr id="38920" name=""/>
          <p:cNvSpPr/>
          <p:nvPr>
            <p:custDataLst>
              <p:tags r:id="rId9"/>
            </p:custDataLst>
          </p:nvPr>
        </p:nvSpPr>
        <p:spPr>
          <a:xfrm>
            <a:off x="4719638" y="4738688"/>
            <a:ext cx="1438275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cxnSp>
        <p:nvCxnSpPr>
          <p:cNvPr id="38921" name=""/>
          <p:cNvCxnSpPr/>
          <p:nvPr>
            <p:custDataLst>
              <p:tags r:id="rId10"/>
            </p:custDataLst>
          </p:nvPr>
        </p:nvCxnSpPr>
        <p:spPr>
          <a:xfrm>
            <a:off x="4967288" y="2933700"/>
            <a:ext cx="1204912" cy="2147888"/>
          </a:xfrm>
          <a:prstGeom prst="bentConnector3">
            <a:avLst>
              <a:gd name="adj1" fmla="val 117787"/>
            </a:avLst>
          </a:prstGeom>
          <a:noFill/>
          <a:ln w="28575">
            <a:miter lim="800000"/>
            <a:tailEnd type="triangle"/>
          </a:ln>
        </p:spPr>
      </p:cxnSp>
      <p:sp>
        <p:nvSpPr>
          <p:cNvPr id="38922" name=""/>
          <p:cNvSpPr/>
          <p:nvPr>
            <p:custDataLst>
              <p:tags r:id="rId11"/>
            </p:custDataLst>
          </p:nvPr>
        </p:nvSpPr>
        <p:spPr>
          <a:xfrm>
            <a:off x="2667000" y="2590800"/>
            <a:ext cx="2286000" cy="685800"/>
          </a:xfrm>
          <a:prstGeom prst="rect">
            <a:avLst/>
          </a:prstGeom>
          <a:noFill/>
          <a:ln w="28575">
            <a:prstDash val="sysDot"/>
            <a:miter lim="800000"/>
          </a:ln>
        </p:spPr>
      </p:sp>
      <p:sp>
        <p:nvSpPr>
          <p:cNvPr id="38930" name=""/>
          <p:cNvSpPr/>
          <p:nvPr>
            <p:custDataLst>
              <p:tags r:id="rId12"/>
            </p:custDataLst>
          </p:nvPr>
        </p:nvSpPr>
        <p:spPr>
          <a:xfrm>
            <a:off x="7591425" y="481012"/>
            <a:ext cx="1338262" cy="295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Where you are</a:t>
            </a: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: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8931" name=""/>
          <p:cNvSpPr/>
          <p:nvPr>
            <p:custDataLst>
              <p:tags r:id="rId13"/>
            </p:custDataLst>
          </p:nvPr>
        </p:nvSpPr>
        <p:spPr>
          <a:xfrm>
            <a:off x="7591425" y="776288"/>
            <a:ext cx="1338262" cy="2481262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Contents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Noun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Adjective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Syllable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Comparatives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FF9900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Superlatives</a:t>
            </a:r>
            <a:endParaRPr lang="pl-PL" altLang="en-US" sz="1200" b="1" smtId="4294967295">
              <a:solidFill>
                <a:srgbClr val="FF9900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Comparison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</a:rPr>
              <a:t>Practice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Help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  <a:p>
            <a:pPr marL="0" lvl="0" indent="0">
              <a:buNone/>
            </a:pPr>
            <a:r>
              <a:rPr lang="pl-PL" altLang="en-US" sz="1200" b="1" smtId="4294967295">
                <a:solidFill>
                  <a:srgbClr val="6699FF"/>
                </a:solidFill>
                <a:effectLst>
                  <a:outerShdw blurRad="38100" dist="38100" dir="2700000" algn="tl">
                    <a:schemeClr val="bg2"/>
                  </a:outerShdw>
                </a:effectLst>
                <a:hlinkClick invalidUrl="" action="ppaction://noaction" tgtFrame="" tooltip=""/>
              </a:rPr>
              <a:t>Dictionary</a:t>
            </a:r>
            <a:endParaRPr lang="pl-PL" altLang="en-US" sz="1200" b="1" smtId="4294967295">
              <a:solidFill>
                <a:srgbClr val="6699FF"/>
              </a:solidFill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sp>
        <p:nvSpPr>
          <p:cNvPr id="38932" name="">
            <a:hlinkClick invalidUrl="" action="ppaction://hlinkshowjump?jump=previousslide" tgtFrame="" tooltip=""/>
          </p:cNvPr>
          <p:cNvSpPr/>
          <p:nvPr>
            <p:custDataLst>
              <p:tags r:id="rId14"/>
            </p:custDataLst>
          </p:nvPr>
        </p:nvSpPr>
        <p:spPr>
          <a:xfrm>
            <a:off x="7958138" y="6096000"/>
            <a:ext cx="287338" cy="287338"/>
          </a:xfrm>
          <a:prstGeom prst="actionButtonBackPrevious">
            <a:avLst/>
          </a:prstGeom>
          <a:noFill/>
          <a:ln>
            <a:miter lim="800000"/>
          </a:ln>
        </p:spPr>
      </p:sp>
      <p:sp>
        <p:nvSpPr>
          <p:cNvPr id="38933" name="">
            <a:hlinkClick invalidUrl="" action="ppaction://hlinkshowjump?jump=nextslide" tgtFrame="" tooltip=""/>
          </p:cNvPr>
          <p:cNvSpPr/>
          <p:nvPr>
            <p:custDataLst>
              <p:tags r:id="rId15"/>
            </p:custDataLst>
          </p:nvPr>
        </p:nvSpPr>
        <p:spPr>
          <a:xfrm>
            <a:off x="8301038" y="6096000"/>
            <a:ext cx="287338" cy="287338"/>
          </a:xfrm>
          <a:prstGeom prst="actionButtonForwardNext">
            <a:avLst/>
          </a:prstGeom>
          <a:noFill/>
          <a:ln>
            <a:miter lim="800000"/>
          </a:ln>
        </p:spPr>
      </p:sp>
      <p:sp>
        <p:nvSpPr>
          <p:cNvPr id="38934" name="">
            <a:hlinkClick invalidUrl="" action="ppaction://hlinkshowjump?jump=firstslide" tgtFrame="" tooltip=""/>
          </p:cNvPr>
          <p:cNvSpPr/>
          <p:nvPr>
            <p:custDataLst>
              <p:tags r:id="rId16"/>
            </p:custDataLst>
          </p:nvPr>
        </p:nvSpPr>
        <p:spPr>
          <a:xfrm>
            <a:off x="7600950" y="6096000"/>
            <a:ext cx="287338" cy="287338"/>
          </a:xfrm>
          <a:prstGeom prst="actionButtonBeginning">
            <a:avLst/>
          </a:prstGeom>
          <a:noFill/>
          <a:ln>
            <a:miter lim="800000"/>
          </a:ln>
        </p:spPr>
      </p:sp>
      <p:sp>
        <p:nvSpPr>
          <p:cNvPr id="38935" name="">
            <a:hlinkClick invalidUrl="" action="ppaction://hlinkshowjump?jump=lastslide" tgtFrame="" tooltip=""/>
          </p:cNvPr>
          <p:cNvSpPr/>
          <p:nvPr>
            <p:custDataLst>
              <p:tags r:id="rId17"/>
            </p:custDataLst>
          </p:nvPr>
        </p:nvSpPr>
        <p:spPr>
          <a:xfrm>
            <a:off x="8658225" y="6096000"/>
            <a:ext cx="287338" cy="287338"/>
          </a:xfrm>
          <a:prstGeom prst="actionButtonEnd">
            <a:avLst/>
          </a:prstGeom>
          <a:noFill/>
          <a:ln>
            <a:miter lim="800000"/>
          </a:ln>
        </p:spPr>
      </p:sp>
      <p:sp>
        <p:nvSpPr>
          <p:cNvPr id="38936" name=""/>
          <p:cNvSpPr/>
          <p:nvPr>
            <p:custDataLst>
              <p:tags r:id="rId18"/>
            </p:custDataLst>
          </p:nvPr>
        </p:nvSpPr>
        <p:spPr>
          <a:xfrm>
            <a:off x="7591425" y="5695950"/>
            <a:ext cx="1381125" cy="28098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marL="0" lvl="0" indent="0">
              <a:buNone/>
            </a:pPr>
            <a:r>
              <a:rPr lang="pl-PL" altLang="en-US" sz="1200" b="1" smtId="4294967295">
                <a:effectLst>
                  <a:outerShdw blurRad="38100" dist="38100" dir="2700000" algn="tl">
                    <a:schemeClr val="bg2"/>
                  </a:outerShdw>
                </a:effectLst>
              </a:rPr>
              <a:t>Back </a:t>
            </a:r>
            <a:endParaRPr lang="pl-PL" altLang="en-US" sz="1200" b="1" smtId="4294967295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  <p:cxnSp>
        <p:nvCxnSpPr>
          <p:cNvPr id="38937" name=""/>
          <p:cNvCxnSpPr/>
          <p:nvPr>
            <p:custDataLst>
              <p:tags r:id="rId19"/>
            </p:custDataLst>
          </p:nvPr>
        </p:nvCxnSpPr>
        <p:spPr>
          <a:xfrm>
            <a:off x="0" y="271462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cxnSp>
        <p:nvCxnSpPr>
          <p:cNvPr id="38938" name=""/>
          <p:cNvCxnSpPr/>
          <p:nvPr>
            <p:custDataLst>
              <p:tags r:id="rId20"/>
            </p:custDataLst>
          </p:nvPr>
        </p:nvCxnSpPr>
        <p:spPr>
          <a:xfrm>
            <a:off x="0" y="6586538"/>
            <a:ext cx="9144000" cy="0"/>
          </a:xfrm>
          <a:prstGeom prst="line">
            <a:avLst/>
          </a:prstGeom>
          <a:noFill/>
          <a:ln>
            <a:miter lim="800000"/>
          </a:ln>
        </p:spPr>
      </p:cxnSp>
      <p:sp>
        <p:nvSpPr>
          <p:cNvPr id="38939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8940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/>
        <p:txBody>
          <a:bodyPr/>
          <a:lstStyle/>
          <a:p>
            <a:pPr lvl="0" algn="ctr"/>
            <a:endParaRPr sz="1400" b="1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3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  <p:cond evt="onBegin" delay="0">
                          <p:tn val="13"/>
                        </p:cond>
                      </p:stCondLst>
                      <p:childTnLst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3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base">
                                        <p:cTn id="3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4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/>
      <p:bldP spid="38919" grpId="0"/>
    </p:bldLst>
  </p:timing>
</p:sld>
</file>

<file path=ppt/tags/tag1.xml><?xml version="1.0" encoding="utf-8"?>
<p:tagLst xmlns:p="http://schemas.openxmlformats.org/presentationml/2006/main">
  <p:tag name="AS_UNIQUEID" val="8"/>
</p:tagLst>
</file>

<file path=ppt/tags/tag10.xml><?xml version="1.0" encoding="utf-8"?>
<p:tagLst xmlns:p="http://schemas.openxmlformats.org/presentationml/2006/main">
  <p:tag name="AS_UNIQUEID" val="2"/>
</p:tagLst>
</file>

<file path=ppt/tags/tag100.xml><?xml version="1.0" encoding="utf-8"?>
<p:tagLst xmlns:p="http://schemas.openxmlformats.org/presentationml/2006/main">
  <p:tag name="AS_UNIQUEID" val="99"/>
</p:tagLst>
</file>

<file path=ppt/tags/tag101.xml><?xml version="1.0" encoding="utf-8"?>
<p:tagLst xmlns:p="http://schemas.openxmlformats.org/presentationml/2006/main">
  <p:tag name="AS_UNIQUEID" val="100"/>
</p:tagLst>
</file>

<file path=ppt/tags/tag102.xml><?xml version="1.0" encoding="utf-8"?>
<p:tagLst xmlns:p="http://schemas.openxmlformats.org/presentationml/2006/main">
  <p:tag name="AS_UNIQUEID" val="101"/>
</p:tagLst>
</file>

<file path=ppt/tags/tag103.xml><?xml version="1.0" encoding="utf-8"?>
<p:tagLst xmlns:p="http://schemas.openxmlformats.org/presentationml/2006/main">
  <p:tag name="AS_UNIQUEID" val="102"/>
</p:tagLst>
</file>

<file path=ppt/tags/tag104.xml><?xml version="1.0" encoding="utf-8"?>
<p:tagLst xmlns:p="http://schemas.openxmlformats.org/presentationml/2006/main">
  <p:tag name="AS_UNIQUEID" val="103"/>
</p:tagLst>
</file>

<file path=ppt/tags/tag105.xml><?xml version="1.0" encoding="utf-8"?>
<p:tagLst xmlns:p="http://schemas.openxmlformats.org/presentationml/2006/main">
  <p:tag name="AS_UNIQUEID" val="104"/>
</p:tagLst>
</file>

<file path=ppt/tags/tag106.xml><?xml version="1.0" encoding="utf-8"?>
<p:tagLst xmlns:p="http://schemas.openxmlformats.org/presentationml/2006/main">
  <p:tag name="AS_UNIQUEID" val="112"/>
</p:tagLst>
</file>

<file path=ppt/tags/tag107.xml><?xml version="1.0" encoding="utf-8"?>
<p:tagLst xmlns:p="http://schemas.openxmlformats.org/presentationml/2006/main">
  <p:tag name="AS_UNIQUEID" val="113"/>
</p:tagLst>
</file>

<file path=ppt/tags/tag108.xml><?xml version="1.0" encoding="utf-8"?>
<p:tagLst xmlns:p="http://schemas.openxmlformats.org/presentationml/2006/main">
  <p:tag name="AS_UNIQUEID" val="114"/>
</p:tagLst>
</file>

<file path=ppt/tags/tag109.xml><?xml version="1.0" encoding="utf-8"?>
<p:tagLst xmlns:p="http://schemas.openxmlformats.org/presentationml/2006/main">
  <p:tag name="AS_UNIQUEID" val="105"/>
</p:tagLst>
</file>

<file path=ppt/tags/tag11.xml><?xml version="1.0" encoding="utf-8"?>
<p:tagLst xmlns:p="http://schemas.openxmlformats.org/presentationml/2006/main">
  <p:tag name="AS_UNIQUEID" val="4"/>
</p:tagLst>
</file>

<file path=ppt/tags/tag110.xml><?xml version="1.0" encoding="utf-8"?>
<p:tagLst xmlns:p="http://schemas.openxmlformats.org/presentationml/2006/main">
  <p:tag name="AS_UNIQUEID" val="106"/>
</p:tagLst>
</file>

<file path=ppt/tags/tag111.xml><?xml version="1.0" encoding="utf-8"?>
<p:tagLst xmlns:p="http://schemas.openxmlformats.org/presentationml/2006/main">
  <p:tag name="AS_UNIQUEID" val="108"/>
</p:tagLst>
</file>

<file path=ppt/tags/tag112.xml><?xml version="1.0" encoding="utf-8"?>
<p:tagLst xmlns:p="http://schemas.openxmlformats.org/presentationml/2006/main">
  <p:tag name="AS_UNIQUEID" val="109"/>
</p:tagLst>
</file>

<file path=ppt/tags/tag113.xml><?xml version="1.0" encoding="utf-8"?>
<p:tagLst xmlns:p="http://schemas.openxmlformats.org/presentationml/2006/main">
  <p:tag name="AS_UNIQUEID" val="111"/>
</p:tagLst>
</file>

<file path=ppt/tags/tag114.xml><?xml version="1.0" encoding="utf-8"?>
<p:tagLst xmlns:p="http://schemas.openxmlformats.org/presentationml/2006/main">
  <p:tag name="AS_UNIQUEID" val="110"/>
</p:tagLst>
</file>

<file path=ppt/tags/tag115.xml><?xml version="1.0" encoding="utf-8"?>
<p:tagLst xmlns:p="http://schemas.openxmlformats.org/presentationml/2006/main">
  <p:tag name="AS_UNIQUEID" val="107"/>
</p:tagLst>
</file>

<file path=ppt/tags/tag116.xml><?xml version="1.0" encoding="utf-8"?>
<p:tagLst xmlns:p="http://schemas.openxmlformats.org/presentationml/2006/main">
  <p:tag name="AS_UNIQUEID" val="115"/>
</p:tagLst>
</file>

<file path=ppt/tags/tag117.xml><?xml version="1.0" encoding="utf-8"?>
<p:tagLst xmlns:p="http://schemas.openxmlformats.org/presentationml/2006/main">
  <p:tag name="AS_UNIQUEID" val="116"/>
</p:tagLst>
</file>

<file path=ppt/tags/tag118.xml><?xml version="1.0" encoding="utf-8"?>
<p:tagLst xmlns:p="http://schemas.openxmlformats.org/presentationml/2006/main">
  <p:tag name="AS_UNIQUEID" val="117"/>
</p:tagLst>
</file>

<file path=ppt/tags/tag119.xml><?xml version="1.0" encoding="utf-8"?>
<p:tagLst xmlns:p="http://schemas.openxmlformats.org/presentationml/2006/main">
  <p:tag name="AS_UNIQUEID" val="118"/>
</p:tagLst>
</file>

<file path=ppt/tags/tag12.xml><?xml version="1.0" encoding="utf-8"?>
<p:tagLst xmlns:p="http://schemas.openxmlformats.org/presentationml/2006/main">
  <p:tag name="AS_UNIQUEID" val="11"/>
</p:tagLst>
</file>

<file path=ppt/tags/tag120.xml><?xml version="1.0" encoding="utf-8"?>
<p:tagLst xmlns:p="http://schemas.openxmlformats.org/presentationml/2006/main">
  <p:tag name="AS_UNIQUEID" val="119"/>
</p:tagLst>
</file>

<file path=ppt/tags/tag121.xml><?xml version="1.0" encoding="utf-8"?>
<p:tagLst xmlns:p="http://schemas.openxmlformats.org/presentationml/2006/main">
  <p:tag name="AS_UNIQUEID" val="120"/>
</p:tagLst>
</file>

<file path=ppt/tags/tag122.xml><?xml version="1.0" encoding="utf-8"?>
<p:tagLst xmlns:p="http://schemas.openxmlformats.org/presentationml/2006/main">
  <p:tag name="AS_UNIQUEID" val="121"/>
</p:tagLst>
</file>

<file path=ppt/tags/tag123.xml><?xml version="1.0" encoding="utf-8"?>
<p:tagLst xmlns:p="http://schemas.openxmlformats.org/presentationml/2006/main">
  <p:tag name="AS_UNIQUEID" val="122"/>
</p:tagLst>
</file>

<file path=ppt/tags/tag124.xml><?xml version="1.0" encoding="utf-8"?>
<p:tagLst xmlns:p="http://schemas.openxmlformats.org/presentationml/2006/main">
  <p:tag name="AS_UNIQUEID" val="123"/>
</p:tagLst>
</file>

<file path=ppt/tags/tag125.xml><?xml version="1.0" encoding="utf-8"?>
<p:tagLst xmlns:p="http://schemas.openxmlformats.org/presentationml/2006/main">
  <p:tag name="AS_UNIQUEID" val="124"/>
</p:tagLst>
</file>

<file path=ppt/tags/tag126.xml><?xml version="1.0" encoding="utf-8"?>
<p:tagLst xmlns:p="http://schemas.openxmlformats.org/presentationml/2006/main">
  <p:tag name="AS_UNIQUEID" val="125"/>
</p:tagLst>
</file>

<file path=ppt/tags/tag127.xml><?xml version="1.0" encoding="utf-8"?>
<p:tagLst xmlns:p="http://schemas.openxmlformats.org/presentationml/2006/main">
  <p:tag name="AS_UNIQUEID" val="135"/>
</p:tagLst>
</file>

<file path=ppt/tags/tag128.xml><?xml version="1.0" encoding="utf-8"?>
<p:tagLst xmlns:p="http://schemas.openxmlformats.org/presentationml/2006/main">
  <p:tag name="AS_UNIQUEID" val="136"/>
</p:tagLst>
</file>

<file path=ppt/tags/tag129.xml><?xml version="1.0" encoding="utf-8"?>
<p:tagLst xmlns:p="http://schemas.openxmlformats.org/presentationml/2006/main">
  <p:tag name="AS_UNIQUEID" val="137"/>
</p:tagLst>
</file>

<file path=ppt/tags/tag13.xml><?xml version="1.0" encoding="utf-8"?>
<p:tagLst xmlns:p="http://schemas.openxmlformats.org/presentationml/2006/main">
  <p:tag name="AS_UNIQUEID" val="12"/>
</p:tagLst>
</file>

<file path=ppt/tags/tag130.xml><?xml version="1.0" encoding="utf-8"?>
<p:tagLst xmlns:p="http://schemas.openxmlformats.org/presentationml/2006/main">
  <p:tag name="AS_UNIQUEID" val="138"/>
</p:tagLst>
</file>

<file path=ppt/tags/tag131.xml><?xml version="1.0" encoding="utf-8"?>
<p:tagLst xmlns:p="http://schemas.openxmlformats.org/presentationml/2006/main">
  <p:tag name="AS_UNIQUEID" val="139"/>
</p:tagLst>
</file>

<file path=ppt/tags/tag132.xml><?xml version="1.0" encoding="utf-8"?>
<p:tagLst xmlns:p="http://schemas.openxmlformats.org/presentationml/2006/main">
  <p:tag name="AS_UNIQUEID" val="129"/>
</p:tagLst>
</file>

<file path=ppt/tags/tag133.xml><?xml version="1.0" encoding="utf-8"?>
<p:tagLst xmlns:p="http://schemas.openxmlformats.org/presentationml/2006/main">
  <p:tag name="AS_UNIQUEID" val="140"/>
</p:tagLst>
</file>

<file path=ppt/tags/tag134.xml><?xml version="1.0" encoding="utf-8"?>
<p:tagLst xmlns:p="http://schemas.openxmlformats.org/presentationml/2006/main">
  <p:tag name="AS_UNIQUEID" val="126"/>
</p:tagLst>
</file>

<file path=ppt/tags/tag135.xml><?xml version="1.0" encoding="utf-8"?>
<p:tagLst xmlns:p="http://schemas.openxmlformats.org/presentationml/2006/main">
  <p:tag name="AS_UNIQUEID" val="141"/>
</p:tagLst>
</file>

<file path=ppt/tags/tag136.xml><?xml version="1.0" encoding="utf-8"?>
<p:tagLst xmlns:p="http://schemas.openxmlformats.org/presentationml/2006/main">
  <p:tag name="AS_UNIQUEID" val="142"/>
</p:tagLst>
</file>

<file path=ppt/tags/tag137.xml><?xml version="1.0" encoding="utf-8"?>
<p:tagLst xmlns:p="http://schemas.openxmlformats.org/presentationml/2006/main">
  <p:tag name="AS_UNIQUEID" val="143"/>
</p:tagLst>
</file>

<file path=ppt/tags/tag138.xml><?xml version="1.0" encoding="utf-8"?>
<p:tagLst xmlns:p="http://schemas.openxmlformats.org/presentationml/2006/main">
  <p:tag name="AS_UNIQUEID" val="144"/>
</p:tagLst>
</file>

<file path=ppt/tags/tag139.xml><?xml version="1.0" encoding="utf-8"?>
<p:tagLst xmlns:p="http://schemas.openxmlformats.org/presentationml/2006/main">
  <p:tag name="AS_UNIQUEID" val="145"/>
</p:tagLst>
</file>

<file path=ppt/tags/tag14.xml><?xml version="1.0" encoding="utf-8"?>
<p:tagLst xmlns:p="http://schemas.openxmlformats.org/presentationml/2006/main">
  <p:tag name="AS_UNIQUEID" val="13"/>
</p:tagLst>
</file>

<file path=ppt/tags/tag140.xml><?xml version="1.0" encoding="utf-8"?>
<p:tagLst xmlns:p="http://schemas.openxmlformats.org/presentationml/2006/main">
  <p:tag name="AS_UNIQUEID" val="134"/>
</p:tagLst>
</file>

<file path=ppt/tags/tag141.xml><?xml version="1.0" encoding="utf-8"?>
<p:tagLst xmlns:p="http://schemas.openxmlformats.org/presentationml/2006/main">
  <p:tag name="AS_UNIQUEID" val="146"/>
</p:tagLst>
</file>

<file path=ppt/tags/tag142.xml><?xml version="1.0" encoding="utf-8"?>
<p:tagLst xmlns:p="http://schemas.openxmlformats.org/presentationml/2006/main">
  <p:tag name="AS_UNIQUEID" val="147"/>
</p:tagLst>
</file>

<file path=ppt/tags/tag143.xml><?xml version="1.0" encoding="utf-8"?>
<p:tagLst xmlns:p="http://schemas.openxmlformats.org/presentationml/2006/main">
  <p:tag name="AS_UNIQUEID" val="148"/>
</p:tagLst>
</file>

<file path=ppt/tags/tag144.xml><?xml version="1.0" encoding="utf-8"?>
<p:tagLst xmlns:p="http://schemas.openxmlformats.org/presentationml/2006/main">
  <p:tag name="AS_UNIQUEID" val="149"/>
</p:tagLst>
</file>

<file path=ppt/tags/tag145.xml><?xml version="1.0" encoding="utf-8"?>
<p:tagLst xmlns:p="http://schemas.openxmlformats.org/presentationml/2006/main">
  <p:tag name="AS_UNIQUEID" val="150"/>
</p:tagLst>
</file>

<file path=ppt/tags/tag146.xml><?xml version="1.0" encoding="utf-8"?>
<p:tagLst xmlns:p="http://schemas.openxmlformats.org/presentationml/2006/main">
  <p:tag name="AS_UNIQUEID" val="151"/>
</p:tagLst>
</file>

<file path=ppt/tags/tag147.xml><?xml version="1.0" encoding="utf-8"?>
<p:tagLst xmlns:p="http://schemas.openxmlformats.org/presentationml/2006/main">
  <p:tag name="AS_UNIQUEID" val="152"/>
</p:tagLst>
</file>

<file path=ppt/tags/tag148.xml><?xml version="1.0" encoding="utf-8"?>
<p:tagLst xmlns:p="http://schemas.openxmlformats.org/presentationml/2006/main">
  <p:tag name="AS_UNIQUEID" val="153"/>
</p:tagLst>
</file>

<file path=ppt/tags/tag149.xml><?xml version="1.0" encoding="utf-8"?>
<p:tagLst xmlns:p="http://schemas.openxmlformats.org/presentationml/2006/main">
  <p:tag name="AS_UNIQUEID" val="154"/>
</p:tagLst>
</file>

<file path=ppt/tags/tag15.xml><?xml version="1.0" encoding="utf-8"?>
<p:tagLst xmlns:p="http://schemas.openxmlformats.org/presentationml/2006/main">
  <p:tag name="AS_UNIQUEID" val="14"/>
</p:tagLst>
</file>

<file path=ppt/tags/tag150.xml><?xml version="1.0" encoding="utf-8"?>
<p:tagLst xmlns:p="http://schemas.openxmlformats.org/presentationml/2006/main">
  <p:tag name="AS_UNIQUEID" val="155"/>
</p:tagLst>
</file>

<file path=ppt/tags/tag151.xml><?xml version="1.0" encoding="utf-8"?>
<p:tagLst xmlns:p="http://schemas.openxmlformats.org/presentationml/2006/main">
  <p:tag name="AS_UNIQUEID" val="127"/>
</p:tagLst>
</file>

<file path=ppt/tags/tag152.xml><?xml version="1.0" encoding="utf-8"?>
<p:tagLst xmlns:p="http://schemas.openxmlformats.org/presentationml/2006/main">
  <p:tag name="AS_UNIQUEID" val="128"/>
</p:tagLst>
</file>

<file path=ppt/tags/tag153.xml><?xml version="1.0" encoding="utf-8"?>
<p:tagLst xmlns:p="http://schemas.openxmlformats.org/presentationml/2006/main">
  <p:tag name="AS_UNIQUEID" val="131"/>
</p:tagLst>
</file>

<file path=ppt/tags/tag154.xml><?xml version="1.0" encoding="utf-8"?>
<p:tagLst xmlns:p="http://schemas.openxmlformats.org/presentationml/2006/main">
  <p:tag name="AS_UNIQUEID" val="130"/>
</p:tagLst>
</file>

<file path=ppt/tags/tag155.xml><?xml version="1.0" encoding="utf-8"?>
<p:tagLst xmlns:p="http://schemas.openxmlformats.org/presentationml/2006/main">
  <p:tag name="AS_UNIQUEID" val="132"/>
</p:tagLst>
</file>

<file path=ppt/tags/tag156.xml><?xml version="1.0" encoding="utf-8"?>
<p:tagLst xmlns:p="http://schemas.openxmlformats.org/presentationml/2006/main">
  <p:tag name="AS_UNIQUEID" val="133"/>
</p:tagLst>
</file>

<file path=ppt/tags/tag157.xml><?xml version="1.0" encoding="utf-8"?>
<p:tagLst xmlns:p="http://schemas.openxmlformats.org/presentationml/2006/main">
  <p:tag name="AS_UNIQUEID" val="156"/>
</p:tagLst>
</file>

<file path=ppt/tags/tag158.xml><?xml version="1.0" encoding="utf-8"?>
<p:tagLst xmlns:p="http://schemas.openxmlformats.org/presentationml/2006/main">
  <p:tag name="AS_UNIQUEID" val="157"/>
</p:tagLst>
</file>

<file path=ppt/tags/tag159.xml><?xml version="1.0" encoding="utf-8"?>
<p:tagLst xmlns:p="http://schemas.openxmlformats.org/presentationml/2006/main">
  <p:tag name="AS_UNIQUEID" val="165"/>
</p:tagLst>
</file>

<file path=ppt/tags/tag16.xml><?xml version="1.0" encoding="utf-8"?>
<p:tagLst xmlns:p="http://schemas.openxmlformats.org/presentationml/2006/main">
  <p:tag name="AS_UNIQUEID" val="15"/>
</p:tagLst>
</file>

<file path=ppt/tags/tag160.xml><?xml version="1.0" encoding="utf-8"?>
<p:tagLst xmlns:p="http://schemas.openxmlformats.org/presentationml/2006/main">
  <p:tag name="AS_UNIQUEID" val="166"/>
</p:tagLst>
</file>

<file path=ppt/tags/tag161.xml><?xml version="1.0" encoding="utf-8"?>
<p:tagLst xmlns:p="http://schemas.openxmlformats.org/presentationml/2006/main">
  <p:tag name="AS_UNIQUEID" val="167"/>
</p:tagLst>
</file>

<file path=ppt/tags/tag162.xml><?xml version="1.0" encoding="utf-8"?>
<p:tagLst xmlns:p="http://schemas.openxmlformats.org/presentationml/2006/main">
  <p:tag name="AS_UNIQUEID" val="158"/>
</p:tagLst>
</file>

<file path=ppt/tags/tag163.xml><?xml version="1.0" encoding="utf-8"?>
<p:tagLst xmlns:p="http://schemas.openxmlformats.org/presentationml/2006/main">
  <p:tag name="AS_UNIQUEID" val="159"/>
</p:tagLst>
</file>

<file path=ppt/tags/tag164.xml><?xml version="1.0" encoding="utf-8"?>
<p:tagLst xmlns:p="http://schemas.openxmlformats.org/presentationml/2006/main">
  <p:tag name="AS_UNIQUEID" val="161"/>
</p:tagLst>
</file>

<file path=ppt/tags/tag165.xml><?xml version="1.0" encoding="utf-8"?>
<p:tagLst xmlns:p="http://schemas.openxmlformats.org/presentationml/2006/main">
  <p:tag name="AS_UNIQUEID" val="162"/>
</p:tagLst>
</file>

<file path=ppt/tags/tag166.xml><?xml version="1.0" encoding="utf-8"?>
<p:tagLst xmlns:p="http://schemas.openxmlformats.org/presentationml/2006/main">
  <p:tag name="AS_UNIQUEID" val="164"/>
</p:tagLst>
</file>

<file path=ppt/tags/tag167.xml><?xml version="1.0" encoding="utf-8"?>
<p:tagLst xmlns:p="http://schemas.openxmlformats.org/presentationml/2006/main">
  <p:tag name="AS_UNIQUEID" val="163"/>
</p:tagLst>
</file>

<file path=ppt/tags/tag168.xml><?xml version="1.0" encoding="utf-8"?>
<p:tagLst xmlns:p="http://schemas.openxmlformats.org/presentationml/2006/main">
  <p:tag name="AS_UNIQUEID" val="160"/>
</p:tagLst>
</file>

<file path=ppt/tags/tag169.xml><?xml version="1.0" encoding="utf-8"?>
<p:tagLst xmlns:p="http://schemas.openxmlformats.org/presentationml/2006/main">
  <p:tag name="AS_UNIQUEID" val="168"/>
</p:tagLst>
</file>

<file path=ppt/tags/tag17.xml><?xml version="1.0" encoding="utf-8"?>
<p:tagLst xmlns:p="http://schemas.openxmlformats.org/presentationml/2006/main">
  <p:tag name="AS_UNIQUEID" val="16"/>
</p:tagLst>
</file>

<file path=ppt/tags/tag170.xml><?xml version="1.0" encoding="utf-8"?>
<p:tagLst xmlns:p="http://schemas.openxmlformats.org/presentationml/2006/main">
  <p:tag name="AS_UNIQUEID" val="169"/>
</p:tagLst>
</file>

<file path=ppt/tags/tag171.xml><?xml version="1.0" encoding="utf-8"?>
<p:tagLst xmlns:p="http://schemas.openxmlformats.org/presentationml/2006/main">
  <p:tag name="AS_UNIQUEID" val="170"/>
</p:tagLst>
</file>

<file path=ppt/tags/tag172.xml><?xml version="1.0" encoding="utf-8"?>
<p:tagLst xmlns:p="http://schemas.openxmlformats.org/presentationml/2006/main">
  <p:tag name="AS_UNIQUEID" val="171"/>
</p:tagLst>
</file>

<file path=ppt/tags/tag173.xml><?xml version="1.0" encoding="utf-8"?>
<p:tagLst xmlns:p="http://schemas.openxmlformats.org/presentationml/2006/main">
  <p:tag name="AS_UNIQUEID" val="172"/>
</p:tagLst>
</file>

<file path=ppt/tags/tag174.xml><?xml version="1.0" encoding="utf-8"?>
<p:tagLst xmlns:p="http://schemas.openxmlformats.org/presentationml/2006/main">
  <p:tag name="AS_UNIQUEID" val="173"/>
</p:tagLst>
</file>

<file path=ppt/tags/tag175.xml><?xml version="1.0" encoding="utf-8"?>
<p:tagLst xmlns:p="http://schemas.openxmlformats.org/presentationml/2006/main">
  <p:tag name="AS_UNIQUEID" val="174"/>
</p:tagLst>
</file>

<file path=ppt/tags/tag176.xml><?xml version="1.0" encoding="utf-8"?>
<p:tagLst xmlns:p="http://schemas.openxmlformats.org/presentationml/2006/main">
  <p:tag name="AS_UNIQUEID" val="175"/>
</p:tagLst>
</file>

<file path=ppt/tags/tag177.xml><?xml version="1.0" encoding="utf-8"?>
<p:tagLst xmlns:p="http://schemas.openxmlformats.org/presentationml/2006/main">
  <p:tag name="AS_UNIQUEID" val="176"/>
</p:tagLst>
</file>

<file path=ppt/tags/tag178.xml><?xml version="1.0" encoding="utf-8"?>
<p:tagLst xmlns:p="http://schemas.openxmlformats.org/presentationml/2006/main">
  <p:tag name="AS_UNIQUEID" val="177"/>
</p:tagLst>
</file>

<file path=ppt/tags/tag179.xml><?xml version="1.0" encoding="utf-8"?>
<p:tagLst xmlns:p="http://schemas.openxmlformats.org/presentationml/2006/main">
  <p:tag name="AS_UNIQUEID" val="178"/>
</p:tagLst>
</file>

<file path=ppt/tags/tag18.xml><?xml version="1.0" encoding="utf-8"?>
<p:tagLst xmlns:p="http://schemas.openxmlformats.org/presentationml/2006/main">
  <p:tag name="AS_UNIQUEID" val="17"/>
</p:tagLst>
</file>

<file path=ppt/tags/tag180.xml><?xml version="1.0" encoding="utf-8"?>
<p:tagLst xmlns:p="http://schemas.openxmlformats.org/presentationml/2006/main">
  <p:tag name="AS_UNIQUEID" val="188"/>
</p:tagLst>
</file>

<file path=ppt/tags/tag181.xml><?xml version="1.0" encoding="utf-8"?>
<p:tagLst xmlns:p="http://schemas.openxmlformats.org/presentationml/2006/main">
  <p:tag name="AS_UNIQUEID" val="189"/>
</p:tagLst>
</file>

<file path=ppt/tags/tag182.xml><?xml version="1.0" encoding="utf-8"?>
<p:tagLst xmlns:p="http://schemas.openxmlformats.org/presentationml/2006/main">
  <p:tag name="AS_UNIQUEID" val="190"/>
</p:tagLst>
</file>

<file path=ppt/tags/tag183.xml><?xml version="1.0" encoding="utf-8"?>
<p:tagLst xmlns:p="http://schemas.openxmlformats.org/presentationml/2006/main">
  <p:tag name="AS_UNIQUEID" val="191"/>
</p:tagLst>
</file>

<file path=ppt/tags/tag184.xml><?xml version="1.0" encoding="utf-8"?>
<p:tagLst xmlns:p="http://schemas.openxmlformats.org/presentationml/2006/main">
  <p:tag name="AS_UNIQUEID" val="192"/>
</p:tagLst>
</file>

<file path=ppt/tags/tag185.xml><?xml version="1.0" encoding="utf-8"?>
<p:tagLst xmlns:p="http://schemas.openxmlformats.org/presentationml/2006/main">
  <p:tag name="AS_UNIQUEID" val="179"/>
</p:tagLst>
</file>

<file path=ppt/tags/tag186.xml><?xml version="1.0" encoding="utf-8"?>
<p:tagLst xmlns:p="http://schemas.openxmlformats.org/presentationml/2006/main">
  <p:tag name="AS_UNIQUEID" val="193"/>
</p:tagLst>
</file>

<file path=ppt/tags/tag187.xml><?xml version="1.0" encoding="utf-8"?>
<p:tagLst xmlns:p="http://schemas.openxmlformats.org/presentationml/2006/main">
  <p:tag name="AS_UNIQUEID" val="194"/>
</p:tagLst>
</file>

<file path=ppt/tags/tag188.xml><?xml version="1.0" encoding="utf-8"?>
<p:tagLst xmlns:p="http://schemas.openxmlformats.org/presentationml/2006/main">
  <p:tag name="AS_UNIQUEID" val="195"/>
</p:tagLst>
</file>

<file path=ppt/tags/tag189.xml><?xml version="1.0" encoding="utf-8"?>
<p:tagLst xmlns:p="http://schemas.openxmlformats.org/presentationml/2006/main">
  <p:tag name="AS_UNIQUEID" val="196"/>
</p:tagLst>
</file>

<file path=ppt/tags/tag19.xml><?xml version="1.0" encoding="utf-8"?>
<p:tagLst xmlns:p="http://schemas.openxmlformats.org/presentationml/2006/main">
  <p:tag name="AS_UNIQUEID" val="18"/>
</p:tagLst>
</file>

<file path=ppt/tags/tag190.xml><?xml version="1.0" encoding="utf-8"?>
<p:tagLst xmlns:p="http://schemas.openxmlformats.org/presentationml/2006/main">
  <p:tag name="AS_UNIQUEID" val="197"/>
</p:tagLst>
</file>

<file path=ppt/tags/tag191.xml><?xml version="1.0" encoding="utf-8"?>
<p:tagLst xmlns:p="http://schemas.openxmlformats.org/presentationml/2006/main">
  <p:tag name="AS_UNIQUEID" val="198"/>
</p:tagLst>
</file>

<file path=ppt/tags/tag192.xml><?xml version="1.0" encoding="utf-8"?>
<p:tagLst xmlns:p="http://schemas.openxmlformats.org/presentationml/2006/main">
  <p:tag name="AS_UNIQUEID" val="199"/>
</p:tagLst>
</file>

<file path=ppt/tags/tag193.xml><?xml version="1.0" encoding="utf-8"?>
<p:tagLst xmlns:p="http://schemas.openxmlformats.org/presentationml/2006/main">
  <p:tag name="AS_UNIQUEID" val="200"/>
</p:tagLst>
</file>

<file path=ppt/tags/tag194.xml><?xml version="1.0" encoding="utf-8"?>
<p:tagLst xmlns:p="http://schemas.openxmlformats.org/presentationml/2006/main">
  <p:tag name="AS_UNIQUEID" val="201"/>
</p:tagLst>
</file>

<file path=ppt/tags/tag195.xml><?xml version="1.0" encoding="utf-8"?>
<p:tagLst xmlns:p="http://schemas.openxmlformats.org/presentationml/2006/main">
  <p:tag name="AS_UNIQUEID" val="202"/>
</p:tagLst>
</file>

<file path=ppt/tags/tag196.xml><?xml version="1.0" encoding="utf-8"?>
<p:tagLst xmlns:p="http://schemas.openxmlformats.org/presentationml/2006/main">
  <p:tag name="AS_UNIQUEID" val="203"/>
</p:tagLst>
</file>

<file path=ppt/tags/tag197.xml><?xml version="1.0" encoding="utf-8"?>
<p:tagLst xmlns:p="http://schemas.openxmlformats.org/presentationml/2006/main">
  <p:tag name="AS_UNIQUEID" val="204"/>
</p:tagLst>
</file>

<file path=ppt/tags/tag198.xml><?xml version="1.0" encoding="utf-8"?>
<p:tagLst xmlns:p="http://schemas.openxmlformats.org/presentationml/2006/main">
  <p:tag name="AS_UNIQUEID" val="205"/>
</p:tagLst>
</file>

<file path=ppt/tags/tag199.xml><?xml version="1.0" encoding="utf-8"?>
<p:tagLst xmlns:p="http://schemas.openxmlformats.org/presentationml/2006/main">
  <p:tag name="AS_UNIQUEID" val="206"/>
</p:tagLst>
</file>

<file path=ppt/tags/tag2.xml><?xml version="1.0" encoding="utf-8"?>
<p:tagLst xmlns:p="http://schemas.openxmlformats.org/presentationml/2006/main">
  <p:tag name="AS_UNIQUEID" val="9"/>
</p:tagLst>
</file>

<file path=ppt/tags/tag20.xml><?xml version="1.0" encoding="utf-8"?>
<p:tagLst xmlns:p="http://schemas.openxmlformats.org/presentationml/2006/main">
  <p:tag name="AS_UNIQUEID" val="19"/>
</p:tagLst>
</file>

<file path=ppt/tags/tag200.xml><?xml version="1.0" encoding="utf-8"?>
<p:tagLst xmlns:p="http://schemas.openxmlformats.org/presentationml/2006/main">
  <p:tag name="AS_UNIQUEID" val="180"/>
</p:tagLst>
</file>

<file path=ppt/tags/tag201.xml><?xml version="1.0" encoding="utf-8"?>
<p:tagLst xmlns:p="http://schemas.openxmlformats.org/presentationml/2006/main">
  <p:tag name="AS_UNIQUEID" val="181"/>
</p:tagLst>
</file>

<file path=ppt/tags/tag202.xml><?xml version="1.0" encoding="utf-8"?>
<p:tagLst xmlns:p="http://schemas.openxmlformats.org/presentationml/2006/main">
  <p:tag name="AS_UNIQUEID" val="187"/>
</p:tagLst>
</file>

<file path=ppt/tags/tag203.xml><?xml version="1.0" encoding="utf-8"?>
<p:tagLst xmlns:p="http://schemas.openxmlformats.org/presentationml/2006/main">
  <p:tag name="AS_UNIQUEID" val="207"/>
</p:tagLst>
</file>

<file path=ppt/tags/tag204.xml><?xml version="1.0" encoding="utf-8"?>
<p:tagLst xmlns:p="http://schemas.openxmlformats.org/presentationml/2006/main">
  <p:tag name="AS_UNIQUEID" val="182"/>
</p:tagLst>
</file>

<file path=ppt/tags/tag205.xml><?xml version="1.0" encoding="utf-8"?>
<p:tagLst xmlns:p="http://schemas.openxmlformats.org/presentationml/2006/main">
  <p:tag name="AS_UNIQUEID" val="184"/>
</p:tagLst>
</file>

<file path=ppt/tags/tag206.xml><?xml version="1.0" encoding="utf-8"?>
<p:tagLst xmlns:p="http://schemas.openxmlformats.org/presentationml/2006/main">
  <p:tag name="AS_UNIQUEID" val="183"/>
</p:tagLst>
</file>

<file path=ppt/tags/tag207.xml><?xml version="1.0" encoding="utf-8"?>
<p:tagLst xmlns:p="http://schemas.openxmlformats.org/presentationml/2006/main">
  <p:tag name="AS_UNIQUEID" val="208"/>
</p:tagLst>
</file>

<file path=ppt/tags/tag208.xml><?xml version="1.0" encoding="utf-8"?>
<p:tagLst xmlns:p="http://schemas.openxmlformats.org/presentationml/2006/main">
  <p:tag name="AS_UNIQUEID" val="185"/>
</p:tagLst>
</file>

<file path=ppt/tags/tag209.xml><?xml version="1.0" encoding="utf-8"?>
<p:tagLst xmlns:p="http://schemas.openxmlformats.org/presentationml/2006/main">
  <p:tag name="AS_UNIQUEID" val="186"/>
</p:tagLst>
</file>

<file path=ppt/tags/tag21.xml><?xml version="1.0" encoding="utf-8"?>
<p:tagLst xmlns:p="http://schemas.openxmlformats.org/presentationml/2006/main">
  <p:tag name="AS_UNIQUEID" val="20"/>
</p:tagLst>
</file>

<file path=ppt/tags/tag210.xml><?xml version="1.0" encoding="utf-8"?>
<p:tagLst xmlns:p="http://schemas.openxmlformats.org/presentationml/2006/main">
  <p:tag name="AS_UNIQUEID" val="209"/>
</p:tagLst>
</file>

<file path=ppt/tags/tag211.xml><?xml version="1.0" encoding="utf-8"?>
<p:tagLst xmlns:p="http://schemas.openxmlformats.org/presentationml/2006/main">
  <p:tag name="AS_UNIQUEID" val="210"/>
</p:tagLst>
</file>

<file path=ppt/tags/tag212.xml><?xml version="1.0" encoding="utf-8"?>
<p:tagLst xmlns:p="http://schemas.openxmlformats.org/presentationml/2006/main">
  <p:tag name="AS_UNIQUEID" val="211"/>
</p:tagLst>
</file>

<file path=ppt/tags/tag213.xml><?xml version="1.0" encoding="utf-8"?>
<p:tagLst xmlns:p="http://schemas.openxmlformats.org/presentationml/2006/main">
  <p:tag name="AS_UNIQUEID" val="212"/>
</p:tagLst>
</file>

<file path=ppt/tags/tag214.xml><?xml version="1.0" encoding="utf-8"?>
<p:tagLst xmlns:p="http://schemas.openxmlformats.org/presentationml/2006/main">
  <p:tag name="AS_UNIQUEID" val="213"/>
</p:tagLst>
</file>

<file path=ppt/tags/tag215.xml><?xml version="1.0" encoding="utf-8"?>
<p:tagLst xmlns:p="http://schemas.openxmlformats.org/presentationml/2006/main">
  <p:tag name="AS_UNIQUEID" val="214"/>
</p:tagLst>
</file>

<file path=ppt/tags/tag216.xml><?xml version="1.0" encoding="utf-8"?>
<p:tagLst xmlns:p="http://schemas.openxmlformats.org/presentationml/2006/main">
  <p:tag name="AS_UNIQUEID" val="215"/>
</p:tagLst>
</file>

<file path=ppt/tags/tag217.xml><?xml version="1.0" encoding="utf-8"?>
<p:tagLst xmlns:p="http://schemas.openxmlformats.org/presentationml/2006/main">
  <p:tag name="AS_UNIQUEID" val="216"/>
</p:tagLst>
</file>

<file path=ppt/tags/tag218.xml><?xml version="1.0" encoding="utf-8"?>
<p:tagLst xmlns:p="http://schemas.openxmlformats.org/presentationml/2006/main">
  <p:tag name="AS_UNIQUEID" val="217"/>
</p:tagLst>
</file>

<file path=ppt/tags/tag219.xml><?xml version="1.0" encoding="utf-8"?>
<p:tagLst xmlns:p="http://schemas.openxmlformats.org/presentationml/2006/main">
  <p:tag name="AS_UNIQUEID" val="218"/>
</p:tagLst>
</file>

<file path=ppt/tags/tag22.xml><?xml version="1.0" encoding="utf-8"?>
<p:tagLst xmlns:p="http://schemas.openxmlformats.org/presentationml/2006/main">
  <p:tag name="AS_UNIQUEID" val="21"/>
</p:tagLst>
</file>

<file path=ppt/tags/tag220.xml><?xml version="1.0" encoding="utf-8"?>
<p:tagLst xmlns:p="http://schemas.openxmlformats.org/presentationml/2006/main">
  <p:tag name="AS_UNIQUEID" val="219"/>
</p:tagLst>
</file>

<file path=ppt/tags/tag221.xml><?xml version="1.0" encoding="utf-8"?>
<p:tagLst xmlns:p="http://schemas.openxmlformats.org/presentationml/2006/main">
  <p:tag name="AS_UNIQUEID" val="220"/>
</p:tagLst>
</file>

<file path=ppt/tags/tag222.xml><?xml version="1.0" encoding="utf-8"?>
<p:tagLst xmlns:p="http://schemas.openxmlformats.org/presentationml/2006/main">
  <p:tag name="AS_UNIQUEID" val="221"/>
</p:tagLst>
</file>

<file path=ppt/tags/tag223.xml><?xml version="1.0" encoding="utf-8"?>
<p:tagLst xmlns:p="http://schemas.openxmlformats.org/presentationml/2006/main">
  <p:tag name="AS_UNIQUEID" val="222"/>
</p:tagLst>
</file>

<file path=ppt/tags/tag224.xml><?xml version="1.0" encoding="utf-8"?>
<p:tagLst xmlns:p="http://schemas.openxmlformats.org/presentationml/2006/main">
  <p:tag name="AS_UNIQUEID" val="223"/>
</p:tagLst>
</file>

<file path=ppt/tags/tag225.xml><?xml version="1.0" encoding="utf-8"?>
<p:tagLst xmlns:p="http://schemas.openxmlformats.org/presentationml/2006/main">
  <p:tag name="AS_UNIQUEID" val="224"/>
</p:tagLst>
</file>

<file path=ppt/tags/tag226.xml><?xml version="1.0" encoding="utf-8"?>
<p:tagLst xmlns:p="http://schemas.openxmlformats.org/presentationml/2006/main">
  <p:tag name="AS_UNIQUEID" val="225"/>
</p:tagLst>
</file>

<file path=ppt/tags/tag227.xml><?xml version="1.0" encoding="utf-8"?>
<p:tagLst xmlns:p="http://schemas.openxmlformats.org/presentationml/2006/main">
  <p:tag name="AS_UNIQUEID" val="226"/>
</p:tagLst>
</file>

<file path=ppt/tags/tag228.xml><?xml version="1.0" encoding="utf-8"?>
<p:tagLst xmlns:p="http://schemas.openxmlformats.org/presentationml/2006/main">
  <p:tag name="AS_UNIQUEID" val="227"/>
</p:tagLst>
</file>

<file path=ppt/tags/tag229.xml><?xml version="1.0" encoding="utf-8"?>
<p:tagLst xmlns:p="http://schemas.openxmlformats.org/presentationml/2006/main">
  <p:tag name="AS_UNIQUEID" val="228"/>
</p:tagLst>
</file>

<file path=ppt/tags/tag23.xml><?xml version="1.0" encoding="utf-8"?>
<p:tagLst xmlns:p="http://schemas.openxmlformats.org/presentationml/2006/main">
  <p:tag name="AS_UNIQUEID" val="33"/>
</p:tagLst>
</file>

<file path=ppt/tags/tag230.xml><?xml version="1.0" encoding="utf-8"?>
<p:tagLst xmlns:p="http://schemas.openxmlformats.org/presentationml/2006/main">
  <p:tag name="AS_UNIQUEID" val="229"/>
</p:tagLst>
</file>

<file path=ppt/tags/tag231.xml><?xml version="1.0" encoding="utf-8"?>
<p:tagLst xmlns:p="http://schemas.openxmlformats.org/presentationml/2006/main">
  <p:tag name="AS_UNIQUEID" val="230"/>
</p:tagLst>
</file>

<file path=ppt/tags/tag232.xml><?xml version="1.0" encoding="utf-8"?>
<p:tagLst xmlns:p="http://schemas.openxmlformats.org/presentationml/2006/main">
  <p:tag name="AS_UNIQUEID" val="231"/>
</p:tagLst>
</file>

<file path=ppt/tags/tag233.xml><?xml version="1.0" encoding="utf-8"?>
<p:tagLst xmlns:p="http://schemas.openxmlformats.org/presentationml/2006/main">
  <p:tag name="AS_UNIQUEID" val="232"/>
</p:tagLst>
</file>

<file path=ppt/tags/tag234.xml><?xml version="1.0" encoding="utf-8"?>
<p:tagLst xmlns:p="http://schemas.openxmlformats.org/presentationml/2006/main">
  <p:tag name="AS_UNIQUEID" val="233"/>
</p:tagLst>
</file>

<file path=ppt/tags/tag235.xml><?xml version="1.0" encoding="utf-8"?>
<p:tagLst xmlns:p="http://schemas.openxmlformats.org/presentationml/2006/main">
  <p:tag name="AS_UNIQUEID" val="234"/>
</p:tagLst>
</file>

<file path=ppt/tags/tag236.xml><?xml version="1.0" encoding="utf-8"?>
<p:tagLst xmlns:p="http://schemas.openxmlformats.org/presentationml/2006/main">
  <p:tag name="AS_UNIQUEID" val="235"/>
</p:tagLst>
</file>

<file path=ppt/tags/tag237.xml><?xml version="1.0" encoding="utf-8"?>
<p:tagLst xmlns:p="http://schemas.openxmlformats.org/presentationml/2006/main">
  <p:tag name="AS_UNIQUEID" val="236"/>
</p:tagLst>
</file>

<file path=ppt/tags/tag238.xml><?xml version="1.0" encoding="utf-8"?>
<p:tagLst xmlns:p="http://schemas.openxmlformats.org/presentationml/2006/main">
  <p:tag name="AS_UNIQUEID" val="237"/>
</p:tagLst>
</file>

<file path=ppt/tags/tag239.xml><?xml version="1.0" encoding="utf-8"?>
<p:tagLst xmlns:p="http://schemas.openxmlformats.org/presentationml/2006/main">
  <p:tag name="AS_UNIQUEID" val="238"/>
</p:tagLst>
</file>

<file path=ppt/tags/tag24.xml><?xml version="1.0" encoding="utf-8"?>
<p:tagLst xmlns:p="http://schemas.openxmlformats.org/presentationml/2006/main">
  <p:tag name="AS_UNIQUEID" val="34"/>
</p:tagLst>
</file>

<file path=ppt/tags/tag240.xml><?xml version="1.0" encoding="utf-8"?>
<p:tagLst xmlns:p="http://schemas.openxmlformats.org/presentationml/2006/main">
  <p:tag name="AS_UNIQUEID" val="239"/>
</p:tagLst>
</file>

<file path=ppt/tags/tag241.xml><?xml version="1.0" encoding="utf-8"?>
<p:tagLst xmlns:p="http://schemas.openxmlformats.org/presentationml/2006/main">
  <p:tag name="AS_UNIQUEID" val="240"/>
</p:tagLst>
</file>

<file path=ppt/tags/tag242.xml><?xml version="1.0" encoding="utf-8"?>
<p:tagLst xmlns:p="http://schemas.openxmlformats.org/presentationml/2006/main">
  <p:tag name="AS_UNIQUEID" val="241"/>
</p:tagLst>
</file>

<file path=ppt/tags/tag243.xml><?xml version="1.0" encoding="utf-8"?>
<p:tagLst xmlns:p="http://schemas.openxmlformats.org/presentationml/2006/main">
  <p:tag name="AS_UNIQUEID" val="242"/>
</p:tagLst>
</file>

<file path=ppt/tags/tag244.xml><?xml version="1.0" encoding="utf-8"?>
<p:tagLst xmlns:p="http://schemas.openxmlformats.org/presentationml/2006/main">
  <p:tag name="AS_UNIQUEID" val="243"/>
</p:tagLst>
</file>

<file path=ppt/tags/tag245.xml><?xml version="1.0" encoding="utf-8"?>
<p:tagLst xmlns:p="http://schemas.openxmlformats.org/presentationml/2006/main">
  <p:tag name="AS_UNIQUEID" val="244"/>
</p:tagLst>
</file>

<file path=ppt/tags/tag246.xml><?xml version="1.0" encoding="utf-8"?>
<p:tagLst xmlns:p="http://schemas.openxmlformats.org/presentationml/2006/main">
  <p:tag name="AS_UNIQUEID" val="245"/>
</p:tagLst>
</file>

<file path=ppt/tags/tag247.xml><?xml version="1.0" encoding="utf-8"?>
<p:tagLst xmlns:p="http://schemas.openxmlformats.org/presentationml/2006/main">
  <p:tag name="AS_UNIQUEID" val="246"/>
</p:tagLst>
</file>

<file path=ppt/tags/tag248.xml><?xml version="1.0" encoding="utf-8"?>
<p:tagLst xmlns:p="http://schemas.openxmlformats.org/presentationml/2006/main">
  <p:tag name="AS_UNIQUEID" val="247"/>
</p:tagLst>
</file>

<file path=ppt/tags/tag249.xml><?xml version="1.0" encoding="utf-8"?>
<p:tagLst xmlns:p="http://schemas.openxmlformats.org/presentationml/2006/main">
  <p:tag name="AS_UNIQUEID" val="248"/>
</p:tagLst>
</file>

<file path=ppt/tags/tag25.xml><?xml version="1.0" encoding="utf-8"?>
<p:tagLst xmlns:p="http://schemas.openxmlformats.org/presentationml/2006/main">
  <p:tag name="AS_UNIQUEID" val="35"/>
</p:tagLst>
</file>

<file path=ppt/tags/tag250.xml><?xml version="1.0" encoding="utf-8"?>
<p:tagLst xmlns:p="http://schemas.openxmlformats.org/presentationml/2006/main">
  <p:tag name="AS_UNIQUEID" val="249"/>
</p:tagLst>
</file>

<file path=ppt/tags/tag251.xml><?xml version="1.0" encoding="utf-8"?>
<p:tagLst xmlns:p="http://schemas.openxmlformats.org/presentationml/2006/main">
  <p:tag name="AS_UNIQUEID" val="250"/>
</p:tagLst>
</file>

<file path=ppt/tags/tag252.xml><?xml version="1.0" encoding="utf-8"?>
<p:tagLst xmlns:p="http://schemas.openxmlformats.org/presentationml/2006/main">
  <p:tag name="AS_UNIQUEID" val="251"/>
</p:tagLst>
</file>

<file path=ppt/tags/tag253.xml><?xml version="1.0" encoding="utf-8"?>
<p:tagLst xmlns:p="http://schemas.openxmlformats.org/presentationml/2006/main">
  <p:tag name="AS_UNIQUEID" val="252"/>
</p:tagLst>
</file>

<file path=ppt/tags/tag254.xml><?xml version="1.0" encoding="utf-8"?>
<p:tagLst xmlns:p="http://schemas.openxmlformats.org/presentationml/2006/main">
  <p:tag name="AS_UNIQUEID" val="253"/>
</p:tagLst>
</file>

<file path=ppt/tags/tag255.xml><?xml version="1.0" encoding="utf-8"?>
<p:tagLst xmlns:p="http://schemas.openxmlformats.org/presentationml/2006/main">
  <p:tag name="AS_UNIQUEID" val="254"/>
</p:tagLst>
</file>

<file path=ppt/tags/tag256.xml><?xml version="1.0" encoding="utf-8"?>
<p:tagLst xmlns:p="http://schemas.openxmlformats.org/presentationml/2006/main">
  <p:tag name="AS_UNIQUEID" val="255"/>
</p:tagLst>
</file>

<file path=ppt/tags/tag257.xml><?xml version="1.0" encoding="utf-8"?>
<p:tagLst xmlns:p="http://schemas.openxmlformats.org/presentationml/2006/main">
  <p:tag name="AS_UNIQUEID" val="256"/>
</p:tagLst>
</file>

<file path=ppt/tags/tag258.xml><?xml version="1.0" encoding="utf-8"?>
<p:tagLst xmlns:p="http://schemas.openxmlformats.org/presentationml/2006/main">
  <p:tag name="AS_UNIQUEID" val="257"/>
</p:tagLst>
</file>

<file path=ppt/tags/tag259.xml><?xml version="1.0" encoding="utf-8"?>
<p:tagLst xmlns:p="http://schemas.openxmlformats.org/presentationml/2006/main">
  <p:tag name="AS_UNIQUEID" val="258"/>
</p:tagLst>
</file>

<file path=ppt/tags/tag26.xml><?xml version="1.0" encoding="utf-8"?>
<p:tagLst xmlns:p="http://schemas.openxmlformats.org/presentationml/2006/main">
  <p:tag name="AS_UNIQUEID" val="25"/>
</p:tagLst>
</file>

<file path=ppt/tags/tag260.xml><?xml version="1.0" encoding="utf-8"?>
<p:tagLst xmlns:p="http://schemas.openxmlformats.org/presentationml/2006/main">
  <p:tag name="AS_UNIQUEID" val="259"/>
</p:tagLst>
</file>

<file path=ppt/tags/tag261.xml><?xml version="1.0" encoding="utf-8"?>
<p:tagLst xmlns:p="http://schemas.openxmlformats.org/presentationml/2006/main">
  <p:tag name="AS_UNIQUEID" val="260"/>
</p:tagLst>
</file>

<file path=ppt/tags/tag262.xml><?xml version="1.0" encoding="utf-8"?>
<p:tagLst xmlns:p="http://schemas.openxmlformats.org/presentationml/2006/main">
  <p:tag name="AS_UNIQUEID" val="261"/>
</p:tagLst>
</file>

<file path=ppt/tags/tag263.xml><?xml version="1.0" encoding="utf-8"?>
<p:tagLst xmlns:p="http://schemas.openxmlformats.org/presentationml/2006/main">
  <p:tag name="AS_UNIQUEID" val="262"/>
</p:tagLst>
</file>

<file path=ppt/tags/tag264.xml><?xml version="1.0" encoding="utf-8"?>
<p:tagLst xmlns:p="http://schemas.openxmlformats.org/presentationml/2006/main">
  <p:tag name="AS_UNIQUEID" val="263"/>
</p:tagLst>
</file>

<file path=ppt/tags/tag265.xml><?xml version="1.0" encoding="utf-8"?>
<p:tagLst xmlns:p="http://schemas.openxmlformats.org/presentationml/2006/main">
  <p:tag name="AS_UNIQUEID" val="264"/>
</p:tagLst>
</file>

<file path=ppt/tags/tag266.xml><?xml version="1.0" encoding="utf-8"?>
<p:tagLst xmlns:p="http://schemas.openxmlformats.org/presentationml/2006/main">
  <p:tag name="AS_UNIQUEID" val="265"/>
</p:tagLst>
</file>

<file path=ppt/tags/tag267.xml><?xml version="1.0" encoding="utf-8"?>
<p:tagLst xmlns:p="http://schemas.openxmlformats.org/presentationml/2006/main">
  <p:tag name="AS_UNIQUEID" val="266"/>
</p:tagLst>
</file>

<file path=ppt/tags/tag268.xml><?xml version="1.0" encoding="utf-8"?>
<p:tagLst xmlns:p="http://schemas.openxmlformats.org/presentationml/2006/main">
  <p:tag name="AS_UNIQUEID" val="267"/>
</p:tagLst>
</file>

<file path=ppt/tags/tag269.xml><?xml version="1.0" encoding="utf-8"?>
<p:tagLst xmlns:p="http://schemas.openxmlformats.org/presentationml/2006/main">
  <p:tag name="AS_UNIQUEID" val="268"/>
</p:tagLst>
</file>

<file path=ppt/tags/tag27.xml><?xml version="1.0" encoding="utf-8"?>
<p:tagLst xmlns:p="http://schemas.openxmlformats.org/presentationml/2006/main">
  <p:tag name="AS_UNIQUEID" val="23"/>
</p:tagLst>
</file>

<file path=ppt/tags/tag270.xml><?xml version="1.0" encoding="utf-8"?>
<p:tagLst xmlns:p="http://schemas.openxmlformats.org/presentationml/2006/main">
  <p:tag name="AS_UNIQUEID" val="269"/>
</p:tagLst>
</file>

<file path=ppt/tags/tag271.xml><?xml version="1.0" encoding="utf-8"?>
<p:tagLst xmlns:p="http://schemas.openxmlformats.org/presentationml/2006/main">
  <p:tag name="AS_UNIQUEID" val="270"/>
</p:tagLst>
</file>

<file path=ppt/tags/tag272.xml><?xml version="1.0" encoding="utf-8"?>
<p:tagLst xmlns:p="http://schemas.openxmlformats.org/presentationml/2006/main">
  <p:tag name="AS_UNIQUEID" val="271"/>
</p:tagLst>
</file>

<file path=ppt/tags/tag273.xml><?xml version="1.0" encoding="utf-8"?>
<p:tagLst xmlns:p="http://schemas.openxmlformats.org/presentationml/2006/main">
  <p:tag name="AS_UNIQUEID" val="272"/>
</p:tagLst>
</file>

<file path=ppt/tags/tag274.xml><?xml version="1.0" encoding="utf-8"?>
<p:tagLst xmlns:p="http://schemas.openxmlformats.org/presentationml/2006/main">
  <p:tag name="AS_UNIQUEID" val="273"/>
</p:tagLst>
</file>

<file path=ppt/tags/tag275.xml><?xml version="1.0" encoding="utf-8"?>
<p:tagLst xmlns:p="http://schemas.openxmlformats.org/presentationml/2006/main">
  <p:tag name="AS_UNIQUEID" val="274"/>
</p:tagLst>
</file>

<file path=ppt/tags/tag276.xml><?xml version="1.0" encoding="utf-8"?>
<p:tagLst xmlns:p="http://schemas.openxmlformats.org/presentationml/2006/main">
  <p:tag name="AS_UNIQUEID" val="275"/>
</p:tagLst>
</file>

<file path=ppt/tags/tag277.xml><?xml version="1.0" encoding="utf-8"?>
<p:tagLst xmlns:p="http://schemas.openxmlformats.org/presentationml/2006/main">
  <p:tag name="AS_UNIQUEID" val="276"/>
</p:tagLst>
</file>

<file path=ppt/tags/tag278.xml><?xml version="1.0" encoding="utf-8"?>
<p:tagLst xmlns:p="http://schemas.openxmlformats.org/presentationml/2006/main">
  <p:tag name="AS_UNIQUEID" val="277"/>
</p:tagLst>
</file>

<file path=ppt/tags/tag279.xml><?xml version="1.0" encoding="utf-8"?>
<p:tagLst xmlns:p="http://schemas.openxmlformats.org/presentationml/2006/main">
  <p:tag name="AS_UNIQUEID" val="278"/>
</p:tagLst>
</file>

<file path=ppt/tags/tag28.xml><?xml version="1.0" encoding="utf-8"?>
<p:tagLst xmlns:p="http://schemas.openxmlformats.org/presentationml/2006/main">
  <p:tag name="AS_UNIQUEID" val="27"/>
</p:tagLst>
</file>

<file path=ppt/tags/tag280.xml><?xml version="1.0" encoding="utf-8"?>
<p:tagLst xmlns:p="http://schemas.openxmlformats.org/presentationml/2006/main">
  <p:tag name="AS_UNIQUEID" val="279"/>
</p:tagLst>
</file>

<file path=ppt/tags/tag281.xml><?xml version="1.0" encoding="utf-8"?>
<p:tagLst xmlns:p="http://schemas.openxmlformats.org/presentationml/2006/main">
  <p:tag name="AS_UNIQUEID" val="280"/>
</p:tagLst>
</file>

<file path=ppt/tags/tag282.xml><?xml version="1.0" encoding="utf-8"?>
<p:tagLst xmlns:p="http://schemas.openxmlformats.org/presentationml/2006/main">
  <p:tag name="AS_UNIQUEID" val="281"/>
</p:tagLst>
</file>

<file path=ppt/tags/tag283.xml><?xml version="1.0" encoding="utf-8"?>
<p:tagLst xmlns:p="http://schemas.openxmlformats.org/presentationml/2006/main">
  <p:tag name="AS_UNIQUEID" val="282"/>
</p:tagLst>
</file>

<file path=ppt/tags/tag284.xml><?xml version="1.0" encoding="utf-8"?>
<p:tagLst xmlns:p="http://schemas.openxmlformats.org/presentationml/2006/main">
  <p:tag name="AS_UNIQUEID" val="283"/>
</p:tagLst>
</file>

<file path=ppt/tags/tag285.xml><?xml version="1.0" encoding="utf-8"?>
<p:tagLst xmlns:p="http://schemas.openxmlformats.org/presentationml/2006/main">
  <p:tag name="AS_UNIQUEID" val="284"/>
</p:tagLst>
</file>

<file path=ppt/tags/tag286.xml><?xml version="1.0" encoding="utf-8"?>
<p:tagLst xmlns:p="http://schemas.openxmlformats.org/presentationml/2006/main">
  <p:tag name="AS_UNIQUEID" val="285"/>
</p:tagLst>
</file>

<file path=ppt/tags/tag287.xml><?xml version="1.0" encoding="utf-8"?>
<p:tagLst xmlns:p="http://schemas.openxmlformats.org/presentationml/2006/main">
  <p:tag name="AS_UNIQUEID" val="286"/>
</p:tagLst>
</file>

<file path=ppt/tags/tag288.xml><?xml version="1.0" encoding="utf-8"?>
<p:tagLst xmlns:p="http://schemas.openxmlformats.org/presentationml/2006/main">
  <p:tag name="AS_UNIQUEID" val="287"/>
</p:tagLst>
</file>

<file path=ppt/tags/tag289.xml><?xml version="1.0" encoding="utf-8"?>
<p:tagLst xmlns:p="http://schemas.openxmlformats.org/presentationml/2006/main">
  <p:tag name="AS_UNIQUEID" val="288"/>
</p:tagLst>
</file>

<file path=ppt/tags/tag29.xml><?xml version="1.0" encoding="utf-8"?>
<p:tagLst xmlns:p="http://schemas.openxmlformats.org/presentationml/2006/main">
  <p:tag name="AS_UNIQUEID" val="22"/>
</p:tagLst>
</file>

<file path=ppt/tags/tag290.xml><?xml version="1.0" encoding="utf-8"?>
<p:tagLst xmlns:p="http://schemas.openxmlformats.org/presentationml/2006/main">
  <p:tag name="AS_UNIQUEID" val="289"/>
</p:tagLst>
</file>

<file path=ppt/tags/tag291.xml><?xml version="1.0" encoding="utf-8"?>
<p:tagLst xmlns:p="http://schemas.openxmlformats.org/presentationml/2006/main">
  <p:tag name="AS_UNIQUEID" val="290"/>
</p:tagLst>
</file>

<file path=ppt/tags/tag292.xml><?xml version="1.0" encoding="utf-8"?>
<p:tagLst xmlns:p="http://schemas.openxmlformats.org/presentationml/2006/main">
  <p:tag name="AS_UNIQUEID" val="291"/>
</p:tagLst>
</file>

<file path=ppt/tags/tag293.xml><?xml version="1.0" encoding="utf-8"?>
<p:tagLst xmlns:p="http://schemas.openxmlformats.org/presentationml/2006/main">
  <p:tag name="AS_UNIQUEID" val="292"/>
</p:tagLst>
</file>

<file path=ppt/tags/tag294.xml><?xml version="1.0" encoding="utf-8"?>
<p:tagLst xmlns:p="http://schemas.openxmlformats.org/presentationml/2006/main">
  <p:tag name="AS_UNIQUEID" val="293"/>
</p:tagLst>
</file>

<file path=ppt/tags/tag295.xml><?xml version="1.0" encoding="utf-8"?>
<p:tagLst xmlns:p="http://schemas.openxmlformats.org/presentationml/2006/main">
  <p:tag name="AS_UNIQUEID" val="294"/>
</p:tagLst>
</file>

<file path=ppt/tags/tag296.xml><?xml version="1.0" encoding="utf-8"?>
<p:tagLst xmlns:p="http://schemas.openxmlformats.org/presentationml/2006/main">
  <p:tag name="AS_UNIQUEID" val="295"/>
</p:tagLst>
</file>

<file path=ppt/tags/tag297.xml><?xml version="1.0" encoding="utf-8"?>
<p:tagLst xmlns:p="http://schemas.openxmlformats.org/presentationml/2006/main">
  <p:tag name="AS_UNIQUEID" val="296"/>
</p:tagLst>
</file>

<file path=ppt/tags/tag298.xml><?xml version="1.0" encoding="utf-8"?>
<p:tagLst xmlns:p="http://schemas.openxmlformats.org/presentationml/2006/main">
  <p:tag name="AS_UNIQUEID" val="297"/>
</p:tagLst>
</file>

<file path=ppt/tags/tag299.xml><?xml version="1.0" encoding="utf-8"?>
<p:tagLst xmlns:p="http://schemas.openxmlformats.org/presentationml/2006/main">
  <p:tag name="AS_UNIQUEID" val="298"/>
</p:tagLst>
</file>

<file path=ppt/tags/tag3.xml><?xml version="1.0" encoding="utf-8"?>
<p:tagLst xmlns:p="http://schemas.openxmlformats.org/presentationml/2006/main">
  <p:tag name="AS_UNIQUEID" val="10"/>
</p:tagLst>
</file>

<file path=ppt/tags/tag30.xml><?xml version="1.0" encoding="utf-8"?>
<p:tagLst xmlns:p="http://schemas.openxmlformats.org/presentationml/2006/main">
  <p:tag name="AS_UNIQUEID" val="24"/>
</p:tagLst>
</file>

<file path=ppt/tags/tag300.xml><?xml version="1.0" encoding="utf-8"?>
<p:tagLst xmlns:p="http://schemas.openxmlformats.org/presentationml/2006/main">
  <p:tag name="AS_UNIQUEID" val="299"/>
</p:tagLst>
</file>

<file path=ppt/tags/tag301.xml><?xml version="1.0" encoding="utf-8"?>
<p:tagLst xmlns:p="http://schemas.openxmlformats.org/presentationml/2006/main">
  <p:tag name="AS_UNIQUEID" val="300"/>
</p:tagLst>
</file>

<file path=ppt/tags/tag302.xml><?xml version="1.0" encoding="utf-8"?>
<p:tagLst xmlns:p="http://schemas.openxmlformats.org/presentationml/2006/main">
  <p:tag name="AS_UNIQUEID" val="301"/>
</p:tagLst>
</file>

<file path=ppt/tags/tag303.xml><?xml version="1.0" encoding="utf-8"?>
<p:tagLst xmlns:p="http://schemas.openxmlformats.org/presentationml/2006/main">
  <p:tag name="AS_UNIQUEID" val="302"/>
</p:tagLst>
</file>

<file path=ppt/tags/tag304.xml><?xml version="1.0" encoding="utf-8"?>
<p:tagLst xmlns:p="http://schemas.openxmlformats.org/presentationml/2006/main">
  <p:tag name="AS_UNIQUEID" val="303"/>
</p:tagLst>
</file>

<file path=ppt/tags/tag305.xml><?xml version="1.0" encoding="utf-8"?>
<p:tagLst xmlns:p="http://schemas.openxmlformats.org/presentationml/2006/main">
  <p:tag name="AS_UNIQUEID" val="304"/>
</p:tagLst>
</file>

<file path=ppt/tags/tag306.xml><?xml version="1.0" encoding="utf-8"?>
<p:tagLst xmlns:p="http://schemas.openxmlformats.org/presentationml/2006/main">
  <p:tag name="AS_UNIQUEID" val="305"/>
</p:tagLst>
</file>

<file path=ppt/tags/tag307.xml><?xml version="1.0" encoding="utf-8"?>
<p:tagLst xmlns:p="http://schemas.openxmlformats.org/presentationml/2006/main">
  <p:tag name="AS_UNIQUEID" val="306"/>
</p:tagLst>
</file>

<file path=ppt/tags/tag308.xml><?xml version="1.0" encoding="utf-8"?>
<p:tagLst xmlns:p="http://schemas.openxmlformats.org/presentationml/2006/main">
  <p:tag name="AS_UNIQUEID" val="307"/>
</p:tagLst>
</file>

<file path=ppt/tags/tag309.xml><?xml version="1.0" encoding="utf-8"?>
<p:tagLst xmlns:p="http://schemas.openxmlformats.org/presentationml/2006/main">
  <p:tag name="AS_UNIQUEID" val="308"/>
</p:tagLst>
</file>

<file path=ppt/tags/tag31.xml><?xml version="1.0" encoding="utf-8"?>
<p:tagLst xmlns:p="http://schemas.openxmlformats.org/presentationml/2006/main">
  <p:tag name="AS_UNIQUEID" val="26"/>
</p:tagLst>
</file>

<file path=ppt/tags/tag310.xml><?xml version="1.0" encoding="utf-8"?>
<p:tagLst xmlns:p="http://schemas.openxmlformats.org/presentationml/2006/main">
  <p:tag name="AS_UNIQUEID" val="309"/>
</p:tagLst>
</file>

<file path=ppt/tags/tag311.xml><?xml version="1.0" encoding="utf-8"?>
<p:tagLst xmlns:p="http://schemas.openxmlformats.org/presentationml/2006/main">
  <p:tag name="AS_UNIQUEID" val="310"/>
</p:tagLst>
</file>

<file path=ppt/tags/tag312.xml><?xml version="1.0" encoding="utf-8"?>
<p:tagLst xmlns:p="http://schemas.openxmlformats.org/presentationml/2006/main">
  <p:tag name="AS_UNIQUEID" val="311"/>
</p:tagLst>
</file>

<file path=ppt/tags/tag313.xml><?xml version="1.0" encoding="utf-8"?>
<p:tagLst xmlns:p="http://schemas.openxmlformats.org/presentationml/2006/main">
  <p:tag name="AS_UNIQUEID" val="312"/>
</p:tagLst>
</file>

<file path=ppt/tags/tag314.xml><?xml version="1.0" encoding="utf-8"?>
<p:tagLst xmlns:p="http://schemas.openxmlformats.org/presentationml/2006/main">
  <p:tag name="AS_UNIQUEID" val="313"/>
</p:tagLst>
</file>

<file path=ppt/tags/tag315.xml><?xml version="1.0" encoding="utf-8"?>
<p:tagLst xmlns:p="http://schemas.openxmlformats.org/presentationml/2006/main">
  <p:tag name="AS_UNIQUEID" val="314"/>
</p:tagLst>
</file>

<file path=ppt/tags/tag316.xml><?xml version="1.0" encoding="utf-8"?>
<p:tagLst xmlns:p="http://schemas.openxmlformats.org/presentationml/2006/main">
  <p:tag name="AS_UNIQUEID" val="315"/>
</p:tagLst>
</file>

<file path=ppt/tags/tag317.xml><?xml version="1.0" encoding="utf-8"?>
<p:tagLst xmlns:p="http://schemas.openxmlformats.org/presentationml/2006/main">
  <p:tag name="AS_UNIQUEID" val="316"/>
</p:tagLst>
</file>

<file path=ppt/tags/tag318.xml><?xml version="1.0" encoding="utf-8"?>
<p:tagLst xmlns:p="http://schemas.openxmlformats.org/presentationml/2006/main">
  <p:tag name="AS_UNIQUEID" val="317"/>
</p:tagLst>
</file>

<file path=ppt/tags/tag319.xml><?xml version="1.0" encoding="utf-8"?>
<p:tagLst xmlns:p="http://schemas.openxmlformats.org/presentationml/2006/main">
  <p:tag name="AS_UNIQUEID" val="318"/>
</p:tagLst>
</file>

<file path=ppt/tags/tag32.xml><?xml version="1.0" encoding="utf-8"?>
<p:tagLst xmlns:p="http://schemas.openxmlformats.org/presentationml/2006/main">
  <p:tag name="AS_UNIQUEID" val="28"/>
</p:tagLst>
</file>

<file path=ppt/tags/tag320.xml><?xml version="1.0" encoding="utf-8"?>
<p:tagLst xmlns:p="http://schemas.openxmlformats.org/presentationml/2006/main">
  <p:tag name="AS_UNIQUEID" val="319"/>
</p:tagLst>
</file>

<file path=ppt/tags/tag321.xml><?xml version="1.0" encoding="utf-8"?>
<p:tagLst xmlns:p="http://schemas.openxmlformats.org/presentationml/2006/main">
  <p:tag name="AS_UNIQUEID" val="320"/>
</p:tagLst>
</file>

<file path=ppt/tags/tag322.xml><?xml version="1.0" encoding="utf-8"?>
<p:tagLst xmlns:p="http://schemas.openxmlformats.org/presentationml/2006/main">
  <p:tag name="AS_UNIQUEID" val="321"/>
</p:tagLst>
</file>

<file path=ppt/tags/tag323.xml><?xml version="1.0" encoding="utf-8"?>
<p:tagLst xmlns:p="http://schemas.openxmlformats.org/presentationml/2006/main">
  <p:tag name="AS_UNIQUEID" val="322"/>
</p:tagLst>
</file>

<file path=ppt/tags/tag324.xml><?xml version="1.0" encoding="utf-8"?>
<p:tagLst xmlns:p="http://schemas.openxmlformats.org/presentationml/2006/main">
  <p:tag name="AS_UNIQUEID" val="323"/>
</p:tagLst>
</file>

<file path=ppt/tags/tag325.xml><?xml version="1.0" encoding="utf-8"?>
<p:tagLst xmlns:p="http://schemas.openxmlformats.org/presentationml/2006/main">
  <p:tag name="AS_UNIQUEID" val="324"/>
</p:tagLst>
</file>

<file path=ppt/tags/tag326.xml><?xml version="1.0" encoding="utf-8"?>
<p:tagLst xmlns:p="http://schemas.openxmlformats.org/presentationml/2006/main">
  <p:tag name="AS_UNIQUEID" val="325"/>
</p:tagLst>
</file>

<file path=ppt/tags/tag327.xml><?xml version="1.0" encoding="utf-8"?>
<p:tagLst xmlns:p="http://schemas.openxmlformats.org/presentationml/2006/main">
  <p:tag name="AS_UNIQUEID" val="326"/>
</p:tagLst>
</file>

<file path=ppt/tags/tag328.xml><?xml version="1.0" encoding="utf-8"?>
<p:tagLst xmlns:p="http://schemas.openxmlformats.org/presentationml/2006/main">
  <p:tag name="AS_UNIQUEID" val="327"/>
</p:tagLst>
</file>

<file path=ppt/tags/tag329.xml><?xml version="1.0" encoding="utf-8"?>
<p:tagLst xmlns:p="http://schemas.openxmlformats.org/presentationml/2006/main">
  <p:tag name="AS_UNIQUEID" val="328"/>
</p:tagLst>
</file>

<file path=ppt/tags/tag33.xml><?xml version="1.0" encoding="utf-8"?>
<p:tagLst xmlns:p="http://schemas.openxmlformats.org/presentationml/2006/main">
  <p:tag name="AS_UNIQUEID" val="29"/>
</p:tagLst>
</file>

<file path=ppt/tags/tag330.xml><?xml version="1.0" encoding="utf-8"?>
<p:tagLst xmlns:p="http://schemas.openxmlformats.org/presentationml/2006/main">
  <p:tag name="AS_UNIQUEID" val="329"/>
</p:tagLst>
</file>

<file path=ppt/tags/tag331.xml><?xml version="1.0" encoding="utf-8"?>
<p:tagLst xmlns:p="http://schemas.openxmlformats.org/presentationml/2006/main">
  <p:tag name="AS_UNIQUEID" val="330"/>
</p:tagLst>
</file>

<file path=ppt/tags/tag332.xml><?xml version="1.0" encoding="utf-8"?>
<p:tagLst xmlns:p="http://schemas.openxmlformats.org/presentationml/2006/main">
  <p:tag name="AS_UNIQUEID" val="331"/>
</p:tagLst>
</file>

<file path=ppt/tags/tag333.xml><?xml version="1.0" encoding="utf-8"?>
<p:tagLst xmlns:p="http://schemas.openxmlformats.org/presentationml/2006/main">
  <p:tag name="AS_UNIQUEID" val="332"/>
</p:tagLst>
</file>

<file path=ppt/tags/tag334.xml><?xml version="1.0" encoding="utf-8"?>
<p:tagLst xmlns:p="http://schemas.openxmlformats.org/presentationml/2006/main">
  <p:tag name="AS_UNIQUEID" val="333"/>
</p:tagLst>
</file>

<file path=ppt/tags/tag335.xml><?xml version="1.0" encoding="utf-8"?>
<p:tagLst xmlns:p="http://schemas.openxmlformats.org/presentationml/2006/main">
  <p:tag name="AS_UNIQUEID" val="334"/>
</p:tagLst>
</file>

<file path=ppt/tags/tag336.xml><?xml version="1.0" encoding="utf-8"?>
<p:tagLst xmlns:p="http://schemas.openxmlformats.org/presentationml/2006/main">
  <p:tag name="AS_UNIQUEID" val="335"/>
</p:tagLst>
</file>

<file path=ppt/tags/tag337.xml><?xml version="1.0" encoding="utf-8"?>
<p:tagLst xmlns:p="http://schemas.openxmlformats.org/presentationml/2006/main">
  <p:tag name="AS_UNIQUEID" val="336"/>
</p:tagLst>
</file>

<file path=ppt/tags/tag338.xml><?xml version="1.0" encoding="utf-8"?>
<p:tagLst xmlns:p="http://schemas.openxmlformats.org/presentationml/2006/main">
  <p:tag name="AS_UNIQUEID" val="337"/>
</p:tagLst>
</file>

<file path=ppt/tags/tag339.xml><?xml version="1.0" encoding="utf-8"?>
<p:tagLst xmlns:p="http://schemas.openxmlformats.org/presentationml/2006/main">
  <p:tag name="AS_UNIQUEID" val="338"/>
</p:tagLst>
</file>

<file path=ppt/tags/tag34.xml><?xml version="1.0" encoding="utf-8"?>
<p:tagLst xmlns:p="http://schemas.openxmlformats.org/presentationml/2006/main">
  <p:tag name="AS_UNIQUEID" val="30"/>
</p:tagLst>
</file>

<file path=ppt/tags/tag340.xml><?xml version="1.0" encoding="utf-8"?>
<p:tagLst xmlns:p="http://schemas.openxmlformats.org/presentationml/2006/main">
  <p:tag name="AS_UNIQUEID" val="339"/>
</p:tagLst>
</file>

<file path=ppt/tags/tag341.xml><?xml version="1.0" encoding="utf-8"?>
<p:tagLst xmlns:p="http://schemas.openxmlformats.org/presentationml/2006/main">
  <p:tag name="AS_UNIQUEID" val="340"/>
</p:tagLst>
</file>

<file path=ppt/tags/tag342.xml><?xml version="1.0" encoding="utf-8"?>
<p:tagLst xmlns:p="http://schemas.openxmlformats.org/presentationml/2006/main">
  <p:tag name="AS_UNIQUEID" val="341"/>
</p:tagLst>
</file>

<file path=ppt/tags/tag343.xml><?xml version="1.0" encoding="utf-8"?>
<p:tagLst xmlns:p="http://schemas.openxmlformats.org/presentationml/2006/main">
  <p:tag name="AS_UNIQUEID" val="342"/>
</p:tagLst>
</file>

<file path=ppt/tags/tag344.xml><?xml version="1.0" encoding="utf-8"?>
<p:tagLst xmlns:p="http://schemas.openxmlformats.org/presentationml/2006/main">
  <p:tag name="AS_UNIQUEID" val="343"/>
</p:tagLst>
</file>

<file path=ppt/tags/tag345.xml><?xml version="1.0" encoding="utf-8"?>
<p:tagLst xmlns:p="http://schemas.openxmlformats.org/presentationml/2006/main">
  <p:tag name="AS_UNIQUEID" val="344"/>
</p:tagLst>
</file>

<file path=ppt/tags/tag346.xml><?xml version="1.0" encoding="utf-8"?>
<p:tagLst xmlns:p="http://schemas.openxmlformats.org/presentationml/2006/main">
  <p:tag name="AS_UNIQUEID" val="345"/>
</p:tagLst>
</file>

<file path=ppt/tags/tag347.xml><?xml version="1.0" encoding="utf-8"?>
<p:tagLst xmlns:p="http://schemas.openxmlformats.org/presentationml/2006/main">
  <p:tag name="AS_UNIQUEID" val="346"/>
</p:tagLst>
</file>

<file path=ppt/tags/tag348.xml><?xml version="1.0" encoding="utf-8"?>
<p:tagLst xmlns:p="http://schemas.openxmlformats.org/presentationml/2006/main">
  <p:tag name="AS_UNIQUEID" val="347"/>
</p:tagLst>
</file>

<file path=ppt/tags/tag349.xml><?xml version="1.0" encoding="utf-8"?>
<p:tagLst xmlns:p="http://schemas.openxmlformats.org/presentationml/2006/main">
  <p:tag name="AS_UNIQUEID" val="348"/>
</p:tagLst>
</file>

<file path=ppt/tags/tag35.xml><?xml version="1.0" encoding="utf-8"?>
<p:tagLst xmlns:p="http://schemas.openxmlformats.org/presentationml/2006/main">
  <p:tag name="AS_UNIQUEID" val="31"/>
</p:tagLst>
</file>

<file path=ppt/tags/tag350.xml><?xml version="1.0" encoding="utf-8"?>
<p:tagLst xmlns:p="http://schemas.openxmlformats.org/presentationml/2006/main">
  <p:tag name="AS_UNIQUEID" val="349"/>
</p:tagLst>
</file>

<file path=ppt/tags/tag351.xml><?xml version="1.0" encoding="utf-8"?>
<p:tagLst xmlns:p="http://schemas.openxmlformats.org/presentationml/2006/main">
  <p:tag name="AS_UNIQUEID" val="350"/>
</p:tagLst>
</file>

<file path=ppt/tags/tag352.xml><?xml version="1.0" encoding="utf-8"?>
<p:tagLst xmlns:p="http://schemas.openxmlformats.org/presentationml/2006/main">
  <p:tag name="AS_UNIQUEID" val="351"/>
</p:tagLst>
</file>

<file path=ppt/tags/tag353.xml><?xml version="1.0" encoding="utf-8"?>
<p:tagLst xmlns:p="http://schemas.openxmlformats.org/presentationml/2006/main">
  <p:tag name="AS_UNIQUEID" val="352"/>
</p:tagLst>
</file>

<file path=ppt/tags/tag354.xml><?xml version="1.0" encoding="utf-8"?>
<p:tagLst xmlns:p="http://schemas.openxmlformats.org/presentationml/2006/main">
  <p:tag name="AS_UNIQUEID" val="353"/>
</p:tagLst>
</file>

<file path=ppt/tags/tag355.xml><?xml version="1.0" encoding="utf-8"?>
<p:tagLst xmlns:p="http://schemas.openxmlformats.org/presentationml/2006/main">
  <p:tag name="AS_UNIQUEID" val="354"/>
</p:tagLst>
</file>

<file path=ppt/tags/tag356.xml><?xml version="1.0" encoding="utf-8"?>
<p:tagLst xmlns:p="http://schemas.openxmlformats.org/presentationml/2006/main">
  <p:tag name="AS_UNIQUEID" val="355"/>
</p:tagLst>
</file>

<file path=ppt/tags/tag357.xml><?xml version="1.0" encoding="utf-8"?>
<p:tagLst xmlns:p="http://schemas.openxmlformats.org/presentationml/2006/main">
  <p:tag name="AS_UNIQUEID" val="356"/>
</p:tagLst>
</file>

<file path=ppt/tags/tag358.xml><?xml version="1.0" encoding="utf-8"?>
<p:tagLst xmlns:p="http://schemas.openxmlformats.org/presentationml/2006/main">
  <p:tag name="AS_UNIQUEID" val="357"/>
</p:tagLst>
</file>

<file path=ppt/tags/tag359.xml><?xml version="1.0" encoding="utf-8"?>
<p:tagLst xmlns:p="http://schemas.openxmlformats.org/presentationml/2006/main">
  <p:tag name="AS_UNIQUEID" val="358"/>
</p:tagLst>
</file>

<file path=ppt/tags/tag36.xml><?xml version="1.0" encoding="utf-8"?>
<p:tagLst xmlns:p="http://schemas.openxmlformats.org/presentationml/2006/main">
  <p:tag name="AS_UNIQUEID" val="32"/>
</p:tagLst>
</file>

<file path=ppt/tags/tag360.xml><?xml version="1.0" encoding="utf-8"?>
<p:tagLst xmlns:p="http://schemas.openxmlformats.org/presentationml/2006/main">
  <p:tag name="AS_UNIQUEID" val="359"/>
</p:tagLst>
</file>

<file path=ppt/tags/tag361.xml><?xml version="1.0" encoding="utf-8"?>
<p:tagLst xmlns:p="http://schemas.openxmlformats.org/presentationml/2006/main">
  <p:tag name="AS_UNIQUEID" val="360"/>
</p:tagLst>
</file>

<file path=ppt/tags/tag362.xml><?xml version="1.0" encoding="utf-8"?>
<p:tagLst xmlns:p="http://schemas.openxmlformats.org/presentationml/2006/main">
  <p:tag name="AS_UNIQUEID" val="361"/>
</p:tagLst>
</file>

<file path=ppt/tags/tag363.xml><?xml version="1.0" encoding="utf-8"?>
<p:tagLst xmlns:p="http://schemas.openxmlformats.org/presentationml/2006/main">
  <p:tag name="AS_UNIQUEID" val="362"/>
</p:tagLst>
</file>

<file path=ppt/tags/tag364.xml><?xml version="1.0" encoding="utf-8"?>
<p:tagLst xmlns:p="http://schemas.openxmlformats.org/presentationml/2006/main">
  <p:tag name="AS_UNIQUEID" val="363"/>
</p:tagLst>
</file>

<file path=ppt/tags/tag365.xml><?xml version="1.0" encoding="utf-8"?>
<p:tagLst xmlns:p="http://schemas.openxmlformats.org/presentationml/2006/main">
  <p:tag name="AS_UNIQUEID" val="364"/>
</p:tagLst>
</file>

<file path=ppt/tags/tag366.xml><?xml version="1.0" encoding="utf-8"?>
<p:tagLst xmlns:p="http://schemas.openxmlformats.org/presentationml/2006/main">
  <p:tag name="AS_UNIQUEID" val="365"/>
</p:tagLst>
</file>

<file path=ppt/tags/tag367.xml><?xml version="1.0" encoding="utf-8"?>
<p:tagLst xmlns:p="http://schemas.openxmlformats.org/presentationml/2006/main">
  <p:tag name="AS_UNIQUEID" val="366"/>
</p:tagLst>
</file>

<file path=ppt/tags/tag368.xml><?xml version="1.0" encoding="utf-8"?>
<p:tagLst xmlns:p="http://schemas.openxmlformats.org/presentationml/2006/main">
  <p:tag name="AS_UNIQUEID" val="367"/>
</p:tagLst>
</file>

<file path=ppt/tags/tag369.xml><?xml version="1.0" encoding="utf-8"?>
<p:tagLst xmlns:p="http://schemas.openxmlformats.org/presentationml/2006/main">
  <p:tag name="AS_UNIQUEID" val="368"/>
</p:tagLst>
</file>

<file path=ppt/tags/tag37.xml><?xml version="1.0" encoding="utf-8"?>
<p:tagLst xmlns:p="http://schemas.openxmlformats.org/presentationml/2006/main">
  <p:tag name="AS_UNIQUEID" val="36"/>
</p:tagLst>
</file>

<file path=ppt/tags/tag370.xml><?xml version="1.0" encoding="utf-8"?>
<p:tagLst xmlns:p="http://schemas.openxmlformats.org/presentationml/2006/main">
  <p:tag name="AS_UNIQUEID" val="369"/>
</p:tagLst>
</file>

<file path=ppt/tags/tag371.xml><?xml version="1.0" encoding="utf-8"?>
<p:tagLst xmlns:p="http://schemas.openxmlformats.org/presentationml/2006/main">
  <p:tag name="AS_UNIQUEID" val="370"/>
</p:tagLst>
</file>

<file path=ppt/tags/tag372.xml><?xml version="1.0" encoding="utf-8"?>
<p:tagLst xmlns:p="http://schemas.openxmlformats.org/presentationml/2006/main">
  <p:tag name="AS_UNIQUEID" val="371"/>
</p:tagLst>
</file>

<file path=ppt/tags/tag373.xml><?xml version="1.0" encoding="utf-8"?>
<p:tagLst xmlns:p="http://schemas.openxmlformats.org/presentationml/2006/main">
  <p:tag name="AS_UNIQUEID" val="372"/>
</p:tagLst>
</file>

<file path=ppt/tags/tag374.xml><?xml version="1.0" encoding="utf-8"?>
<p:tagLst xmlns:p="http://schemas.openxmlformats.org/presentationml/2006/main">
  <p:tag name="AS_UNIQUEID" val="373"/>
</p:tagLst>
</file>

<file path=ppt/tags/tag375.xml><?xml version="1.0" encoding="utf-8"?>
<p:tagLst xmlns:p="http://schemas.openxmlformats.org/presentationml/2006/main">
  <p:tag name="AS_UNIQUEID" val="374"/>
</p:tagLst>
</file>

<file path=ppt/tags/tag376.xml><?xml version="1.0" encoding="utf-8"?>
<p:tagLst xmlns:p="http://schemas.openxmlformats.org/presentationml/2006/main">
  <p:tag name="AS_UNIQUEID" val="375"/>
</p:tagLst>
</file>

<file path=ppt/tags/tag377.xml><?xml version="1.0" encoding="utf-8"?>
<p:tagLst xmlns:p="http://schemas.openxmlformats.org/presentationml/2006/main">
  <p:tag name="AS_UNIQUEID" val="376"/>
</p:tagLst>
</file>

<file path=ppt/tags/tag378.xml><?xml version="1.0" encoding="utf-8"?>
<p:tagLst xmlns:p="http://schemas.openxmlformats.org/presentationml/2006/main">
  <p:tag name="AS_UNIQUEID" val="377"/>
</p:tagLst>
</file>

<file path=ppt/tags/tag379.xml><?xml version="1.0" encoding="utf-8"?>
<p:tagLst xmlns:p="http://schemas.openxmlformats.org/presentationml/2006/main">
  <p:tag name="AS_UNIQUEID" val="378"/>
</p:tagLst>
</file>

<file path=ppt/tags/tag38.xml><?xml version="1.0" encoding="utf-8"?>
<p:tagLst xmlns:p="http://schemas.openxmlformats.org/presentationml/2006/main">
  <p:tag name="AS_UNIQUEID" val="37"/>
</p:tagLst>
</file>

<file path=ppt/tags/tag380.xml><?xml version="1.0" encoding="utf-8"?>
<p:tagLst xmlns:p="http://schemas.openxmlformats.org/presentationml/2006/main">
  <p:tag name="AS_UNIQUEID" val="379"/>
</p:tagLst>
</file>

<file path=ppt/tags/tag381.xml><?xml version="1.0" encoding="utf-8"?>
<p:tagLst xmlns:p="http://schemas.openxmlformats.org/presentationml/2006/main">
  <p:tag name="AS_UNIQUEID" val="380"/>
</p:tagLst>
</file>

<file path=ppt/tags/tag382.xml><?xml version="1.0" encoding="utf-8"?>
<p:tagLst xmlns:p="http://schemas.openxmlformats.org/presentationml/2006/main">
  <p:tag name="AS_UNIQUEID" val="381"/>
</p:tagLst>
</file>

<file path=ppt/tags/tag383.xml><?xml version="1.0" encoding="utf-8"?>
<p:tagLst xmlns:p="http://schemas.openxmlformats.org/presentationml/2006/main">
  <p:tag name="AS_UNIQUEID" val="382"/>
</p:tagLst>
</file>

<file path=ppt/tags/tag384.xml><?xml version="1.0" encoding="utf-8"?>
<p:tagLst xmlns:p="http://schemas.openxmlformats.org/presentationml/2006/main">
  <p:tag name="AS_UNIQUEID" val="383"/>
</p:tagLst>
</file>

<file path=ppt/tags/tag385.xml><?xml version="1.0" encoding="utf-8"?>
<p:tagLst xmlns:p="http://schemas.openxmlformats.org/presentationml/2006/main">
  <p:tag name="AS_UNIQUEID" val="384"/>
</p:tagLst>
</file>

<file path=ppt/tags/tag386.xml><?xml version="1.0" encoding="utf-8"?>
<p:tagLst xmlns:p="http://schemas.openxmlformats.org/presentationml/2006/main">
  <p:tag name="AS_UNIQUEID" val="385"/>
</p:tagLst>
</file>

<file path=ppt/tags/tag387.xml><?xml version="1.0" encoding="utf-8"?>
<p:tagLst xmlns:p="http://schemas.openxmlformats.org/presentationml/2006/main">
  <p:tag name="AS_UNIQUEID" val="386"/>
</p:tagLst>
</file>

<file path=ppt/tags/tag388.xml><?xml version="1.0" encoding="utf-8"?>
<p:tagLst xmlns:p="http://schemas.openxmlformats.org/presentationml/2006/main">
  <p:tag name="AS_UNIQUEID" val="387"/>
</p:tagLst>
</file>

<file path=ppt/tags/tag389.xml><?xml version="1.0" encoding="utf-8"?>
<p:tagLst xmlns:p="http://schemas.openxmlformats.org/presentationml/2006/main">
  <p:tag name="AS_UNIQUEID" val="388"/>
</p:tagLst>
</file>

<file path=ppt/tags/tag39.xml><?xml version="1.0" encoding="utf-8"?>
<p:tagLst xmlns:p="http://schemas.openxmlformats.org/presentationml/2006/main">
  <p:tag name="AS_UNIQUEID" val="38"/>
</p:tagLst>
</file>

<file path=ppt/tags/tag390.xml><?xml version="1.0" encoding="utf-8"?>
<p:tagLst xmlns:p="http://schemas.openxmlformats.org/presentationml/2006/main">
  <p:tag name="AS_UNIQUEID" val="389"/>
</p:tagLst>
</file>

<file path=ppt/tags/tag391.xml><?xml version="1.0" encoding="utf-8"?>
<p:tagLst xmlns:p="http://schemas.openxmlformats.org/presentationml/2006/main">
  <p:tag name="AS_UNIQUEID" val="390"/>
</p:tagLst>
</file>

<file path=ppt/tags/tag392.xml><?xml version="1.0" encoding="utf-8"?>
<p:tagLst xmlns:p="http://schemas.openxmlformats.org/presentationml/2006/main">
  <p:tag name="AS_UNIQUEID" val="391"/>
</p:tagLst>
</file>

<file path=ppt/tags/tag393.xml><?xml version="1.0" encoding="utf-8"?>
<p:tagLst xmlns:p="http://schemas.openxmlformats.org/presentationml/2006/main">
  <p:tag name="AS_UNIQUEID" val="404"/>
</p:tagLst>
</file>

<file path=ppt/tags/tag394.xml><?xml version="1.0" encoding="utf-8"?>
<p:tagLst xmlns:p="http://schemas.openxmlformats.org/presentationml/2006/main">
  <p:tag name="AS_UNIQUEID" val="405"/>
</p:tagLst>
</file>

<file path=ppt/tags/tag395.xml><?xml version="1.0" encoding="utf-8"?>
<p:tagLst xmlns:p="http://schemas.openxmlformats.org/presentationml/2006/main">
  <p:tag name="AS_UNIQUEID" val="406"/>
</p:tagLst>
</file>

<file path=ppt/tags/tag396.xml><?xml version="1.0" encoding="utf-8"?>
<p:tagLst xmlns:p="http://schemas.openxmlformats.org/presentationml/2006/main">
  <p:tag name="AS_UNIQUEID" val="407"/>
</p:tagLst>
</file>

<file path=ppt/tags/tag397.xml><?xml version="1.0" encoding="utf-8"?>
<p:tagLst xmlns:p="http://schemas.openxmlformats.org/presentationml/2006/main">
  <p:tag name="AS_UNIQUEID" val="408"/>
</p:tagLst>
</file>

<file path=ppt/tags/tag398.xml><?xml version="1.0" encoding="utf-8"?>
<p:tagLst xmlns:p="http://schemas.openxmlformats.org/presentationml/2006/main">
  <p:tag name="AS_UNIQUEID" val="409"/>
</p:tagLst>
</file>

<file path=ppt/tags/tag399.xml><?xml version="1.0" encoding="utf-8"?>
<p:tagLst xmlns:p="http://schemas.openxmlformats.org/presentationml/2006/main">
  <p:tag name="AS_UNIQUEID" val="410"/>
</p:tagLst>
</file>

<file path=ppt/tags/tag4.xml><?xml version="1.0" encoding="utf-8"?>
<p:tagLst xmlns:p="http://schemas.openxmlformats.org/presentationml/2006/main">
  <p:tag name="AS_UNIQUEID" val="1"/>
</p:tagLst>
</file>

<file path=ppt/tags/tag40.xml><?xml version="1.0" encoding="utf-8"?>
<p:tagLst xmlns:p="http://schemas.openxmlformats.org/presentationml/2006/main">
  <p:tag name="AS_UNIQUEID" val="39"/>
</p:tagLst>
</file>

<file path=ppt/tags/tag400.xml><?xml version="1.0" encoding="utf-8"?>
<p:tagLst xmlns:p="http://schemas.openxmlformats.org/presentationml/2006/main">
  <p:tag name="AS_UNIQUEID" val="411"/>
</p:tagLst>
</file>

<file path=ppt/tags/tag401.xml><?xml version="1.0" encoding="utf-8"?>
<p:tagLst xmlns:p="http://schemas.openxmlformats.org/presentationml/2006/main">
  <p:tag name="AS_UNIQUEID" val="412"/>
</p:tagLst>
</file>

<file path=ppt/tags/tag402.xml><?xml version="1.0" encoding="utf-8"?>
<p:tagLst xmlns:p="http://schemas.openxmlformats.org/presentationml/2006/main">
  <p:tag name="AS_UNIQUEID" val="413"/>
</p:tagLst>
</file>

<file path=ppt/tags/tag403.xml><?xml version="1.0" encoding="utf-8"?>
<p:tagLst xmlns:p="http://schemas.openxmlformats.org/presentationml/2006/main">
  <p:tag name="AS_UNIQUEID" val="414"/>
</p:tagLst>
</file>

<file path=ppt/tags/tag404.xml><?xml version="1.0" encoding="utf-8"?>
<p:tagLst xmlns:p="http://schemas.openxmlformats.org/presentationml/2006/main">
  <p:tag name="AS_UNIQUEID" val="415"/>
</p:tagLst>
</file>

<file path=ppt/tags/tag405.xml><?xml version="1.0" encoding="utf-8"?>
<p:tagLst xmlns:p="http://schemas.openxmlformats.org/presentationml/2006/main">
  <p:tag name="AS_UNIQUEID" val="393"/>
</p:tagLst>
</file>

<file path=ppt/tags/tag406.xml><?xml version="1.0" encoding="utf-8"?>
<p:tagLst xmlns:p="http://schemas.openxmlformats.org/presentationml/2006/main">
  <p:tag name="AS_UNIQUEID" val="395"/>
</p:tagLst>
</file>

<file path=ppt/tags/tag407.xml><?xml version="1.0" encoding="utf-8"?>
<p:tagLst xmlns:p="http://schemas.openxmlformats.org/presentationml/2006/main">
  <p:tag name="AS_UNIQUEID" val="394"/>
</p:tagLst>
</file>

<file path=ppt/tags/tag408.xml><?xml version="1.0" encoding="utf-8"?>
<p:tagLst xmlns:p="http://schemas.openxmlformats.org/presentationml/2006/main">
  <p:tag name="AS_UNIQUEID" val="392"/>
</p:tagLst>
</file>

<file path=ppt/tags/tag409.xml><?xml version="1.0" encoding="utf-8"?>
<p:tagLst xmlns:p="http://schemas.openxmlformats.org/presentationml/2006/main">
  <p:tag name="AS_UNIQUEID" val="396"/>
</p:tagLst>
</file>

<file path=ppt/tags/tag41.xml><?xml version="1.0" encoding="utf-8"?>
<p:tagLst xmlns:p="http://schemas.openxmlformats.org/presentationml/2006/main">
  <p:tag name="AS_UNIQUEID" val="40"/>
</p:tagLst>
</file>

<file path=ppt/tags/tag410.xml><?xml version="1.0" encoding="utf-8"?>
<p:tagLst xmlns:p="http://schemas.openxmlformats.org/presentationml/2006/main">
  <p:tag name="AS_UNIQUEID" val="398"/>
</p:tagLst>
</file>

<file path=ppt/tags/tag411.xml><?xml version="1.0" encoding="utf-8"?>
<p:tagLst xmlns:p="http://schemas.openxmlformats.org/presentationml/2006/main">
  <p:tag name="AS_UNIQUEID" val="397"/>
</p:tagLst>
</file>

<file path=ppt/tags/tag412.xml><?xml version="1.0" encoding="utf-8"?>
<p:tagLst xmlns:p="http://schemas.openxmlformats.org/presentationml/2006/main">
  <p:tag name="AS_UNIQUEID" val="399"/>
</p:tagLst>
</file>

<file path=ppt/tags/tag413.xml><?xml version="1.0" encoding="utf-8"?>
<p:tagLst xmlns:p="http://schemas.openxmlformats.org/presentationml/2006/main">
  <p:tag name="AS_UNIQUEID" val="400"/>
</p:tagLst>
</file>

<file path=ppt/tags/tag414.xml><?xml version="1.0" encoding="utf-8"?>
<p:tagLst xmlns:p="http://schemas.openxmlformats.org/presentationml/2006/main">
  <p:tag name="AS_UNIQUEID" val="402"/>
</p:tagLst>
</file>

<file path=ppt/tags/tag415.xml><?xml version="1.0" encoding="utf-8"?>
<p:tagLst xmlns:p="http://schemas.openxmlformats.org/presentationml/2006/main">
  <p:tag name="AS_UNIQUEID" val="403"/>
</p:tagLst>
</file>

<file path=ppt/tags/tag416.xml><?xml version="1.0" encoding="utf-8"?>
<p:tagLst xmlns:p="http://schemas.openxmlformats.org/presentationml/2006/main">
  <p:tag name="AS_UNIQUEID" val="401"/>
</p:tagLst>
</file>

<file path=ppt/tags/tag417.xml><?xml version="1.0" encoding="utf-8"?>
<p:tagLst xmlns:p="http://schemas.openxmlformats.org/presentationml/2006/main">
  <p:tag name="AS_UNIQUEID" val="416"/>
</p:tagLst>
</file>

<file path=ppt/tags/tag418.xml><?xml version="1.0" encoding="utf-8"?>
<p:tagLst xmlns:p="http://schemas.openxmlformats.org/presentationml/2006/main">
  <p:tag name="AS_UNIQUEID" val="417"/>
</p:tagLst>
</file>

<file path=ppt/tags/tag419.xml><?xml version="1.0" encoding="utf-8"?>
<p:tagLst xmlns:p="http://schemas.openxmlformats.org/presentationml/2006/main">
  <p:tag name="AS_UNIQUEID" val="418"/>
</p:tagLst>
</file>

<file path=ppt/tags/tag42.xml><?xml version="1.0" encoding="utf-8"?>
<p:tagLst xmlns:p="http://schemas.openxmlformats.org/presentationml/2006/main">
  <p:tag name="AS_UNIQUEID" val="41"/>
</p:tagLst>
</file>

<file path=ppt/tags/tag420.xml><?xml version="1.0" encoding="utf-8"?>
<p:tagLst xmlns:p="http://schemas.openxmlformats.org/presentationml/2006/main">
  <p:tag name="AS_UNIQUEID" val="419"/>
</p:tagLst>
</file>

<file path=ppt/tags/tag421.xml><?xml version="1.0" encoding="utf-8"?>
<p:tagLst xmlns:p="http://schemas.openxmlformats.org/presentationml/2006/main">
  <p:tag name="AS_UNIQUEID" val="420"/>
</p:tagLst>
</file>

<file path=ppt/tags/tag422.xml><?xml version="1.0" encoding="utf-8"?>
<p:tagLst xmlns:p="http://schemas.openxmlformats.org/presentationml/2006/main">
  <p:tag name="AS_UNIQUEID" val="421"/>
</p:tagLst>
</file>

<file path=ppt/tags/tag423.xml><?xml version="1.0" encoding="utf-8"?>
<p:tagLst xmlns:p="http://schemas.openxmlformats.org/presentationml/2006/main">
  <p:tag name="AS_UNIQUEID" val="422"/>
</p:tagLst>
</file>

<file path=ppt/tags/tag424.xml><?xml version="1.0" encoding="utf-8"?>
<p:tagLst xmlns:p="http://schemas.openxmlformats.org/presentationml/2006/main">
  <p:tag name="AS_UNIQUEID" val="423"/>
</p:tagLst>
</file>

<file path=ppt/tags/tag425.xml><?xml version="1.0" encoding="utf-8"?>
<p:tagLst xmlns:p="http://schemas.openxmlformats.org/presentationml/2006/main">
  <p:tag name="AS_UNIQUEID" val="424"/>
</p:tagLst>
</file>

<file path=ppt/tags/tag426.xml><?xml version="1.0" encoding="utf-8"?>
<p:tagLst xmlns:p="http://schemas.openxmlformats.org/presentationml/2006/main">
  <p:tag name="AS_UNIQUEID" val="425"/>
</p:tagLst>
</file>

<file path=ppt/tags/tag427.xml><?xml version="1.0" encoding="utf-8"?>
<p:tagLst xmlns:p="http://schemas.openxmlformats.org/presentationml/2006/main">
  <p:tag name="AS_UNIQUEID" val="426"/>
</p:tagLst>
</file>

<file path=ppt/tags/tag428.xml><?xml version="1.0" encoding="utf-8"?>
<p:tagLst xmlns:p="http://schemas.openxmlformats.org/presentationml/2006/main">
  <p:tag name="AS_UNIQUEID" val="427"/>
</p:tagLst>
</file>

<file path=ppt/tags/tag429.xml><?xml version="1.0" encoding="utf-8"?>
<p:tagLst xmlns:p="http://schemas.openxmlformats.org/presentationml/2006/main">
  <p:tag name="AS_UNIQUEID" val="428"/>
</p:tagLst>
</file>

<file path=ppt/tags/tag43.xml><?xml version="1.0" encoding="utf-8"?>
<p:tagLst xmlns:p="http://schemas.openxmlformats.org/presentationml/2006/main">
  <p:tag name="AS_UNIQUEID" val="42"/>
</p:tagLst>
</file>

<file path=ppt/tags/tag430.xml><?xml version="1.0" encoding="utf-8"?>
<p:tagLst xmlns:p="http://schemas.openxmlformats.org/presentationml/2006/main">
  <p:tag name="AS_UNIQUEID" val="429"/>
</p:tagLst>
</file>

<file path=ppt/tags/tag431.xml><?xml version="1.0" encoding="utf-8"?>
<p:tagLst xmlns:p="http://schemas.openxmlformats.org/presentationml/2006/main">
  <p:tag name="AS_UNIQUEID" val="430"/>
</p:tagLst>
</file>

<file path=ppt/tags/tag432.xml><?xml version="1.0" encoding="utf-8"?>
<p:tagLst xmlns:p="http://schemas.openxmlformats.org/presentationml/2006/main">
  <p:tag name="AS_UNIQUEID" val="431"/>
</p:tagLst>
</file>

<file path=ppt/tags/tag433.xml><?xml version="1.0" encoding="utf-8"?>
<p:tagLst xmlns:p="http://schemas.openxmlformats.org/presentationml/2006/main">
  <p:tag name="AS_UNIQUEID" val="432"/>
</p:tagLst>
</file>

<file path=ppt/tags/tag434.xml><?xml version="1.0" encoding="utf-8"?>
<p:tagLst xmlns:p="http://schemas.openxmlformats.org/presentationml/2006/main">
  <p:tag name="AS_UNIQUEID" val="433"/>
</p:tagLst>
</file>

<file path=ppt/tags/tag435.xml><?xml version="1.0" encoding="utf-8"?>
<p:tagLst xmlns:p="http://schemas.openxmlformats.org/presentationml/2006/main">
  <p:tag name="AS_UNIQUEID" val="434"/>
</p:tagLst>
</file>

<file path=ppt/tags/tag436.xml><?xml version="1.0" encoding="utf-8"?>
<p:tagLst xmlns:p="http://schemas.openxmlformats.org/presentationml/2006/main">
  <p:tag name="AS_UNIQUEID" val="435"/>
</p:tagLst>
</file>

<file path=ppt/tags/tag437.xml><?xml version="1.0" encoding="utf-8"?>
<p:tagLst xmlns:p="http://schemas.openxmlformats.org/presentationml/2006/main">
  <p:tag name="AS_UNIQUEID" val="436"/>
</p:tagLst>
</file>

<file path=ppt/tags/tag438.xml><?xml version="1.0" encoding="utf-8"?>
<p:tagLst xmlns:p="http://schemas.openxmlformats.org/presentationml/2006/main">
  <p:tag name="AS_UNIQUEID" val="437"/>
</p:tagLst>
</file>

<file path=ppt/tags/tag439.xml><?xml version="1.0" encoding="utf-8"?>
<p:tagLst xmlns:p="http://schemas.openxmlformats.org/presentationml/2006/main">
  <p:tag name="AS_UNIQUEID" val="438"/>
</p:tagLst>
</file>

<file path=ppt/tags/tag44.xml><?xml version="1.0" encoding="utf-8"?>
<p:tagLst xmlns:p="http://schemas.openxmlformats.org/presentationml/2006/main">
  <p:tag name="AS_UNIQUEID" val="43"/>
</p:tagLst>
</file>

<file path=ppt/tags/tag440.xml><?xml version="1.0" encoding="utf-8"?>
<p:tagLst xmlns:p="http://schemas.openxmlformats.org/presentationml/2006/main">
  <p:tag name="AS_UNIQUEID" val="439"/>
</p:tagLst>
</file>

<file path=ppt/tags/tag441.xml><?xml version="1.0" encoding="utf-8"?>
<p:tagLst xmlns:p="http://schemas.openxmlformats.org/presentationml/2006/main">
  <p:tag name="AS_UNIQUEID" val="440"/>
</p:tagLst>
</file>

<file path=ppt/tags/tag442.xml><?xml version="1.0" encoding="utf-8"?>
<p:tagLst xmlns:p="http://schemas.openxmlformats.org/presentationml/2006/main">
  <p:tag name="AS_UNIQUEID" val="441"/>
</p:tagLst>
</file>

<file path=ppt/tags/tag443.xml><?xml version="1.0" encoding="utf-8"?>
<p:tagLst xmlns:p="http://schemas.openxmlformats.org/presentationml/2006/main">
  <p:tag name="AS_UNIQUEID" val="442"/>
</p:tagLst>
</file>

<file path=ppt/tags/tag444.xml><?xml version="1.0" encoding="utf-8"?>
<p:tagLst xmlns:p="http://schemas.openxmlformats.org/presentationml/2006/main">
  <p:tag name="AS_UNIQUEID" val="443"/>
</p:tagLst>
</file>

<file path=ppt/tags/tag445.xml><?xml version="1.0" encoding="utf-8"?>
<p:tagLst xmlns:p="http://schemas.openxmlformats.org/presentationml/2006/main">
  <p:tag name="AS_UNIQUEID" val="444"/>
</p:tagLst>
</file>

<file path=ppt/tags/tag446.xml><?xml version="1.0" encoding="utf-8"?>
<p:tagLst xmlns:p="http://schemas.openxmlformats.org/presentationml/2006/main">
  <p:tag name="AS_UNIQUEID" val="445"/>
</p:tagLst>
</file>

<file path=ppt/tags/tag447.xml><?xml version="1.0" encoding="utf-8"?>
<p:tagLst xmlns:p="http://schemas.openxmlformats.org/presentationml/2006/main">
  <p:tag name="AS_UNIQUEID" val="446"/>
</p:tagLst>
</file>

<file path=ppt/tags/tag448.xml><?xml version="1.0" encoding="utf-8"?>
<p:tagLst xmlns:p="http://schemas.openxmlformats.org/presentationml/2006/main">
  <p:tag name="AS_UNIQUEID" val="447"/>
</p:tagLst>
</file>

<file path=ppt/tags/tag449.xml><?xml version="1.0" encoding="utf-8"?>
<p:tagLst xmlns:p="http://schemas.openxmlformats.org/presentationml/2006/main">
  <p:tag name="AS_UNIQUEID" val="448"/>
</p:tagLst>
</file>

<file path=ppt/tags/tag45.xml><?xml version="1.0" encoding="utf-8"?>
<p:tagLst xmlns:p="http://schemas.openxmlformats.org/presentationml/2006/main">
  <p:tag name="AS_UNIQUEID" val="44"/>
</p:tagLst>
</file>

<file path=ppt/tags/tag450.xml><?xml version="1.0" encoding="utf-8"?>
<p:tagLst xmlns:p="http://schemas.openxmlformats.org/presentationml/2006/main">
  <p:tag name="AS_UNIQUEID" val="449"/>
</p:tagLst>
</file>

<file path=ppt/tags/tag451.xml><?xml version="1.0" encoding="utf-8"?>
<p:tagLst xmlns:p="http://schemas.openxmlformats.org/presentationml/2006/main">
  <p:tag name="AS_UNIQUEID" val="450"/>
</p:tagLst>
</file>

<file path=ppt/tags/tag452.xml><?xml version="1.0" encoding="utf-8"?>
<p:tagLst xmlns:p="http://schemas.openxmlformats.org/presentationml/2006/main">
  <p:tag name="AS_UNIQUEID" val="451"/>
</p:tagLst>
</file>

<file path=ppt/tags/tag453.xml><?xml version="1.0" encoding="utf-8"?>
<p:tagLst xmlns:p="http://schemas.openxmlformats.org/presentationml/2006/main">
  <p:tag name="AS_UNIQUEID" val="452"/>
</p:tagLst>
</file>

<file path=ppt/tags/tag454.xml><?xml version="1.0" encoding="utf-8"?>
<p:tagLst xmlns:p="http://schemas.openxmlformats.org/presentationml/2006/main">
  <p:tag name="AS_UNIQUEID" val="453"/>
</p:tagLst>
</file>

<file path=ppt/tags/tag455.xml><?xml version="1.0" encoding="utf-8"?>
<p:tagLst xmlns:p="http://schemas.openxmlformats.org/presentationml/2006/main">
  <p:tag name="AS_UNIQUEID" val="454"/>
</p:tagLst>
</file>

<file path=ppt/tags/tag456.xml><?xml version="1.0" encoding="utf-8"?>
<p:tagLst xmlns:p="http://schemas.openxmlformats.org/presentationml/2006/main">
  <p:tag name="AS_UNIQUEID" val="455"/>
</p:tagLst>
</file>

<file path=ppt/tags/tag457.xml><?xml version="1.0" encoding="utf-8"?>
<p:tagLst xmlns:p="http://schemas.openxmlformats.org/presentationml/2006/main">
  <p:tag name="AS_UNIQUEID" val="456"/>
</p:tagLst>
</file>

<file path=ppt/tags/tag458.xml><?xml version="1.0" encoding="utf-8"?>
<p:tagLst xmlns:p="http://schemas.openxmlformats.org/presentationml/2006/main">
  <p:tag name="AS_UNIQUEID" val="457"/>
</p:tagLst>
</file>

<file path=ppt/tags/tag459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54"/>
</p:tagLst>
</file>

<file path=ppt/tags/tag49.xml><?xml version="1.0" encoding="utf-8"?>
<p:tagLst xmlns:p="http://schemas.openxmlformats.org/presentationml/2006/main">
  <p:tag name="AS_UNIQUEID" val="55"/>
</p:tagLst>
</file>

<file path=ppt/tags/tag5.xml><?xml version="1.0" encoding="utf-8"?>
<p:tagLst xmlns:p="http://schemas.openxmlformats.org/presentationml/2006/main">
  <p:tag name="AS_UNIQUEID" val="7"/>
</p:tagLst>
</file>

<file path=ppt/tags/tag50.xml><?xml version="1.0" encoding="utf-8"?>
<p:tagLst xmlns:p="http://schemas.openxmlformats.org/presentationml/2006/main">
  <p:tag name="AS_UNIQUEID" val="56"/>
</p:tagLst>
</file>

<file path=ppt/tags/tag51.xml><?xml version="1.0" encoding="utf-8"?>
<p:tagLst xmlns:p="http://schemas.openxmlformats.org/presentationml/2006/main">
  <p:tag name="AS_UNIQUEID" val="57"/>
</p:tagLst>
</file>

<file path=ppt/tags/tag52.xml><?xml version="1.0" encoding="utf-8"?>
<p:tagLst xmlns:p="http://schemas.openxmlformats.org/presentationml/2006/main">
  <p:tag name="AS_UNIQUEID" val="58"/>
</p:tagLst>
</file>

<file path=ppt/tags/tag53.xml><?xml version="1.0" encoding="utf-8"?>
<p:tagLst xmlns:p="http://schemas.openxmlformats.org/presentationml/2006/main">
  <p:tag name="AS_UNIQUEID" val="48"/>
</p:tagLst>
</file>

<file path=ppt/tags/tag54.xml><?xml version="1.0" encoding="utf-8"?>
<p:tagLst xmlns:p="http://schemas.openxmlformats.org/presentationml/2006/main">
  <p:tag name="AS_UNIQUEID" val="51"/>
</p:tagLst>
</file>

<file path=ppt/tags/tag55.xml><?xml version="1.0" encoding="utf-8"?>
<p:tagLst xmlns:p="http://schemas.openxmlformats.org/presentationml/2006/main">
  <p:tag name="AS_UNIQUEID" val="50"/>
</p:tagLst>
</file>

<file path=ppt/tags/tag56.xml><?xml version="1.0" encoding="utf-8"?>
<p:tagLst xmlns:p="http://schemas.openxmlformats.org/presentationml/2006/main">
  <p:tag name="AS_UNIQUEID" val="47"/>
</p:tagLst>
</file>

<file path=ppt/tags/tag57.xml><?xml version="1.0" encoding="utf-8"?>
<p:tagLst xmlns:p="http://schemas.openxmlformats.org/presentationml/2006/main">
  <p:tag name="AS_UNIQUEID" val="49"/>
</p:tagLst>
</file>

<file path=ppt/tags/tag58.xml><?xml version="1.0" encoding="utf-8"?>
<p:tagLst xmlns:p="http://schemas.openxmlformats.org/presentationml/2006/main">
  <p:tag name="AS_UNIQUEID" val="52"/>
</p:tagLst>
</file>

<file path=ppt/tags/tag59.xml><?xml version="1.0" encoding="utf-8"?>
<p:tagLst xmlns:p="http://schemas.openxmlformats.org/presentationml/2006/main">
  <p:tag name="AS_UNIQUEID" val="53"/>
</p:tagLst>
</file>

<file path=ppt/tags/tag6.xml><?xml version="1.0" encoding="utf-8"?>
<p:tagLst xmlns:p="http://schemas.openxmlformats.org/presentationml/2006/main">
  <p:tag name="AS_UNIQUEID" val="3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5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92"/>
</p:tagLst>
</file>

<file path=ppt/tags/tag72.xml><?xml version="1.0" encoding="utf-8"?>
<p:tagLst xmlns:p="http://schemas.openxmlformats.org/presentationml/2006/main">
  <p:tag name="AS_UNIQUEID" val="93"/>
</p:tagLst>
</file>

<file path=ppt/tags/tag73.xml><?xml version="1.0" encoding="utf-8"?>
<p:tagLst xmlns:p="http://schemas.openxmlformats.org/presentationml/2006/main">
  <p:tag name="AS_UNIQUEID" val="70"/>
</p:tagLst>
</file>

<file path=ppt/tags/tag74.xml><?xml version="1.0" encoding="utf-8"?>
<p:tagLst xmlns:p="http://schemas.openxmlformats.org/presentationml/2006/main">
  <p:tag name="AS_UNIQUEID" val="76"/>
</p:tagLst>
</file>

<file path=ppt/tags/tag75.xml><?xml version="1.0" encoding="utf-8"?>
<p:tagLst xmlns:p="http://schemas.openxmlformats.org/presentationml/2006/main">
  <p:tag name="AS_UNIQUEID" val="84"/>
</p:tagLst>
</file>

<file path=ppt/tags/tag76.xml><?xml version="1.0" encoding="utf-8"?>
<p:tagLst xmlns:p="http://schemas.openxmlformats.org/presentationml/2006/main">
  <p:tag name="AS_UNIQUEID" val="72"/>
</p:tagLst>
</file>

<file path=ppt/tags/tag77.xml><?xml version="1.0" encoding="utf-8"?>
<p:tagLst xmlns:p="http://schemas.openxmlformats.org/presentationml/2006/main">
  <p:tag name="AS_UNIQUEID" val="73"/>
</p:tagLst>
</file>

<file path=ppt/tags/tag78.xml><?xml version="1.0" encoding="utf-8"?>
<p:tagLst xmlns:p="http://schemas.openxmlformats.org/presentationml/2006/main">
  <p:tag name="AS_UNIQUEID" val="74"/>
</p:tagLst>
</file>

<file path=ppt/tags/tag79.xml><?xml version="1.0" encoding="utf-8"?>
<p:tagLst xmlns:p="http://schemas.openxmlformats.org/presentationml/2006/main">
  <p:tag name="AS_UNIQUEID" val="75"/>
</p:tagLst>
</file>

<file path=ppt/tags/tag8.xml><?xml version="1.0" encoding="utf-8"?>
<p:tagLst xmlns:p="http://schemas.openxmlformats.org/presentationml/2006/main">
  <p:tag name="AS_UNIQUEID" val="0"/>
</p:tagLst>
</file>

<file path=ppt/tags/tag80.xml><?xml version="1.0" encoding="utf-8"?>
<p:tagLst xmlns:p="http://schemas.openxmlformats.org/presentationml/2006/main">
  <p:tag name="AS_UNIQUEID" val="78"/>
</p:tagLst>
</file>

<file path=ppt/tags/tag81.xml><?xml version="1.0" encoding="utf-8"?>
<p:tagLst xmlns:p="http://schemas.openxmlformats.org/presentationml/2006/main">
  <p:tag name="AS_UNIQUEID" val="86"/>
</p:tagLst>
</file>

<file path=ppt/tags/tag82.xml><?xml version="1.0" encoding="utf-8"?>
<p:tagLst xmlns:p="http://schemas.openxmlformats.org/presentationml/2006/main">
  <p:tag name="AS_UNIQUEID" val="79"/>
</p:tagLst>
</file>

<file path=ppt/tags/tag83.xml><?xml version="1.0" encoding="utf-8"?>
<p:tagLst xmlns:p="http://schemas.openxmlformats.org/presentationml/2006/main">
  <p:tag name="AS_UNIQUEID" val="80"/>
</p:tagLst>
</file>

<file path=ppt/tags/tag84.xml><?xml version="1.0" encoding="utf-8"?>
<p:tagLst xmlns:p="http://schemas.openxmlformats.org/presentationml/2006/main">
  <p:tag name="AS_UNIQUEID" val="81"/>
</p:tagLst>
</file>

<file path=ppt/tags/tag85.xml><?xml version="1.0" encoding="utf-8"?>
<p:tagLst xmlns:p="http://schemas.openxmlformats.org/presentationml/2006/main">
  <p:tag name="AS_UNIQUEID" val="82"/>
</p:tagLst>
</file>

<file path=ppt/tags/tag86.xml><?xml version="1.0" encoding="utf-8"?>
<p:tagLst xmlns:p="http://schemas.openxmlformats.org/presentationml/2006/main">
  <p:tag name="AS_UNIQUEID" val="83"/>
</p:tagLst>
</file>

<file path=ppt/tags/tag87.xml><?xml version="1.0" encoding="utf-8"?>
<p:tagLst xmlns:p="http://schemas.openxmlformats.org/presentationml/2006/main">
  <p:tag name="AS_UNIQUEID" val="87"/>
</p:tagLst>
</file>

<file path=ppt/tags/tag88.xml><?xml version="1.0" encoding="utf-8"?>
<p:tagLst xmlns:p="http://schemas.openxmlformats.org/presentationml/2006/main">
  <p:tag name="AS_UNIQUEID" val="88"/>
</p:tagLst>
</file>

<file path=ppt/tags/tag89.xml><?xml version="1.0" encoding="utf-8"?>
<p:tagLst xmlns:p="http://schemas.openxmlformats.org/presentationml/2006/main">
  <p:tag name="AS_UNIQUEID" val="89"/>
</p:tagLst>
</file>

<file path=ppt/tags/tag9.xml><?xml version="1.0" encoding="utf-8"?>
<p:tagLst xmlns:p="http://schemas.openxmlformats.org/presentationml/2006/main">
  <p:tag name="AS_UNIQUEID" val="6"/>
</p:tagLst>
</file>

<file path=ppt/tags/tag90.xml><?xml version="1.0" encoding="utf-8"?>
<p:tagLst xmlns:p="http://schemas.openxmlformats.org/presentationml/2006/main">
  <p:tag name="AS_UNIQUEID" val="90"/>
</p:tagLst>
</file>

<file path=ppt/tags/tag91.xml><?xml version="1.0" encoding="utf-8"?>
<p:tagLst xmlns:p="http://schemas.openxmlformats.org/presentationml/2006/main">
  <p:tag name="AS_UNIQUEID" val="91"/>
</p:tagLst>
</file>

<file path=ppt/tags/tag92.xml><?xml version="1.0" encoding="utf-8"?>
<p:tagLst xmlns:p="http://schemas.openxmlformats.org/presentationml/2006/main">
  <p:tag name="AS_UNIQUEID" val="71"/>
</p:tagLst>
</file>

<file path=ppt/tags/tag93.xml><?xml version="1.0" encoding="utf-8"?>
<p:tagLst xmlns:p="http://schemas.openxmlformats.org/presentationml/2006/main">
  <p:tag name="AS_UNIQUEID" val="77"/>
</p:tagLst>
</file>

<file path=ppt/tags/tag94.xml><?xml version="1.0" encoding="utf-8"?>
<p:tagLst xmlns:p="http://schemas.openxmlformats.org/presentationml/2006/main">
  <p:tag name="AS_UNIQUEID" val="85"/>
</p:tagLst>
</file>

<file path=ppt/tags/tag95.xml><?xml version="1.0" encoding="utf-8"?>
<p:tagLst xmlns:p="http://schemas.openxmlformats.org/presentationml/2006/main">
  <p:tag name="AS_UNIQUEID" val="94"/>
</p:tagLst>
</file>

<file path=ppt/tags/tag96.xml><?xml version="1.0" encoding="utf-8"?>
<p:tagLst xmlns:p="http://schemas.openxmlformats.org/presentationml/2006/main">
  <p:tag name="AS_UNIQUEID" val="95"/>
</p:tagLst>
</file>

<file path=ppt/tags/tag97.xml><?xml version="1.0" encoding="utf-8"?>
<p:tagLst xmlns:p="http://schemas.openxmlformats.org/presentationml/2006/main">
  <p:tag name="AS_UNIQUEID" val="96"/>
</p:tagLst>
</file>

<file path=ppt/tags/tag98.xml><?xml version="1.0" encoding="utf-8"?>
<p:tagLst xmlns:p="http://schemas.openxmlformats.org/presentationml/2006/main">
  <p:tag name="AS_UNIQUEID" val="97"/>
</p:tagLst>
</file>

<file path=ppt/tags/tag99.xml><?xml version="1.0" encoding="utf-8"?>
<p:tagLst xmlns:p="http://schemas.openxmlformats.org/presentationml/2006/main">
  <p:tag name="AS_UNIQUEID" val="98"/>
</p:tagLst>
</file>

<file path=ppt/theme/theme1.xml><?xml version="1.0" encoding="utf-8"?>
<a:theme xmlns:r="http://schemas.openxmlformats.org/officeDocument/2006/relationships" xmlns:a="http://schemas.openxmlformats.org/drawingml/2006/main" name="Radar">
  <a:themeElements>
    <a:clrScheme name="">
      <a:dk1>
        <a:srgbClr val="EAEAEA"/>
      </a:dk1>
      <a:lt1>
        <a:srgbClr val="000066"/>
      </a:lt1>
      <a:dk2>
        <a:srgbClr val="FFFFFF"/>
      </a:dk2>
      <a:lt2>
        <a:srgbClr val="000000"/>
      </a:lt2>
      <a:accent1>
        <a:srgbClr val="003399"/>
      </a:accent1>
      <a:accent2>
        <a:srgbClr val="99CC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99660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EAEAEA"/>
        </a:dk1>
        <a:lt1>
          <a:srgbClr val="000066"/>
        </a:lt1>
        <a:dk2>
          <a:srgbClr val="FFFFFF"/>
        </a:dk2>
        <a:lt2>
          <a:srgbClr val="000000"/>
        </a:lt2>
        <a:accent1>
          <a:srgbClr val="003399"/>
        </a:accent1>
        <a:accent2>
          <a:srgbClr val="99CC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996600"/>
        </a:folHlink>
      </a:clrScheme>
    </a:extraClrScheme>
    <a:extraClrScheme>
      <a:clrScheme name="">
        <a:dk1>
          <a:srgbClr val="666699"/>
        </a:dk1>
        <a:lt1>
          <a:srgbClr val="CCCCFF"/>
        </a:lt1>
        <a:dk2>
          <a:srgbClr val="000040"/>
        </a:dk2>
        <a:lt2>
          <a:srgbClr val="A4A4C2"/>
        </a:lt2>
        <a:accent1>
          <a:srgbClr val="003399"/>
        </a:accent1>
        <a:accent2>
          <a:srgbClr val="00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68600"/>
        </a:hlink>
        <a:folHlink>
          <a:srgbClr val="8A5C00"/>
        </a:folHlink>
      </a:clrScheme>
    </a:extraClrScheme>
    <a:extraClrScheme>
      <a:clrScheme name="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777777"/>
        </a:accent1>
        <a:accent2>
          <a:srgbClr val="B2B2B2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5F5F5F"/>
        </a:folHlink>
      </a:clrScheme>
    </a:extraClrScheme>
    <a:extraClrScheme>
      <a:clrScheme name="">
        <a:dk1>
          <a:srgbClr val="FFFF66"/>
        </a:dk1>
        <a:lt1>
          <a:srgbClr val="000000"/>
        </a:lt1>
        <a:dk2>
          <a:srgbClr val="CC3300"/>
        </a:dk2>
        <a:lt2>
          <a:srgbClr val="333333"/>
        </a:lt2>
        <a:accent1>
          <a:srgbClr val="5F5F5F"/>
        </a:accent1>
        <a:accent2>
          <a:srgbClr val="33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8000"/>
        </a:hlink>
        <a:folHlink>
          <a:srgbClr val="CCECFF"/>
        </a:folHlink>
      </a:clrScheme>
    </a:extraClrScheme>
    <a:extraClrScheme>
      <a:clrScheme name="">
        <a:dk1>
          <a:srgbClr val="FFFFCC"/>
        </a:dk1>
        <a:lt1>
          <a:srgbClr val="006600"/>
        </a:lt1>
        <a:dk2>
          <a:srgbClr val="FFFF00"/>
        </a:dk2>
        <a:lt2>
          <a:srgbClr val="003300"/>
        </a:lt2>
        <a:accent1>
          <a:srgbClr val="008000"/>
        </a:accent1>
        <a:accent2>
          <a:srgbClr val="33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66FF"/>
        </a:hlink>
        <a:folHlink>
          <a:srgbClr val="CCECFF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C:\Program Files\Microsoft Office\Templates\Presentation Designs\Radar.pot</Template>
  <Manager/>
  <Company>Home</Company>
  <PresentationFormat/>
  <TotalTime>695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Basics of English Grammar</dc:title>
  <dc:creator>Andrzej Walczak</dc:creator>
  <cp:lastModifiedBy>EA</cp:lastModifiedBy>
  <cp:revision>29</cp:revision>
  <cp:lastPrinted>2003-01-11T19:52:14.875</cp:lastPrinted>
  <dcterms:created xsi:type="dcterms:W3CDTF">2003-01-10T21:59:47Z</dcterms:created>
  <dcterms:modified xsi:type="dcterms:W3CDTF">2003-06-04T08:17:52Z</dcterms:modified>
</cp:coreProperties>
</file>