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4"/>
  </p:custDataLst>
  <p:defaultTextStyle>
    <a:defPPr algn="l" rtl="0" eaLnBrk="1" hangingPunct="1">
      <a:defRPr kumimoji="0" sz="2400" smtId="4294967295">
        <a:solidFill>
          <a:schemeClr val="bg1"/>
        </a:solidFill>
      </a:defRPr>
    </a:defPPr>
    <a:lvl1pPr marL="0" indent="0" algn="l" defTabSz="457200" rtl="0" eaLnBrk="1" fontAlgn="base" hangingPunct="1">
      <a:lnSpc>
        <a:spcPct val="116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  <a:ea typeface="HG Mincho Light J" charset="0"/>
      </a:defRPr>
    </a:lvl1pPr>
    <a:lvl2pPr marL="4572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2pPr>
    <a:lvl3pPr marL="9144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3pPr>
    <a:lvl4pPr marL="13716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4pPr>
    <a:lvl5pPr marL="1828800" indent="0" algn="l" defTabSz="457200" rtl="0" eaLnBrk="1" fontAlgn="base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Tx/>
      <a:buFont typeface="Times New Roman" pitchFamily="16" charset="0"/>
      <a:buNone/>
      <a:defRPr kumimoji="0" sz="2400" b="0" i="0" u="none" smtId="4294967295">
        <a:solidFill>
          <a:srgbClr val="000000"/>
        </a:solidFill>
        <a:latin typeface="Times New Roman" pitchFamily="16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0" y="0"/>
      </p:cViewPr>
    </p:cSldViewPr>
  </p:slideViewPr>
  <p:notesViewPr>
    <p:cSldViewPr>
      <p:cViewPr varScale="1">
        <p:scale>
          <a:sx n="59" d="100"/>
          <a:sy n="59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tags" Target="tags/tag19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tags" Target="../tags/tag16.xml" /><Relationship Id="rId3" Type="http://schemas.openxmlformats.org/officeDocument/2006/relationships/tags" Target="../tags/tag17.xml" /><Relationship Id="rId4" Type="http://schemas.openxmlformats.org/officeDocument/2006/relationships/tags" Target="../tags/tag18.xml" /><Relationship Id="rId5" Type="http://schemas.openxmlformats.org/officeDocument/2006/relationships/tags" Target="../tags/tag19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tags" Target="../tags/tag25.xml" /><Relationship Id="rId3" Type="http://schemas.openxmlformats.org/officeDocument/2006/relationships/tags" Target="../tags/tag26.xml" /><Relationship Id="rId4" Type="http://schemas.openxmlformats.org/officeDocument/2006/relationships/tags" Target="../tags/tag27.xml" /><Relationship Id="rId5" Type="http://schemas.openxmlformats.org/officeDocument/2006/relationships/tags" Target="../tags/tag28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tags" Target="../tags/tag43.xml" /><Relationship Id="rId3" Type="http://schemas.openxmlformats.org/officeDocument/2006/relationships/tags" Target="../tags/tag44.xml" /><Relationship Id="rId4" Type="http://schemas.openxmlformats.org/officeDocument/2006/relationships/tags" Target="../tags/tag45.xml" /><Relationship Id="rId5" Type="http://schemas.openxmlformats.org/officeDocument/2006/relationships/tags" Target="../tags/tag46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tags" Target="../tags/tag61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tags" Target="../tags/tag72.xml" /><Relationship Id="rId3" Type="http://schemas.openxmlformats.org/officeDocument/2006/relationships/tags" Target="../tags/tag73.xml" /><Relationship Id="rId4" Type="http://schemas.openxmlformats.org/officeDocument/2006/relationships/tags" Target="../tags/tag74.xml" /><Relationship Id="rId5" Type="http://schemas.openxmlformats.org/officeDocument/2006/relationships/tags" Target="../tags/tag75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tags" Target="../tags/tag81.xml" /><Relationship Id="rId3" Type="http://schemas.openxmlformats.org/officeDocument/2006/relationships/tags" Target="../tags/tag82.xml" /><Relationship Id="rId4" Type="http://schemas.openxmlformats.org/officeDocument/2006/relationships/tags" Target="../tags/tag83.xml" /><Relationship Id="rId5" Type="http://schemas.openxmlformats.org/officeDocument/2006/relationships/tags" Target="../tags/tag84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tags" Target="../tags/tag90.xml" /><Relationship Id="rId3" Type="http://schemas.openxmlformats.org/officeDocument/2006/relationships/tags" Target="../tags/tag91.xml" /><Relationship Id="rId4" Type="http://schemas.openxmlformats.org/officeDocument/2006/relationships/tags" Target="../tags/tag92.xml" /><Relationship Id="rId5" Type="http://schemas.openxmlformats.org/officeDocument/2006/relationships/tags" Target="../tags/tag93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tags" Target="../tags/tag99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tags" Target="../tags/tag108.xml" /><Relationship Id="rId3" Type="http://schemas.openxmlformats.org/officeDocument/2006/relationships/tags" Target="../tags/tag109.xml" /><Relationship Id="rId4" Type="http://schemas.openxmlformats.org/officeDocument/2006/relationships/tags" Target="../tags/tag110.xml" /><Relationship Id="rId5" Type="http://schemas.openxmlformats.org/officeDocument/2006/relationships/tags" Target="../tags/tag11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tags" Target="../tags/tag117.xml" /><Relationship Id="rId3" Type="http://schemas.openxmlformats.org/officeDocument/2006/relationships/tags" Target="../tags/tag118.xml" /><Relationship Id="rId4" Type="http://schemas.openxmlformats.org/officeDocument/2006/relationships/tags" Target="../tags/tag119.xml" /><Relationship Id="rId5" Type="http://schemas.openxmlformats.org/officeDocument/2006/relationships/tags" Target="../tags/tag120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tags" Target="../tags/tag135.xml" /><Relationship Id="rId3" Type="http://schemas.openxmlformats.org/officeDocument/2006/relationships/tags" Target="../tags/tag136.xml" /><Relationship Id="rId4" Type="http://schemas.openxmlformats.org/officeDocument/2006/relationships/tags" Target="../tags/tag137.xml" /><Relationship Id="rId5" Type="http://schemas.openxmlformats.org/officeDocument/2006/relationships/tags" Target="../tags/tag138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tags" Target="../tags/tag171.xml" /><Relationship Id="rId3" Type="http://schemas.openxmlformats.org/officeDocument/2006/relationships/tags" Target="../tags/tag172.xml" /><Relationship Id="rId4" Type="http://schemas.openxmlformats.org/officeDocument/2006/relationships/tags" Target="../tags/tag173.xml" /><Relationship Id="rId5" Type="http://schemas.openxmlformats.org/officeDocument/2006/relationships/tags" Target="../tags/tag174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tags" Target="../tags/tag180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tags" Target="../tags/tag183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tags" Target="../tags/tag189.xml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tags" Target="../tags/tag192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29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30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31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  <p:custDataLst>
              <p:tags r:id="rId5"/>
            </p:custDataLst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32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4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5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6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7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8</a:t>
            </a:fld>
            <a:endParaRPr lang="en-US" smtId="4294967295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 wrap="none" anchor="ctr" anchorCtr="0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12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9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3AE1883-0942-4AA3-9DB2-9C7C3A0314B1}" type="slidenum">
              <a:rPr lang="en-GB" sz="1400" smtId="4294967295">
                <a:ea typeface="Luxi Sans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/>
      <p:sp>
        <p:nvSpPr>
          <p:cNvPr id="1025" name=""/>
          <p:cNvSpPr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/>
          <a:lstStyle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  <a:r>
              <a:t>Click to edit the title text format</a:t>
            </a:r>
          </a:p>
        </p:txBody>
      </p:sp>
      <p:sp>
        <p:nvSpPr>
          <p:cNvPr id="1026" name=""/>
          <p:cNvSpPr/>
          <p:nvPr>
            <p:ph type="body" idx="1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/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4"/>
            <a:r>
              <a:t>Sixth Outline Level</a:t>
            </a:r>
          </a:p>
          <a:p>
            <a:pPr lvl="4"/>
            <a:r>
              <a:t>Seventh Outline Level</a:t>
            </a:r>
          </a:p>
          <a:p>
            <a:pPr lvl="4"/>
            <a:r>
              <a:t>Eighth Outline Level</a:t>
            </a:r>
          </a:p>
          <a:p>
            <a:pPr lvl="4"/>
            <a:r>
              <a:t>Ninth Outline Level</a:t>
            </a:r>
          </a:p>
        </p:txBody>
      </p:sp>
      <p:sp>
        <p:nvSpPr>
          <p:cNvPr id="1027" name=""/>
          <p:cNvSpPr/>
          <p:nvPr>
            <p:ph type="ftr"/>
          </p:nvPr>
        </p:nvSpPr>
        <p:spPr>
          <a:xfrm>
            <a:off x="762000" y="6248400"/>
            <a:ext cx="52562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endParaRPr lang="en-GB" sz="1400" smtId="4294967295">
              <a:ea typeface="Luxi Sans" charset="0"/>
            </a:endParaRPr>
          </a:p>
        </p:txBody>
      </p:sp>
      <p:sp>
        <p:nvSpPr>
          <p:cNvPr id="1028" name=""/>
          <p:cNvSpPr/>
          <p:nvPr>
            <p:ph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602632F-412B-43A3-9E52-16FC7EC6FFA2}" type="slidenum">
              <a:rPr lang="en-GB" sz="1400" smtId="4294967295">
                <a:ea typeface="Luxi Sans" charset="0"/>
              </a:rPr>
              <a:t>*</a:t>
            </a:fld>
            <a:endParaRPr lang="en-GB" sz="1400" smtId="4294967295">
              <a:ea typeface="Luxi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/>
  <p:hf sldNum="0" hdr="0"/>
  <p:txStyles>
    <p:titleStyle>
      <a:lvl1pPr marL="0" indent="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2pPr>
      <a:lvl3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3pPr>
      <a:lvl4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4pPr>
      <a:lvl5pPr marL="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4400" b="0" i="0" u="none" smtId="4294967295">
          <a:solidFill>
            <a:srgbClr val="000000"/>
          </a:solidFill>
          <a:latin typeface="Times New Roman" pitchFamily="16" charset="0"/>
        </a:defRPr>
      </a:lvl5pPr>
    </p:titleStyle>
    <p:bodyStyle>
      <a:lvl1pPr marL="341312" indent="-341312" algn="l" defTabSz="457200" rtl="0" eaLnBrk="1" fontAlgn="base" hangingPunct="1">
        <a:lnSpc>
          <a:spcPct val="116000"/>
        </a:lnSpc>
        <a:spcBef>
          <a:spcPts val="8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32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741362" indent="-284162" algn="l" defTabSz="457200" rtl="0" eaLnBrk="1" fontAlgn="base" hangingPunct="1">
        <a:lnSpc>
          <a:spcPct val="116000"/>
        </a:lnSpc>
        <a:spcBef>
          <a:spcPts val="7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8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2pPr>
      <a:lvl3pPr marL="1143000" indent="-228600" algn="l" defTabSz="457200" rtl="0" eaLnBrk="1" fontAlgn="base" hangingPunct="1">
        <a:lnSpc>
          <a:spcPct val="116000"/>
        </a:lnSpc>
        <a:spcBef>
          <a:spcPts val="6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•"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3pPr>
      <a:lvl4pPr marL="1600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–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4pPr>
      <a:lvl5pPr marL="20574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Tx/>
        <a:buFont typeface="Times New Roman" pitchFamily="16" charset="0"/>
        <a:buChar char="»"/>
        <a:defRPr kumimoji="0" sz="20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5pPr>
    </p:bodyStyle>
    <p:otherStyle>
      <a:lvl1pPr marL="0" indent="0" algn="l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  <a:ea typeface="HG Mincho Light J" charset="0"/>
        </a:defRPr>
      </a:lvl1pPr>
      <a:lvl2pPr marL="4572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2pPr>
      <a:lvl3pPr marL="9144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3pPr>
      <a:lvl4pPr marL="13716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4pPr>
      <a:lvl5pPr marL="1828800" indent="0" algn="l" defTabSz="4572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Tx/>
        <a:buFont typeface="Times New Roman" pitchFamily="16" charset="0"/>
        <a:buNone/>
        <a:defRPr kumimoji="0" sz="2400" b="0" i="0" u="none" smtId="4294967295">
          <a:solidFill>
            <a:srgbClr val="000000"/>
          </a:solidFill>
          <a:latin typeface="Times New Roman" pitchFamily="16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11.xml" /><Relationship Id="rId4" Type="http://schemas.openxmlformats.org/officeDocument/2006/relationships/tags" Target="../tags/tag12.xml" /><Relationship Id="rId5" Type="http://schemas.openxmlformats.org/officeDocument/2006/relationships/tags" Target="../tags/tag13.xml" /><Relationship Id="rId6" Type="http://schemas.openxmlformats.org/officeDocument/2006/relationships/tags" Target="../tags/tag14.xml" /><Relationship Id="rId7" Type="http://schemas.openxmlformats.org/officeDocument/2006/relationships/tags" Target="../tags/tag1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Relationship Id="rId7" Type="http://schemas.openxmlformats.org/officeDocument/2006/relationships/tags" Target="../tags/tag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29.xml" /><Relationship Id="rId4" Type="http://schemas.openxmlformats.org/officeDocument/2006/relationships/tags" Target="../tags/tag30.xml" /><Relationship Id="rId5" Type="http://schemas.openxmlformats.org/officeDocument/2006/relationships/tags" Target="../tags/tag31.xml" /><Relationship Id="rId6" Type="http://schemas.openxmlformats.org/officeDocument/2006/relationships/tags" Target="../tags/tag32.xml" /><Relationship Id="rId7" Type="http://schemas.openxmlformats.org/officeDocument/2006/relationships/tags" Target="../tags/tag3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38.xml" /><Relationship Id="rId4" Type="http://schemas.openxmlformats.org/officeDocument/2006/relationships/tags" Target="../tags/tag39.xml" /><Relationship Id="rId5" Type="http://schemas.openxmlformats.org/officeDocument/2006/relationships/tags" Target="../tags/tag40.xml" /><Relationship Id="rId6" Type="http://schemas.openxmlformats.org/officeDocument/2006/relationships/tags" Target="../tags/tag41.xml" /><Relationship Id="rId7" Type="http://schemas.openxmlformats.org/officeDocument/2006/relationships/tags" Target="../tags/tag4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47.xml" /><Relationship Id="rId4" Type="http://schemas.openxmlformats.org/officeDocument/2006/relationships/tags" Target="../tags/tag48.xml" /><Relationship Id="rId5" Type="http://schemas.openxmlformats.org/officeDocument/2006/relationships/tags" Target="../tags/tag49.xml" /><Relationship Id="rId6" Type="http://schemas.openxmlformats.org/officeDocument/2006/relationships/tags" Target="../tags/tag50.xml" /><Relationship Id="rId7" Type="http://schemas.openxmlformats.org/officeDocument/2006/relationships/tags" Target="../tags/tag5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56.xml" /><Relationship Id="rId4" Type="http://schemas.openxmlformats.org/officeDocument/2006/relationships/tags" Target="../tags/tag57.xml" /><Relationship Id="rId5" Type="http://schemas.openxmlformats.org/officeDocument/2006/relationships/tags" Target="../tags/tag58.xml" /><Relationship Id="rId6" Type="http://schemas.openxmlformats.org/officeDocument/2006/relationships/tags" Target="../tags/tag59.xml" /><Relationship Id="rId7" Type="http://schemas.openxmlformats.org/officeDocument/2006/relationships/tags" Target="../tags/tag60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76.xml" /><Relationship Id="rId4" Type="http://schemas.openxmlformats.org/officeDocument/2006/relationships/tags" Target="../tags/tag77.xml" /><Relationship Id="rId5" Type="http://schemas.openxmlformats.org/officeDocument/2006/relationships/tags" Target="../tags/tag78.xml" /><Relationship Id="rId6" Type="http://schemas.openxmlformats.org/officeDocument/2006/relationships/tags" Target="../tags/tag79.xml" /><Relationship Id="rId7" Type="http://schemas.openxmlformats.org/officeDocument/2006/relationships/tags" Target="../tags/tag8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tags" Target="../tags/tag88.xml" /><Relationship Id="rId7" Type="http://schemas.openxmlformats.org/officeDocument/2006/relationships/tags" Target="../tags/tag8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94.xml" /><Relationship Id="rId4" Type="http://schemas.openxmlformats.org/officeDocument/2006/relationships/tags" Target="../tags/tag95.xml" /><Relationship Id="rId5" Type="http://schemas.openxmlformats.org/officeDocument/2006/relationships/tags" Target="../tags/tag96.xml" /><Relationship Id="rId6" Type="http://schemas.openxmlformats.org/officeDocument/2006/relationships/tags" Target="../tags/tag97.xml" /><Relationship Id="rId7" Type="http://schemas.openxmlformats.org/officeDocument/2006/relationships/tags" Target="../tags/tag9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tags" Target="../tags/tag115.xml" /><Relationship Id="rId7" Type="http://schemas.openxmlformats.org/officeDocument/2006/relationships/tags" Target="../tags/tag11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tags" Target="../tags/tag121.xml" /><Relationship Id="rId4" Type="http://schemas.openxmlformats.org/officeDocument/2006/relationships/tags" Target="../tags/tag122.xml" /><Relationship Id="rId5" Type="http://schemas.openxmlformats.org/officeDocument/2006/relationships/tags" Target="../tags/tag123.xml" /><Relationship Id="rId6" Type="http://schemas.openxmlformats.org/officeDocument/2006/relationships/tags" Target="../tags/tag124.xml" /><Relationship Id="rId7" Type="http://schemas.openxmlformats.org/officeDocument/2006/relationships/tags" Target="../tags/tag12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tags" Target="../tags/tag133.xml" /><Relationship Id="rId7" Type="http://schemas.openxmlformats.org/officeDocument/2006/relationships/tags" Target="../tags/tag13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tags" Target="../tags/tag139.xml" /><Relationship Id="rId4" Type="http://schemas.openxmlformats.org/officeDocument/2006/relationships/tags" Target="../tags/tag140.xml" /><Relationship Id="rId5" Type="http://schemas.openxmlformats.org/officeDocument/2006/relationships/tags" Target="../tags/tag141.xml" /><Relationship Id="rId6" Type="http://schemas.openxmlformats.org/officeDocument/2006/relationships/tags" Target="../tags/tag142.xml" /><Relationship Id="rId7" Type="http://schemas.openxmlformats.org/officeDocument/2006/relationships/tags" Target="../tags/tag14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tags" Target="../tags/tag148.xml" /><Relationship Id="rId4" Type="http://schemas.openxmlformats.org/officeDocument/2006/relationships/tags" Target="../tags/tag149.xml" /><Relationship Id="rId5" Type="http://schemas.openxmlformats.org/officeDocument/2006/relationships/tags" Target="../tags/tag150.xml" /><Relationship Id="rId6" Type="http://schemas.openxmlformats.org/officeDocument/2006/relationships/tags" Target="../tags/tag151.xml" /><Relationship Id="rId7" Type="http://schemas.openxmlformats.org/officeDocument/2006/relationships/tags" Target="../tags/tag15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tags" Target="../tags/tag160.xml" /><Relationship Id="rId7" Type="http://schemas.openxmlformats.org/officeDocument/2006/relationships/tags" Target="../tags/tag16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tags" Target="../tags/tag166.xml" /><Relationship Id="rId4" Type="http://schemas.openxmlformats.org/officeDocument/2006/relationships/tags" Target="../tags/tag167.xml" /><Relationship Id="rId5" Type="http://schemas.openxmlformats.org/officeDocument/2006/relationships/tags" Target="../tags/tag168.xml" /><Relationship Id="rId6" Type="http://schemas.openxmlformats.org/officeDocument/2006/relationships/tags" Target="../tags/tag169.xml" /><Relationship Id="rId7" Type="http://schemas.openxmlformats.org/officeDocument/2006/relationships/tags" Target="../tags/tag170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tags" Target="../tags/tag175.xml" /><Relationship Id="rId4" Type="http://schemas.openxmlformats.org/officeDocument/2006/relationships/tags" Target="../tags/tag176.xml" /><Relationship Id="rId5" Type="http://schemas.openxmlformats.org/officeDocument/2006/relationships/tags" Target="../tags/tag177.xml" /><Relationship Id="rId6" Type="http://schemas.openxmlformats.org/officeDocument/2006/relationships/tags" Target="../tags/tag178.xml" /><Relationship Id="rId7" Type="http://schemas.openxmlformats.org/officeDocument/2006/relationships/tags" Target="../tags/tag17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tags" Target="../tags/tag184.xml" /><Relationship Id="rId4" Type="http://schemas.openxmlformats.org/officeDocument/2006/relationships/tags" Target="../tags/tag185.xml" /><Relationship Id="rId5" Type="http://schemas.openxmlformats.org/officeDocument/2006/relationships/tags" Target="../tags/tag186.xml" /><Relationship Id="rId6" Type="http://schemas.openxmlformats.org/officeDocument/2006/relationships/tags" Target="../tags/tag187.xml" /><Relationship Id="rId7" Type="http://schemas.openxmlformats.org/officeDocument/2006/relationships/tags" Target="../tags/tag188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tags" Target="../tags/tag193.xml" /><Relationship Id="rId4" Type="http://schemas.openxmlformats.org/officeDocument/2006/relationships/tags" Target="../tags/tag194.xml" /><Relationship Id="rId5" Type="http://schemas.openxmlformats.org/officeDocument/2006/relationships/tags" Target="../tags/tag195.xml" /><Relationship Id="rId6" Type="http://schemas.openxmlformats.org/officeDocument/2006/relationships/tags" Target="../tags/tag196.xml" /><Relationship Id="rId7" Type="http://schemas.openxmlformats.org/officeDocument/2006/relationships/tags" Target="../tags/tag19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3" name=""/>
          <p:cNvSpPr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>
                <a:solidFill>
                  <a:srgbClr val="000000"/>
                </a:solidFill>
              </a:rPr>
              <a:t>The JavaScript Language </a:t>
            </a:r>
            <a:endParaRPr lang="en-GB" smtId="4294967295">
              <a:solidFill>
                <a:srgbClr val="000000"/>
              </a:solidFill>
            </a:endParaRPr>
          </a:p>
        </p:txBody>
      </p:sp>
      <p:sp>
        <p:nvSpPr>
          <p:cNvPr id="3074" name=""/>
          <p:cNvSpPr/>
          <p:nvPr>
            <p:ph type="subTitle" idx="1"/>
          </p:nvPr>
        </p:nvSpPr>
        <p:spPr>
          <a:xfrm>
            <a:off x="1371600" y="3930650"/>
            <a:ext cx="6400800" cy="17541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</a:defRPr>
            </a:lvl1pPr>
            <a:lvl2pPr marL="4572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/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2825530-9411-4485-8545-E0816D13DF2D}" type="slidenum">
              <a:rPr lang="en-GB" sz="1400" smtId="4294967295">
                <a:ea typeface="Luxi Sans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8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Functions</a:t>
            </a:r>
            <a:endParaRPr lang="en-GB" smtId="4294967295"/>
          </a:p>
        </p:txBody>
      </p:sp>
      <p:sp>
        <p:nvSpPr>
          <p:cNvPr id="1229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keyword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n-GB" smtId="4294967295"/>
              <a:t> is used to define a function (subroutine):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function add(x,y) {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return(x+y);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No type is specified for arguments!</a:t>
            </a:r>
            <a:endParaRPr lang="en-GB" smtId="4294967295"/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A9C83C4-6BA7-4B98-B6F7-CF5B47E504AF}" type="slidenum">
              <a:rPr lang="en-GB" sz="1400" smtId="4294967295">
                <a:ea typeface="Luxi Sans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331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Quiz: What is the value of:</a:t>
            </a:r>
            <a:endParaRPr lang="en-GB" smtId="4294967295"/>
          </a:p>
        </p:txBody>
      </p:sp>
      <p:sp>
        <p:nvSpPr>
          <p:cNvPr id="1331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4495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add(“3”,”4”)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add(“Hi”,”Dave”)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add(3,”Hi”)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add(“2.13blah”,3.14)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"/>
          <p:cNvSpPr/>
          <p:nvPr>
            <p:custDataLst>
              <p:tags r:id="rId6"/>
            </p:custDataLst>
          </p:nvPr>
        </p:nvSpPr>
        <p:spPr>
          <a:xfrm>
            <a:off x="5257800" y="1981200"/>
            <a:ext cx="3352800" cy="35814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/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7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HiDave”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3Hi”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  <a:p>
            <a:pPr marL="341312" lvl="0" indent="-341312" eaLnBrk="1" hangingPunct="1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  <a:buClr>
                <a:srgbClr val="808080"/>
              </a:buClr>
              <a:buSzTx/>
              <a:buFont typeface="Courier New" pitchFamily="49" charset="0"/>
              <a:buNone/>
              <a:tabLst>
                <a:tab pos="341312"/>
                <a:tab pos="1255712"/>
                <a:tab pos="2170112"/>
                <a:tab pos="3084512"/>
                <a:tab pos="3998912"/>
                <a:tab pos="4913312"/>
                <a:tab pos="5827712"/>
                <a:tab pos="6742112"/>
                <a:tab pos="7656512"/>
                <a:tab pos="8570912"/>
                <a:tab pos="9485312"/>
                <a:tab pos="10399712"/>
              </a:tabLst>
            </a:pP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“</a:t>
            </a:r>
            <a:r>
              <a:rPr lang="en-GB" sz="2800" b="1" smtId="4294967295">
                <a:solidFill>
                  <a:srgbClr val="808080"/>
                </a:solidFill>
                <a:latin typeface="Courier New" pitchFamily="49" charset="0"/>
              </a:rPr>
              <a:t>2.13blah3.14”</a:t>
            </a:r>
            <a:endParaRPr lang="en-GB" sz="2800" b="1" smtId="4294967295">
              <a:solidFill>
                <a:srgbClr val="808080"/>
              </a:solidFill>
              <a:latin typeface="Courier New" pitchFamily="49" charset="0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5C6CBCA-2AF6-4497-8989-378FAA287D76}" type="slidenum">
              <a:rPr lang="en-GB" sz="1400" smtId="4294967295">
                <a:ea typeface="Luxi Sans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433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program to make sure</a:t>
            </a:r>
            <a:endParaRPr lang="en-GB" smtId="4294967295"/>
          </a:p>
        </p:txBody>
      </p:sp>
      <p:sp>
        <p:nvSpPr>
          <p:cNvPr id="1433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447800"/>
            <a:ext cx="7772400" cy="43624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&lt;SCRIPT&gt;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function add(x,y) {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 </a:t>
            </a:r>
            <a:r>
              <a:rPr lang="en-GB" sz="1800" b="1" smtId="4294967295">
                <a:latin typeface="Courier New" pitchFamily="49" charset="0"/>
              </a:rPr>
              <a:t>return(x+y);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}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document.write("add(3,4) is " + add(3,4)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document.write("add(\"3\",\"4\") is " + add("3","4")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document.write("add(\"Hi\",\"Dave\") is " + add("Hi","Dave")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document.write("add(3,\"Hi\") is " + add(3,"Hi") + "&lt;BR&gt;");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document.write("add(\"2.13blah\",3.14) is " + add("2.13blah",3.14));</a:t>
            </a:r>
            <a:endParaRPr lang="en-GB" sz="1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1800" b="1" smtId="4294967295">
                <a:latin typeface="Courier New" pitchFamily="49" charset="0"/>
              </a:rPr>
              <a:t>&lt;/SCRIPT&gt;</a:t>
            </a:r>
            <a:endParaRPr lang="en-GB" sz="1800" b="1" smtId="4294967295">
              <a:latin typeface="Courier New" pitchFamily="49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977715D-6800-4E6F-9BAB-B7FE78A38EC6}" type="slidenum">
              <a:rPr lang="en-GB" sz="1400" smtId="4294967295">
                <a:ea typeface="Luxi Sans" charset="0"/>
              </a:rPr>
              <a:t>12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536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2651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Recursion is supported</a:t>
            </a:r>
            <a:endParaRPr lang="en-GB" smtId="4294967295"/>
          </a:p>
        </p:txBody>
      </p:sp>
      <p:sp>
        <p:nvSpPr>
          <p:cNvPr id="1536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factorial(x)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use &lt;= 0 instead of &lt; 0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// to avoid problems with neg numbers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if (x&lt;=0)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return(1);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</a:t>
            </a:r>
            <a:r>
              <a:rPr lang="en-GB" sz="2400" b="1" smtId="4294967295">
                <a:latin typeface="Courier New" pitchFamily="49" charset="0"/>
              </a:rPr>
              <a:t>else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</a:t>
            </a:r>
            <a:r>
              <a:rPr lang="en-GB" sz="2400" b="1" smtId="4294967295">
                <a:latin typeface="Courier New" pitchFamily="49" charset="0"/>
              </a:rPr>
              <a:t>return( x * factorial(x-1));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document.write("&lt;H3&gt;11! = " + factorial(11) + "&lt;/H3&gt;");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ADB03C4A-E1A6-4110-9C99-47FE0D65136F}" type="slidenum">
              <a:rPr lang="en-GB" sz="1400" smtId="4294967295">
                <a:ea typeface="Luxi Sans" charset="0"/>
              </a:rPr>
              <a:t>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638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Objects</a:t>
            </a:r>
            <a:endParaRPr lang="en-GB" smtId="4294967295"/>
          </a:p>
        </p:txBody>
      </p:sp>
      <p:sp>
        <p:nvSpPr>
          <p:cNvPr id="1638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 have attributes and methods.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pre-defined objects and object types.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objects follows the syntax of C++/Java: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objectname.attributename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objectname.methodname()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7820E80-67F3-4B36-AB57-39291AC9F9AE}" type="slidenum">
              <a:rPr lang="en-GB" sz="1400" smtId="4294967295">
                <a:ea typeface="Luxi Sans" charset="0"/>
              </a:rPr>
              <a:t>14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740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1741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3084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Many attributes of the current document are available via the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</a:t>
            </a:r>
            <a:r>
              <a:rPr lang="en-GB" smtId="4294967295"/>
              <a:t> object: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Title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Referrer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URL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Images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Forms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Links</a:t>
            </a:r>
            <a:endParaRPr lang="en-GB" b="1" smtId="4294967295"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Colors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C9C34734-474B-4F44-A215-DCF18CEB691C}" type="slidenum">
              <a:rPr lang="en-GB" sz="1400" smtId="4294967295">
                <a:ea typeface="Luxi Sans" charset="0"/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843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document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1843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document.write()</a:t>
            </a:r>
            <a:r>
              <a:rPr lang="en-GB" smtId="4294967295"/>
              <a:t>  like a print statement – the output goes into the HTML document.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document.writeln()</a:t>
            </a:r>
            <a:r>
              <a:rPr lang="en-GB" smtId="4294967295"/>
              <a:t>  adds a newline after printing.</a:t>
            </a: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document.write("My title is" + document.title);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6427303-F0C8-4BA6-88CD-DE5D1BAE84A9}" type="slidenum">
              <a:rPr lang="en-GB" sz="1400" smtId="4294967295">
                <a:ea typeface="Luxi Sans" charset="0"/>
              </a:rPr>
              <a:t>16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1945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Example</a:t>
            </a:r>
            <a:endParaRPr lang="en-GB" smtId="4294967295"/>
          </a:p>
        </p:txBody>
      </p:sp>
      <p:sp>
        <p:nvSpPr>
          <p:cNvPr id="1945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&lt;TITLE&gt;JavaScript is Javalicious&lt;/TITLE&gt;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&lt;/HEAD&gt;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&lt;BODY&gt;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&lt;H3&gt;I am a web page and here is my name:&lt;/H3&gt;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document.write(document.title);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&lt;/SCRIPT&gt;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solidFill>
                  <a:srgbClr val="000000"/>
                </a:solidFill>
                <a:latin typeface="Courier New" pitchFamily="49" charset="0"/>
              </a:rPr>
              <a:t>&lt;HR&gt;</a:t>
            </a:r>
            <a:endParaRPr lang="en-GB" sz="24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2FD524E-2AAF-43E5-BEE0-B6A39D316598}" type="slidenum">
              <a:rPr lang="en-GB" sz="1400" smtId="4294967295">
                <a:ea typeface="Luxi Sans" charset="0"/>
              </a:rPr>
              <a:t>17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048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048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browser. Read-only!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Attributes include: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appName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appVersion</a:t>
            </a:r>
            <a:endParaRPr lang="en-GB" b="1" smtId="4294967295"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platform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0483" name=""/>
          <p:cNvSpPr/>
          <p:nvPr>
            <p:custDataLst>
              <p:tags r:id="rId6"/>
            </p:custDataLst>
          </p:nvPr>
        </p:nvSpPr>
        <p:spPr>
          <a:xfrm rot="20160000">
            <a:off x="4191000" y="2895600"/>
            <a:ext cx="4953000" cy="18002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often used to determine what kind of browser is being used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  <a:p>
            <a:pPr marL="0" lvl="0" indent="0" eaLnBrk="1" hangingPunct="1">
              <a:lnSpc>
                <a:spcPct val="100000"/>
              </a:lnSpc>
              <a:buClr>
                <a:srgbClr val="808080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2800" b="1" smtId="4294967295">
                <a:solidFill>
                  <a:srgbClr val="808080"/>
                </a:solidFill>
                <a:latin typeface="Arial" pitchFamily="32" charset="0"/>
              </a:rPr>
              <a:t>(Netscape vs. IE)</a:t>
            </a:r>
            <a:endParaRPr lang="en-GB" sz="2800" b="1" smtId="4294967295">
              <a:solidFill>
                <a:srgbClr val="808080"/>
              </a:solidFill>
              <a:latin typeface="Arial" pitchFamily="32" charset="0"/>
            </a:endParaRPr>
          </a:p>
        </p:txBody>
      </p:sp>
      <p:cxnSp>
        <p:nvCxnSpPr>
          <p:cNvPr id="20484" name=""/>
          <p:cNvCxnSpPr/>
          <p:nvPr>
            <p:custDataLst>
              <p:tags r:id="rId7"/>
            </p:custDataLst>
          </p:nvPr>
        </p:nvCxnSpPr>
        <p:spPr>
          <a:xfrm flipH="1" flipV="1">
            <a:off x="2894012" y="3960812"/>
            <a:ext cx="1222375" cy="155575"/>
          </a:xfrm>
          <a:prstGeom prst="line">
            <a:avLst/>
          </a:prstGeom>
          <a:noFill/>
          <a:ln w="57240">
            <a:solidFill>
              <a:srgbClr val="808080"/>
            </a:solidFill>
            <a:miter lim="800000"/>
            <a:tailEnd type="triangle" w="med" len="med"/>
          </a:ln>
        </p:spPr>
      </p:cxnSp>
      <p:sp>
        <p:nvSpPr>
          <p:cNvPr id="20485" name="Footer Placeholder 3"/>
          <p:cNvSpPr>
            <a:spLocks noGrp="1"/>
          </p:cNvSpPr>
          <p:nvPr>
            <p:ph type="ftr" sz="quarter" idx="2"/>
            <p:custDataLst>
              <p:tags r:id="rId8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0486" name="Slide Number Placeholder 4"/>
          <p:cNvSpPr>
            <a:spLocks noGrp="1"/>
          </p:cNvSpPr>
          <p:nvPr>
            <p:ph type="sldNum" sz="quarter" idx="3"/>
            <p:custDataLst>
              <p:tags r:id="rId9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75101FD7-BBF2-47AE-80C7-FA2C41422571}" type="slidenum">
              <a:rPr lang="en-GB" sz="1400" smtId="4294967295">
                <a:ea typeface="Luxi Sans" charset="0"/>
              </a:rPr>
              <a:t>18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150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navigator</a:t>
            </a:r>
            <a:r>
              <a:rPr lang="en-GB" smtId="4294967295"/>
              <a:t> Example</a:t>
            </a:r>
            <a:endParaRPr lang="en-GB" smtId="4294967295"/>
          </a:p>
        </p:txBody>
      </p:sp>
      <p:sp>
        <p:nvSpPr>
          <p:cNvPr id="2150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if (navigator.appName ==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</a:t>
            </a:r>
            <a:r>
              <a:rPr lang="en-GB" sz="2400" b="1" smtId="4294967295">
                <a:latin typeface="Courier New" pitchFamily="49" charset="0"/>
              </a:rPr>
              <a:t>"Microsoft Internet Explorer")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       </a:t>
            </a:r>
            <a:r>
              <a:rPr lang="en-GB" sz="2400" b="1" smtId="4294967295">
                <a:latin typeface="Courier New" pitchFamily="49" charset="0"/>
              </a:rPr>
              <a:t>document.writeln("&lt;H1&gt;This page requires Netscape!&lt;/H1&gt;");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A9A151D7-5D80-47B5-A759-CF0ACFDB4A4C}" type="slidenum">
              <a:rPr lang="en-GB" sz="1400" smtId="4294967295">
                <a:ea typeface="Luxi Sans" charset="0"/>
              </a:rPr>
              <a:t>19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Language Elements</a:t>
            </a:r>
            <a:endParaRPr lang="en-GB" smtId="4294967295"/>
          </a:p>
        </p:txBody>
      </p:sp>
      <p:sp>
        <p:nvSpPr>
          <p:cNvPr id="4098" name=""/>
          <p:cNvSpPr/>
          <p:nvPr>
            <p:ph type="body" idx="1"/>
          </p:nvPr>
        </p:nvSpPr>
        <p:spPr>
          <a:xfrm>
            <a:off x="2895600" y="1905000"/>
            <a:ext cx="44196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Variables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Literals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Operators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Control Structures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Functions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Objects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008F125-E21B-4519-82C2-5C3F1BC494B1}" type="slidenum">
              <a:rPr lang="en-GB" sz="1400" smtId="4294967295">
                <a:ea typeface="Luxi Sans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252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253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There are possible many objects of type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, the predefined object </a:t>
            </a: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represents the current window.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to, and control of, a number of properties including position and size.</a:t>
            </a:r>
            <a:endParaRPr lang="en-GB" smtId="4294967295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83AB99A-D17E-4F87-8F8C-48A75D73819C}" type="slidenum">
              <a:rPr lang="en-GB" sz="1400" smtId="4294967295">
                <a:ea typeface="Luxi Sans" charset="0"/>
              </a:rPr>
              <a:t>20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355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</a:t>
            </a:r>
            <a:r>
              <a:rPr lang="en-GB" smtId="4294967295"/>
              <a:t> attributes</a:t>
            </a:r>
            <a:endParaRPr lang="en-GB" smtId="4294967295"/>
          </a:p>
        </p:txBody>
      </p:sp>
      <p:sp>
        <p:nvSpPr>
          <p:cNvPr id="2355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2667000" y="1981200"/>
            <a:ext cx="57912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document 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name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status</a:t>
            </a:r>
            <a:r>
              <a:rPr lang="en-GB" smtId="4294967295"/>
              <a:t>   the status line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Char char="•"/>
            </a:pPr>
            <a:r>
              <a:rPr lang="en-GB" b="1" smtId="4294967295">
                <a:latin typeface="Courier New" pitchFamily="49" charset="0"/>
              </a:rPr>
              <a:t>parent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CC69B29-DC60-499D-BEAC-5A3EC756D0C2}" type="slidenum">
              <a:rPr lang="en-GB" sz="1400" smtId="4294967295">
                <a:ea typeface="Luxi Sans" charset="0"/>
              </a:rPr>
              <a:t>21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457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</a:t>
            </a:r>
            <a:r>
              <a:rPr lang="en-GB" b="1" smtId="4294967295">
                <a:latin typeface="Courier New" pitchFamily="49" charset="0"/>
              </a:rPr>
              <a:t> window</a:t>
            </a:r>
            <a:r>
              <a:rPr lang="en-GB" smtId="4294967295"/>
              <a:t> methods</a:t>
            </a:r>
            <a:endParaRPr lang="en-GB" smtId="4294967295"/>
          </a:p>
        </p:txBody>
      </p:sp>
      <p:sp>
        <p:nvSpPr>
          <p:cNvPr id="2457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371600" y="1905000"/>
            <a:ext cx="64008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alert()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close()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prompt()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moveTo()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moveBy()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open()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scroll()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scrollTo()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resizeBy()</a:t>
            </a:r>
            <a:r>
              <a:rPr lang="en-GB" b="1" smtId="4294967295">
                <a:latin typeface="Courier New" pitchFamily="49" charset="0"/>
              </a:rPr>
              <a:t>	</a:t>
            </a:r>
            <a:r>
              <a:rPr lang="en-GB" b="1" smtId="4294967295">
                <a:latin typeface="Courier New" pitchFamily="49" charset="0"/>
              </a:rPr>
              <a:t>resizeTo()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3E55AE7B-158F-4E36-BC3F-EB6E43E4C86D}" type="slidenum">
              <a:rPr lang="en-GB" sz="1400" smtId="4294967295">
                <a:ea typeface="Luxi Sans" charset="0"/>
              </a:rPr>
              <a:t>22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560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The </a:t>
            </a: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</a:t>
            </a:r>
            <a:endParaRPr lang="en-GB" smtId="4294967295"/>
          </a:p>
        </p:txBody>
      </p:sp>
      <p:sp>
        <p:nvSpPr>
          <p:cNvPr id="2560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Access to mathematical functions and constants.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Constants: </a:t>
            </a:r>
            <a:r>
              <a:rPr lang="en-GB" b="1" smtId="4294967295">
                <a:latin typeface="Courier New" pitchFamily="49" charset="0"/>
              </a:rPr>
              <a:t>Math.PI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Math.abs(), Math.sin(), Math.log(), Math.max(), Math.pow(), Math.random(), Math.sqrt(), …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F7A2CA22-5DC6-4820-8761-3C8FED727002}" type="slidenum">
              <a:rPr lang="en-GB" sz="1400" smtId="4294967295">
                <a:ea typeface="Luxi Sans" charset="0"/>
              </a:rPr>
              <a:t>23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662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09600" y="3413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Math</a:t>
            </a:r>
            <a:r>
              <a:rPr lang="en-GB" smtId="4294967295"/>
              <a:t> object in use</a:t>
            </a:r>
            <a:endParaRPr lang="en-GB" smtId="4294967295"/>
          </a:p>
        </p:txBody>
      </p:sp>
      <p:sp>
        <p:nvSpPr>
          <p:cNvPr id="2662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// returns an integer between 1 and 6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function roll() {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var x = Math.random();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convert to range [0,6.0)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x = x * 6;  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// add 1 and convert to int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  </a:t>
            </a:r>
            <a:r>
              <a:rPr lang="en-GB" sz="2400" b="1" smtId="4294967295">
                <a:latin typeface="Courier New" pitchFamily="49" charset="0"/>
              </a:rPr>
              <a:t>return parseInt(1+x );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}</a:t>
            </a: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4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400" b="1" smtId="4294967295">
                <a:latin typeface="Courier New" pitchFamily="49" charset="0"/>
              </a:rPr>
              <a:t>document.writeln("Roll is “ + roll() );</a:t>
            </a:r>
            <a:endParaRPr lang="en-GB" sz="2400" b="1" smtId="4294967295">
              <a:latin typeface="Courier New" pitchFamily="49" charset="0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5625F60E-FAC1-4A8A-A3A2-674D0257472A}" type="slidenum">
              <a:rPr lang="en-GB" sz="1400" smtId="4294967295">
                <a:ea typeface="Luxi Sans" charset="0"/>
              </a:rPr>
              <a:t>24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764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Objects</a:t>
            </a:r>
            <a:endParaRPr lang="en-GB" smtId="4294967295"/>
          </a:p>
        </p:txBody>
      </p:sp>
      <p:sp>
        <p:nvSpPr>
          <p:cNvPr id="2765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supported as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Attribute </a:t>
            </a: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length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Methods include: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concat join pop push reverse sort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63A8FCEC-83C3-415E-B6B2-1FC56A62B3EA}" type="slidenum">
              <a:rPr lang="en-GB" sz="1400" smtId="4294967295">
                <a:ea typeface="Luxi Sans" charset="0"/>
              </a:rPr>
              <a:t>25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867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Some similarity to C++</a:t>
            </a:r>
            <a:endParaRPr lang="en-GB" smtId="4294967295"/>
          </a:p>
        </p:txBody>
      </p:sp>
      <p:sp>
        <p:nvSpPr>
          <p:cNvPr id="2867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indexes start at 0.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Syntax for accessing an element is the same: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a[3]++;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blah[i] = i*72;</a:t>
            </a:r>
            <a:endParaRPr lang="en-GB" b="1" smtId="4294967295">
              <a:latin typeface="Courier New" pitchFamily="49" charset="0"/>
            </a:endParaRPr>
          </a:p>
          <a:p>
            <a:pPr lvl="1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E4EAA67-2684-440E-92CB-817E5959D472}" type="slidenum">
              <a:rPr lang="en-GB" sz="1400" smtId="4294967295">
                <a:ea typeface="Luxi Sans" charset="0"/>
              </a:rPr>
              <a:t>26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2969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New Stuff (different than C++)</a:t>
            </a:r>
            <a:endParaRPr lang="en-GB" smtId="4294967295"/>
          </a:p>
        </p:txBody>
      </p:sp>
      <p:sp>
        <p:nvSpPr>
          <p:cNvPr id="2969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grow dynamically – just add new elements at the end.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can have </a:t>
            </a:r>
            <a:r>
              <a:rPr lang="en-GB" i="1" smtId="4294967295"/>
              <a:t>holes</a:t>
            </a:r>
            <a:r>
              <a:rPr lang="en-GB" smtId="4294967295"/>
              <a:t>, elements that have no value.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 elements can be anything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numbers, strings, or arrays!</a:t>
            </a:r>
            <a:endParaRPr lang="en-GB" smtId="4294967295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03C9725D-7D23-4094-9B09-765627AF7028}" type="slidenum">
              <a:rPr lang="en-GB" sz="1400" smtId="4294967295">
                <a:ea typeface="Luxi Sans" charset="0"/>
              </a:rPr>
              <a:t>27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0721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Creating Array Objects</a:t>
            </a:r>
            <a:endParaRPr lang="en-GB" smtId="4294967295"/>
          </a:p>
        </p:txBody>
      </p:sp>
      <p:sp>
        <p:nvSpPr>
          <p:cNvPr id="30722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60375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</a:t>
            </a:r>
            <a:r>
              <a:rPr lang="en-GB" b="1" smtId="4294967295">
                <a:latin typeface="Courier New" pitchFamily="49" charset="0"/>
              </a:rPr>
              <a:t>new</a:t>
            </a:r>
            <a:r>
              <a:rPr lang="en-GB" smtId="4294967295"/>
              <a:t> operator and a size:</a:t>
            </a:r>
            <a:endParaRPr lang="en-GB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new Array(10);</a:t>
            </a:r>
            <a:endParaRPr lang="en-GB" sz="3200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With the new operator and an initial set of element values: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y = new Array(18,”hi”,22);</a:t>
            </a:r>
            <a:endParaRPr lang="en-GB" b="1" smtId="4294967295"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Assignment of an </a:t>
            </a:r>
            <a:r>
              <a:rPr lang="en-GB" i="1" smtId="4294967295"/>
              <a:t>array literal</a:t>
            </a:r>
            <a:endParaRPr lang="en-GB" i="1" smtId="4294967295"/>
          </a:p>
          <a:p>
            <a:pPr lvl="1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3200" b="1" smtId="4294967295">
                <a:latin typeface="Courier New" pitchFamily="49" charset="0"/>
              </a:rPr>
              <a:t>var x = [1,0,2];</a:t>
            </a:r>
            <a:endParaRPr lang="en-GB" sz="3200" b="1" smtId="4294967295"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3200" b="1" smtId="4294967295">
              <a:latin typeface="Courier New" pitchFamily="49" charset="0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13F3054B-7319-413E-BB3E-131BA096BA38}" type="slidenum">
              <a:rPr lang="en-GB" sz="1400" smtId="4294967295">
                <a:ea typeface="Luxi Sans" charset="0"/>
              </a:rPr>
              <a:t>28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1745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 and Loops</a:t>
            </a:r>
            <a:endParaRPr lang="en-GB" smtId="4294967295"/>
          </a:p>
        </p:txBody>
      </p:sp>
      <p:sp>
        <p:nvSpPr>
          <p:cNvPr id="31746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256088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var a = new Array(4);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(i=0;i&lt;a.length;i++)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a[i]=i;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for (j in a) {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  </a:t>
            </a:r>
            <a:r>
              <a:rPr lang="en-GB" sz="2800" b="1" smtId="4294967295">
                <a:latin typeface="Courier New" pitchFamily="49" charset="0"/>
              </a:rPr>
              <a:t>document.writeln(j);</a:t>
            </a:r>
            <a:endParaRPr lang="en-GB" sz="2800" b="1" smtId="4294967295">
              <a:latin typeface="Courier New" pitchFamily="49" charset="0"/>
            </a:endParaRPr>
          </a:p>
          <a:p>
            <a:pPr lvl="0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latin typeface="Courier New" pitchFamily="49" charset="0"/>
              </a:rPr>
              <a:t>}</a:t>
            </a:r>
            <a:endParaRPr lang="en-GB" sz="2800" b="1" smtId="4294967295">
              <a:latin typeface="Courier New" pitchFamily="49" charset="0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5F407C1-94CA-4C15-B47A-8ADB7B8E3FFC}" type="slidenum">
              <a:rPr lang="en-GB" sz="1400" smtId="4294967295">
                <a:ea typeface="Luxi Sans" charset="0"/>
              </a:rPr>
              <a:t>29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Javascript Variables</a:t>
            </a:r>
            <a:endParaRPr lang="en-GB" smtId="4294967295"/>
          </a:p>
        </p:txBody>
      </p:sp>
      <p:sp>
        <p:nvSpPr>
          <p:cNvPr id="512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Untyped!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declared with var keyword: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var foo;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Can be  created automatically by assigning a value: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foo=1;    blah="Hi Dave";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FFB6245E-0D44-4A2E-A2E2-4EE06ECE4932}" type="slidenum">
              <a:rPr lang="en-GB" sz="1400" smtId="4294967295">
                <a:ea typeface="Luxi Sans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2769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Another Example</a:t>
            </a:r>
            <a:endParaRPr lang="en-GB" smtId="4294967295"/>
          </a:p>
        </p:txBody>
      </p:sp>
      <p:sp>
        <p:nvSpPr>
          <p:cNvPr id="32770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colors = [ “blue”,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green”,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 “</a:t>
            </a:r>
            <a:r>
              <a:rPr lang="en-GB" b="1" smtId="4294967295">
                <a:latin typeface="Courier New" pitchFamily="49" charset="0"/>
              </a:rPr>
              <a:t>yellow];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x = window.prompt(“enter a number”);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window.bgColor = colors[x];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FD223255-FE20-44AD-9481-477D5D16A82D}" type="slidenum">
              <a:rPr lang="en-GB" sz="1400" smtId="4294967295">
                <a:ea typeface="Luxi Sans" charset="0"/>
              </a:rPr>
              <a:t>30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3793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</a:t>
            </a:r>
            <a:endParaRPr lang="en-GB" smtId="4294967295"/>
          </a:p>
        </p:txBody>
      </p:sp>
      <p:sp>
        <p:nvSpPr>
          <p:cNvPr id="33794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Javascript does not support 2-dimensional arrays (as part of the language).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BUT – each array element can be an array.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Resulting syntax looks like C++!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83996653-6CD4-4D7E-AB3A-03D360529535}" type="slidenum">
              <a:rPr lang="en-GB" sz="1400" smtId="4294967295">
                <a:ea typeface="Luxi Sans" charset="0"/>
              </a:rPr>
              <a:t>31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/>
      <p:sp>
        <p:nvSpPr>
          <p:cNvPr id="34817" name=""/>
          <p:cNvSpPr/>
          <p:nvPr>
            <p:ph type="title"/>
            <p:custDataLst>
              <p:tags r:id="rId4"/>
            </p:custDataLst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 of Arrays Example</a:t>
            </a:r>
            <a:endParaRPr lang="en-GB" smtId="4294967295"/>
          </a:p>
        </p:txBody>
      </p:sp>
      <p:sp>
        <p:nvSpPr>
          <p:cNvPr id="34818" name=""/>
          <p:cNvSpPr/>
          <p:nvPr>
            <p:ph type="body" idx="1"/>
            <p:custDataLst>
              <p:tags r:id="rId5"/>
            </p:custDataLst>
          </p:nvPr>
        </p:nvSpPr>
        <p:spPr>
          <a:xfrm>
            <a:off x="1143000" y="1905000"/>
            <a:ext cx="68580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var board = [ [1,2,3],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[4,5,6],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          </a:t>
            </a:r>
            <a:r>
              <a:rPr lang="en-GB" b="1" smtId="4294967295">
                <a:latin typeface="Courier New" pitchFamily="49" charset="0"/>
              </a:rPr>
              <a:t>[7,8,9] ];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for (i=0;i&lt;3;i++)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</a:t>
            </a:r>
            <a:r>
              <a:rPr lang="en-GB" b="1" smtId="4294967295">
                <a:latin typeface="Courier New" pitchFamily="49" charset="0"/>
              </a:rPr>
              <a:t>for (j=0;j&lt;3;j++)</a:t>
            </a:r>
            <a:endParaRPr lang="en-GB" b="1" smtId="4294967295">
              <a:latin typeface="Courier New" pitchFamily="49" charset="0"/>
            </a:endParaRPr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b="1" smtId="4294967295">
                <a:latin typeface="Courier New" pitchFamily="49" charset="0"/>
              </a:rPr>
              <a:t>    </a:t>
            </a:r>
            <a:r>
              <a:rPr lang="en-GB" b="1" smtId="4294967295">
                <a:latin typeface="Courier New" pitchFamily="49" charset="0"/>
              </a:rPr>
              <a:t>board[i][j]++;</a:t>
            </a:r>
            <a:endParaRPr lang="en-GB" b="1" smtId="4294967295">
              <a:latin typeface="Courier New" pitchFamily="49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2"/>
            <p:custDataLst>
              <p:tags r:id="rId6"/>
            </p:custDataLst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3"/>
            <p:custDataLst>
              <p:tags r:id="rId7"/>
            </p:custDataLst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E8E0331C-6684-4BFB-AA5F-ACE0BA973638}" type="slidenum">
              <a:rPr lang="en-GB" sz="1400" smtId="4294967295">
                <a:ea typeface="Luxi Sans" charset="0"/>
              </a:rPr>
              <a:t>32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5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Variables (cont.)</a:t>
            </a:r>
            <a:endParaRPr lang="en-GB" smtId="4294967295"/>
          </a:p>
        </p:txBody>
      </p:sp>
      <p:sp>
        <p:nvSpPr>
          <p:cNvPr id="6146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Using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to declare a variable results in a </a:t>
            </a:r>
            <a:r>
              <a:rPr lang="en-GB" i="1" smtId="4294967295"/>
              <a:t>local</a:t>
            </a:r>
            <a:r>
              <a:rPr lang="en-GB" smtId="4294967295"/>
              <a:t> variable (inside a function).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If you don't use </a:t>
            </a:r>
            <a:r>
              <a:rPr lang="en-GB" sz="2800" b="1" smtId="4294967295">
                <a:latin typeface="Courier New" pitchFamily="49" charset="0"/>
              </a:rPr>
              <a:t>var</a:t>
            </a:r>
            <a:r>
              <a:rPr lang="en-GB" smtId="4294967295"/>
              <a:t> – the variable is a global variable.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B9D43232-8011-4E27-86D1-86694EDCFEF4}" type="slidenum">
              <a:rPr lang="en-GB" sz="1400" smtId="4294967295">
                <a:ea typeface="Luxi Sans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9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Literals</a:t>
            </a:r>
            <a:endParaRPr lang="en-GB" smtId="4294967295"/>
          </a:p>
        </p:txBody>
      </p:sp>
      <p:sp>
        <p:nvSpPr>
          <p:cNvPr id="7170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typical bunch:</a:t>
            </a:r>
            <a:endParaRPr lang="en-GB" smtId="4294967295"/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Numbers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17   123.45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Strings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"Hello Dave"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Boolean:      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true   false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</a:pPr>
            <a:r>
              <a:rPr lang="en-GB" smtId="4294967295"/>
              <a:t>Arrays:</a:t>
            </a:r>
            <a:r>
              <a:rPr lang="en-GB" smtId="4294967295"/>
              <a:t>	</a:t>
            </a:r>
            <a:r>
              <a:rPr lang="en-GB" b="1" smtId="4294967295">
                <a:solidFill>
                  <a:srgbClr val="000000"/>
                </a:solidFill>
                <a:latin typeface="Courier New" pitchFamily="49" charset="0"/>
              </a:rPr>
              <a:t>[1,"Hi Dave",17.234]</a:t>
            </a: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1" name=""/>
          <p:cNvSpPr/>
          <p:nvPr/>
        </p:nvSpPr>
        <p:spPr>
          <a:xfrm>
            <a:off x="2670175" y="5307012"/>
            <a:ext cx="3619500" cy="460375"/>
          </a:xfrm>
          <a:prstGeom prst="rect">
            <a:avLst/>
          </a:prstGeom>
          <a:noFill/>
          <a:ln>
            <a:noFill/>
            <a:round/>
          </a:ln>
        </p:spPr>
        <p:txBody>
          <a:bodyPr wrap="none" lIns="90000" tIns="46800" rIns="90000" bIns="46800" anchor="t" anchorCtr="0">
            <a:spAutoFit/>
          </a:bodyPr>
          <a:lstStyle>
            <a:lvl1pPr marL="0" indent="0" algn="l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4572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9144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13716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182880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marL="0" lvl="0" indent="0" algn="ctr" eaLnBrk="0" hangingPunct="0">
              <a:lnSpc>
                <a:spcPct val="100000"/>
              </a:lnSpc>
              <a:buClr>
                <a:srgbClr val="919191"/>
              </a:buClr>
              <a:buSzTx/>
              <a:buFont typeface="Arial" pitchFamily="32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mtId="4294967295">
                <a:solidFill>
                  <a:srgbClr val="919191"/>
                </a:solidFill>
                <a:latin typeface="Arial" pitchFamily="32" charset="0"/>
              </a:rPr>
              <a:t>Arrays can hold anything!</a:t>
            </a:r>
            <a:endParaRPr lang="en-GB" smtId="4294967295">
              <a:solidFill>
                <a:srgbClr val="919191"/>
              </a:solidFill>
              <a:latin typeface="Arial" pitchFamily="32" charset="0"/>
            </a:endParaRPr>
          </a:p>
        </p:txBody>
      </p:sp>
      <p:cxnSp>
        <p:nvCxnSpPr>
          <p:cNvPr id="7172" name=""/>
          <p:cNvCxnSpPr/>
          <p:nvPr/>
        </p:nvCxnSpPr>
        <p:spPr>
          <a:xfrm flipV="1">
            <a:off x="3962400" y="4695825"/>
            <a:ext cx="228600" cy="612775"/>
          </a:xfrm>
          <a:prstGeom prst="line">
            <a:avLst/>
          </a:prstGeom>
          <a:noFill/>
          <a:ln w="38160">
            <a:solidFill>
              <a:srgbClr val="919191"/>
            </a:solidFill>
            <a:miter lim="800000"/>
            <a:tailEnd type="triangle" w="med" len="med"/>
          </a:ln>
        </p:spPr>
      </p:cxnSp>
      <p:sp>
        <p:nvSpPr>
          <p:cNvPr id="717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A9530FA4-8ACC-48DF-846F-1A3B915174CA}" type="slidenum">
              <a:rPr lang="en-GB" sz="1400" smtId="4294967295">
                <a:ea typeface="Luxi Sans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3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Arrays</a:t>
            </a:r>
            <a:endParaRPr lang="en-GB" smtId="4294967295"/>
          </a:p>
        </p:txBody>
      </p:sp>
      <p:sp>
        <p:nvSpPr>
          <p:cNvPr id="8194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We will look at Arrays in more detail a bit later.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Arrays are actually Javascript Objects.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only thing special in the language to support arrays is the syntax for literals…</a:t>
            </a:r>
            <a:endParaRPr lang="en-GB" smtId="4294967295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AA6A1B3-463E-454F-9813-4CDB42B3F832}" type="slidenum">
              <a:rPr lang="en-GB" sz="1400" smtId="4294967295">
                <a:ea typeface="Luxi Sans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7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Operators</a:t>
            </a:r>
            <a:endParaRPr lang="en-GB" smtId="4294967295"/>
          </a:p>
        </p:txBody>
      </p:sp>
      <p:sp>
        <p:nvSpPr>
          <p:cNvPr id="9218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Arithmetic, comparison, assignment, bitwise, boolean (pretty much just like C++).</a:t>
            </a:r>
            <a:endParaRPr lang="en-GB" smtId="4294967295"/>
          </a:p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+ - * / % ++ -- == != &gt; &lt;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&amp;&amp; || ! &amp; | &lt;&lt; &gt;&gt;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19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D755EF06-C170-4163-AEF6-C208A64C4A1A}" type="slidenum">
              <a:rPr lang="en-GB" sz="1400" smtId="4294967295">
                <a:ea typeface="Luxi Sans" charset="0"/>
              </a:rPr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1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Different than C++</a:t>
            </a:r>
            <a:endParaRPr lang="en-GB" smtId="4294967295"/>
          </a:p>
        </p:txBody>
      </p:sp>
      <p:sp>
        <p:nvSpPr>
          <p:cNvPr id="10242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is used for addition (if both operands are numbers)</a:t>
            </a:r>
            <a:endParaRPr lang="en-GB" smtId="4294967295"/>
          </a:p>
          <a:p>
            <a:pPr lvl="0" algn="ctr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-or-</a:t>
            </a:r>
            <a:endParaRPr lang="en-GB" smtId="4294967295"/>
          </a:p>
          <a:p>
            <a:pPr lvl="0" algn="l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mtId="4294967295"/>
              <a:t>The + operator means string concatenation (if either one of the operands is not a number)</a:t>
            </a:r>
            <a:endParaRPr lang="en-GB" smtId="4294967295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9AE91916-DDAE-49B5-97D8-983594DB05FE}" type="slidenum">
              <a:rPr lang="en-GB" sz="1400" smtId="4294967295">
                <a:ea typeface="Luxi Sans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5" name=""/>
          <p:cNvSpPr/>
          <p:nvPr>
            <p:ph type="title"/>
          </p:nvPr>
        </p:nvSpPr>
        <p:spPr>
          <a:xfrm>
            <a:off x="685800" y="608012"/>
            <a:ext cx="7772400" cy="76517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ctr" anchorCtr="0">
            <a:spAutoFit/>
          </a:bodyPr>
          <a:lstStyle>
            <a:defPPr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defPPr>
            <a:lvl1pPr marL="0" indent="0" algn="ctr" defTabSz="457200" rtl="0" eaLnBrk="1" fontAlgn="base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2pPr>
            <a:lvl3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3pPr>
            <a:lvl4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4pPr>
            <a:lvl5pPr marL="0" indent="0" algn="l" defTabSz="457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None/>
              <a:defRPr kumimoji="0" sz="4400" b="0" i="0" u="none" smtId="4294967295">
                <a:solidFill>
                  <a:srgbClr val="000000"/>
                </a:solidFill>
                <a:latin typeface="Times New Roman" pitchFamily="16" charset="0"/>
              </a:defRPr>
            </a:lvl5pPr>
          </a:lstStyle>
          <a:p>
            <a:pPr lvl="0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</a:pPr>
            <a:r>
              <a:rPr lang="en-GB" smtId="4294967295"/>
              <a:t>Control Structures</a:t>
            </a:r>
            <a:endParaRPr lang="en-GB" smtId="4294967295"/>
          </a:p>
        </p:txBody>
      </p:sp>
      <p:sp>
        <p:nvSpPr>
          <p:cNvPr id="11266" name=""/>
          <p:cNvSpPr/>
          <p:nvPr>
            <p:ph type="body" idx="1"/>
          </p:nvPr>
        </p:nvSpPr>
        <p:spPr>
          <a:xfrm>
            <a:off x="685800" y="1524000"/>
            <a:ext cx="7772400" cy="4378325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 lIns="90000" tIns="46800" rIns="90000" bIns="46800" anchor="t" anchorCtr="0">
            <a:spAutoFit/>
          </a:bodyPr>
          <a:lstStyle>
            <a:defPPr>
              <a:tabLst>
                <a:tab pos="911225"/>
                <a:tab pos="1825625"/>
                <a:tab pos="2740025"/>
                <a:tab pos="3654425"/>
                <a:tab pos="4568825"/>
                <a:tab pos="5483225"/>
                <a:tab pos="6397625"/>
                <a:tab pos="7312025"/>
                <a:tab pos="8226425"/>
                <a:tab pos="9140825"/>
                <a:tab pos="10055225"/>
              </a:tabLst>
            </a:defPPr>
            <a:lvl1pPr marL="341312" indent="-341312" algn="l" defTabSz="457200" rtl="0" eaLnBrk="1" fontAlgn="base" hangingPunct="1">
              <a:lnSpc>
                <a:spcPct val="116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32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1pPr>
            <a:lvl2pPr marL="741362" indent="-284162" algn="l" defTabSz="457200" rtl="0" eaLnBrk="1" fontAlgn="base" hangingPunct="1">
              <a:lnSpc>
                <a:spcPct val="11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8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2pPr>
            <a:lvl3pPr marL="1143000" indent="-228600" algn="l" defTabSz="457200" rtl="0" eaLnBrk="1" fontAlgn="base" hangingPunct="1">
              <a:lnSpc>
                <a:spcPct val="11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  <a:defRPr kumimoji="0" sz="24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3pPr>
            <a:lvl4pPr marL="16002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–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4pPr>
            <a:lvl5pPr marL="2057400" indent="-228600" algn="l" defTabSz="457200" rtl="0" eaLnBrk="1" fontAlgn="base" hangingPunct="1">
              <a:lnSpc>
                <a:spcPct val="11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»"/>
              <a:defRPr kumimoji="0" sz="2000" b="0" i="0" u="none" smtId="4294967295">
                <a:solidFill>
                  <a:srgbClr val="000000"/>
                </a:solidFill>
                <a:latin typeface="Times New Roman" pitchFamily="16" charset="0"/>
                <a:ea typeface="HG Mincho Light J" charset="0"/>
              </a:defRPr>
            </a:lvl5pPr>
          </a:lstStyle>
          <a:p>
            <a:pPr lvl="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Again – pretty much just like C: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if  if-else  ?: switch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 while do-while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6" charset="0"/>
              <a:buChar char="•"/>
            </a:pPr>
            <a:r>
              <a:rPr lang="en-GB" sz="3200" smtId="4294967295"/>
              <a:t>And a few not in C</a:t>
            </a:r>
            <a:endParaRPr lang="en-GB" sz="3200" smtId="4294967295"/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for (var in object) 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  <a:p>
            <a:pPr lvl="0" algn="ctr" eaLnBrk="1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Tx/>
              <a:buFont typeface="Courier New" pitchFamily="49" charset="0"/>
              <a:buNone/>
            </a:pPr>
            <a:r>
              <a:rPr lang="en-GB" sz="2800" b="1" smtId="4294967295">
                <a:solidFill>
                  <a:srgbClr val="000000"/>
                </a:solidFill>
                <a:latin typeface="Courier New" pitchFamily="49" charset="0"/>
              </a:rPr>
              <a:t>with (object)</a:t>
            </a:r>
            <a:endParaRPr lang="en-GB" sz="2800" b="1" smtId="4294967295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marL="0" lvl="0" indent="0" algn="ct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r>
              <a:rPr lang="en-GB" sz="1400" smtId="4294967295">
                <a:ea typeface="Luxi Sans" charset="0"/>
              </a:rPr>
              <a:t>EIW:  Javascript the Language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marL="0" lvl="0" indent="0" algn="r" eaLnBrk="1" hangingPunct="1">
              <a:lnSpc>
                <a:spcPct val="100000"/>
              </a:lnSpc>
              <a:buClr>
                <a:srgbClr val="000000"/>
              </a:buClr>
              <a:buSzTx/>
              <a:buFont typeface="Times New Roman" pitchFamily="16" charset="0"/>
              <a:buNone/>
              <a:tabLst>
                <a:tab pos="0"/>
                <a:tab pos="914400"/>
                <a:tab pos="1828800"/>
                <a:tab pos="2743200"/>
                <a:tab pos="3657600"/>
                <a:tab pos="4572000"/>
                <a:tab pos="5486400"/>
                <a:tab pos="6400800"/>
                <a:tab pos="7315200"/>
                <a:tab pos="8229600"/>
                <a:tab pos="9144000"/>
                <a:tab pos="10058400"/>
              </a:tabLst>
            </a:pPr>
            <a:fld id="{2E72E6EA-421E-43B7-96CF-9F71987C967A}" type="slidenum">
              <a:rPr lang="en-GB" sz="1400" smtId="4294967295">
                <a:ea typeface="Luxi Sans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">
        <p:cut/>
      </p:transition>
    </mc:Choice>
    <mc:Fallback>
      <p:transition spd="med">
        <p:cut/>
      </p:transition>
    </mc:Fallback>
  </mc:AlternateContent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00.xml><?xml version="1.0" encoding="utf-8"?>
<p:tagLst xmlns:p="http://schemas.openxmlformats.org/presentationml/2006/main">
  <p:tag name="AS_UNIQUEID" val="99"/>
</p:tagLst>
</file>

<file path=ppt/tags/tag101.xml><?xml version="1.0" encoding="utf-8"?>
<p:tagLst xmlns:p="http://schemas.openxmlformats.org/presentationml/2006/main">
  <p:tag name="AS_UNIQUEID" val="100"/>
</p:tagLst>
</file>

<file path=ppt/tags/tag102.xml><?xml version="1.0" encoding="utf-8"?>
<p:tagLst xmlns:p="http://schemas.openxmlformats.org/presentationml/2006/main">
  <p:tag name="AS_UNIQUEID" val="101"/>
</p:tagLst>
</file>

<file path=ppt/tags/tag103.xml><?xml version="1.0" encoding="utf-8"?>
<p:tagLst xmlns:p="http://schemas.openxmlformats.org/presentationml/2006/main">
  <p:tag name="AS_UNIQUEID" val="102"/>
</p:tagLst>
</file>

<file path=ppt/tags/tag104.xml><?xml version="1.0" encoding="utf-8"?>
<p:tagLst xmlns:p="http://schemas.openxmlformats.org/presentationml/2006/main">
  <p:tag name="AS_UNIQUEID" val="103"/>
</p:tagLst>
</file>

<file path=ppt/tags/tag105.xml><?xml version="1.0" encoding="utf-8"?>
<p:tagLst xmlns:p="http://schemas.openxmlformats.org/presentationml/2006/main">
  <p:tag name="AS_UNIQUEID" val="104"/>
</p:tagLst>
</file>

<file path=ppt/tags/tag106.xml><?xml version="1.0" encoding="utf-8"?>
<p:tagLst xmlns:p="http://schemas.openxmlformats.org/presentationml/2006/main">
  <p:tag name="AS_UNIQUEID" val="105"/>
</p:tagLst>
</file>

<file path=ppt/tags/tag107.xml><?xml version="1.0" encoding="utf-8"?>
<p:tagLst xmlns:p="http://schemas.openxmlformats.org/presentationml/2006/main">
  <p:tag name="AS_UNIQUEID" val="106"/>
</p:tagLst>
</file>

<file path=ppt/tags/tag108.xml><?xml version="1.0" encoding="utf-8"?>
<p:tagLst xmlns:p="http://schemas.openxmlformats.org/presentationml/2006/main">
  <p:tag name="AS_UNIQUEID" val="107"/>
</p:tagLst>
</file>

<file path=ppt/tags/tag109.xml><?xml version="1.0" encoding="utf-8"?>
<p:tagLst xmlns:p="http://schemas.openxmlformats.org/presentationml/2006/main">
  <p:tag name="AS_UNIQUEID" val="108"/>
</p:tagLst>
</file>

<file path=ppt/tags/tag11.xml><?xml version="1.0" encoding="utf-8"?>
<p:tagLst xmlns:p="http://schemas.openxmlformats.org/presentationml/2006/main">
  <p:tag name="AS_UNIQUEID" val="10"/>
</p:tagLst>
</file>

<file path=ppt/tags/tag110.xml><?xml version="1.0" encoding="utf-8"?>
<p:tagLst xmlns:p="http://schemas.openxmlformats.org/presentationml/2006/main">
  <p:tag name="AS_UNIQUEID" val="109"/>
</p:tagLst>
</file>

<file path=ppt/tags/tag111.xml><?xml version="1.0" encoding="utf-8"?>
<p:tagLst xmlns:p="http://schemas.openxmlformats.org/presentationml/2006/main">
  <p:tag name="AS_UNIQUEID" val="110"/>
</p:tagLst>
</file>

<file path=ppt/tags/tag112.xml><?xml version="1.0" encoding="utf-8"?>
<p:tagLst xmlns:p="http://schemas.openxmlformats.org/presentationml/2006/main">
  <p:tag name="AS_UNIQUEID" val="111"/>
</p:tagLst>
</file>

<file path=ppt/tags/tag113.xml><?xml version="1.0" encoding="utf-8"?>
<p:tagLst xmlns:p="http://schemas.openxmlformats.org/presentationml/2006/main">
  <p:tag name="AS_UNIQUEID" val="112"/>
</p:tagLst>
</file>

<file path=ppt/tags/tag114.xml><?xml version="1.0" encoding="utf-8"?>
<p:tagLst xmlns:p="http://schemas.openxmlformats.org/presentationml/2006/main">
  <p:tag name="AS_UNIQUEID" val="113"/>
</p:tagLst>
</file>

<file path=ppt/tags/tag115.xml><?xml version="1.0" encoding="utf-8"?>
<p:tagLst xmlns:p="http://schemas.openxmlformats.org/presentationml/2006/main">
  <p:tag name="AS_UNIQUEID" val="114"/>
</p:tagLst>
</file>

<file path=ppt/tags/tag116.xml><?xml version="1.0" encoding="utf-8"?>
<p:tagLst xmlns:p="http://schemas.openxmlformats.org/presentationml/2006/main">
  <p:tag name="AS_UNIQUEID" val="115"/>
</p:tagLst>
</file>

<file path=ppt/tags/tag117.xml><?xml version="1.0" encoding="utf-8"?>
<p:tagLst xmlns:p="http://schemas.openxmlformats.org/presentationml/2006/main">
  <p:tag name="AS_UNIQUEID" val="116"/>
</p:tagLst>
</file>

<file path=ppt/tags/tag118.xml><?xml version="1.0" encoding="utf-8"?>
<p:tagLst xmlns:p="http://schemas.openxmlformats.org/presentationml/2006/main">
  <p:tag name="AS_UNIQUEID" val="117"/>
</p:tagLst>
</file>

<file path=ppt/tags/tag119.xml><?xml version="1.0" encoding="utf-8"?>
<p:tagLst xmlns:p="http://schemas.openxmlformats.org/presentationml/2006/main">
  <p:tag name="AS_UNIQUEID" val="118"/>
</p:tagLst>
</file>

<file path=ppt/tags/tag12.xml><?xml version="1.0" encoding="utf-8"?>
<p:tagLst xmlns:p="http://schemas.openxmlformats.org/presentationml/2006/main">
  <p:tag name="AS_UNIQUEID" val="11"/>
</p:tagLst>
</file>

<file path=ppt/tags/tag120.xml><?xml version="1.0" encoding="utf-8"?>
<p:tagLst xmlns:p="http://schemas.openxmlformats.org/presentationml/2006/main">
  <p:tag name="AS_UNIQUEID" val="119"/>
</p:tagLst>
</file>

<file path=ppt/tags/tag121.xml><?xml version="1.0" encoding="utf-8"?>
<p:tagLst xmlns:p="http://schemas.openxmlformats.org/presentationml/2006/main">
  <p:tag name="AS_UNIQUEID" val="120"/>
</p:tagLst>
</file>

<file path=ppt/tags/tag122.xml><?xml version="1.0" encoding="utf-8"?>
<p:tagLst xmlns:p="http://schemas.openxmlformats.org/presentationml/2006/main">
  <p:tag name="AS_UNIQUEID" val="121"/>
</p:tagLst>
</file>

<file path=ppt/tags/tag123.xml><?xml version="1.0" encoding="utf-8"?>
<p:tagLst xmlns:p="http://schemas.openxmlformats.org/presentationml/2006/main">
  <p:tag name="AS_UNIQUEID" val="122"/>
</p:tagLst>
</file>

<file path=ppt/tags/tag124.xml><?xml version="1.0" encoding="utf-8"?>
<p:tagLst xmlns:p="http://schemas.openxmlformats.org/presentationml/2006/main">
  <p:tag name="AS_UNIQUEID" val="123"/>
</p:tagLst>
</file>

<file path=ppt/tags/tag125.xml><?xml version="1.0" encoding="utf-8"?>
<p:tagLst xmlns:p="http://schemas.openxmlformats.org/presentationml/2006/main">
  <p:tag name="AS_UNIQUEID" val="124"/>
</p:tagLst>
</file>

<file path=ppt/tags/tag126.xml><?xml version="1.0" encoding="utf-8"?>
<p:tagLst xmlns:p="http://schemas.openxmlformats.org/presentationml/2006/main">
  <p:tag name="AS_UNIQUEID" val="125"/>
</p:tagLst>
</file>

<file path=ppt/tags/tag127.xml><?xml version="1.0" encoding="utf-8"?>
<p:tagLst xmlns:p="http://schemas.openxmlformats.org/presentationml/2006/main">
  <p:tag name="AS_UNIQUEID" val="126"/>
</p:tagLst>
</file>

<file path=ppt/tags/tag128.xml><?xml version="1.0" encoding="utf-8"?>
<p:tagLst xmlns:p="http://schemas.openxmlformats.org/presentationml/2006/main">
  <p:tag name="AS_UNIQUEID" val="127"/>
</p:tagLst>
</file>

<file path=ppt/tags/tag129.xml><?xml version="1.0" encoding="utf-8"?>
<p:tagLst xmlns:p="http://schemas.openxmlformats.org/presentationml/2006/main">
  <p:tag name="AS_UNIQUEID" val="128"/>
</p:tagLst>
</file>

<file path=ppt/tags/tag13.xml><?xml version="1.0" encoding="utf-8"?>
<p:tagLst xmlns:p="http://schemas.openxmlformats.org/presentationml/2006/main">
  <p:tag name="AS_UNIQUEID" val="12"/>
</p:tagLst>
</file>

<file path=ppt/tags/tag130.xml><?xml version="1.0" encoding="utf-8"?>
<p:tagLst xmlns:p="http://schemas.openxmlformats.org/presentationml/2006/main">
  <p:tag name="AS_UNIQUEID" val="129"/>
</p:tagLst>
</file>

<file path=ppt/tags/tag131.xml><?xml version="1.0" encoding="utf-8"?>
<p:tagLst xmlns:p="http://schemas.openxmlformats.org/presentationml/2006/main">
  <p:tag name="AS_UNIQUEID" val="130"/>
</p:tagLst>
</file>

<file path=ppt/tags/tag132.xml><?xml version="1.0" encoding="utf-8"?>
<p:tagLst xmlns:p="http://schemas.openxmlformats.org/presentationml/2006/main">
  <p:tag name="AS_UNIQUEID" val="131"/>
</p:tagLst>
</file>

<file path=ppt/tags/tag133.xml><?xml version="1.0" encoding="utf-8"?>
<p:tagLst xmlns:p="http://schemas.openxmlformats.org/presentationml/2006/main">
  <p:tag name="AS_UNIQUEID" val="132"/>
</p:tagLst>
</file>

<file path=ppt/tags/tag134.xml><?xml version="1.0" encoding="utf-8"?>
<p:tagLst xmlns:p="http://schemas.openxmlformats.org/presentationml/2006/main">
  <p:tag name="AS_UNIQUEID" val="133"/>
</p:tagLst>
</file>

<file path=ppt/tags/tag135.xml><?xml version="1.0" encoding="utf-8"?>
<p:tagLst xmlns:p="http://schemas.openxmlformats.org/presentationml/2006/main">
  <p:tag name="AS_UNIQUEID" val="134"/>
</p:tagLst>
</file>

<file path=ppt/tags/tag136.xml><?xml version="1.0" encoding="utf-8"?>
<p:tagLst xmlns:p="http://schemas.openxmlformats.org/presentationml/2006/main">
  <p:tag name="AS_UNIQUEID" val="135"/>
</p:tagLst>
</file>

<file path=ppt/tags/tag137.xml><?xml version="1.0" encoding="utf-8"?>
<p:tagLst xmlns:p="http://schemas.openxmlformats.org/presentationml/2006/main">
  <p:tag name="AS_UNIQUEID" val="136"/>
</p:tagLst>
</file>

<file path=ppt/tags/tag138.xml><?xml version="1.0" encoding="utf-8"?>
<p:tagLst xmlns:p="http://schemas.openxmlformats.org/presentationml/2006/main">
  <p:tag name="AS_UNIQUEID" val="137"/>
</p:tagLst>
</file>

<file path=ppt/tags/tag139.xml><?xml version="1.0" encoding="utf-8"?>
<p:tagLst xmlns:p="http://schemas.openxmlformats.org/presentationml/2006/main">
  <p:tag name="AS_UNIQUEID" val="138"/>
</p:tagLst>
</file>

<file path=ppt/tags/tag14.xml><?xml version="1.0" encoding="utf-8"?>
<p:tagLst xmlns:p="http://schemas.openxmlformats.org/presentationml/2006/main">
  <p:tag name="AS_UNIQUEID" val="13"/>
</p:tagLst>
</file>

<file path=ppt/tags/tag140.xml><?xml version="1.0" encoding="utf-8"?>
<p:tagLst xmlns:p="http://schemas.openxmlformats.org/presentationml/2006/main">
  <p:tag name="AS_UNIQUEID" val="139"/>
</p:tagLst>
</file>

<file path=ppt/tags/tag141.xml><?xml version="1.0" encoding="utf-8"?>
<p:tagLst xmlns:p="http://schemas.openxmlformats.org/presentationml/2006/main">
  <p:tag name="AS_UNIQUEID" val="140"/>
</p:tagLst>
</file>

<file path=ppt/tags/tag142.xml><?xml version="1.0" encoding="utf-8"?>
<p:tagLst xmlns:p="http://schemas.openxmlformats.org/presentationml/2006/main">
  <p:tag name="AS_UNIQUEID" val="141"/>
</p:tagLst>
</file>

<file path=ppt/tags/tag143.xml><?xml version="1.0" encoding="utf-8"?>
<p:tagLst xmlns:p="http://schemas.openxmlformats.org/presentationml/2006/main">
  <p:tag name="AS_UNIQUEID" val="142"/>
</p:tagLst>
</file>

<file path=ppt/tags/tag144.xml><?xml version="1.0" encoding="utf-8"?>
<p:tagLst xmlns:p="http://schemas.openxmlformats.org/presentationml/2006/main">
  <p:tag name="AS_UNIQUEID" val="143"/>
</p:tagLst>
</file>

<file path=ppt/tags/tag145.xml><?xml version="1.0" encoding="utf-8"?>
<p:tagLst xmlns:p="http://schemas.openxmlformats.org/presentationml/2006/main">
  <p:tag name="AS_UNIQUEID" val="144"/>
</p:tagLst>
</file>

<file path=ppt/tags/tag146.xml><?xml version="1.0" encoding="utf-8"?>
<p:tagLst xmlns:p="http://schemas.openxmlformats.org/presentationml/2006/main">
  <p:tag name="AS_UNIQUEID" val="145"/>
</p:tagLst>
</file>

<file path=ppt/tags/tag147.xml><?xml version="1.0" encoding="utf-8"?>
<p:tagLst xmlns:p="http://schemas.openxmlformats.org/presentationml/2006/main">
  <p:tag name="AS_UNIQUEID" val="146"/>
</p:tagLst>
</file>

<file path=ppt/tags/tag148.xml><?xml version="1.0" encoding="utf-8"?>
<p:tagLst xmlns:p="http://schemas.openxmlformats.org/presentationml/2006/main">
  <p:tag name="AS_UNIQUEID" val="147"/>
</p:tagLst>
</file>

<file path=ppt/tags/tag149.xml><?xml version="1.0" encoding="utf-8"?>
<p:tagLst xmlns:p="http://schemas.openxmlformats.org/presentationml/2006/main">
  <p:tag name="AS_UNIQUEID" val="148"/>
</p:tagLst>
</file>

<file path=ppt/tags/tag15.xml><?xml version="1.0" encoding="utf-8"?>
<p:tagLst xmlns:p="http://schemas.openxmlformats.org/presentationml/2006/main">
  <p:tag name="AS_UNIQUEID" val="14"/>
</p:tagLst>
</file>

<file path=ppt/tags/tag150.xml><?xml version="1.0" encoding="utf-8"?>
<p:tagLst xmlns:p="http://schemas.openxmlformats.org/presentationml/2006/main">
  <p:tag name="AS_UNIQUEID" val="149"/>
</p:tagLst>
</file>

<file path=ppt/tags/tag151.xml><?xml version="1.0" encoding="utf-8"?>
<p:tagLst xmlns:p="http://schemas.openxmlformats.org/presentationml/2006/main">
  <p:tag name="AS_UNIQUEID" val="150"/>
</p:tagLst>
</file>

<file path=ppt/tags/tag152.xml><?xml version="1.0" encoding="utf-8"?>
<p:tagLst xmlns:p="http://schemas.openxmlformats.org/presentationml/2006/main">
  <p:tag name="AS_UNIQUEID" val="151"/>
</p:tagLst>
</file>

<file path=ppt/tags/tag153.xml><?xml version="1.0" encoding="utf-8"?>
<p:tagLst xmlns:p="http://schemas.openxmlformats.org/presentationml/2006/main">
  <p:tag name="AS_UNIQUEID" val="152"/>
</p:tagLst>
</file>

<file path=ppt/tags/tag154.xml><?xml version="1.0" encoding="utf-8"?>
<p:tagLst xmlns:p="http://schemas.openxmlformats.org/presentationml/2006/main">
  <p:tag name="AS_UNIQUEID" val="153"/>
</p:tagLst>
</file>

<file path=ppt/tags/tag155.xml><?xml version="1.0" encoding="utf-8"?>
<p:tagLst xmlns:p="http://schemas.openxmlformats.org/presentationml/2006/main">
  <p:tag name="AS_UNIQUEID" val="154"/>
</p:tagLst>
</file>

<file path=ppt/tags/tag156.xml><?xml version="1.0" encoding="utf-8"?>
<p:tagLst xmlns:p="http://schemas.openxmlformats.org/presentationml/2006/main">
  <p:tag name="AS_UNIQUEID" val="155"/>
</p:tagLst>
</file>

<file path=ppt/tags/tag157.xml><?xml version="1.0" encoding="utf-8"?>
<p:tagLst xmlns:p="http://schemas.openxmlformats.org/presentationml/2006/main">
  <p:tag name="AS_UNIQUEID" val="156"/>
</p:tagLst>
</file>

<file path=ppt/tags/tag158.xml><?xml version="1.0" encoding="utf-8"?>
<p:tagLst xmlns:p="http://schemas.openxmlformats.org/presentationml/2006/main">
  <p:tag name="AS_UNIQUEID" val="157"/>
</p:tagLst>
</file>

<file path=ppt/tags/tag159.xml><?xml version="1.0" encoding="utf-8"?>
<p:tagLst xmlns:p="http://schemas.openxmlformats.org/presentationml/2006/main">
  <p:tag name="AS_UNIQUEID" val="158"/>
</p:tagLst>
</file>

<file path=ppt/tags/tag16.xml><?xml version="1.0" encoding="utf-8"?>
<p:tagLst xmlns:p="http://schemas.openxmlformats.org/presentationml/2006/main">
  <p:tag name="AS_UNIQUEID" val="15"/>
</p:tagLst>
</file>

<file path=ppt/tags/tag160.xml><?xml version="1.0" encoding="utf-8"?>
<p:tagLst xmlns:p="http://schemas.openxmlformats.org/presentationml/2006/main">
  <p:tag name="AS_UNIQUEID" val="159"/>
</p:tagLst>
</file>

<file path=ppt/tags/tag161.xml><?xml version="1.0" encoding="utf-8"?>
<p:tagLst xmlns:p="http://schemas.openxmlformats.org/presentationml/2006/main">
  <p:tag name="AS_UNIQUEID" val="160"/>
</p:tagLst>
</file>

<file path=ppt/tags/tag162.xml><?xml version="1.0" encoding="utf-8"?>
<p:tagLst xmlns:p="http://schemas.openxmlformats.org/presentationml/2006/main">
  <p:tag name="AS_UNIQUEID" val="161"/>
</p:tagLst>
</file>

<file path=ppt/tags/tag163.xml><?xml version="1.0" encoding="utf-8"?>
<p:tagLst xmlns:p="http://schemas.openxmlformats.org/presentationml/2006/main">
  <p:tag name="AS_UNIQUEID" val="162"/>
</p:tagLst>
</file>

<file path=ppt/tags/tag164.xml><?xml version="1.0" encoding="utf-8"?>
<p:tagLst xmlns:p="http://schemas.openxmlformats.org/presentationml/2006/main">
  <p:tag name="AS_UNIQUEID" val="163"/>
</p:tagLst>
</file>

<file path=ppt/tags/tag165.xml><?xml version="1.0" encoding="utf-8"?>
<p:tagLst xmlns:p="http://schemas.openxmlformats.org/presentationml/2006/main">
  <p:tag name="AS_UNIQUEID" val="164"/>
</p:tagLst>
</file>

<file path=ppt/tags/tag166.xml><?xml version="1.0" encoding="utf-8"?>
<p:tagLst xmlns:p="http://schemas.openxmlformats.org/presentationml/2006/main">
  <p:tag name="AS_UNIQUEID" val="165"/>
</p:tagLst>
</file>

<file path=ppt/tags/tag167.xml><?xml version="1.0" encoding="utf-8"?>
<p:tagLst xmlns:p="http://schemas.openxmlformats.org/presentationml/2006/main">
  <p:tag name="AS_UNIQUEID" val="166"/>
</p:tagLst>
</file>

<file path=ppt/tags/tag168.xml><?xml version="1.0" encoding="utf-8"?>
<p:tagLst xmlns:p="http://schemas.openxmlformats.org/presentationml/2006/main">
  <p:tag name="AS_UNIQUEID" val="167"/>
</p:tagLst>
</file>

<file path=ppt/tags/tag169.xml><?xml version="1.0" encoding="utf-8"?>
<p:tagLst xmlns:p="http://schemas.openxmlformats.org/presentationml/2006/main">
  <p:tag name="AS_UNIQUEID" val="168"/>
</p:tagLst>
</file>

<file path=ppt/tags/tag17.xml><?xml version="1.0" encoding="utf-8"?>
<p:tagLst xmlns:p="http://schemas.openxmlformats.org/presentationml/2006/main">
  <p:tag name="AS_UNIQUEID" val="16"/>
</p:tagLst>
</file>

<file path=ppt/tags/tag170.xml><?xml version="1.0" encoding="utf-8"?>
<p:tagLst xmlns:p="http://schemas.openxmlformats.org/presentationml/2006/main">
  <p:tag name="AS_UNIQUEID" val="169"/>
</p:tagLst>
</file>

<file path=ppt/tags/tag171.xml><?xml version="1.0" encoding="utf-8"?>
<p:tagLst xmlns:p="http://schemas.openxmlformats.org/presentationml/2006/main">
  <p:tag name="AS_UNIQUEID" val="170"/>
</p:tagLst>
</file>

<file path=ppt/tags/tag172.xml><?xml version="1.0" encoding="utf-8"?>
<p:tagLst xmlns:p="http://schemas.openxmlformats.org/presentationml/2006/main">
  <p:tag name="AS_UNIQUEID" val="171"/>
</p:tagLst>
</file>

<file path=ppt/tags/tag173.xml><?xml version="1.0" encoding="utf-8"?>
<p:tagLst xmlns:p="http://schemas.openxmlformats.org/presentationml/2006/main">
  <p:tag name="AS_UNIQUEID" val="172"/>
</p:tagLst>
</file>

<file path=ppt/tags/tag174.xml><?xml version="1.0" encoding="utf-8"?>
<p:tagLst xmlns:p="http://schemas.openxmlformats.org/presentationml/2006/main">
  <p:tag name="AS_UNIQUEID" val="173"/>
</p:tagLst>
</file>

<file path=ppt/tags/tag175.xml><?xml version="1.0" encoding="utf-8"?>
<p:tagLst xmlns:p="http://schemas.openxmlformats.org/presentationml/2006/main">
  <p:tag name="AS_UNIQUEID" val="174"/>
</p:tagLst>
</file>

<file path=ppt/tags/tag176.xml><?xml version="1.0" encoding="utf-8"?>
<p:tagLst xmlns:p="http://schemas.openxmlformats.org/presentationml/2006/main">
  <p:tag name="AS_UNIQUEID" val="175"/>
</p:tagLst>
</file>

<file path=ppt/tags/tag177.xml><?xml version="1.0" encoding="utf-8"?>
<p:tagLst xmlns:p="http://schemas.openxmlformats.org/presentationml/2006/main">
  <p:tag name="AS_UNIQUEID" val="176"/>
</p:tagLst>
</file>

<file path=ppt/tags/tag178.xml><?xml version="1.0" encoding="utf-8"?>
<p:tagLst xmlns:p="http://schemas.openxmlformats.org/presentationml/2006/main">
  <p:tag name="AS_UNIQUEID" val="177"/>
</p:tagLst>
</file>

<file path=ppt/tags/tag179.xml><?xml version="1.0" encoding="utf-8"?>
<p:tagLst xmlns:p="http://schemas.openxmlformats.org/presentationml/2006/main">
  <p:tag name="AS_UNIQUEID" val="178"/>
</p:tagLst>
</file>

<file path=ppt/tags/tag18.xml><?xml version="1.0" encoding="utf-8"?>
<p:tagLst xmlns:p="http://schemas.openxmlformats.org/presentationml/2006/main">
  <p:tag name="AS_UNIQUEID" val="17"/>
</p:tagLst>
</file>

<file path=ppt/tags/tag180.xml><?xml version="1.0" encoding="utf-8"?>
<p:tagLst xmlns:p="http://schemas.openxmlformats.org/presentationml/2006/main">
  <p:tag name="AS_UNIQUEID" val="179"/>
</p:tagLst>
</file>

<file path=ppt/tags/tag181.xml><?xml version="1.0" encoding="utf-8"?>
<p:tagLst xmlns:p="http://schemas.openxmlformats.org/presentationml/2006/main">
  <p:tag name="AS_UNIQUEID" val="180"/>
</p:tagLst>
</file>

<file path=ppt/tags/tag182.xml><?xml version="1.0" encoding="utf-8"?>
<p:tagLst xmlns:p="http://schemas.openxmlformats.org/presentationml/2006/main">
  <p:tag name="AS_UNIQUEID" val="181"/>
</p:tagLst>
</file>

<file path=ppt/tags/tag183.xml><?xml version="1.0" encoding="utf-8"?>
<p:tagLst xmlns:p="http://schemas.openxmlformats.org/presentationml/2006/main">
  <p:tag name="AS_UNIQUEID" val="182"/>
</p:tagLst>
</file>

<file path=ppt/tags/tag184.xml><?xml version="1.0" encoding="utf-8"?>
<p:tagLst xmlns:p="http://schemas.openxmlformats.org/presentationml/2006/main">
  <p:tag name="AS_UNIQUEID" val="183"/>
</p:tagLst>
</file>

<file path=ppt/tags/tag185.xml><?xml version="1.0" encoding="utf-8"?>
<p:tagLst xmlns:p="http://schemas.openxmlformats.org/presentationml/2006/main">
  <p:tag name="AS_UNIQUEID" val="184"/>
</p:tagLst>
</file>

<file path=ppt/tags/tag186.xml><?xml version="1.0" encoding="utf-8"?>
<p:tagLst xmlns:p="http://schemas.openxmlformats.org/presentationml/2006/main">
  <p:tag name="AS_UNIQUEID" val="185"/>
</p:tagLst>
</file>

<file path=ppt/tags/tag187.xml><?xml version="1.0" encoding="utf-8"?>
<p:tagLst xmlns:p="http://schemas.openxmlformats.org/presentationml/2006/main">
  <p:tag name="AS_UNIQUEID" val="186"/>
</p:tagLst>
</file>

<file path=ppt/tags/tag188.xml><?xml version="1.0" encoding="utf-8"?>
<p:tagLst xmlns:p="http://schemas.openxmlformats.org/presentationml/2006/main">
  <p:tag name="AS_UNIQUEID" val="187"/>
</p:tagLst>
</file>

<file path=ppt/tags/tag189.xml><?xml version="1.0" encoding="utf-8"?>
<p:tagLst xmlns:p="http://schemas.openxmlformats.org/presentationml/2006/main">
  <p:tag name="AS_UNIQUEID" val="188"/>
</p:tagLst>
</file>

<file path=ppt/tags/tag19.xml><?xml version="1.0" encoding="utf-8"?>
<p:tagLst xmlns:p="http://schemas.openxmlformats.org/presentationml/2006/main">
  <p:tag name="AS_UNIQUEID" val="18"/>
</p:tagLst>
</file>

<file path=ppt/tags/tag190.xml><?xml version="1.0" encoding="utf-8"?>
<p:tagLst xmlns:p="http://schemas.openxmlformats.org/presentationml/2006/main">
  <p:tag name="AS_UNIQUEID" val="189"/>
</p:tagLst>
</file>

<file path=ppt/tags/tag191.xml><?xml version="1.0" encoding="utf-8"?>
<p:tagLst xmlns:p="http://schemas.openxmlformats.org/presentationml/2006/main">
  <p:tag name="AS_UNIQUEID" val="190"/>
</p:tagLst>
</file>

<file path=ppt/tags/tag192.xml><?xml version="1.0" encoding="utf-8"?>
<p:tagLst xmlns:p="http://schemas.openxmlformats.org/presentationml/2006/main">
  <p:tag name="AS_UNIQUEID" val="191"/>
</p:tagLst>
</file>

<file path=ppt/tags/tag193.xml><?xml version="1.0" encoding="utf-8"?>
<p:tagLst xmlns:p="http://schemas.openxmlformats.org/presentationml/2006/main">
  <p:tag name="AS_UNIQUEID" val="192"/>
</p:tagLst>
</file>

<file path=ppt/tags/tag194.xml><?xml version="1.0" encoding="utf-8"?>
<p:tagLst xmlns:p="http://schemas.openxmlformats.org/presentationml/2006/main">
  <p:tag name="AS_UNIQUEID" val="193"/>
</p:tagLst>
</file>

<file path=ppt/tags/tag195.xml><?xml version="1.0" encoding="utf-8"?>
<p:tagLst xmlns:p="http://schemas.openxmlformats.org/presentationml/2006/main">
  <p:tag name="AS_UNIQUEID" val="194"/>
</p:tagLst>
</file>

<file path=ppt/tags/tag196.xml><?xml version="1.0" encoding="utf-8"?>
<p:tagLst xmlns:p="http://schemas.openxmlformats.org/presentationml/2006/main">
  <p:tag name="AS_UNIQUEID" val="195"/>
</p:tagLst>
</file>

<file path=ppt/tags/tag197.xml><?xml version="1.0" encoding="utf-8"?>
<p:tagLst xmlns:p="http://schemas.openxmlformats.org/presentationml/2006/main">
  <p:tag name="AS_UNIQUEID" val="196"/>
</p:tagLst>
</file>

<file path=ppt/tags/tag198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4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5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6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7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UNIQUEID" val="85"/>
</p:tagLst>
</file>

<file path=ppt/tags/tag87.xml><?xml version="1.0" encoding="utf-8"?>
<p:tagLst xmlns:p="http://schemas.openxmlformats.org/presentationml/2006/main">
  <p:tag name="AS_UNIQUEID" val="86"/>
</p:tagLst>
</file>

<file path=ppt/tags/tag88.xml><?xml version="1.0" encoding="utf-8"?>
<p:tagLst xmlns:p="http://schemas.openxmlformats.org/presentationml/2006/main">
  <p:tag name="AS_UNIQUEID" val="87"/>
</p:tagLst>
</file>

<file path=ppt/tags/tag89.xml><?xml version="1.0" encoding="utf-8"?>
<p:tagLst xmlns:p="http://schemas.openxmlformats.org/presentationml/2006/main">
  <p:tag name="AS_UNIQUEID" val="88"/>
</p:tagLst>
</file>

<file path=ppt/tags/tag9.xml><?xml version="1.0" encoding="utf-8"?>
<p:tagLst xmlns:p="http://schemas.openxmlformats.org/presentationml/2006/main">
  <p:tag name="AS_UNIQUEID" val="8"/>
</p:tagLst>
</file>

<file path=ppt/tags/tag90.xml><?xml version="1.0" encoding="utf-8"?>
<p:tagLst xmlns:p="http://schemas.openxmlformats.org/presentationml/2006/main">
  <p:tag name="AS_UNIQUEID" val="89"/>
</p:tagLst>
</file>

<file path=ppt/tags/tag91.xml><?xml version="1.0" encoding="utf-8"?>
<p:tagLst xmlns:p="http://schemas.openxmlformats.org/presentationml/2006/main">
  <p:tag name="AS_UNIQUEID" val="90"/>
</p:tagLst>
</file>

<file path=ppt/tags/tag92.xml><?xml version="1.0" encoding="utf-8"?>
<p:tagLst xmlns:p="http://schemas.openxmlformats.org/presentationml/2006/main">
  <p:tag name="AS_UNIQUEID" val="91"/>
</p:tagLst>
</file>

<file path=ppt/tags/tag93.xml><?xml version="1.0" encoding="utf-8"?>
<p:tagLst xmlns:p="http://schemas.openxmlformats.org/presentationml/2006/main">
  <p:tag name="AS_UNIQUEID" val="92"/>
</p:tagLst>
</file>

<file path=ppt/tags/tag94.xml><?xml version="1.0" encoding="utf-8"?>
<p:tagLst xmlns:p="http://schemas.openxmlformats.org/presentationml/2006/main">
  <p:tag name="AS_UNIQUEID" val="93"/>
</p:tagLst>
</file>

<file path=ppt/tags/tag95.xml><?xml version="1.0" encoding="utf-8"?>
<p:tagLst xmlns:p="http://schemas.openxmlformats.org/presentationml/2006/main">
  <p:tag name="AS_UNIQUEID" val="94"/>
</p:tagLst>
</file>

<file path=ppt/tags/tag96.xml><?xml version="1.0" encoding="utf-8"?>
<p:tagLst xmlns:p="http://schemas.openxmlformats.org/presentationml/2006/main">
  <p:tag name="AS_UNIQUEID" val="95"/>
</p:tagLst>
</file>

<file path=ppt/tags/tag97.xml><?xml version="1.0" encoding="utf-8"?>
<p:tagLst xmlns:p="http://schemas.openxmlformats.org/presentationml/2006/main">
  <p:tag name="AS_UNIQUEID" val="96"/>
</p:tagLst>
</file>

<file path=ppt/tags/tag98.xml><?xml version="1.0" encoding="utf-8"?>
<p:tagLst xmlns:p="http://schemas.openxmlformats.org/presentationml/2006/main">
  <p:tag name="AS_UNIQUEID" val="97"/>
</p:tagLst>
</file>

<file path=ppt/tags/tag99.xml><?xml version="1.0" encoding="utf-8"?>
<p:tagLst xmlns:p="http://schemas.openxmlformats.org/presentationml/2006/main">
  <p:tag name="AS_UNIQUEID" val="98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-2147483648</TotalTime>
  <SharedDoc>0</SharedDoc>
  <Application/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The JavaScript Language </dc:title>
  <dc:creator>Dave Hollinger</dc:creator>
  <cp:lastModifiedBy>Dave Hollinger</cp:lastModifiedBy>
  <cp:revision>0</cp:revision>
  <cp:lastPrinted>1601-01-01T00:00:00.000</cp:lastPrinted>
  <dcterms:created xsi:type="dcterms:W3CDTF">1601-01-01T00:00:00Z</dcterms:created>
  <dcterms:modified xsi:type="dcterms:W3CDTF">1601-01-01T00:00:00Z</dcterms:modified>
</cp:coreProperties>
</file>