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xls" ContentType="application/vnd.ms-excel"/>
  <Default Extension="bin" ContentType="application/vnd.openxmlformats-officedocument.oleObject"/>
  <Default Extension="wmf" ContentType="image/x-wmf"/>
  <Default Extension="emf" ContentType="image/x-emf"/>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5.6.0.0-->
<p:presentation xmlns:r="http://schemas.openxmlformats.org/officeDocument/2006/relationships" xmlns:a="http://schemas.openxmlformats.org/drawingml/2006/main" xmlns:p="http://schemas.openxmlformats.org/presentationml/2006/main">
  <p:sldMasterIdLst>
    <p:sldMasterId id="2147483649" r:id="rId1"/>
  </p:sldMasterIdLst>
  <p:sldIdLst>
    <p:sldId id="256" r:id="rId2"/>
    <p:sldId id="271" r:id="rId3"/>
    <p:sldId id="274" r:id="rId4"/>
    <p:sldId id="262" r:id="rId5"/>
    <p:sldId id="263" r:id="rId6"/>
    <p:sldId id="281" r:id="rId7"/>
    <p:sldId id="282" r:id="rId8"/>
    <p:sldId id="257" r:id="rId9"/>
    <p:sldId id="265" r:id="rId10"/>
    <p:sldId id="260" r:id="rId11"/>
    <p:sldId id="264" r:id="rId12"/>
    <p:sldId id="266" r:id="rId13"/>
    <p:sldId id="259" r:id="rId14"/>
    <p:sldId id="277" r:id="rId15"/>
    <p:sldId id="278" r:id="rId16"/>
    <p:sldId id="269" r:id="rId17"/>
    <p:sldId id="270" r:id="rId18"/>
    <p:sldId id="276" r:id="rId19"/>
    <p:sldId id="261" r:id="rId20"/>
    <p:sldId id="279" r:id="rId21"/>
    <p:sldId id="280" r:id="rId22"/>
  </p:sldIdLst>
  <p:sldSz cx="9144000" cy="6858000" type="screen4x3"/>
  <p:notesSz cx="6858000" cy="9144000"/>
  <p:custDataLst>
    <p:tags r:id="rId23"/>
  </p:custDataLst>
  <p:defaultTextStyle>
    <a:defPPr marL="342900" indent="-342900" algn="l" rtl="0" eaLnBrk="1" hangingPunct="1">
      <a:spcBef>
        <a:spcPct val="20000"/>
      </a:spcBef>
      <a:buClr>
        <a:schemeClr val="tx1"/>
      </a:buClr>
      <a:buSzPct val="75000"/>
      <a:buFont typeface="Wingdings" pitchFamily="2" charset="2"/>
      <a:buChar char="l"/>
      <a:defRPr kumimoji="0" sz="2800" smtId="4294967295">
        <a:solidFill>
          <a:schemeClr val="accent1"/>
        </a:solidFill>
        <a:latin typeface="Arial" pitchFamily="34" charset="0"/>
      </a:defRPr>
    </a:defPPr>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7" d="100"/>
          <a:sy n="67" d="100"/>
        </p:scale>
        <p:origin x="0" y="0"/>
      </p:cViewPr>
    </p:cSldViewPr>
  </p:slideViewPr>
  <p:notesViewPr>
    <p:cSldViewPr>
      <p:cViewPr>
        <p:scale>
          <a:sx n="0" d="100"/>
          <a:sy n="0"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tags" Target="tags/tag1.xml" /><Relationship Id="rId24" Type="http://schemas.openxmlformats.org/officeDocument/2006/relationships/presProps" Target="presProps.xml" /><Relationship Id="rId25" Type="http://schemas.openxmlformats.org/officeDocument/2006/relationships/viewProps" Target="viewProps.xml" /><Relationship Id="rId26" Type="http://schemas.openxmlformats.org/officeDocument/2006/relationships/theme" Target="theme/theme1.xml" /><Relationship Id="rId27"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2.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3.emf" /><Relationship Id="rId2" Type="http://schemas.openxmlformats.org/officeDocument/2006/relationships/image" Target="../media/image4.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5.emf"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showMasterSp="0" type="title" preserve="1">
  <p:cSld name="Title Slide">
    <p:bg>
      <p:bgPr>
        <a:solidFill>
          <a:schemeClr val="bg1"/>
        </a:solidFill>
      </p:bgPr>
    </p:bg>
    <p:spTree>
      <p:nvGrpSpPr>
        <p:cNvPr id="1" name=""/>
        <p:cNvGrpSpPr/>
        <p:nvPr/>
      </p:nvGrpSpPr>
      <p:grpSpPr/>
      <p:sp>
        <p:nvSpPr>
          <p:cNvPr id="4098" name=""/>
          <p:cNvSpPr/>
          <p:nvPr/>
        </p:nvSpPr>
        <p:spPr>
          <a:xfrm>
            <a:off x="0" y="0"/>
            <a:ext cx="4572000" cy="6858000"/>
          </a:xfrm>
          <a:prstGeom prst="rect">
            <a:avLst/>
          </a:prstGeom>
          <a:solidFill>
            <a:schemeClr val="accent1"/>
          </a:solidFill>
          <a:ln>
            <a:noFill/>
            <a:miter lim="800000"/>
          </a:ln>
        </p:spPr>
        <p:txBody>
          <a:bodyPr wrap="none" anchor="ctr" anchorCtr="0"/>
          <a:lstStyle>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a:lstStyle>
          <a:p>
            <a:pPr lvl="0" algn="ctr"/>
            <a:endParaRPr kumimoji="1" smtId="4294967295"/>
          </a:p>
        </p:txBody>
      </p:sp>
      <p:sp>
        <p:nvSpPr>
          <p:cNvPr id="4099" name=""/>
          <p:cNvSpPr/>
          <p:nvPr/>
        </p:nvSpPr>
        <p:spPr>
          <a:xfrm>
            <a:off x="685800" y="990600"/>
            <a:ext cx="5181600" cy="1905000"/>
          </a:xfrm>
          <a:prstGeom prst="roundRect">
            <a:avLst>
              <a:gd name="adj" fmla="val 50000"/>
            </a:avLst>
          </a:prstGeom>
          <a:solidFill>
            <a:schemeClr val="bg1"/>
          </a:solidFill>
          <a:ln>
            <a:noFill/>
            <a:miter lim="800000"/>
          </a:ln>
        </p:spPr>
        <p:txBody>
          <a:bodyPr wrap="none" anchor="ctr" anchorCtr="0"/>
          <a:lstStyle>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a:lstStyle>
          <a:p>
            <a:pPr lvl="0" algn="ctr"/>
            <a:endParaRPr kumimoji="1" smtId="4294967295"/>
          </a:p>
        </p:txBody>
      </p:sp>
      <p:sp>
        <p:nvSpPr>
          <p:cNvPr id="4100" name=""/>
          <p:cNvSpPr/>
          <p:nvPr>
            <p:ph type="subTitle" idx="1"/>
          </p:nvPr>
        </p:nvSpPr>
        <p:spPr>
          <a:xfrm>
            <a:off x="4673600" y="2927350"/>
            <a:ext cx="3657600" cy="1822450"/>
          </a:xfrm>
          <a:prstGeom prst="rect">
            <a:avLst/>
          </a:prstGeom>
          <a:noFill/>
          <a:ln>
            <a:noFill/>
            <a:miter lim="800000"/>
          </a:ln>
        </p:spPr>
        <p:txBody>
          <a:bodyPr anchor="b" anchorCtr="0">
            <a:noAutofit/>
          </a:bodyPr>
          <a:lstStyle>
            <a:lvl1pPr marL="0" indent="0">
              <a:buNone/>
              <a:defRPr smtId="4294967295">
                <a:solidFill>
                  <a:schemeClr val="tx2"/>
                </a:solidFill>
              </a:defRPr>
            </a:lvl1pPr>
            <a:lvl2pPr marL="457200" indent="-457200" algn="ctr">
              <a:buNone/>
              <a:defRPr smtId="4294967295">
                <a:solidFill>
                  <a:schemeClr val="tx2"/>
                </a:solidFill>
              </a:defRPr>
            </a:lvl2pPr>
            <a:lvl3pPr marL="914400" indent="-914400" algn="ctr">
              <a:buNone/>
              <a:defRPr smtId="4294967295">
                <a:solidFill>
                  <a:schemeClr val="tx2"/>
                </a:solidFill>
              </a:defRPr>
            </a:lvl3pPr>
            <a:lvl4pPr marL="1371600" indent="-1371600" algn="ctr">
              <a:buNone/>
              <a:defRPr smtId="4294967295">
                <a:solidFill>
                  <a:schemeClr val="tx2"/>
                </a:solidFill>
              </a:defRPr>
            </a:lvl4pPr>
            <a:lvl5pPr marL="1828800" indent="-1828800" algn="ctr">
              <a:buNone/>
              <a:defRPr smtId="4294967295">
                <a:solidFill>
                  <a:schemeClr val="tx2"/>
                </a:solidFill>
              </a:defRPr>
            </a:lvl5pPr>
          </a:lstStyle>
          <a:p>
            <a:pPr lvl="0"/>
            <a:r>
              <a:t>Click to edit Master subtitle style</a:t>
            </a:r>
          </a:p>
        </p:txBody>
      </p:sp>
      <p:grpSp>
        <p:nvGrpSpPr>
          <p:cNvPr id="4101" name=""/>
          <p:cNvGrpSpPr/>
          <p:nvPr/>
        </p:nvGrpSpPr>
        <p:grpSpPr>
          <a:xfrm>
            <a:off x="3632200" y="4889500"/>
            <a:ext cx="4876800" cy="319088"/>
            <a:chOff x="2288" y="3080"/>
            <a:chExt cx="3072" cy="201"/>
          </a:xfrm>
        </p:grpSpPr>
        <p:sp>
          <p:nvSpPr>
            <p:cNvPr id="4102" name=""/>
            <p:cNvSpPr/>
            <p:nvPr/>
          </p:nvSpPr>
          <p:spPr>
            <a:xfrm flipH="1">
              <a:off x="2288" y="3080"/>
              <a:ext cx="2914" cy="200"/>
            </a:xfrm>
            <a:prstGeom prst="roundRect">
              <a:avLst>
                <a:gd name="adj" fmla="val 0"/>
              </a:avLst>
            </a:prstGeom>
            <a:solidFill>
              <a:schemeClr val="bg2"/>
            </a:solidFill>
            <a:ln>
              <a:noFill/>
              <a:miter lim="800000"/>
            </a:ln>
          </p:spPr>
        </p:sp>
        <p:sp>
          <p:nvSpPr>
            <p:cNvPr id="4103" name=""/>
            <p:cNvSpPr/>
            <p:nvPr/>
          </p:nvSpPr>
          <p:spPr>
            <a:xfrm>
              <a:off x="5196" y="3080"/>
              <a:ext cx="164" cy="201"/>
            </a:xfrm>
            <a:prstGeom prst="flowChartDelay">
              <a:avLst/>
            </a:prstGeom>
            <a:solidFill>
              <a:schemeClr val="bg2"/>
            </a:solidFill>
            <a:ln>
              <a:noFill/>
              <a:miter lim="800000"/>
            </a:ln>
          </p:spPr>
        </p:sp>
      </p:grpSp>
      <p:sp>
        <p:nvSpPr>
          <p:cNvPr id="4104" name=""/>
          <p:cNvSpPr/>
          <p:nvPr>
            <p:ph type="dt" sz="quarter" idx="2"/>
          </p:nvPr>
        </p:nvSpPr>
        <p:spPr>
          <a:xfrm>
            <a:off x="2665095" y="6552895"/>
            <a:ext cx="1906905" cy="305105"/>
          </a:xfrm>
          <a:prstGeom prst="rect">
            <a:avLst/>
          </a:prstGeom>
          <a:noFill/>
          <a:ln>
            <a:noFill/>
            <a:miter lim="800000"/>
          </a:ln>
        </p:spPr>
        <p:txBody>
          <a:bodyPr anchor="b" anchorCtr="0">
            <a:spAutoFit/>
          </a:bodyPr>
          <a:lstStyle/>
          <a:p>
            <a:pPr lvl="0" algn="r"/>
            <a:endParaRPr sz="1400" smtId="4294967295">
              <a:solidFill>
                <a:schemeClr val="bg1"/>
              </a:solidFill>
              <a:latin typeface="Arial" pitchFamily="34" charset="0"/>
            </a:endParaRPr>
          </a:p>
        </p:txBody>
      </p:sp>
      <p:sp>
        <p:nvSpPr>
          <p:cNvPr id="4105" name=""/>
          <p:cNvSpPr/>
          <p:nvPr>
            <p:ph type="ftr" sz="quarter" idx="3"/>
          </p:nvPr>
        </p:nvSpPr>
        <p:spPr>
          <a:xfrm>
            <a:off x="5192607" y="6552895"/>
            <a:ext cx="3283054" cy="305105"/>
          </a:xfrm>
          <a:prstGeom prst="rect">
            <a:avLst/>
          </a:prstGeom>
          <a:noFill/>
          <a:ln>
            <a:noFill/>
            <a:miter lim="800000"/>
          </a:ln>
        </p:spPr>
        <p:txBody>
          <a:bodyPr anchor="b" anchorCtr="0">
            <a:spAutoFit/>
          </a:bodyPr>
          <a:lstStyle/>
          <a:p>
            <a:pPr lvl="0" algn="r"/>
            <a:endParaRPr sz="1400" smtId="4294967295">
              <a:latin typeface="Arial" pitchFamily="34" charset="0"/>
            </a:endParaRPr>
          </a:p>
        </p:txBody>
      </p:sp>
      <p:sp>
        <p:nvSpPr>
          <p:cNvPr id="4106" name=""/>
          <p:cNvSpPr/>
          <p:nvPr>
            <p:ph type="sldNum" sz="quarter" idx="4"/>
          </p:nvPr>
        </p:nvSpPr>
        <p:spPr>
          <a:xfrm>
            <a:off x="9525" y="6359525"/>
            <a:ext cx="587375" cy="488950"/>
          </a:xfrm>
          <a:prstGeom prst="rect">
            <a:avLst/>
          </a:prstGeom>
          <a:noFill/>
          <a:ln>
            <a:noFill/>
            <a:miter lim="800000"/>
          </a:ln>
        </p:spPr>
        <p:txBody>
          <a:bodyPr anchor="b" anchorCtr="0">
            <a:spAutoFit/>
          </a:bodyPr>
          <a:lstStyle/>
          <a:p>
            <a:pPr lvl="0"/>
            <a:fld id="{4D15BE9E-1015-4050-86C4-3576417CA62A}" type="slidenum">
              <a:rPr sz="2600" b="1" smtId="4294967295">
                <a:solidFill>
                  <a:schemeClr val="bg1"/>
                </a:solidFill>
                <a:latin typeface="Arial" pitchFamily="34" charset="0"/>
              </a:rPr>
              <a:t>*</a:t>
            </a:fld>
            <a:endParaRPr sz="2600" b="1" smtId="4294967295">
              <a:solidFill>
                <a:schemeClr val="bg1"/>
              </a:solidFill>
              <a:latin typeface="Arial" pitchFamily="34" charset="0"/>
            </a:endParaRPr>
          </a:p>
        </p:txBody>
      </p:sp>
      <p:sp>
        <p:nvSpPr>
          <p:cNvPr id="4107" name=""/>
          <p:cNvSpPr/>
          <p:nvPr>
            <p:ph type="ctrTitle" sz="quarter"/>
          </p:nvPr>
        </p:nvSpPr>
        <p:spPr>
          <a:xfrm>
            <a:off x="936625" y="1425575"/>
            <a:ext cx="7772400" cy="1143000"/>
          </a:xfrm>
          <a:prstGeom prst="rect">
            <a:avLst/>
          </a:prstGeom>
          <a:noFill/>
          <a:ln>
            <a:noFill/>
            <a:miter lim="800000"/>
          </a:ln>
        </p:spPr>
        <p:txBody>
          <a:bodyPr anchor="ctr" anchorCtr="0">
            <a:noAutofit/>
          </a:bodyPr>
          <a:lstStyle>
            <a:lvl1pPr algn="ctr">
              <a:defRPr smtId="4294967295">
                <a:solidFill>
                  <a:schemeClr val="tx1"/>
                </a:solidFill>
              </a:defRPr>
            </a:lvl1pPr>
          </a:lstStyle>
          <a:p>
            <a:pPr lvl="0"/>
            <a:r>
              <a:t>Click to edit Master title style</a:t>
            </a: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0" name=""/>
        <p:cNvGrpSpPr/>
        <p:nvPr/>
      </p:nvGrpSpPr>
      <p:grpSpPr>
        <a:xfrm>
          <a:off x="0" y="0"/>
          <a:ext cx="0" cy="0"/>
        </a:xfrm>
      </p:grpSpPr>
      <p:sp>
        <p:nvSpPr>
          <p:cNvPr id="1" name="Title 1"/>
          <p:cNvSpPr>
            <a:spLocks noGrp="1"/>
          </p:cNvSpPr>
          <p:nvPr>
            <p:ph type="title"/>
          </p:nvPr>
        </p:nvSpPr>
        <p:spPr/>
        <p:txBody>
          <a:bodyPr/>
          <a:lstStyle/>
          <a:p>
            <a:pPr lvl="0"/>
            <a:r>
              <a:t>Click to edit Master title style</a:t>
            </a:r>
            <a:endParaRPr lang="en-US" smtId="4294967295"/>
          </a:p>
        </p:txBody>
      </p:sp>
      <p:sp>
        <p:nvSpPr>
          <p:cNvPr id="2" name="Content Placeholder 2"/>
          <p:cNvSpPr>
            <a:spLocks noGrp="1"/>
          </p:cNvSpPr>
          <p:nvPr>
            <p:ph sz="half" idx="1"/>
          </p:nvPr>
        </p:nvSpPr>
        <p:spPr>
          <a:xfrm>
            <a:off x="457200" y="1600200"/>
            <a:ext cx="4038600" cy="4525963"/>
          </a:xfrm>
        </p:spPr>
        <p:txBody>
          <a:bodyPr/>
          <a:lstStyle>
            <a:lvl1pPr>
              <a:defRPr sz="2800" smtId="4294967295"/>
            </a:lvl1pPr>
            <a:lvl2pPr>
              <a:defRPr sz="2400" smtId="4294967295"/>
            </a:lvl2pPr>
            <a:lvl3pPr>
              <a:defRPr sz="2000" smtId="4294967295"/>
            </a:lvl3pPr>
            <a:lvl4pPr>
              <a:defRPr sz="1800" smtId="4294967295"/>
            </a:lvl4pPr>
            <a:lvl5pPr>
              <a:defRPr sz="1800" smtId="4294967295"/>
            </a:lvl5pPr>
            <a:lvl6pPr>
              <a:defRPr sz="1800" smtId="4294967295"/>
            </a:lvl6pPr>
            <a:lvl7pPr>
              <a:defRPr sz="1800" smtId="4294967295"/>
            </a:lvl7pPr>
            <a:lvl8pPr>
              <a:defRPr sz="1800" smtId="4294967295"/>
            </a:lvl8pPr>
            <a:lvl9pPr>
              <a:defRPr sz="1800" smtId="4294967295"/>
            </a:lvl9pPr>
          </a:lstStyle>
          <a:p>
            <a:pPr lvl="0"/>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3" name="Content Placeholder 3"/>
          <p:cNvSpPr>
            <a:spLocks noGrp="1"/>
          </p:cNvSpPr>
          <p:nvPr>
            <p:ph sz="half" idx="2"/>
          </p:nvPr>
        </p:nvSpPr>
        <p:spPr>
          <a:xfrm>
            <a:off x="4648200" y="1600200"/>
            <a:ext cx="4038600" cy="4525963"/>
          </a:xfrm>
        </p:spPr>
        <p:txBody>
          <a:bodyPr/>
          <a:lstStyle>
            <a:lvl1pPr>
              <a:defRPr sz="2800" smtId="4294967295"/>
            </a:lvl1pPr>
            <a:lvl2pPr>
              <a:defRPr sz="2400" smtId="4294967295"/>
            </a:lvl2pPr>
            <a:lvl3pPr>
              <a:defRPr sz="2000" smtId="4294967295"/>
            </a:lvl3pPr>
            <a:lvl4pPr>
              <a:defRPr sz="1800" smtId="4294967295"/>
            </a:lvl4pPr>
            <a:lvl5pPr>
              <a:defRPr sz="1800" smtId="4294967295"/>
            </a:lvl5pPr>
            <a:lvl6pPr>
              <a:defRPr sz="1800" smtId="4294967295"/>
            </a:lvl6pPr>
            <a:lvl7pPr>
              <a:defRPr sz="1800" smtId="4294967295"/>
            </a:lvl7pPr>
            <a:lvl8pPr>
              <a:defRPr sz="1800" smtId="4294967295"/>
            </a:lvl8pPr>
            <a:lvl9pPr>
              <a:defRPr sz="1800" smtId="4294967295"/>
            </a:lvl9pPr>
          </a:lstStyle>
          <a:p>
            <a:pPr lvl="0"/>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Date Placeholder 4"/>
          <p:cNvSpPr>
            <a:spLocks noGrp="1"/>
          </p:cNvSpPr>
          <p:nvPr>
            <p:ph type="dt" sz="half" idx="3"/>
          </p:nvPr>
        </p:nvSpPr>
        <p:spPr/>
        <p:txBody>
          <a:bodyPr/>
          <a:lstStyle/>
          <a:p>
            <a:pPr lvl="0" algn="r"/>
            <a:endParaRPr lang="en-US" smtId="4294967295"/>
          </a:p>
        </p:txBody>
      </p:sp>
      <p:sp>
        <p:nvSpPr>
          <p:cNvPr id="5" name="Footer Placeholder 5"/>
          <p:cNvSpPr>
            <a:spLocks noGrp="1"/>
          </p:cNvSpPr>
          <p:nvPr>
            <p:ph type="ftr" sz="quarter" idx="4"/>
          </p:nvPr>
        </p:nvSpPr>
        <p:spPr/>
        <p:txBody>
          <a:bodyPr/>
          <a:lstStyle/>
          <a:p>
            <a:pPr lvl="0" algn="ctr"/>
            <a:endParaRPr sz="1400" smtId="4294967295">
              <a:latin typeface="Arial" pitchFamily="34" charset="0"/>
            </a:endParaRPr>
          </a:p>
        </p:txBody>
      </p:sp>
      <p:sp>
        <p:nvSpPr>
          <p:cNvPr id="6" name="Slide Number Placeholder 6"/>
          <p:cNvSpPr>
            <a:spLocks noGrp="1"/>
          </p:cNvSpPr>
          <p:nvPr>
            <p:ph type="sldNum" sz="quarter" idx="5"/>
          </p:nvPr>
        </p:nvSpPr>
        <p:spPr/>
        <p:txBody>
          <a:bodyPr/>
          <a:lstStyle/>
          <a:p>
            <a:pPr lvl="0"/>
            <a:fld id="{93AE1883-0942-4AA3-9DB2-9C7C3A0314B1}" type="slidenum">
              <a:rPr sz="2600" b="1" smtId="4294967295">
                <a:solidFill>
                  <a:schemeClr val="bg1"/>
                </a:solidFill>
                <a:latin typeface="Arial" pitchFamily="34" charset="0"/>
              </a:rPr>
              <a:t>‹#›</a:t>
            </a:fld>
            <a:endParaRPr lang="en-US" smtId="4294967295"/>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0" name=""/>
        <p:cNvGrpSpPr/>
        <p:nvPr/>
      </p:nvGrpSpPr>
      <p:grpSpPr>
        <a:xfrm>
          <a:off x="0" y="0"/>
          <a:ext cx="0" cy="0"/>
        </a:xfrm>
      </p:grpSpPr>
      <p:sp>
        <p:nvSpPr>
          <p:cNvPr id="1" name="Title 1"/>
          <p:cNvSpPr>
            <a:spLocks noGrp="1"/>
          </p:cNvSpPr>
          <p:nvPr>
            <p:ph type="title"/>
          </p:nvPr>
        </p:nvSpPr>
        <p:spPr/>
        <p:txBody>
          <a:bodyPr/>
          <a:lstStyle/>
          <a:p>
            <a:pPr lvl="0"/>
            <a:r>
              <a:t>Click to edit Master title style</a:t>
            </a:r>
            <a:endParaRPr lang="en-US" smtId="4294967295"/>
          </a:p>
        </p:txBody>
      </p:sp>
      <p:sp>
        <p:nvSpPr>
          <p:cNvPr id="2" name="Content Placeholder 2"/>
          <p:cNvSpPr>
            <a:spLocks noGrp="1"/>
          </p:cNvSpPr>
          <p:nvPr>
            <p:ph idx="1"/>
          </p:nvPr>
        </p:nvSpPr>
        <p:spPr/>
        <p:txBody>
          <a:bodyPr/>
          <a:lstStyle/>
          <a:p>
            <a:pPr lvl="0"/>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3" name="Date Placeholder 3"/>
          <p:cNvSpPr>
            <a:spLocks noGrp="1"/>
          </p:cNvSpPr>
          <p:nvPr>
            <p:ph type="dt" sz="half" idx="2"/>
          </p:nvPr>
        </p:nvSpPr>
        <p:spPr/>
        <p:txBody>
          <a:bodyPr/>
          <a:lstStyle/>
          <a:p>
            <a:pPr lvl="0" algn="r"/>
            <a:endParaRPr lang="en-US" smtId="4294967295"/>
          </a:p>
        </p:txBody>
      </p:sp>
      <p:sp>
        <p:nvSpPr>
          <p:cNvPr id="4" name="Footer Placeholder 4"/>
          <p:cNvSpPr>
            <a:spLocks noGrp="1"/>
          </p:cNvSpPr>
          <p:nvPr>
            <p:ph type="ftr" sz="quarter" idx="3"/>
          </p:nvPr>
        </p:nvSpPr>
        <p:spPr/>
        <p:txBody>
          <a:bodyPr/>
          <a:lstStyle/>
          <a:p>
            <a:pPr lvl="0" algn="ctr"/>
            <a:endParaRPr sz="1400" smtId="4294967295">
              <a:latin typeface="Arial" pitchFamily="34" charset="0"/>
            </a:endParaRPr>
          </a:p>
        </p:txBody>
      </p:sp>
      <p:sp>
        <p:nvSpPr>
          <p:cNvPr id="5" name="Slide Number Placeholder 5"/>
          <p:cNvSpPr>
            <a:spLocks noGrp="1"/>
          </p:cNvSpPr>
          <p:nvPr>
            <p:ph type="sldNum" sz="quarter" idx="4"/>
          </p:nvPr>
        </p:nvSpPr>
        <p:spPr/>
        <p:txBody>
          <a:bodyPr/>
          <a:lstStyle/>
          <a:p>
            <a:pPr lvl="0"/>
            <a:fld id="{93AE1883-0942-4AA3-9DB2-9C7C3A0314B1}" type="slidenum">
              <a:rPr sz="2600" b="1" smtId="4294967295">
                <a:solidFill>
                  <a:schemeClr val="bg1"/>
                </a:solidFill>
                <a:latin typeface="Arial" pitchFamily="34" charset="0"/>
              </a:rPr>
              <a:t>‹#›</a:t>
            </a:fld>
            <a:endParaRPr lang="en-US" smtId="4294967295"/>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chemeClr val="bg1"/>
        </a:solidFill>
      </p:bgPr>
    </p:bg>
    <p:spTree>
      <p:nvGrpSpPr>
        <p:cNvPr id="1" name=""/>
        <p:cNvGrpSpPr/>
        <p:nvPr/>
      </p:nvGrpSpPr>
      <p:grpSpPr/>
      <p:grpSp>
        <p:nvGrpSpPr>
          <p:cNvPr id="3074" name=""/>
          <p:cNvGrpSpPr/>
          <p:nvPr/>
        </p:nvGrpSpPr>
        <p:grpSpPr>
          <a:xfrm>
            <a:off x="0" y="0"/>
            <a:ext cx="3200400" cy="6858000"/>
            <a:chExt cx="2016" cy="4320"/>
          </a:xfrm>
        </p:grpSpPr>
        <p:sp>
          <p:nvSpPr>
            <p:cNvPr id="3075" name=""/>
            <p:cNvSpPr/>
            <p:nvPr/>
          </p:nvSpPr>
          <p:spPr>
            <a:xfrm>
              <a:off x="0" y="0"/>
              <a:ext cx="480" cy="4320"/>
            </a:xfrm>
            <a:prstGeom prst="rect">
              <a:avLst/>
            </a:prstGeom>
            <a:solidFill>
              <a:schemeClr val="accent1"/>
            </a:solidFill>
            <a:ln>
              <a:noFill/>
              <a:miter lim="800000"/>
            </a:ln>
          </p:spPr>
        </p:sp>
        <p:sp>
          <p:nvSpPr>
            <p:cNvPr id="3076" name=""/>
            <p:cNvSpPr/>
            <p:nvPr/>
          </p:nvSpPr>
          <p:spPr>
            <a:xfrm>
              <a:off x="432" y="0"/>
              <a:ext cx="1584" cy="672"/>
            </a:xfrm>
            <a:prstGeom prst="rect">
              <a:avLst/>
            </a:prstGeom>
            <a:solidFill>
              <a:schemeClr val="accent1"/>
            </a:solidFill>
            <a:ln>
              <a:noFill/>
              <a:miter lim="800000"/>
            </a:ln>
          </p:spPr>
        </p:sp>
      </p:grpSp>
      <p:sp>
        <p:nvSpPr>
          <p:cNvPr id="3077" name=""/>
          <p:cNvSpPr/>
          <p:nvPr/>
        </p:nvSpPr>
        <p:spPr>
          <a:xfrm>
            <a:off x="762000" y="762000"/>
            <a:ext cx="5105400" cy="609600"/>
          </a:xfrm>
          <a:prstGeom prst="roundRect">
            <a:avLst>
              <a:gd name="adj" fmla="val 50000"/>
            </a:avLst>
          </a:prstGeom>
          <a:solidFill>
            <a:schemeClr val="bg1"/>
          </a:solidFill>
          <a:ln>
            <a:noFill/>
            <a:miter lim="800000"/>
          </a:ln>
        </p:spPr>
        <p:txBody>
          <a:bodyPr wrap="none" anchor="ctr" anchorCtr="0"/>
          <a:lstStyle>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a:lstStyle>
          <a:p>
            <a:pPr lvl="0" algn="ctr"/>
            <a:endParaRPr kumimoji="1" smtId="4294967295"/>
          </a:p>
        </p:txBody>
      </p:sp>
      <p:sp>
        <p:nvSpPr>
          <p:cNvPr id="3078" name=""/>
          <p:cNvSpPr/>
          <p:nvPr>
            <p:ph type="title"/>
          </p:nvPr>
        </p:nvSpPr>
        <p:spPr>
          <a:xfrm>
            <a:off x="914400" y="762000"/>
            <a:ext cx="8001000" cy="1143000"/>
          </a:xfrm>
          <a:prstGeom prst="rect">
            <a:avLst/>
          </a:prstGeom>
          <a:noFill/>
          <a:ln>
            <a:noFill/>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Click to edit Master title style</a:t>
            </a:r>
          </a:p>
        </p:txBody>
      </p:sp>
      <p:sp>
        <p:nvSpPr>
          <p:cNvPr id="3079" name=""/>
          <p:cNvSpPr/>
          <p:nvPr>
            <p:ph type="body" idx="1"/>
          </p:nvPr>
        </p:nvSpPr>
        <p:spPr>
          <a:xfrm>
            <a:off x="914400" y="2362200"/>
            <a:ext cx="8001000" cy="3733800"/>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Click to edit Master text styles</a:t>
            </a:r>
          </a:p>
          <a:p>
            <a:pPr lvl="1"/>
            <a:r>
              <a:t>Second level</a:t>
            </a:r>
          </a:p>
          <a:p>
            <a:pPr lvl="2"/>
            <a:r>
              <a:t>Third level</a:t>
            </a:r>
          </a:p>
          <a:p>
            <a:pPr lvl="3"/>
            <a:r>
              <a:t>Fourth level</a:t>
            </a:r>
          </a:p>
          <a:p>
            <a:pPr lvl="4"/>
            <a:r>
              <a:t>Fifth level</a:t>
            </a:r>
          </a:p>
        </p:txBody>
      </p:sp>
      <p:sp>
        <p:nvSpPr>
          <p:cNvPr id="3080" name=""/>
          <p:cNvSpPr/>
          <p:nvPr>
            <p:ph type="dt" sz="half" idx="2"/>
          </p:nvPr>
        </p:nvSpPr>
        <p:spPr>
          <a:xfrm>
            <a:off x="7008494" y="6552895"/>
            <a:ext cx="1906905" cy="305105"/>
          </a:xfrm>
          <a:prstGeom prst="rect">
            <a:avLst/>
          </a:prstGeom>
          <a:noFill/>
          <a:ln>
            <a:noFill/>
            <a:miter lim="800000"/>
          </a:ln>
        </p:spPr>
        <p:txBody>
          <a:bodyPr anchor="b" anchorCtr="0">
            <a:spAutoFit/>
          </a:bodyPr>
          <a:lstStyle/>
          <a:p>
            <a:pPr lvl="0" algn="r"/>
            <a:endParaRPr sz="1400" smtId="4294967295">
              <a:latin typeface="Arial" pitchFamily="34" charset="0"/>
            </a:endParaRPr>
          </a:p>
        </p:txBody>
      </p:sp>
      <p:sp>
        <p:nvSpPr>
          <p:cNvPr id="3081" name=""/>
          <p:cNvSpPr/>
          <p:nvPr>
            <p:ph type="ftr" sz="quarter" idx="3"/>
          </p:nvPr>
        </p:nvSpPr>
        <p:spPr>
          <a:xfrm>
            <a:off x="2935427" y="6529083"/>
            <a:ext cx="2898496" cy="305105"/>
          </a:xfrm>
          <a:prstGeom prst="rect">
            <a:avLst/>
          </a:prstGeom>
          <a:noFill/>
          <a:ln>
            <a:noFill/>
            <a:miter lim="800000"/>
          </a:ln>
        </p:spPr>
        <p:txBody>
          <a:bodyPr anchor="b" anchorCtr="0">
            <a:spAutoFit/>
          </a:bodyPr>
          <a:lstStyle/>
          <a:p>
            <a:pPr lvl="0" algn="ctr"/>
            <a:endParaRPr sz="1400" smtId="4294967295">
              <a:latin typeface="Arial" pitchFamily="34" charset="0"/>
            </a:endParaRPr>
          </a:p>
        </p:txBody>
      </p:sp>
      <p:sp>
        <p:nvSpPr>
          <p:cNvPr id="3082" name=""/>
          <p:cNvSpPr/>
          <p:nvPr>
            <p:ph type="sldNum" sz="quarter" idx="4"/>
          </p:nvPr>
        </p:nvSpPr>
        <p:spPr>
          <a:xfrm>
            <a:off x="84138" y="6343650"/>
            <a:ext cx="587375" cy="488950"/>
          </a:xfrm>
          <a:prstGeom prst="rect">
            <a:avLst/>
          </a:prstGeom>
          <a:noFill/>
          <a:ln>
            <a:noFill/>
            <a:miter lim="800000"/>
          </a:ln>
        </p:spPr>
        <p:txBody>
          <a:bodyPr anchor="b" anchorCtr="1">
            <a:spAutoFit/>
          </a:bodyPr>
          <a:lstStyle/>
          <a:p>
            <a:pPr lvl="0"/>
            <a:fld id="{9E6304DC-F846-41FF-9659-B005605897D0}" type="slidenum">
              <a:rPr sz="2600" b="1" smtId="4294967295">
                <a:solidFill>
                  <a:schemeClr val="bg1"/>
                </a:solidFill>
                <a:latin typeface="Arial" pitchFamily="34" charset="0"/>
              </a:rPr>
              <a:t>*</a:t>
            </a:fld>
            <a:endParaRPr sz="2600" b="1" smtId="4294967295">
              <a:solidFill>
                <a:schemeClr val="bg1"/>
              </a:solidFill>
              <a:latin typeface="Arial" pitchFamily="34" charset="0"/>
            </a:endParaRPr>
          </a:p>
        </p:txBody>
      </p:sp>
      <p:grpSp>
        <p:nvGrpSpPr>
          <p:cNvPr id="3083" name=""/>
          <p:cNvGrpSpPr/>
          <p:nvPr/>
        </p:nvGrpSpPr>
        <p:grpSpPr>
          <a:xfrm>
            <a:off x="228600" y="1981200"/>
            <a:ext cx="7391400" cy="319088"/>
            <a:chOff x="144" y="1248"/>
            <a:chExt cx="4656" cy="201"/>
          </a:xfrm>
        </p:grpSpPr>
        <p:sp>
          <p:nvSpPr>
            <p:cNvPr id="3084" name=""/>
            <p:cNvSpPr/>
            <p:nvPr/>
          </p:nvSpPr>
          <p:spPr>
            <a:xfrm>
              <a:off x="384" y="1248"/>
              <a:ext cx="4416" cy="200"/>
            </a:xfrm>
            <a:prstGeom prst="roundRect">
              <a:avLst>
                <a:gd name="adj" fmla="val 0"/>
              </a:avLst>
            </a:prstGeom>
            <a:solidFill>
              <a:schemeClr val="bg2"/>
            </a:solidFill>
            <a:ln>
              <a:noFill/>
              <a:miter lim="800000"/>
            </a:ln>
          </p:spPr>
        </p:sp>
        <p:sp>
          <p:nvSpPr>
            <p:cNvPr id="3085" name=""/>
            <p:cNvSpPr/>
            <p:nvPr/>
          </p:nvSpPr>
          <p:spPr>
            <a:xfrm flipH="1">
              <a:off x="144" y="1248"/>
              <a:ext cx="248" cy="201"/>
            </a:xfrm>
            <a:prstGeom prst="flowChartDelay">
              <a:avLst/>
            </a:prstGeom>
            <a:solidFill>
              <a:schemeClr val="bg2"/>
            </a:solidFill>
            <a:ln>
              <a:noFill/>
              <a:miter lim="800000"/>
            </a:ln>
          </p:spPr>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p:timing/>
  <p:hf sldNum="0" hdr="0"/>
  <p:txStyles>
    <p:title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p:titleStyle>
    <p:body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p:bodyStyle>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wmf"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oleObject" Target="../embeddings/oleObject1.xls" TargetMode="Internal" /><Relationship Id="rId3" Type="http://schemas.openxmlformats.org/officeDocument/2006/relationships/image" Target="../media/image2.emf" /><Relationship Id="rId4" Type="http://schemas.openxmlformats.org/officeDocument/2006/relationships/vmlDrawing" Target="../drawings/vmlDrawing1.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oleObject" Target="../embeddings/oleObject2.bin" TargetMode="Internal" /><Relationship Id="rId3" Type="http://schemas.openxmlformats.org/officeDocument/2006/relationships/image" Target="../media/image3.emf" /><Relationship Id="rId4" Type="http://schemas.openxmlformats.org/officeDocument/2006/relationships/oleObject" Target="../embeddings/oleObject3.xls" TargetMode="Internal" /><Relationship Id="rId5" Type="http://schemas.openxmlformats.org/officeDocument/2006/relationships/image" Target="../media/image4.emf" /><Relationship Id="rId6" Type="http://schemas.openxmlformats.org/officeDocument/2006/relationships/vmlDrawing" Target="../drawings/vmlDrawing2.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oleObject" Target="../embeddings/oleObject4.xls" TargetMode="Internal" /><Relationship Id="rId3" Type="http://schemas.openxmlformats.org/officeDocument/2006/relationships/image" Target="../media/image5.emf" /><Relationship Id="rId4" Type="http://schemas.openxmlformats.org/officeDocument/2006/relationships/vmlDrawing" Target="../drawings/vmlDrawing3.v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050" name=""/>
          <p:cNvSpPr/>
          <p:nvPr>
            <p:ph type="ctrTitle"/>
          </p:nvPr>
        </p:nvSpPr>
        <p:spPr>
          <a:xfrm>
            <a:off x="936625" y="1425575"/>
            <a:ext cx="7772400" cy="1143000"/>
          </a:xfrm>
          <a:prstGeom prst="rect">
            <a:avLst/>
          </a:prstGeom>
          <a:noFill/>
          <a:ln>
            <a:miter lim="800000"/>
          </a:ln>
        </p:spPr>
        <p:txBody>
          <a:bodyPr anchor="ctr" anchorCtr="0"/>
          <a:lstStyle/>
          <a:p>
            <a:pPr lvl="0"/>
            <a:r>
              <a:t>Making PowerPoint Slides</a:t>
            </a:r>
          </a:p>
        </p:txBody>
      </p:sp>
      <p:sp>
        <p:nvSpPr>
          <p:cNvPr id="2051" name=""/>
          <p:cNvSpPr/>
          <p:nvPr>
            <p:ph type="subTitle" idx="1"/>
          </p:nvPr>
        </p:nvSpPr>
        <p:spPr>
          <a:xfrm>
            <a:off x="4673600" y="2927350"/>
            <a:ext cx="3657600" cy="1822450"/>
          </a:xfrm>
          <a:prstGeom prst="rect">
            <a:avLst/>
          </a:prstGeom>
          <a:noFill/>
          <a:ln>
            <a:miter lim="800000"/>
          </a:ln>
        </p:spPr>
        <p:txBody>
          <a:bodyPr anchor="b" anchorCtr="0"/>
          <a:lstStyle/>
          <a:p>
            <a:pPr lvl="0"/>
            <a:r>
              <a:t>Avoiding the Pitfalls of Bad Slides</a:t>
            </a:r>
          </a:p>
        </p:txBody>
      </p:sp>
      <p:sp>
        <p:nvSpPr>
          <p:cNvPr id="2052" name=""/>
          <p:cNvSpPr>
            <a:spLocks noGrp="1"/>
          </p:cNvSpPr>
          <p:nvPr>
            <p:ph type="dt" sz="quarter" idx="2"/>
          </p:nvPr>
        </p:nvSpPr>
        <p:spPr>
          <a:xfrm>
            <a:off x="2663188" y="6552895"/>
            <a:ext cx="1908812" cy="305105"/>
          </a:xfrm>
        </p:spPr>
        <p:txBody>
          <a:bodyPr anchor="b" anchorCtr="0">
            <a:spAutoFit/>
          </a:bodyPr>
          <a:lstStyle/>
          <a:p>
            <a:pPr lvl="0" algn="r"/>
            <a:endParaRPr sz="1400" smtId="4294967295">
              <a:solidFill>
                <a:schemeClr val="bg1"/>
              </a:solidFill>
              <a:latin typeface="Arial" pitchFamily="34" charset="0"/>
            </a:endParaRPr>
          </a:p>
        </p:txBody>
      </p:sp>
      <p:sp>
        <p:nvSpPr>
          <p:cNvPr id="2053" name=""/>
          <p:cNvSpPr>
            <a:spLocks noGrp="1"/>
          </p:cNvSpPr>
          <p:nvPr>
            <p:ph type="ftr" sz="quarter" idx="3"/>
          </p:nvPr>
        </p:nvSpPr>
        <p:spPr>
          <a:xfrm>
            <a:off x="5189325" y="6552895"/>
            <a:ext cx="3286337" cy="305105"/>
          </a:xfrm>
        </p:spPr>
        <p:txBody>
          <a:bodyPr anchor="b" anchorCtr="0">
            <a:spAutoFit/>
          </a:bodyPr>
          <a:lstStyle/>
          <a:p>
            <a:pPr lvl="0" algn="r"/>
            <a:endParaRPr sz="1400" smtId="4294967295">
              <a:latin typeface="Arial" pitchFamily="34"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024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Colour </a:t>
            </a:r>
            <a:r>
              <a:t>- Good</a:t>
            </a:r>
          </a:p>
        </p:txBody>
      </p:sp>
      <p:sp>
        <p:nvSpPr>
          <p:cNvPr id="1024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a</a:t>
            </a:r>
            <a:r>
              <a:t> colour</a:t>
            </a:r>
            <a:r>
              <a:t> of font that contrasts sharply with the background</a:t>
            </a:r>
          </a:p>
          <a:p>
            <a:pPr lvl="1"/>
            <a:r>
              <a:t>Ex: blue font on white background</a:t>
            </a:r>
          </a:p>
          <a:p>
            <a:pPr lvl="0"/>
            <a:r>
              <a:t>Use </a:t>
            </a:r>
            <a:r>
              <a:t>colour </a:t>
            </a:r>
            <a:r>
              <a:t>to reinforce the logic of your structure</a:t>
            </a:r>
          </a:p>
          <a:p>
            <a:pPr lvl="1"/>
            <a:r>
              <a:t>Ex: light blue title and dark blue text</a:t>
            </a:r>
          </a:p>
          <a:p>
            <a:pPr lvl="0"/>
            <a:r>
              <a:t>Use </a:t>
            </a:r>
            <a:r>
              <a:t>colour</a:t>
            </a:r>
            <a:r>
              <a:t> to emphasize a point</a:t>
            </a:r>
          </a:p>
          <a:p>
            <a:pPr lvl="1"/>
            <a:r>
              <a:t>But only use this </a:t>
            </a:r>
            <a:r>
              <a:rPr smtId="4294967295">
                <a:solidFill>
                  <a:srgbClr val="009999"/>
                </a:solidFill>
              </a:rPr>
              <a:t>occasionally</a:t>
            </a:r>
            <a:endParaRPr smtId="4294967295">
              <a:solidFill>
                <a:srgbClr val="009999"/>
              </a:solidFill>
            </a:endParaRPr>
          </a:p>
          <a:p>
            <a:pPr lvl="1"/>
          </a:p>
        </p:txBody>
      </p:sp>
      <p:sp>
        <p:nvSpPr>
          <p:cNvPr id="10244" name="Date Placeholder 3"/>
          <p:cNvSpPr>
            <a:spLocks noGrp="1"/>
          </p:cNvSpPr>
          <p:nvPr>
            <p:ph type="dt" sz="half" idx="2"/>
          </p:nvPr>
        </p:nvSpPr>
        <p:spPr/>
        <p:txBody>
          <a:bodyPr/>
          <a:lstStyle/>
          <a:p>
            <a:pPr lvl="0" algn="r"/>
            <a:endParaRPr lang="en-US" smtId="4294967295"/>
          </a:p>
        </p:txBody>
      </p:sp>
      <p:sp>
        <p:nvSpPr>
          <p:cNvPr id="1024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433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Colour </a:t>
            </a:r>
            <a:r>
              <a:t>- Bad</a:t>
            </a:r>
          </a:p>
        </p:txBody>
      </p:sp>
      <p:sp>
        <p:nvSpPr>
          <p:cNvPr id="14339"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lnSpc>
                <a:spcPct val="90000"/>
              </a:lnSpc>
            </a:pPr>
            <a:r>
              <a:rPr smtId="4294967295">
                <a:solidFill>
                  <a:srgbClr val="FFFF00"/>
                </a:solidFill>
              </a:rPr>
              <a:t>Using a font </a:t>
            </a:r>
            <a:r>
              <a:rPr smtId="4294967295">
                <a:solidFill>
                  <a:srgbClr val="FFFF00"/>
                </a:solidFill>
              </a:rPr>
              <a:t>colour</a:t>
            </a:r>
            <a:r>
              <a:rPr smtId="4294967295">
                <a:solidFill>
                  <a:srgbClr val="FFFF00"/>
                </a:solidFill>
              </a:rPr>
              <a:t> that does not contrast with the background </a:t>
            </a:r>
            <a:r>
              <a:rPr smtId="4294967295">
                <a:solidFill>
                  <a:srgbClr val="FFFF00"/>
                </a:solidFill>
              </a:rPr>
              <a:t>colour </a:t>
            </a:r>
            <a:r>
              <a:rPr smtId="4294967295">
                <a:solidFill>
                  <a:srgbClr val="FFFF00"/>
                </a:solidFill>
              </a:rPr>
              <a:t>is hard to read </a:t>
            </a:r>
            <a:endParaRPr smtId="4294967295">
              <a:solidFill>
                <a:srgbClr val="FFFF00"/>
              </a:solidFill>
            </a:endParaRPr>
          </a:p>
          <a:p>
            <a:pPr lvl="0">
              <a:lnSpc>
                <a:spcPct val="90000"/>
              </a:lnSpc>
            </a:pPr>
            <a:r>
              <a:t>Using </a:t>
            </a:r>
            <a:r>
              <a:t>colour </a:t>
            </a:r>
            <a:r>
              <a:t>for decoration is </a:t>
            </a:r>
            <a:r>
              <a:rPr smtId="4294967295">
                <a:solidFill>
                  <a:schemeClr val="accent2"/>
                </a:solidFill>
              </a:rPr>
              <a:t>distracting </a:t>
            </a:r>
            <a:r>
              <a:t>and </a:t>
            </a:r>
            <a:r>
              <a:rPr smtId="4294967295">
                <a:solidFill>
                  <a:schemeClr val="folHlink"/>
                </a:solidFill>
              </a:rPr>
              <a:t>annoying</a:t>
            </a:r>
            <a:r>
              <a:t>.</a:t>
            </a:r>
          </a:p>
          <a:p>
            <a:pPr lvl="0">
              <a:lnSpc>
                <a:spcPct val="90000"/>
              </a:lnSpc>
            </a:pPr>
            <a:r>
              <a:rPr smtId="4294967295">
                <a:solidFill>
                  <a:srgbClr val="FF3399"/>
                </a:solidFill>
              </a:rPr>
              <a:t>Using a different </a:t>
            </a:r>
            <a:r>
              <a:rPr smtId="4294967295">
                <a:solidFill>
                  <a:srgbClr val="FF3399"/>
                </a:solidFill>
              </a:rPr>
              <a:t>colour </a:t>
            </a:r>
            <a:r>
              <a:rPr smtId="4294967295">
                <a:solidFill>
                  <a:srgbClr val="FF3399"/>
                </a:solidFill>
              </a:rPr>
              <a:t>for each point is unnecessary</a:t>
            </a:r>
            <a:endParaRPr smtId="4294967295">
              <a:solidFill>
                <a:srgbClr val="FF3399"/>
              </a:solidFill>
            </a:endParaRPr>
          </a:p>
          <a:p>
            <a:pPr lvl="1">
              <a:lnSpc>
                <a:spcPct val="90000"/>
              </a:lnSpc>
            </a:pPr>
            <a:r>
              <a:rPr smtId="4294967295">
                <a:solidFill>
                  <a:srgbClr val="FF0000"/>
                </a:solidFill>
              </a:rPr>
              <a:t>Using a different </a:t>
            </a:r>
            <a:r>
              <a:rPr smtId="4294967295">
                <a:solidFill>
                  <a:srgbClr val="FF0000"/>
                </a:solidFill>
              </a:rPr>
              <a:t>colour </a:t>
            </a:r>
            <a:r>
              <a:rPr smtId="4294967295">
                <a:solidFill>
                  <a:srgbClr val="FF0000"/>
                </a:solidFill>
              </a:rPr>
              <a:t>for secondary points is also unnecessary</a:t>
            </a:r>
            <a:endParaRPr smtId="4294967295">
              <a:solidFill>
                <a:srgbClr val="FF0000"/>
              </a:solidFill>
            </a:endParaRPr>
          </a:p>
          <a:p>
            <a:pPr lvl="0">
              <a:lnSpc>
                <a:spcPct val="90000"/>
              </a:lnSpc>
            </a:pPr>
            <a:r>
              <a:rPr smtId="4294967295">
                <a:solidFill>
                  <a:srgbClr val="FF0000"/>
                </a:solidFill>
              </a:rPr>
              <a:t>T</a:t>
            </a:r>
            <a:r>
              <a:rPr smtId="4294967295">
                <a:solidFill>
                  <a:srgbClr val="FF6600"/>
                </a:solidFill>
              </a:rPr>
              <a:t>r</a:t>
            </a:r>
            <a:r>
              <a:rPr smtId="4294967295">
                <a:solidFill>
                  <a:srgbClr val="FFFF00"/>
                </a:solidFill>
              </a:rPr>
              <a:t>y</a:t>
            </a:r>
            <a:r>
              <a:rPr smtId="4294967295">
                <a:solidFill>
                  <a:srgbClr val="33CC33"/>
                </a:solidFill>
              </a:rPr>
              <a:t>i</a:t>
            </a:r>
            <a:r>
              <a:rPr smtId="4294967295">
                <a:solidFill>
                  <a:srgbClr val="0066FF"/>
                </a:solidFill>
              </a:rPr>
              <a:t>n</a:t>
            </a:r>
            <a:r>
              <a:rPr smtId="4294967295">
                <a:solidFill>
                  <a:schemeClr val="folHlink"/>
                </a:solidFill>
              </a:rPr>
              <a:t>g</a:t>
            </a:r>
            <a:r>
              <a:rPr smtId="4294967295">
                <a:solidFill>
                  <a:srgbClr val="FF3399"/>
                </a:solidFill>
              </a:rPr>
              <a:t> t</a:t>
            </a:r>
            <a:r>
              <a:rPr smtId="4294967295">
                <a:solidFill>
                  <a:srgbClr val="FF0000"/>
                </a:solidFill>
              </a:rPr>
              <a:t>o</a:t>
            </a:r>
            <a:r>
              <a:rPr smtId="4294967295">
                <a:solidFill>
                  <a:srgbClr val="FF3399"/>
                </a:solidFill>
              </a:rPr>
              <a:t> </a:t>
            </a:r>
            <a:r>
              <a:rPr smtId="4294967295">
                <a:solidFill>
                  <a:srgbClr val="FF6600"/>
                </a:solidFill>
              </a:rPr>
              <a:t>b</a:t>
            </a:r>
            <a:r>
              <a:rPr smtId="4294967295">
                <a:solidFill>
                  <a:srgbClr val="FFFF00"/>
                </a:solidFill>
              </a:rPr>
              <a:t>e </a:t>
            </a:r>
            <a:r>
              <a:rPr smtId="4294967295">
                <a:solidFill>
                  <a:srgbClr val="33CC33"/>
                </a:solidFill>
              </a:rPr>
              <a:t>c</a:t>
            </a:r>
            <a:r>
              <a:rPr smtId="4294967295">
                <a:solidFill>
                  <a:srgbClr val="0066FF"/>
                </a:solidFill>
              </a:rPr>
              <a:t>r</a:t>
            </a:r>
            <a:r>
              <a:rPr smtId="4294967295">
                <a:solidFill>
                  <a:schemeClr val="folHlink"/>
                </a:solidFill>
              </a:rPr>
              <a:t>e</a:t>
            </a:r>
            <a:r>
              <a:rPr smtId="4294967295">
                <a:solidFill>
                  <a:srgbClr val="FF3399"/>
                </a:solidFill>
              </a:rPr>
              <a:t>a</a:t>
            </a:r>
            <a:r>
              <a:rPr smtId="4294967295">
                <a:solidFill>
                  <a:srgbClr val="FF0000"/>
                </a:solidFill>
              </a:rPr>
              <a:t>t</a:t>
            </a:r>
            <a:r>
              <a:rPr smtId="4294967295">
                <a:solidFill>
                  <a:srgbClr val="FF6600"/>
                </a:solidFill>
              </a:rPr>
              <a:t>i</a:t>
            </a:r>
            <a:r>
              <a:rPr smtId="4294967295">
                <a:solidFill>
                  <a:srgbClr val="FFFF00"/>
                </a:solidFill>
              </a:rPr>
              <a:t>v</a:t>
            </a:r>
            <a:r>
              <a:rPr smtId="4294967295">
                <a:solidFill>
                  <a:srgbClr val="33CC33"/>
                </a:solidFill>
              </a:rPr>
              <a:t>e</a:t>
            </a:r>
            <a:r>
              <a:rPr smtId="4294967295">
                <a:solidFill>
                  <a:srgbClr val="FF3399"/>
                </a:solidFill>
              </a:rPr>
              <a:t> </a:t>
            </a:r>
            <a:r>
              <a:rPr smtId="4294967295">
                <a:solidFill>
                  <a:srgbClr val="0066FF"/>
                </a:solidFill>
              </a:rPr>
              <a:t>c</a:t>
            </a:r>
            <a:r>
              <a:rPr smtId="4294967295">
                <a:solidFill>
                  <a:schemeClr val="folHlink"/>
                </a:solidFill>
              </a:rPr>
              <a:t>a</a:t>
            </a:r>
            <a:r>
              <a:rPr smtId="4294967295">
                <a:solidFill>
                  <a:srgbClr val="FF3399"/>
                </a:solidFill>
              </a:rPr>
              <a:t>n </a:t>
            </a:r>
            <a:r>
              <a:rPr smtId="4294967295">
                <a:solidFill>
                  <a:srgbClr val="FF0000"/>
                </a:solidFill>
              </a:rPr>
              <a:t>a</a:t>
            </a:r>
            <a:r>
              <a:rPr smtId="4294967295">
                <a:solidFill>
                  <a:srgbClr val="FF6600"/>
                </a:solidFill>
              </a:rPr>
              <a:t>l</a:t>
            </a:r>
            <a:r>
              <a:rPr smtId="4294967295">
                <a:solidFill>
                  <a:srgbClr val="FFFF00"/>
                </a:solidFill>
              </a:rPr>
              <a:t>s</a:t>
            </a:r>
            <a:r>
              <a:rPr smtId="4294967295">
                <a:solidFill>
                  <a:srgbClr val="33CC33"/>
                </a:solidFill>
              </a:rPr>
              <a:t>o</a:t>
            </a:r>
            <a:r>
              <a:rPr smtId="4294967295">
                <a:solidFill>
                  <a:srgbClr val="FF3399"/>
                </a:solidFill>
              </a:rPr>
              <a:t> </a:t>
            </a:r>
            <a:r>
              <a:rPr smtId="4294967295">
                <a:solidFill>
                  <a:srgbClr val="0066FF"/>
                </a:solidFill>
              </a:rPr>
              <a:t>b</a:t>
            </a:r>
            <a:r>
              <a:rPr smtId="4294967295">
                <a:solidFill>
                  <a:schemeClr val="folHlink"/>
                </a:solidFill>
              </a:rPr>
              <a:t>e</a:t>
            </a:r>
            <a:r>
              <a:rPr smtId="4294967295">
                <a:solidFill>
                  <a:srgbClr val="FF3399"/>
                </a:solidFill>
              </a:rPr>
              <a:t> b</a:t>
            </a:r>
            <a:r>
              <a:rPr smtId="4294967295">
                <a:solidFill>
                  <a:srgbClr val="FF0000"/>
                </a:solidFill>
              </a:rPr>
              <a:t>a</a:t>
            </a:r>
            <a:r>
              <a:rPr smtId="4294967295">
                <a:solidFill>
                  <a:srgbClr val="FF6600"/>
                </a:solidFill>
              </a:rPr>
              <a:t>d</a:t>
            </a:r>
            <a:endParaRPr smtId="4294967295">
              <a:solidFill>
                <a:srgbClr val="FF6600"/>
              </a:solidFill>
            </a:endParaRPr>
          </a:p>
          <a:p>
            <a:pPr lvl="0">
              <a:lnSpc>
                <a:spcPct val="90000"/>
              </a:lnSpc>
              <a:buNone/>
            </a:pPr>
          </a:p>
        </p:txBody>
      </p:sp>
      <p:sp>
        <p:nvSpPr>
          <p:cNvPr id="14340" name="Date Placeholder 3"/>
          <p:cNvSpPr>
            <a:spLocks noGrp="1"/>
          </p:cNvSpPr>
          <p:nvPr>
            <p:ph type="dt" sz="half" idx="2"/>
          </p:nvPr>
        </p:nvSpPr>
        <p:spPr/>
        <p:txBody>
          <a:bodyPr/>
          <a:lstStyle/>
          <a:p>
            <a:pPr lvl="0" algn="r"/>
            <a:endParaRPr lang="en-US" smtId="4294967295"/>
          </a:p>
        </p:txBody>
      </p:sp>
      <p:sp>
        <p:nvSpPr>
          <p:cNvPr id="14341"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02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Background - Good</a:t>
            </a:r>
          </a:p>
        </p:txBody>
      </p:sp>
      <p:sp>
        <p:nvSpPr>
          <p:cNvPr id="1027"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backgrounds such as this one that are attractive but simple</a:t>
            </a:r>
          </a:p>
          <a:p>
            <a:pPr lvl="0"/>
          </a:p>
          <a:p>
            <a:pPr lvl="0"/>
            <a:r>
              <a:t>Use backgrounds which are light</a:t>
            </a:r>
          </a:p>
          <a:p>
            <a:pPr lvl="0"/>
          </a:p>
          <a:p>
            <a:pPr lvl="0"/>
            <a:r>
              <a:t>Use the same background consistently throughout your presentation</a:t>
            </a:r>
          </a:p>
        </p:txBody>
      </p:sp>
      <p:sp>
        <p:nvSpPr>
          <p:cNvPr id="1028" name="Date Placeholder 3"/>
          <p:cNvSpPr>
            <a:spLocks noGrp="1"/>
          </p:cNvSpPr>
          <p:nvPr>
            <p:ph type="dt" sz="half" idx="2"/>
          </p:nvPr>
        </p:nvSpPr>
        <p:spPr/>
        <p:txBody>
          <a:bodyPr/>
          <a:lstStyle/>
          <a:p>
            <a:pPr lvl="0" algn="r"/>
            <a:endParaRPr lang="en-US" smtId="4294967295"/>
          </a:p>
        </p:txBody>
      </p:sp>
      <p:sp>
        <p:nvSpPr>
          <p:cNvPr id="1029"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showMasterSp="0">
  <p:cSld name="">
    <p:bg>
      <p:bgPr>
        <a:gradFill rotWithShape="0">
          <a:gsLst>
            <a:gs pos="0">
              <a:srgbClr val="A603AB"/>
            </a:gs>
            <a:gs pos="10500">
              <a:srgbClr val="0819FB"/>
            </a:gs>
            <a:gs pos="17500">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5400000" scaled="1"/>
          <a:tileRect/>
        </a:gradFill>
      </p:bgPr>
    </p:bg>
    <p:spTree>
      <p:nvGrpSpPr>
        <p:cNvPr id="1" name=""/>
        <p:cNvGrpSpPr/>
        <p:nvPr/>
      </p:nvGrpSpPr>
      <p:grpSpPr/>
      <p:sp>
        <p:nvSpPr>
          <p:cNvPr id="6146" name=""/>
          <p:cNvSpPr/>
          <p:nvPr>
            <p:ph type="title"/>
          </p:nvPr>
        </p:nvSpPr>
        <p:spPr>
          <a:xfrm>
            <a:off x="914400" y="762000"/>
            <a:ext cx="8001000" cy="1143000"/>
          </a:xfrm>
          <a:prstGeom prst="rect">
            <a:avLst/>
          </a:prstGeom>
          <a:gradFill rotWithShape="0">
            <a:gsLst>
              <a:gs pos="0">
                <a:srgbClr val="A603AB"/>
              </a:gs>
              <a:gs pos="10500">
                <a:srgbClr val="0819FB"/>
              </a:gs>
              <a:gs pos="17500">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10800000" scaled="1"/>
            <a:tileRect/>
          </a:grad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Background – Bad</a:t>
            </a:r>
          </a:p>
        </p:txBody>
      </p:sp>
      <p:sp>
        <p:nvSpPr>
          <p:cNvPr id="6147" name=""/>
          <p:cNvSpPr/>
          <p:nvPr>
            <p:ph type="body" idx="1"/>
          </p:nvPr>
        </p:nvSpPr>
        <p:spPr>
          <a:xfrm>
            <a:off x="914400" y="2362200"/>
            <a:ext cx="8001000" cy="3733800"/>
          </a:xfrm>
          <a:prstGeom prst="rect">
            <a:avLst/>
          </a:prstGeom>
          <a:gradFill rotWithShape="0">
            <a:gsLst>
              <a:gs pos="0">
                <a:srgbClr val="A603AB"/>
              </a:gs>
              <a:gs pos="6000">
                <a:srgbClr val="E81766"/>
              </a:gs>
              <a:gs pos="13500">
                <a:srgbClr val="EE3F17"/>
              </a:gs>
              <a:gs pos="24000">
                <a:srgbClr val="FFFF00"/>
              </a:gs>
              <a:gs pos="32500">
                <a:srgbClr val="1A8D48"/>
              </a:gs>
              <a:gs pos="39500">
                <a:srgbClr val="0819FB"/>
              </a:gs>
              <a:gs pos="50000">
                <a:srgbClr val="A603AB"/>
              </a:gs>
              <a:gs pos="60500">
                <a:srgbClr val="0819FB"/>
              </a:gs>
              <a:gs pos="67500">
                <a:srgbClr val="1A8D48"/>
              </a:gs>
              <a:gs pos="76000">
                <a:srgbClr val="FFFF00"/>
              </a:gs>
              <a:gs pos="86500">
                <a:srgbClr val="EE3F17"/>
              </a:gs>
              <a:gs pos="94000">
                <a:srgbClr val="E81766"/>
              </a:gs>
              <a:gs pos="100000">
                <a:srgbClr val="A603AB"/>
              </a:gs>
            </a:gsLst>
            <a:lin ang="8100000" scaled="1"/>
            <a:tileRect/>
          </a:grad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rPr smtId="4294967295">
                <a:solidFill>
                  <a:schemeClr val="accent1"/>
                </a:solidFill>
              </a:rPr>
              <a:t>Avoid backgrounds that are distracting or difficult to read from</a:t>
            </a:r>
            <a:endParaRPr smtId="4294967295">
              <a:solidFill>
                <a:schemeClr val="accent1"/>
              </a:solidFill>
            </a:endParaRPr>
          </a:p>
          <a:p>
            <a:pPr lvl="0"/>
            <a:r>
              <a:rPr smtId="4294967295">
                <a:solidFill>
                  <a:schemeClr val="accent1"/>
                </a:solidFill>
              </a:rPr>
              <a:t>Always be consistent with the background that you use</a:t>
            </a:r>
            <a:endParaRPr smtId="4294967295">
              <a:solidFill>
                <a:schemeClr val="accent1"/>
              </a:solidFill>
            </a:endParaRPr>
          </a:p>
          <a:p>
            <a:pPr lvl="0">
              <a:buNone/>
            </a:pPr>
            <a:endParaRPr smtId="4294967295">
              <a:solidFill>
                <a:schemeClr val="accent1"/>
              </a:solidFill>
            </a:endParaRPr>
          </a:p>
          <a:p>
            <a:pPr lvl="0"/>
            <a:endParaRPr smtId="4294967295">
              <a:solidFill>
                <a:schemeClr val="accent1"/>
              </a:solidFill>
            </a:endParaRPr>
          </a:p>
          <a:p>
            <a:pPr lvl="0"/>
            <a:endParaRPr smtId="4294967295">
              <a:solidFill>
                <a:schemeClr val="accent1"/>
              </a:solidFill>
            </a:endParaRPr>
          </a:p>
          <a:p>
            <a:pPr lvl="0"/>
            <a:endParaRPr smtId="4294967295">
              <a:solidFill>
                <a:schemeClr val="accent1"/>
              </a:solidFill>
            </a:endParaRPr>
          </a:p>
        </p:txBody>
      </p:sp>
      <p:pic>
        <p:nvPicPr>
          <p:cNvPr id="6148" name=""/>
          <p:cNvPicPr/>
          <p:nvPr/>
        </p:nvPicPr>
        <p:blipFill dpi="0">
          <a:blip r:embed="rId2"/>
          <a:stretch>
            <a:fillRect/>
          </a:stretch>
        </p:blipFill>
        <p:spPr>
          <a:xfrm>
            <a:off x="3124200" y="3886200"/>
            <a:ext cx="2473325" cy="2479675"/>
          </a:xfrm>
          <a:prstGeom prst="rect">
            <a:avLst/>
          </a:prstGeom>
          <a:noFill/>
          <a:ln>
            <a:miter lim="800000"/>
          </a:ln>
        </p:spPr>
      </p:pic>
      <p:sp>
        <p:nvSpPr>
          <p:cNvPr id="6149" name="Date Placeholder 3"/>
          <p:cNvSpPr>
            <a:spLocks noGrp="1"/>
          </p:cNvSpPr>
          <p:nvPr>
            <p:ph type="dt" sz="half" idx="2"/>
          </p:nvPr>
        </p:nvSpPr>
        <p:spPr/>
        <p:txBody>
          <a:bodyPr/>
          <a:lstStyle/>
          <a:p>
            <a:pPr lvl="0" algn="r"/>
            <a:endParaRPr lang="en-US" smtId="4294967295"/>
          </a:p>
        </p:txBody>
      </p:sp>
      <p:sp>
        <p:nvSpPr>
          <p:cNvPr id="6150"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969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Good</a:t>
            </a:r>
          </a:p>
        </p:txBody>
      </p:sp>
      <p:sp>
        <p:nvSpPr>
          <p:cNvPr id="29699"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graphs rather than just charts and words</a:t>
            </a:r>
          </a:p>
          <a:p>
            <a:pPr lvl="1"/>
            <a:r>
              <a:t>Data in graphs is easier to comprehend &amp; retain than is raw data</a:t>
            </a:r>
          </a:p>
          <a:p>
            <a:pPr lvl="1"/>
            <a:r>
              <a:t>Trends are easier to visualize in graph form</a:t>
            </a:r>
          </a:p>
          <a:p>
            <a:pPr lvl="1"/>
          </a:p>
          <a:p>
            <a:pPr lvl="0"/>
            <a:r>
              <a:t>Always title your graphs</a:t>
            </a:r>
          </a:p>
          <a:p>
            <a:pPr lvl="0"/>
          </a:p>
        </p:txBody>
      </p:sp>
      <p:sp>
        <p:nvSpPr>
          <p:cNvPr id="29700" name="Date Placeholder 3"/>
          <p:cNvSpPr>
            <a:spLocks noGrp="1"/>
          </p:cNvSpPr>
          <p:nvPr>
            <p:ph type="dt" sz="half" idx="2"/>
          </p:nvPr>
        </p:nvSpPr>
        <p:spPr/>
        <p:txBody>
          <a:bodyPr/>
          <a:lstStyle/>
          <a:p>
            <a:pPr lvl="0" algn="r"/>
            <a:endParaRPr lang="en-US" smtId="4294967295"/>
          </a:p>
        </p:txBody>
      </p:sp>
      <p:sp>
        <p:nvSpPr>
          <p:cNvPr id="29701"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072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Bad</a:t>
            </a:r>
          </a:p>
        </p:txBody>
      </p:sp>
      <p:graphicFrame>
        <p:nvGraphicFramePr>
          <p:cNvPr id="30725" name=""/>
          <p:cNvGraphicFramePr>
            <a:graphicFrameLocks noChangeAspect="1"/>
          </p:cNvGraphicFramePr>
          <p:nvPr/>
        </p:nvGraphicFramePr>
        <p:xfrm>
          <a:off x="2133600" y="3181350"/>
          <a:ext cx="4724400" cy="765175"/>
        </p:xfrm>
        <a:graphic>
          <a:graphicData uri="http://schemas.openxmlformats.org/presentationml/2006/ole">
            <mc:AlternateContent xmlns:mc="http://schemas.openxmlformats.org/markup-compatibility/2006">
              <mc:Choice xmlns:v="urn:schemas-microsoft-com:vml" Requires="v">
                <p:oleObj spid="_x0000_s1038" name="Worksheet" r:id="rId2" progId="Excel.Sheet.8">
                  <p:embed/>
                </p:oleObj>
              </mc:Choice>
              <mc:Fallback>
                <p:oleObj spid="_x0000_s1038" name="Worksheet" r:id="rId2" progId="Excel.Sheet.8">
                  <p:embed/>
                  <p:pic>
                    <p:nvPicPr>
                      <p:cNvPr id="0" name="OLE substitute image"/>
                      <p:cNvPicPr/>
                      <p:nvPr/>
                    </p:nvPicPr>
                    <p:blipFill dpi="0">
                      <a:blip r:embed="rId3"/>
                      <a:stretch>
                        <a:fillRect/>
                      </a:stretch>
                    </p:blipFill>
                    <p:spPr>
                      <a:xfrm>
                        <a:off x="2133600" y="3181350"/>
                        <a:ext cx="4724400" cy="765175"/>
                      </a:xfrm>
                      <a:prstGeom prst="rect">
                        <a:avLst/>
                      </a:prstGeom>
                    </p:spPr>
                  </p:pic>
                </p:oleObj>
              </mc:Fallback>
            </mc:AlternateContent>
          </a:graphicData>
        </a:graphic>
      </p:graphicFrame>
      <p:sp>
        <p:nvSpPr>
          <p:cNvPr id="30726" name="Date Placeholder 3"/>
          <p:cNvSpPr>
            <a:spLocks noGrp="1"/>
          </p:cNvSpPr>
          <p:nvPr>
            <p:ph type="dt" sz="half" idx="2"/>
          </p:nvPr>
        </p:nvSpPr>
        <p:spPr/>
        <p:txBody>
          <a:bodyPr/>
          <a:lstStyle/>
          <a:p>
            <a:pPr lvl="0" algn="r"/>
            <a:endParaRPr lang="en-US" smtId="4294967295"/>
          </a:p>
        </p:txBody>
      </p:sp>
      <p:sp>
        <p:nvSpPr>
          <p:cNvPr id="30727"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945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Good</a:t>
            </a:r>
          </a:p>
        </p:txBody>
      </p:sp>
      <p:graphicFrame>
        <p:nvGraphicFramePr>
          <p:cNvPr id="19462" name=""/>
          <p:cNvGraphicFramePr/>
          <p:nvPr>
            <p:ph type="chart" sz="half" idx="1"/>
          </p:nvPr>
        </p:nvGraphicFramePr>
        <p:xfrm>
          <a:off x="914400" y="2362200"/>
          <a:ext cx="3924300" cy="3733800"/>
        </p:xfrm>
        <a:graphic>
          <a:graphicData uri="http://schemas.openxmlformats.org/presentationml/2006/ole">
            <mc:AlternateContent xmlns:mc="http://schemas.openxmlformats.org/markup-compatibility/2006">
              <mc:Choice xmlns:v="urn:schemas-microsoft-com:vml" Requires="v">
                <p:oleObj spid="_x0000_s1039" name="Chart" r:id="rId2" progId="MSGraph.Chart.8">
                  <p:embed/>
                </p:oleObj>
              </mc:Choice>
              <mc:Fallback>
                <p:oleObj spid="_x0000_s1039" name="Chart" r:id="rId2" progId="MSGraph.Chart.8">
                  <p:embed/>
                  <p:pic>
                    <p:nvPicPr>
                      <p:cNvPr id="0" name="OLE substitute image"/>
                      <p:cNvPicPr/>
                      <p:nvPr/>
                    </p:nvPicPr>
                    <p:blipFill dpi="0">
                      <a:blip r:embed="rId3"/>
                      <a:stretch>
                        <a:fillRect/>
                      </a:stretch>
                    </p:blipFill>
                    <p:spPr>
                      <a:xfrm>
                        <a:off x="914400" y="2362200"/>
                        <a:ext cx="3924300" cy="3733800"/>
                      </a:xfrm>
                      <a:prstGeom prst="rect">
                        <a:avLst/>
                      </a:prstGeom>
                    </p:spPr>
                  </p:pic>
                </p:oleObj>
              </mc:Fallback>
            </mc:AlternateContent>
          </a:graphicData>
        </a:graphic>
      </p:graphicFrame>
      <p:graphicFrame>
        <p:nvGraphicFramePr>
          <p:cNvPr id="19463" name=""/>
          <p:cNvGraphicFramePr>
            <a:graphicFrameLocks noChangeAspect="1"/>
          </p:cNvGraphicFramePr>
          <p:nvPr/>
        </p:nvGraphicFramePr>
        <p:xfrm>
          <a:off x="611188" y="2090738"/>
          <a:ext cx="8304212" cy="4632325"/>
        </p:xfrm>
        <a:graphic>
          <a:graphicData uri="http://schemas.openxmlformats.org/presentationml/2006/ole">
            <mc:AlternateContent xmlns:mc="http://schemas.openxmlformats.org/markup-compatibility/2006">
              <mc:Choice xmlns:v="urn:schemas-microsoft-com:vml" Requires="v">
                <p:oleObj spid="_x0000_s1040" name="Chart" r:id="rId4" progId="Excel.Chart.8">
                  <p:embed/>
                </p:oleObj>
              </mc:Choice>
              <mc:Fallback>
                <p:oleObj spid="_x0000_s1040" name="Chart" r:id="rId4" progId="Excel.Chart.8">
                  <p:embed/>
                  <p:pic>
                    <p:nvPicPr>
                      <p:cNvPr id="0" name="OLE substitute image"/>
                      <p:cNvPicPr/>
                      <p:nvPr/>
                    </p:nvPicPr>
                    <p:blipFill dpi="0">
                      <a:blip r:embed="rId5"/>
                      <a:stretch>
                        <a:fillRect/>
                      </a:stretch>
                    </p:blipFill>
                    <p:spPr>
                      <a:xfrm>
                        <a:off x="611188" y="2090738"/>
                        <a:ext cx="8304212" cy="4632325"/>
                      </a:xfrm>
                      <a:prstGeom prst="rect">
                        <a:avLst/>
                      </a:prstGeom>
                    </p:spPr>
                  </p:pic>
                </p:oleObj>
              </mc:Fallback>
            </mc:AlternateContent>
          </a:graphicData>
        </a:graphic>
      </p:graphicFrame>
      <p:sp>
        <p:nvSpPr>
          <p:cNvPr id="19464" name="Date Placeholder 4"/>
          <p:cNvSpPr>
            <a:spLocks noGrp="1"/>
          </p:cNvSpPr>
          <p:nvPr>
            <p:ph type="dt" sz="half" idx="3"/>
          </p:nvPr>
        </p:nvSpPr>
        <p:spPr/>
        <p:txBody>
          <a:bodyPr/>
          <a:lstStyle/>
          <a:p>
            <a:pPr lvl="0" algn="r"/>
            <a:endParaRPr lang="en-US" smtId="4294967295"/>
          </a:p>
        </p:txBody>
      </p:sp>
      <p:sp>
        <p:nvSpPr>
          <p:cNvPr id="19465" name="Footer Placeholder 5"/>
          <p:cNvSpPr>
            <a:spLocks noGrp="1"/>
          </p:cNvSpPr>
          <p:nvPr>
            <p:ph type="ftr" sz="quarter" idx="4"/>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048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Bad</a:t>
            </a:r>
          </a:p>
        </p:txBody>
      </p:sp>
      <p:graphicFrame>
        <p:nvGraphicFramePr>
          <p:cNvPr id="20486" name=""/>
          <p:cNvGraphicFramePr>
            <a:graphicFrameLocks noChangeAspect="1"/>
          </p:cNvGraphicFramePr>
          <p:nvPr/>
        </p:nvGraphicFramePr>
        <p:xfrm>
          <a:off x="762000" y="2249488"/>
          <a:ext cx="8077200" cy="4384675"/>
        </p:xfrm>
        <a:graphic>
          <a:graphicData uri="http://schemas.openxmlformats.org/presentationml/2006/ole">
            <mc:AlternateContent xmlns:mc="http://schemas.openxmlformats.org/markup-compatibility/2006">
              <mc:Choice xmlns:v="urn:schemas-microsoft-com:vml" Requires="v">
                <p:oleObj spid="_x0000_s1041" name="Chart" r:id="rId2" progId="Excel.Chart.8">
                  <p:embed/>
                </p:oleObj>
              </mc:Choice>
              <mc:Fallback>
                <p:oleObj spid="_x0000_s1041" name="Chart" r:id="rId2" progId="Excel.Chart.8">
                  <p:embed/>
                  <p:pic>
                    <p:nvPicPr>
                      <p:cNvPr id="0" name="OLE substitute image"/>
                      <p:cNvPicPr/>
                      <p:nvPr/>
                    </p:nvPicPr>
                    <p:blipFill dpi="0">
                      <a:blip r:embed="rId3"/>
                      <a:stretch>
                        <a:fillRect/>
                      </a:stretch>
                    </p:blipFill>
                    <p:spPr>
                      <a:xfrm>
                        <a:off x="762000" y="2249488"/>
                        <a:ext cx="8077200" cy="4384675"/>
                      </a:xfrm>
                      <a:prstGeom prst="rect">
                        <a:avLst/>
                      </a:prstGeom>
                    </p:spPr>
                  </p:pic>
                </p:oleObj>
              </mc:Fallback>
            </mc:AlternateContent>
          </a:graphicData>
        </a:graphic>
      </p:graphicFrame>
      <p:sp>
        <p:nvSpPr>
          <p:cNvPr id="20487" name="Date Placeholder 4"/>
          <p:cNvSpPr>
            <a:spLocks noGrp="1"/>
          </p:cNvSpPr>
          <p:nvPr>
            <p:ph type="dt" sz="half" idx="3"/>
          </p:nvPr>
        </p:nvSpPr>
        <p:spPr/>
        <p:txBody>
          <a:bodyPr/>
          <a:lstStyle/>
          <a:p>
            <a:pPr lvl="0" algn="r"/>
            <a:endParaRPr lang="en-US" smtId="4294967295"/>
          </a:p>
        </p:txBody>
      </p:sp>
      <p:sp>
        <p:nvSpPr>
          <p:cNvPr id="20488" name="Footer Placeholder 5"/>
          <p:cNvSpPr>
            <a:spLocks noGrp="1"/>
          </p:cNvSpPr>
          <p:nvPr>
            <p:ph type="ftr" sz="quarter" idx="4"/>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8674"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Bad</a:t>
            </a:r>
          </a:p>
        </p:txBody>
      </p:sp>
      <p:sp>
        <p:nvSpPr>
          <p:cNvPr id="28675"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Minor gridlines are unnecessary</a:t>
            </a:r>
          </a:p>
          <a:p>
            <a:pPr lvl="0"/>
            <a:r>
              <a:t>Font is too small</a:t>
            </a:r>
          </a:p>
          <a:p>
            <a:pPr lvl="0"/>
            <a:r>
              <a:t>Colours </a:t>
            </a:r>
            <a:r>
              <a:t>are illogical</a:t>
            </a:r>
          </a:p>
          <a:p>
            <a:pPr lvl="0"/>
            <a:r>
              <a:t>Title is missing</a:t>
            </a:r>
          </a:p>
          <a:p>
            <a:pPr lvl="0"/>
            <a:r>
              <a:t>Shading is distracting</a:t>
            </a:r>
          </a:p>
          <a:p>
            <a:pPr lvl="0">
              <a:buNone/>
            </a:pPr>
          </a:p>
          <a:p>
            <a:pPr lvl="0">
              <a:buNone/>
            </a:pPr>
          </a:p>
        </p:txBody>
      </p:sp>
      <p:sp>
        <p:nvSpPr>
          <p:cNvPr id="28676" name="Date Placeholder 3"/>
          <p:cNvSpPr>
            <a:spLocks noGrp="1"/>
          </p:cNvSpPr>
          <p:nvPr>
            <p:ph type="dt" sz="half" idx="2"/>
          </p:nvPr>
        </p:nvSpPr>
        <p:spPr/>
        <p:txBody>
          <a:bodyPr/>
          <a:lstStyle/>
          <a:p>
            <a:pPr lvl="0" algn="r"/>
            <a:endParaRPr lang="en-US" smtId="4294967295"/>
          </a:p>
        </p:txBody>
      </p:sp>
      <p:sp>
        <p:nvSpPr>
          <p:cNvPr id="28677"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126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Spelling and Grammar</a:t>
            </a:r>
          </a:p>
        </p:txBody>
      </p:sp>
      <p:sp>
        <p:nvSpPr>
          <p:cNvPr id="11267"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Proof your slides for:</a:t>
            </a:r>
          </a:p>
          <a:p>
            <a:pPr lvl="1"/>
            <a:r>
              <a:t>speling</a:t>
            </a:r>
            <a:r>
              <a:t> mistakes</a:t>
            </a:r>
          </a:p>
          <a:p>
            <a:pPr lvl="1"/>
            <a:r>
              <a:t>the use of of repeated words</a:t>
            </a:r>
          </a:p>
          <a:p>
            <a:pPr lvl="1"/>
            <a:r>
              <a:t>grammatical errors you might have make </a:t>
            </a:r>
          </a:p>
          <a:p>
            <a:pPr lvl="1"/>
          </a:p>
          <a:p>
            <a:pPr lvl="0"/>
            <a:r>
              <a:t>If English is not your first language, please have someone else check your presentation!</a:t>
            </a:r>
          </a:p>
          <a:p>
            <a:pPr lvl="1"/>
          </a:p>
          <a:p>
            <a:pPr lvl="1">
              <a:buNone/>
            </a:pPr>
          </a:p>
        </p:txBody>
      </p:sp>
      <p:sp>
        <p:nvSpPr>
          <p:cNvPr id="11268" name="Date Placeholder 3"/>
          <p:cNvSpPr>
            <a:spLocks noGrp="1"/>
          </p:cNvSpPr>
          <p:nvPr>
            <p:ph type="dt" sz="half" idx="2"/>
          </p:nvPr>
        </p:nvSpPr>
        <p:spPr/>
        <p:txBody>
          <a:bodyPr/>
          <a:lstStyle/>
          <a:p>
            <a:pPr lvl="0" algn="r"/>
            <a:endParaRPr lang="en-US" smtId="4294967295"/>
          </a:p>
        </p:txBody>
      </p:sp>
      <p:sp>
        <p:nvSpPr>
          <p:cNvPr id="11269"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150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Tips to be Covered</a:t>
            </a:r>
          </a:p>
        </p:txBody>
      </p:sp>
      <p:sp>
        <p:nvSpPr>
          <p:cNvPr id="21507" name=""/>
          <p:cNvSpPr/>
          <p:nvPr>
            <p:ph type="body" sz="half" idx="1"/>
          </p:nvPr>
        </p:nvSpPr>
        <p:spPr>
          <a:xfrm>
            <a:off x="914400" y="2667000"/>
            <a:ext cx="3924300" cy="3429000"/>
          </a:xfrm>
          <a:prstGeom prst="rect">
            <a:avLst/>
          </a:prstGeom>
          <a:noFill/>
          <a:ln>
            <a:miter lim="800000"/>
          </a:ln>
        </p:spPr>
        <p:txBody>
          <a:bodyPr/>
          <a:lstStyle>
            <a:lvl1pPr>
              <a:defRPr sz="2400" smtId="4294967295"/>
            </a:lvl1pPr>
            <a:lvl2pPr>
              <a:defRPr sz="2000" smtId="4294967295"/>
            </a:lvl2pPr>
            <a:lvl3pPr>
              <a:defRPr sz="1800" smtId="4294967295"/>
            </a:lvl3pPr>
            <a:lvl4pPr>
              <a:defRPr sz="1600" smtId="4294967295"/>
            </a:lvl4pPr>
            <a:lvl5pPr>
              <a:defRPr sz="1600" smtId="4294967295"/>
            </a:lvl5pPr>
          </a:lstStyle>
          <a:p>
            <a:pPr lvl="0">
              <a:lnSpc>
                <a:spcPct val="90000"/>
              </a:lnSpc>
            </a:pPr>
            <a:r>
              <a:rPr sz="2400" smtId="4294967295"/>
              <a:t>Outlines</a:t>
            </a:r>
            <a:endParaRPr sz="2400" smtId="4294967295"/>
          </a:p>
          <a:p>
            <a:pPr lvl="0">
              <a:lnSpc>
                <a:spcPct val="90000"/>
              </a:lnSpc>
            </a:pPr>
            <a:r>
              <a:rPr sz="2400" smtId="4294967295"/>
              <a:t>Slide Structure</a:t>
            </a:r>
            <a:endParaRPr sz="2400" smtId="4294967295"/>
          </a:p>
          <a:p>
            <a:pPr lvl="0">
              <a:lnSpc>
                <a:spcPct val="90000"/>
              </a:lnSpc>
            </a:pPr>
            <a:r>
              <a:rPr sz="2400" smtId="4294967295"/>
              <a:t>Fonts</a:t>
            </a:r>
            <a:endParaRPr sz="2400" smtId="4294967295"/>
          </a:p>
          <a:p>
            <a:pPr lvl="0">
              <a:lnSpc>
                <a:spcPct val="90000"/>
              </a:lnSpc>
            </a:pPr>
            <a:r>
              <a:rPr sz="2400" smtId="4294967295"/>
              <a:t>Colour</a:t>
            </a:r>
            <a:endParaRPr sz="2400" smtId="4294967295"/>
          </a:p>
          <a:p>
            <a:pPr lvl="0">
              <a:lnSpc>
                <a:spcPct val="90000"/>
              </a:lnSpc>
            </a:pPr>
            <a:r>
              <a:rPr sz="2400" smtId="4294967295"/>
              <a:t>Background</a:t>
            </a:r>
            <a:endParaRPr sz="2400" smtId="4294967295"/>
          </a:p>
          <a:p>
            <a:pPr lvl="0">
              <a:lnSpc>
                <a:spcPct val="90000"/>
              </a:lnSpc>
            </a:pPr>
            <a:r>
              <a:rPr sz="2400" smtId="4294967295"/>
              <a:t>Graphs</a:t>
            </a:r>
            <a:endParaRPr sz="2400" smtId="4294967295"/>
          </a:p>
          <a:p>
            <a:pPr lvl="0">
              <a:lnSpc>
                <a:spcPct val="90000"/>
              </a:lnSpc>
            </a:pPr>
            <a:r>
              <a:rPr sz="2400" smtId="4294967295"/>
              <a:t>Spelling and Grammar</a:t>
            </a:r>
            <a:endParaRPr sz="2400" smtId="4294967295"/>
          </a:p>
          <a:p>
            <a:pPr lvl="0">
              <a:lnSpc>
                <a:spcPct val="90000"/>
              </a:lnSpc>
            </a:pPr>
            <a:r>
              <a:rPr sz="2400" smtId="4294967295"/>
              <a:t>Conclusions</a:t>
            </a:r>
            <a:endParaRPr sz="2400" smtId="4294967295"/>
          </a:p>
          <a:p>
            <a:pPr lvl="0">
              <a:lnSpc>
                <a:spcPct val="90000"/>
              </a:lnSpc>
            </a:pPr>
            <a:r>
              <a:rPr sz="2400" smtId="4294967295"/>
              <a:t>Questions</a:t>
            </a:r>
            <a:endParaRPr sz="2400" smtId="4294967295"/>
          </a:p>
          <a:p>
            <a:pPr lvl="0">
              <a:lnSpc>
                <a:spcPct val="90000"/>
              </a:lnSpc>
            </a:pPr>
            <a:endParaRPr sz="2400" smtId="4294967295"/>
          </a:p>
          <a:p>
            <a:pPr lvl="0">
              <a:lnSpc>
                <a:spcPct val="90000"/>
              </a:lnSpc>
              <a:buNone/>
            </a:pPr>
            <a:endParaRPr sz="2400" smtId="4294967295"/>
          </a:p>
          <a:p>
            <a:pPr lvl="0">
              <a:lnSpc>
                <a:spcPct val="90000"/>
              </a:lnSpc>
            </a:pPr>
            <a:endParaRPr sz="2400" smtId="4294967295"/>
          </a:p>
          <a:p>
            <a:pPr lvl="0">
              <a:lnSpc>
                <a:spcPct val="90000"/>
              </a:lnSpc>
            </a:pPr>
            <a:endParaRPr sz="2400" smtId="4294967295"/>
          </a:p>
        </p:txBody>
      </p:sp>
      <p:sp>
        <p:nvSpPr>
          <p:cNvPr id="21508" name=""/>
          <p:cNvSpPr/>
          <p:nvPr>
            <p:ph type="body" sz="half" idx="2"/>
          </p:nvPr>
        </p:nvSpPr>
        <p:spPr>
          <a:xfrm>
            <a:off x="4991100" y="2667000"/>
            <a:ext cx="3924300" cy="3429000"/>
          </a:xfrm>
          <a:prstGeom prst="rect">
            <a:avLst/>
          </a:prstGeom>
          <a:noFill/>
          <a:ln>
            <a:miter lim="800000"/>
          </a:ln>
        </p:spPr>
        <p:txBody>
          <a:bodyPr/>
          <a:lstStyle>
            <a:lvl1pPr>
              <a:defRPr sz="2400" smtId="4294967295"/>
            </a:lvl1pPr>
            <a:lvl2pPr>
              <a:defRPr sz="2000" smtId="4294967295"/>
            </a:lvl2pPr>
            <a:lvl3pPr>
              <a:defRPr sz="1800" smtId="4294967295"/>
            </a:lvl3pPr>
            <a:lvl4pPr>
              <a:defRPr sz="1600" smtId="4294967295"/>
            </a:lvl4pPr>
            <a:lvl5pPr>
              <a:defRPr sz="1600" smtId="4294967295"/>
            </a:lvl5pPr>
          </a:lstStyle>
          <a:p>
            <a:pPr lvl="0"/>
          </a:p>
          <a:p>
            <a:pPr lvl="0"/>
          </a:p>
        </p:txBody>
      </p:sp>
      <p:sp>
        <p:nvSpPr>
          <p:cNvPr id="21509" name="Date Placeholder 4"/>
          <p:cNvSpPr>
            <a:spLocks noGrp="1"/>
          </p:cNvSpPr>
          <p:nvPr>
            <p:ph type="dt" sz="half" idx="3"/>
          </p:nvPr>
        </p:nvSpPr>
        <p:spPr/>
        <p:txBody>
          <a:bodyPr/>
          <a:lstStyle/>
          <a:p>
            <a:pPr lvl="0" algn="r"/>
            <a:endParaRPr lang="en-US" smtId="4294967295"/>
          </a:p>
        </p:txBody>
      </p:sp>
      <p:sp>
        <p:nvSpPr>
          <p:cNvPr id="21510" name="Footer Placeholder 5"/>
          <p:cNvSpPr>
            <a:spLocks noGrp="1"/>
          </p:cNvSpPr>
          <p:nvPr>
            <p:ph type="ftr" sz="quarter" idx="4"/>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174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Conclusion</a:t>
            </a:r>
          </a:p>
        </p:txBody>
      </p:sp>
      <p:sp>
        <p:nvSpPr>
          <p:cNvPr id="31747"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an effective and strong closing</a:t>
            </a:r>
          </a:p>
          <a:p>
            <a:pPr lvl="1"/>
            <a:r>
              <a:t>Your audience is likely to remember your last words</a:t>
            </a:r>
          </a:p>
          <a:p>
            <a:pPr lvl="1"/>
          </a:p>
          <a:p>
            <a:pPr lvl="0"/>
            <a:r>
              <a:t>Use a conclusion slide to:</a:t>
            </a:r>
          </a:p>
          <a:p>
            <a:pPr lvl="1"/>
            <a:r>
              <a:t>Summarize the main points of your presentation</a:t>
            </a:r>
          </a:p>
          <a:p>
            <a:pPr lvl="1"/>
            <a:r>
              <a:t>Suggest future avenues of research</a:t>
            </a:r>
          </a:p>
          <a:p>
            <a:pPr lvl="1">
              <a:buNone/>
            </a:pPr>
          </a:p>
          <a:p>
            <a:pPr lvl="0"/>
          </a:p>
          <a:p>
            <a:pPr lvl="0"/>
          </a:p>
          <a:p>
            <a:pPr lvl="1"/>
          </a:p>
        </p:txBody>
      </p:sp>
      <p:sp>
        <p:nvSpPr>
          <p:cNvPr id="31748" name="Date Placeholder 3"/>
          <p:cNvSpPr>
            <a:spLocks noGrp="1"/>
          </p:cNvSpPr>
          <p:nvPr>
            <p:ph type="dt" sz="half" idx="2"/>
          </p:nvPr>
        </p:nvSpPr>
        <p:spPr/>
        <p:txBody>
          <a:bodyPr/>
          <a:lstStyle/>
          <a:p>
            <a:pPr lvl="0" algn="r"/>
            <a:endParaRPr lang="en-US" smtId="4294967295"/>
          </a:p>
        </p:txBody>
      </p:sp>
      <p:sp>
        <p:nvSpPr>
          <p:cNvPr id="31749"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2770"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Questions??</a:t>
            </a:r>
          </a:p>
        </p:txBody>
      </p:sp>
      <p:sp>
        <p:nvSpPr>
          <p:cNvPr id="32771"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End your presentation with a simple question slide to:</a:t>
            </a:r>
          </a:p>
          <a:p>
            <a:pPr lvl="1"/>
            <a:r>
              <a:t>Invite your audience to ask questions</a:t>
            </a:r>
          </a:p>
          <a:p>
            <a:pPr lvl="1"/>
            <a:r>
              <a:t>Provide a visual aid during question period</a:t>
            </a:r>
          </a:p>
          <a:p>
            <a:pPr lvl="1"/>
            <a:r>
              <a:t>Avoid ending a presentation abruptly</a:t>
            </a:r>
          </a:p>
          <a:p>
            <a:pPr lvl="0"/>
          </a:p>
          <a:p>
            <a:pPr lvl="0"/>
          </a:p>
        </p:txBody>
      </p:sp>
      <p:sp>
        <p:nvSpPr>
          <p:cNvPr id="32772" name="Date Placeholder 3"/>
          <p:cNvSpPr>
            <a:spLocks noGrp="1"/>
          </p:cNvSpPr>
          <p:nvPr>
            <p:ph type="dt" sz="half" idx="2"/>
          </p:nvPr>
        </p:nvSpPr>
        <p:spPr/>
        <p:txBody>
          <a:bodyPr/>
          <a:lstStyle/>
          <a:p>
            <a:pPr lvl="0" algn="r"/>
            <a:endParaRPr lang="en-US" smtId="4294967295"/>
          </a:p>
        </p:txBody>
      </p:sp>
      <p:sp>
        <p:nvSpPr>
          <p:cNvPr id="32773"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560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Outline	</a:t>
            </a:r>
          </a:p>
        </p:txBody>
      </p:sp>
      <p:sp>
        <p:nvSpPr>
          <p:cNvPr id="2560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Make your 1</a:t>
            </a:r>
            <a:r>
              <a:rPr baseline="30000" smtId="4294967295"/>
              <a:t>st</a:t>
            </a:r>
            <a:r>
              <a:t> or 2</a:t>
            </a:r>
            <a:r>
              <a:rPr baseline="30000" smtId="4294967295"/>
              <a:t>nd</a:t>
            </a:r>
            <a:r>
              <a:t> slide an outline of your presentation</a:t>
            </a:r>
          </a:p>
          <a:p>
            <a:pPr lvl="1"/>
            <a:r>
              <a:t>Ex: previous slide</a:t>
            </a:r>
          </a:p>
          <a:p>
            <a:pPr lvl="0"/>
            <a:r>
              <a:t>Follow the order of your outline for the rest of the presentation</a:t>
            </a:r>
          </a:p>
          <a:p>
            <a:pPr lvl="0"/>
            <a:r>
              <a:t>Only place main points on the outline slide</a:t>
            </a:r>
          </a:p>
          <a:p>
            <a:pPr lvl="1"/>
            <a:r>
              <a:t>Ex: Use the titles of each slide as main points</a:t>
            </a:r>
          </a:p>
        </p:txBody>
      </p:sp>
      <p:sp>
        <p:nvSpPr>
          <p:cNvPr id="25604" name="Date Placeholder 3"/>
          <p:cNvSpPr>
            <a:spLocks noGrp="1"/>
          </p:cNvSpPr>
          <p:nvPr>
            <p:ph type="dt" sz="half" idx="2"/>
          </p:nvPr>
        </p:nvSpPr>
        <p:spPr/>
        <p:txBody>
          <a:bodyPr/>
          <a:lstStyle/>
          <a:p>
            <a:pPr lvl="0" algn="r"/>
            <a:endParaRPr lang="en-US" smtId="4294967295"/>
          </a:p>
        </p:txBody>
      </p:sp>
      <p:sp>
        <p:nvSpPr>
          <p:cNvPr id="2560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2290"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Good</a:t>
            </a:r>
          </a:p>
        </p:txBody>
      </p:sp>
      <p:sp>
        <p:nvSpPr>
          <p:cNvPr id="12291"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1-2 slides per minute of your presentation</a:t>
            </a:r>
          </a:p>
          <a:p>
            <a:pPr lvl="0"/>
            <a:r>
              <a:t>Write in point form, not complete sentences</a:t>
            </a:r>
          </a:p>
          <a:p>
            <a:pPr lvl="0"/>
            <a:r>
              <a:t>Include 4-5 points per slide</a:t>
            </a:r>
          </a:p>
          <a:p>
            <a:pPr lvl="0"/>
            <a:r>
              <a:t>Avoid wordiness: use key words and phrases only</a:t>
            </a:r>
          </a:p>
          <a:p>
            <a:pPr lvl="0">
              <a:buNone/>
            </a:pPr>
          </a:p>
        </p:txBody>
      </p:sp>
      <p:sp>
        <p:nvSpPr>
          <p:cNvPr id="12292" name="Date Placeholder 3"/>
          <p:cNvSpPr>
            <a:spLocks noGrp="1"/>
          </p:cNvSpPr>
          <p:nvPr>
            <p:ph type="dt" sz="half" idx="2"/>
          </p:nvPr>
        </p:nvSpPr>
        <p:spPr/>
        <p:txBody>
          <a:bodyPr/>
          <a:lstStyle/>
          <a:p>
            <a:pPr lvl="0" algn="r"/>
            <a:endParaRPr lang="en-US" smtId="4294967295"/>
          </a:p>
        </p:txBody>
      </p:sp>
      <p:sp>
        <p:nvSpPr>
          <p:cNvPr id="12293"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3314"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Bad</a:t>
            </a:r>
          </a:p>
        </p:txBody>
      </p:sp>
      <p:sp>
        <p:nvSpPr>
          <p:cNvPr id="13315"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lnSpc>
                <a:spcPct val="90000"/>
              </a:lnSpc>
            </a:pPr>
            <a:r>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p:txBody>
      </p:sp>
      <p:sp>
        <p:nvSpPr>
          <p:cNvPr id="13316" name="Date Placeholder 3"/>
          <p:cNvSpPr>
            <a:spLocks noGrp="1"/>
          </p:cNvSpPr>
          <p:nvPr>
            <p:ph type="dt" sz="half" idx="2"/>
          </p:nvPr>
        </p:nvSpPr>
        <p:spPr/>
        <p:txBody>
          <a:bodyPr/>
          <a:lstStyle/>
          <a:p>
            <a:pPr lvl="0" algn="r"/>
            <a:endParaRPr lang="en-US" smtId="4294967295"/>
          </a:p>
        </p:txBody>
      </p:sp>
      <p:sp>
        <p:nvSpPr>
          <p:cNvPr id="13317"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481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Good</a:t>
            </a:r>
          </a:p>
        </p:txBody>
      </p:sp>
      <p:sp>
        <p:nvSpPr>
          <p:cNvPr id="34819"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Show one point at a time:</a:t>
            </a:r>
          </a:p>
          <a:p>
            <a:pPr lvl="1"/>
            <a:r>
              <a:t>Will help audience concentrate on what you are saying</a:t>
            </a:r>
          </a:p>
          <a:p>
            <a:pPr lvl="1"/>
            <a:r>
              <a:t>Will prevent audience from reading ahead</a:t>
            </a:r>
          </a:p>
          <a:p>
            <a:pPr lvl="1"/>
            <a:r>
              <a:t>Will help you keep your presentation focused</a:t>
            </a:r>
          </a:p>
        </p:txBody>
      </p:sp>
      <p:sp>
        <p:nvSpPr>
          <p:cNvPr id="34820" name="Date Placeholder 3"/>
          <p:cNvSpPr>
            <a:spLocks noGrp="1"/>
          </p:cNvSpPr>
          <p:nvPr>
            <p:ph type="dt" sz="half" idx="2"/>
          </p:nvPr>
        </p:nvSpPr>
        <p:spPr/>
        <p:txBody>
          <a:bodyPr/>
          <a:lstStyle/>
          <a:p>
            <a:pPr lvl="0" algn="r"/>
            <a:endParaRPr lang="en-US" smtId="4294967295"/>
          </a:p>
        </p:txBody>
      </p:sp>
      <p:sp>
        <p:nvSpPr>
          <p:cNvPr id="34821"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584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Bad</a:t>
            </a:r>
          </a:p>
        </p:txBody>
      </p:sp>
      <p:sp>
        <p:nvSpPr>
          <p:cNvPr id="3584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Do not use distracting animation</a:t>
            </a:r>
          </a:p>
          <a:p>
            <a:pPr lvl="0"/>
          </a:p>
          <a:p>
            <a:pPr lvl="0"/>
            <a:r>
              <a:t>Do not go overboard with the animation</a:t>
            </a:r>
          </a:p>
          <a:p>
            <a:pPr lvl="0"/>
          </a:p>
          <a:p>
            <a:pPr lvl="0"/>
            <a:r>
              <a:t>Be consistent with the animation that you use</a:t>
            </a:r>
          </a:p>
        </p:txBody>
      </p:sp>
      <p:sp>
        <p:nvSpPr>
          <p:cNvPr id="35844" name="Date Placeholder 3"/>
          <p:cNvSpPr>
            <a:spLocks noGrp="1"/>
          </p:cNvSpPr>
          <p:nvPr>
            <p:ph type="dt" sz="half" idx="2"/>
          </p:nvPr>
        </p:nvSpPr>
        <p:spPr/>
        <p:txBody>
          <a:bodyPr/>
          <a:lstStyle/>
          <a:p>
            <a:pPr lvl="0" algn="r"/>
            <a:endParaRPr lang="en-US" smtId="4294967295"/>
          </a:p>
        </p:txBody>
      </p:sp>
      <p:sp>
        <p:nvSpPr>
          <p:cNvPr id="3584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512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Fonts - Good</a:t>
            </a:r>
          </a:p>
        </p:txBody>
      </p:sp>
      <p:sp>
        <p:nvSpPr>
          <p:cNvPr id="512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at least an 18-point font</a:t>
            </a:r>
          </a:p>
          <a:p>
            <a:pPr lvl="0"/>
            <a:r>
              <a:t>Use different size fonts for main points and secondary points</a:t>
            </a:r>
          </a:p>
          <a:p>
            <a:pPr lvl="1"/>
            <a:r>
              <a:t>this font is 24-point, the main point font is 28-point, and the title font is 36-point</a:t>
            </a:r>
          </a:p>
          <a:p>
            <a:pPr lvl="0"/>
            <a:r>
              <a:t>Use a standard font like Times New Roman or Arial</a:t>
            </a:r>
          </a:p>
          <a:p>
            <a:pPr lvl="1">
              <a:buNone/>
            </a:pPr>
          </a:p>
          <a:p>
            <a:pPr lvl="1"/>
          </a:p>
          <a:p>
            <a:pPr lvl="0">
              <a:buNone/>
            </a:pPr>
            <a:endParaRPr sz="1400" smtId="4294967295"/>
          </a:p>
          <a:p>
            <a:pPr lvl="0"/>
            <a:endParaRPr sz="1400" smtId="4294967295"/>
          </a:p>
        </p:txBody>
      </p:sp>
      <p:sp>
        <p:nvSpPr>
          <p:cNvPr id="5124" name="Date Placeholder 3"/>
          <p:cNvSpPr>
            <a:spLocks noGrp="1"/>
          </p:cNvSpPr>
          <p:nvPr>
            <p:ph type="dt" sz="half" idx="2"/>
          </p:nvPr>
        </p:nvSpPr>
        <p:spPr/>
        <p:txBody>
          <a:bodyPr/>
          <a:lstStyle/>
          <a:p>
            <a:pPr lvl="0" algn="r"/>
            <a:endParaRPr lang="en-US" smtId="4294967295"/>
          </a:p>
        </p:txBody>
      </p:sp>
      <p:sp>
        <p:nvSpPr>
          <p:cNvPr id="512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536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Fonts - Bad</a:t>
            </a:r>
          </a:p>
        </p:txBody>
      </p:sp>
      <p:sp>
        <p:nvSpPr>
          <p:cNvPr id="1536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rPr sz="1400" smtId="4294967295"/>
              <a:t>If you use a small font, your audience won’t be able to read what you have written</a:t>
            </a:r>
            <a:endParaRPr sz="1400" smtId="4294967295"/>
          </a:p>
          <a:p>
            <a:pPr lvl="0"/>
            <a:endParaRPr sz="1400" smtId="4294967295"/>
          </a:p>
          <a:p>
            <a:pPr lvl="0"/>
            <a:r>
              <a:t>CAPITALIZE ONLY WHEN NECESSARY.  IT IS DIFFICULT TO READ</a:t>
            </a:r>
          </a:p>
          <a:p>
            <a:pPr lvl="0"/>
          </a:p>
          <a:p>
            <a:pPr lvl="0"/>
            <a:r>
              <a:rPr smtId="4294967295">
                <a:latin typeface="Impact" pitchFamily="34" charset="0"/>
              </a:rPr>
              <a:t>Don’t use a complicated font</a:t>
            </a:r>
            <a:endParaRPr smtId="4294967295">
              <a:latin typeface="Impact" pitchFamily="34" charset="0"/>
            </a:endParaRPr>
          </a:p>
          <a:p>
            <a:pPr lvl="0">
              <a:buNone/>
            </a:pPr>
            <a:endParaRPr smtId="4294967295">
              <a:latin typeface="Impact" pitchFamily="34" charset="0"/>
            </a:endParaRPr>
          </a:p>
          <a:p>
            <a:pPr lvl="0"/>
          </a:p>
        </p:txBody>
      </p:sp>
      <p:sp>
        <p:nvSpPr>
          <p:cNvPr id="15364" name="Date Placeholder 3"/>
          <p:cNvSpPr>
            <a:spLocks noGrp="1"/>
          </p:cNvSpPr>
          <p:nvPr>
            <p:ph type="dt" sz="half" idx="2"/>
          </p:nvPr>
        </p:nvSpPr>
        <p:spPr/>
        <p:txBody>
          <a:bodyPr/>
          <a:lstStyle/>
          <a:p>
            <a:pPr lvl="0" algn="r"/>
            <a:endParaRPr lang="en-US" smtId="4294967295"/>
          </a:p>
        </p:txBody>
      </p:sp>
      <p:sp>
        <p:nvSpPr>
          <p:cNvPr id="1536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3.9600.0"/>
  <p:tag name="AS_RELEASE_DATE" val="2015.07.22"/>
  <p:tag name="AS_TITLE" val="Aspose.Slides for .NET 4.0"/>
  <p:tag name="AS_VERSION" val="15.6.0.0"/>
</p:tagLst>
</file>

<file path=ppt/theme/theme1.xml><?xml version="1.0" encoding="utf-8"?>
<a:theme xmlns:r="http://schemas.openxmlformats.org/officeDocument/2006/relationships"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9BBB59"/>
      </a:accent3>
      <a:accent4>
        <a:srgbClr val="8064A2"/>
      </a:accent4>
      <a:accent5>
        <a:srgbClr val="4BACC6"/>
      </a:accent5>
      <a:accent6>
        <a:srgbClr val="F79646"/>
      </a:accent6>
      <a:hlink>
        <a:srgbClr val="666699"/>
      </a:hlink>
      <a:folHlink>
        <a:srgbClr val="CC99FF"/>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FFFFEB"/>
        </a:dk1>
        <a:lt1>
          <a:srgbClr val="336699"/>
        </a:lt1>
        <a:dk2>
          <a:srgbClr val="FFFFEB"/>
        </a:dk2>
        <a:lt2>
          <a:srgbClr val="000066"/>
        </a:lt2>
        <a:accent1>
          <a:srgbClr val="666699"/>
        </a:accent1>
        <a:accent2>
          <a:srgbClr val="99CCFF"/>
        </a:accent2>
        <a:accent3>
          <a:srgbClr val="9BBB59"/>
        </a:accent3>
        <a:accent4>
          <a:srgbClr val="8064A2"/>
        </a:accent4>
        <a:accent5>
          <a:srgbClr val="4BACC6"/>
        </a:accent5>
        <a:accent6>
          <a:srgbClr val="F79646"/>
        </a:accent6>
        <a:hlink>
          <a:srgbClr val="CCCCFF"/>
        </a:hlink>
        <a:folHlink>
          <a:srgbClr val="C68DFF"/>
        </a:folHlink>
      </a:clrScheme>
    </a:extraClrScheme>
    <a:extraClrScheme>
      <a:clrScheme name="">
        <a:dk1>
          <a:srgbClr val="003366"/>
        </a:dk1>
        <a:lt1>
          <a:srgbClr val="FFFFFF"/>
        </a:lt1>
        <a:dk2>
          <a:srgbClr val="006666"/>
        </a:dk2>
        <a:lt2>
          <a:srgbClr val="003366"/>
        </a:lt2>
        <a:accent1>
          <a:srgbClr val="99CC99"/>
        </a:accent1>
        <a:accent2>
          <a:srgbClr val="33CCCC"/>
        </a:accent2>
        <a:accent3>
          <a:srgbClr val="9BBB59"/>
        </a:accent3>
        <a:accent4>
          <a:srgbClr val="8064A2"/>
        </a:accent4>
        <a:accent5>
          <a:srgbClr val="4BACC6"/>
        </a:accent5>
        <a:accent6>
          <a:srgbClr val="F79646"/>
        </a:accent6>
        <a:hlink>
          <a:srgbClr val="666699"/>
        </a:hlink>
        <a:folHlink>
          <a:srgbClr val="CC99FF"/>
        </a:folHlink>
      </a:clrScheme>
    </a:extraClrScheme>
    <a:extraClrScheme>
      <a:clrScheme name="">
        <a:dk1>
          <a:srgbClr val="000000"/>
        </a:dk1>
        <a:lt1>
          <a:srgbClr val="FFFFFF"/>
        </a:lt1>
        <a:dk2>
          <a:srgbClr val="000000"/>
        </a:dk2>
        <a:lt2>
          <a:srgbClr val="5F5F5F"/>
        </a:lt2>
        <a:accent1>
          <a:srgbClr val="C0C0C0"/>
        </a:accent1>
        <a:accent2>
          <a:srgbClr val="808080"/>
        </a:accent2>
        <a:accent3>
          <a:srgbClr val="9BBB59"/>
        </a:accent3>
        <a:accent4>
          <a:srgbClr val="8064A2"/>
        </a:accent4>
        <a:accent5>
          <a:srgbClr val="4BACC6"/>
        </a:accent5>
        <a:accent6>
          <a:srgbClr val="F79646"/>
        </a:accent6>
        <a:hlink>
          <a:srgbClr val="5F5F5F"/>
        </a:hlink>
        <a:folHlink>
          <a:srgbClr val="969696"/>
        </a:folHlink>
      </a:clrScheme>
    </a:extraClrScheme>
    <a:extraClrScheme>
      <a:clrScheme name="">
        <a:dk1>
          <a:srgbClr val="000000"/>
        </a:dk1>
        <a:lt1>
          <a:srgbClr val="FFFFFF"/>
        </a:lt1>
        <a:dk2>
          <a:srgbClr val="9900CC"/>
        </a:dk2>
        <a:lt2>
          <a:srgbClr val="0033CC"/>
        </a:lt2>
        <a:accent1>
          <a:srgbClr val="FFCC66"/>
        </a:accent1>
        <a:accent2>
          <a:srgbClr val="33CC33"/>
        </a:accent2>
        <a:accent3>
          <a:srgbClr val="9BBB59"/>
        </a:accent3>
        <a:accent4>
          <a:srgbClr val="8064A2"/>
        </a:accent4>
        <a:accent5>
          <a:srgbClr val="4BACC6"/>
        </a:accent5>
        <a:accent6>
          <a:srgbClr val="F79646"/>
        </a:accent6>
        <a:hlink>
          <a:srgbClr val="9900CC"/>
        </a:hlink>
        <a:folHlink>
          <a:srgbClr val="9900CC"/>
        </a:folHlink>
      </a:clrScheme>
    </a:extraClrScheme>
  </a:extraClrSchemeLst>
</a:theme>
</file>

<file path=docProps/app.xml><?xml version="1.0" encoding="utf-8"?>
<Properties xmlns="http://schemas.openxmlformats.org/officeDocument/2006/extended-properties">
  <Template>C:\Program Files\Microsoft Office\Templates\Presentation Designs\LaVerne.pot</Template>
  <Manager/>
  <Company>IASTED</Company>
  <PresentationFormat/>
  <TotalTime>481</TotalTime>
  <SharedDoc>0</SharedDoc>
  <Application>Microsoft PowerPoint</Application>
  <AppVersion>14.0000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IASTED</dc:creator>
  <cp:lastModifiedBy>IASTED</cp:lastModifiedBy>
  <cp:revision>37</cp:revision>
  <cp:lastPrinted>1601-01-01T00:00:00.000</cp:lastPrinted>
  <dcterms:created xsi:type="dcterms:W3CDTF">2001-12-11T23:34:17Z</dcterms:created>
  <dcterms:modified xsi:type="dcterms:W3CDTF">2001-12-13T00:32:39Z</dcterms:modified>
</cp:coreProperties>
</file>