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596398518704768E-2"/>
          <c:y val="0.10491885158670881"/>
          <c:w val="0.89646930969921002"/>
          <c:h val="0.7350417103715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C497-4002-BDF7-FEB3FBC16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C497-4002-BDF7-FEB3FBC16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C497-4002-BDF7-FEB3FBC168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C497-4002-BDF7-FEB3FBC168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C497-4002-BDF7-FEB3FBC168E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8.6735039263050595E-2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C497-4002-BDF7-FEB3FBC16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638336"/>
        <c:axId val="148640128"/>
      </c:barChart>
      <c:catAx>
        <c:axId val="14863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8640128"/>
        <c:crosses val="autoZero"/>
        <c:auto val="0"/>
        <c:lblAlgn val="ctr"/>
        <c:lblOffset val="100"/>
        <c:noMultiLvlLbl val="0"/>
      </c:catAx>
      <c:valAx>
        <c:axId val="14864012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48638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44258315971431"/>
          <c:w val="0.99896614772958348"/>
          <c:h val="0.1103416712572770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8CF2-446B-B41F-303D7FE5AE5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F2-446B-B41F-303D7FE5A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8CF2-446B-B41F-303D7FE5AE5A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F2-446B-B41F-303D7FE5AE5A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F2-446B-B41F-303D7FE5AE5A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CF2-446B-B41F-303D7FE5AE5A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CF2-446B-B41F-303D7FE5AE5A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CF2-446B-B41F-303D7FE5AE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CF2-446B-B41F-303D7FE5AE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8CF2-446B-B41F-303D7FE5AE5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CF2-446B-B41F-303D7FE5A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09C8-44ED-85AC-9E68C824305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8-44ED-85AC-9E68C82430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09C8-44ED-85AC-9E68C824305B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9C8-44ED-85AC-9E68C824305B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9C8-44ED-85AC-9E68C824305B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9C8-44ED-85AC-9E68C824305B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9C8-44ED-85AC-9E68C824305B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9C8-44ED-85AC-9E68C82430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8-44ED-85AC-9E68C82430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09C8-44ED-85AC-9E68C824305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8-44ED-85AC-9E68C8243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3657639436451027"/>
          <c:w val="0.96857142857142853"/>
          <c:h val="0.68343797614435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B8C1-485D-8EC2-42DFE04977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B8C1-485D-8EC2-42DFE04977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B8C1-485D-8EC2-42DFE04977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B8C1-485D-8EC2-42DFE04977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B8C1-485D-8EC2-42DFE04977F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B8C1-485D-8EC2-42DFE04977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8888576"/>
        <c:axId val="148968192"/>
      </c:barChart>
      <c:catAx>
        <c:axId val="14888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968192"/>
        <c:crosses val="autoZero"/>
        <c:auto val="0"/>
        <c:lblAlgn val="ctr"/>
        <c:lblOffset val="100"/>
        <c:noMultiLvlLbl val="0"/>
      </c:catAx>
      <c:valAx>
        <c:axId val="14896819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88885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983053192808821E-2"/>
          <c:y val="0.86932740090594385"/>
          <c:w val="0.96574753686995807"/>
          <c:h val="9.452876227636446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908694923773"/>
          <c:y val="0.10545454545454545"/>
          <c:w val="0.88274878539118784"/>
          <c:h val="0.778743307086614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Diet Pepsi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46-4BA8-B977-222507FB0C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46-4BA8-B977-222507FB0C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6-4BA8-B977-222507FB0C0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46-4BA8-B977-222507FB0C0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46-4BA8-B977-222507FB0C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6.8776582773993594E-2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9146-4BA8-B977-222507FB0C0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Diet Coke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146-4BA8-B977-222507FB0C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46-4BA8-B977-222507FB0C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46-4BA8-B977-222507FB0C0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46-4BA8-B977-222507FB0C0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146-4BA8-B977-222507FB0C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9146-4BA8-B977-222507FB0C0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Pepsi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146-4BA8-B977-222507FB0C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146-4BA8-B977-222507FB0C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146-4BA8-B977-222507FB0C0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146-4BA8-B977-222507FB0C0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146-4BA8-B977-222507FB0C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0.99083450641175397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9146-4BA8-B977-222507FB0C0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Coca-Cola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146-4BA8-B977-222507FB0C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146-4BA8-B977-222507FB0C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146-4BA8-B977-222507FB0C0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146-4BA8-B977-222507FB0C0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146-4BA8-B977-222507FB0C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9146-4BA8-B977-222507FB0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578872"/>
        <c:axId val="86578088"/>
      </c:barChart>
      <c:catAx>
        <c:axId val="86578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6578088"/>
        <c:crosses val="autoZero"/>
        <c:auto val="0"/>
        <c:lblAlgn val="ctr"/>
        <c:lblOffset val="100"/>
        <c:noMultiLvlLbl val="0"/>
      </c:catAx>
      <c:valAx>
        <c:axId val="86578088"/>
        <c:scaling>
          <c:orientation val="minMax"/>
          <c:max val="1.0424673602637342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8657887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A4A-471D-9262-E3C578308BA5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4A-471D-9262-E3C578308B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A4A-471D-9262-E3C578308BA5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A4A-471D-9262-E3C578308BA5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A4A-471D-9262-E3C578308BA5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A4A-471D-9262-E3C578308BA5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A4A-471D-9262-E3C578308BA5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A4A-471D-9262-E3C578308BA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A4A-471D-9262-E3C578308B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A4A-471D-9262-E3C578308BA5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A4A-471D-9262-E3C578308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0F3-4330-A000-F21023379C1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F3-4330-A000-F21023379C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0F3-4330-A000-F21023379C1B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0F3-4330-A000-F21023379C1B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0F3-4330-A000-F21023379C1B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0F3-4330-A000-F21023379C1B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0F3-4330-A000-F21023379C1B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0F3-4330-A000-F21023379C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0F3-4330-A000-F21023379C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0F3-4330-A000-F21023379C1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0F3-4330-A000-F21023379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5768-4766-823D-1ACF5A234B7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68-4766-823D-1ACF5A234B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5768-4766-823D-1ACF5A234B7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68-4766-823D-1ACF5A234B7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768-4766-823D-1ACF5A234B7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768-4766-823D-1ACF5A234B7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768-4766-823D-1ACF5A234B7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768-4766-823D-1ACF5A234B7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5768-4766-823D-1ACF5A234B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5768-4766-823D-1ACF5A234B7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768-4766-823D-1ACF5A234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C933-4F64-92A0-5D8514CEC83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933-4F64-92A0-5D8514CEC8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C933-4F64-92A0-5D8514CEC83A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933-4F64-92A0-5D8514CEC83A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933-4F64-92A0-5D8514CEC83A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933-4F64-92A0-5D8514CEC83A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933-4F64-92A0-5D8514CEC83A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933-4F64-92A0-5D8514CEC83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933-4F64-92A0-5D8514CEC8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C933-4F64-92A0-5D8514CEC83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933-4F64-92A0-5D8514CEC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5008-486F-8B60-4C03AD405D4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08-486F-8B60-4C03AD405D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5008-486F-8B60-4C03AD405D4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008-486F-8B60-4C03AD405D4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008-486F-8B60-4C03AD405D4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008-486F-8B60-4C03AD405D4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008-486F-8B60-4C03AD405D4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008-486F-8B60-4C03AD405D4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5008-486F-8B60-4C03AD405D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5008-486F-8B60-4C03AD405D4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008-486F-8B60-4C03AD405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286E-4E81-9EA4-8563F626A866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6E-4E81-9EA4-8563F626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286E-4E81-9EA4-8563F626A866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86E-4E81-9EA4-8563F626A866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6E-4E81-9EA4-8563F626A866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6E-4E81-9EA4-8563F626A866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6E-4E81-9EA4-8563F626A866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6E-4E81-9EA4-8563F626A8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86E-4E81-9EA4-8563F626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286E-4E81-9EA4-8563F626A866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86E-4E81-9EA4-8563F626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0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36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37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C7CBC1F-ED2C-4519-A031-E558E19ACF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" name="ChartDataBar"/>
          <p:cNvGraphicFramePr/>
          <p:nvPr>
            <p:extLst>
              <p:ext uri="{D42A27DB-BD31-4B8C-83A1-F6EECF244321}">
                <p14:modId xmlns:p14="http://schemas.microsoft.com/office/powerpoint/2010/main" val="2534662558"/>
              </p:ext>
            </p:extLst>
          </p:nvPr>
        </p:nvGraphicFramePr>
        <p:xfrm>
          <a:off x="169312" y="562918"/>
          <a:ext cx="11851790" cy="562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DataCol"/>
          <p:cNvGraphicFramePr/>
          <p:nvPr>
            <p:extLst>
              <p:ext uri="{D42A27DB-BD31-4B8C-83A1-F6EECF244321}">
                <p14:modId xmlns:p14="http://schemas.microsoft.com/office/powerpoint/2010/main" val="1011582568"/>
              </p:ext>
            </p:extLst>
          </p:nvPr>
        </p:nvGraphicFramePr>
        <p:xfrm>
          <a:off x="169312" y="562918"/>
          <a:ext cx="11851790" cy="562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graphicFrame>
        <p:nvGraphicFramePr>
          <p:cNvPr id="9" name="ChartDataBar_change"/>
          <p:cNvGraphicFramePr/>
          <p:nvPr>
            <p:extLst>
              <p:ext uri="{D42A27DB-BD31-4B8C-83A1-F6EECF244321}">
                <p14:modId xmlns:p14="http://schemas.microsoft.com/office/powerpoint/2010/main" val="4237296615"/>
              </p:ext>
            </p:extLst>
          </p:nvPr>
        </p:nvGraphicFramePr>
        <p:xfrm>
          <a:off x="127000" y="508000"/>
          <a:ext cx="11938000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7348"/>
              </p:ext>
            </p:extLst>
          </p:nvPr>
        </p:nvGraphicFramePr>
        <p:xfrm>
          <a:off x="169312" y="4318000"/>
          <a:ext cx="11851790" cy="21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 PP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hart1"/>
          <p:cNvGraphicFramePr/>
          <p:nvPr>
            <p:extLst>
              <p:ext uri="{D42A27DB-BD31-4B8C-83A1-F6EECF244321}">
                <p14:modId xmlns:p14="http://schemas.microsoft.com/office/powerpoint/2010/main" val="1766048157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2"/>
          <p:cNvGraphicFramePr/>
          <p:nvPr>
            <p:extLst>
              <p:ext uri="{D42A27DB-BD31-4B8C-83A1-F6EECF244321}">
                <p14:modId xmlns:p14="http://schemas.microsoft.com/office/powerpoint/2010/main" val="1853737580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3"/>
          <p:cNvGraphicFramePr/>
          <p:nvPr>
            <p:extLst>
              <p:ext uri="{D42A27DB-BD31-4B8C-83A1-F6EECF244321}">
                <p14:modId xmlns:p14="http://schemas.microsoft.com/office/powerpoint/2010/main" val="2163144761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4"/>
          <p:cNvGraphicFramePr/>
          <p:nvPr>
            <p:extLst>
              <p:ext uri="{D42A27DB-BD31-4B8C-83A1-F6EECF244321}">
                <p14:modId xmlns:p14="http://schemas.microsoft.com/office/powerpoint/2010/main" val="594832140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chart2_change"/>
          <p:cNvGraphicFramePr/>
          <p:nvPr>
            <p:extLst>
              <p:ext uri="{D42A27DB-BD31-4B8C-83A1-F6EECF244321}">
                <p14:modId xmlns:p14="http://schemas.microsoft.com/office/powerpoint/2010/main" val="2541826295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3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26098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87623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01870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81665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sp>
        <p:nvSpPr>
          <p:cNvPr id="29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sp>
        <p:nvSpPr>
          <p:cNvPr id="30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34" name="chart4_change"/>
          <p:cNvGraphicFramePr/>
          <p:nvPr>
            <p:extLst>
              <p:ext uri="{D42A27DB-BD31-4B8C-83A1-F6EECF244321}">
                <p14:modId xmlns:p14="http://schemas.microsoft.com/office/powerpoint/2010/main" val="1466221438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chart3_change"/>
          <p:cNvGraphicFramePr/>
          <p:nvPr>
            <p:extLst>
              <p:ext uri="{D42A27DB-BD31-4B8C-83A1-F6EECF244321}">
                <p14:modId xmlns:p14="http://schemas.microsoft.com/office/powerpoint/2010/main" val="1500520717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0" name="chart1_change"/>
          <p:cNvGraphicFramePr/>
          <p:nvPr>
            <p:extLst>
              <p:ext uri="{D42A27DB-BD31-4B8C-83A1-F6EECF244321}">
                <p14:modId xmlns:p14="http://schemas.microsoft.com/office/powerpoint/2010/main" val="2575368386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1" name="chart_title"/>
          <p:cNvSpPr txBox="1"/>
          <p:nvPr/>
        </p:nvSpPr>
        <p:spPr>
          <a:xfrm>
            <a:off x="1337568" y="494892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160</Words>
  <Application>Microsoft Office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28</cp:revision>
  <dcterms:created xsi:type="dcterms:W3CDTF">2017-03-02T13:10:25Z</dcterms:created>
  <dcterms:modified xsi:type="dcterms:W3CDTF">2017-09-15T09:11:31Z</dcterms:modified>
</cp:coreProperties>
</file>