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9" r:id="rId3"/>
    <p:sldId id="290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16" clrIdx="0">
    <p:extLst>
      <p:ext uri="{19B8F6BF-5375-455C-9EA6-DF929625EA0E}">
        <p15:presenceInfo xmlns:p15="http://schemas.microsoft.com/office/powerpoint/2012/main" userId="S-1-5-21-4029315286-95352692-2102829740-4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1F1F2"/>
    <a:srgbClr val="F2F2F2"/>
    <a:srgbClr val="F5F5F5"/>
    <a:srgbClr val="F0F0F0"/>
    <a:srgbClr val="EEEEEE"/>
    <a:srgbClr val="F15F2E"/>
    <a:srgbClr val="BAB9B9"/>
    <a:srgbClr val="58595B"/>
    <a:srgbClr val="87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80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7-4CB1-BD7A-EEE12A71F945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7-4CB1-BD7A-EEE12A71F9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7-4CB1-BD7A-EEE12A71F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5D-42DC-8855-681C15D2108D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5D-42DC-8855-681C15D2108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5D-42DC-8855-681C15D21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69-4EB4-8332-7BF50E9ED210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69-4EB4-8332-7BF50E9ED21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69-4EB4-8332-7BF50E9ED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61-4505-97A1-AC2E33FAFF0D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61-4505-97A1-AC2E33FAFF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61-4505-97A1-AC2E33FAF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F-4990-BFF1-AAEA6E7BF018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F-4990-BFF1-AAEA6E7BF0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BF-4990-BFF1-AAEA6E7BF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7-4CB1-BD7A-EEE12A71F945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7-4CB1-BD7A-EEE12A71F9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7-4CB1-BD7A-EEE12A71F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5F-49C3-82C5-50648D4BCFB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5F-49C3-82C5-50648D4BCF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5F-49C3-82C5-50648D4BC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A-46E5-B81B-077D77F35BBA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A-46E5-B81B-077D77F35B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A-46E5-B81B-077D77F35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4F-4AB8-92A1-B262161E7EC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4F-4AB8-92A1-B262161E7EC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4F-4AB8-92A1-B262161E7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C2-4222-9B5A-E070BAF000E2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C2-4222-9B5A-E070BAF000E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C2-4222-9B5A-E070BAF00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8D-438D-9AB7-E29632F2611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8D-438D-9AB7-E29632F2611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8D-438D-9AB7-E29632F26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5F-49C3-82C5-50648D4BCFB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5F-49C3-82C5-50648D4BCF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5F-49C3-82C5-50648D4BC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CC4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24-495F-B3BC-10374C59DA4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24-495F-B3BC-10374C59DA4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24-495F-B3BC-10374C59D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B9C-9310-8BB398381D31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B9C-9310-8BB398381D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B9C-9310-8BB39838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7-4CB1-BD7A-EEE12A71F945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7-4CB1-BD7A-EEE12A71F9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7-4CB1-BD7A-EEE12A71F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5F-49C3-82C5-50648D4BCFB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5F-49C3-82C5-50648D4BCF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5F-49C3-82C5-50648D4BC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03-414D-A152-376EF0FBB35D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03-414D-A152-376EF0FBB35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03-414D-A152-376EF0FBB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5D-42DC-8855-681C15D2108D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5D-42DC-8855-681C15D2108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5D-42DC-8855-681C15D21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69-4EB4-8332-7BF50E9ED210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69-4EB4-8332-7BF50E9ED21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69-4EB4-8332-7BF50E9ED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61-4505-97A1-AC2E33FAFF0D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61-4505-97A1-AC2E33FAFF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61-4505-97A1-AC2E33FAF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CC4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B-49F8-BA09-6D8CEFEE97C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B-49F8-BA09-6D8CEFEE97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6B-49F8-BA09-6D8CEFEE9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A-46E5-B81B-077D77F35BBA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A-46E5-B81B-077D77F35B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A-46E5-B81B-077D77F35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4F-4AB8-92A1-B262161E7ECF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4F-4AB8-92A1-B262161E7EC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4F-4AB8-92A1-B262161E7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C2-4222-9B5A-E070BAF000E2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C2-4222-9B5A-E070BAF000E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C2-4222-9B5A-E070BAF00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8D-438D-9AB7-E29632F26119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8D-438D-9AB7-E29632F2611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8D-438D-9AB7-E29632F26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39-4978-88A5-C61A72894EA8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39-4978-88A5-C61A72894EA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39-4978-88A5-C61A72894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13441688538668E-2"/>
          <c:y val="0"/>
          <c:w val="0.90342421123784356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7-4CB1-BD7A-EEE12A71F945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7-4CB1-BD7A-EEE12A71F9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87-4CB1-BD7A-EEE12A71F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67054802238683E-2"/>
          <c:y val="4.4502691186364657E-2"/>
          <c:w val="0.81375752795202139"/>
          <c:h val="0.910994617627270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15F2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5F-49C3-82C5-50648D4BCFB6}"/>
              </c:ext>
            </c:extLst>
          </c:dPt>
          <c:dPt>
            <c:idx val="1"/>
            <c:bubble3D val="0"/>
            <c:spPr>
              <a:solidFill>
                <a:srgbClr val="DFDF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5F-49C3-82C5-50648D4BCF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5F-49C3-82C5-50648D4BC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" name="logo_for_ppt">
            <a:extLst/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4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Rectangle 45">
            <a:extLst/>
          </p:cNvPr>
          <p:cNvSpPr/>
          <p:nvPr userDrawn="1"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Footer Placeholder 4">
            <a:extLst/>
          </p:cNvPr>
          <p:cNvSpPr txBox="1">
            <a:spLocks/>
          </p:cNvSpPr>
          <p:nvPr userDrawn="1"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sp>
        <p:nvSpPr>
          <p:cNvPr id="48" name="Slide Number Placeholder 5">
            <a:extLst/>
          </p:cNvPr>
          <p:cNvSpPr txBox="1">
            <a:spLocks/>
          </p:cNvSpPr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pPr/>
              <a:t>‹#›</a:t>
            </a:fld>
            <a:endParaRPr lang="en-US" sz="800" b="0">
              <a:latin typeface="Franklin Gothic Book" panose="020B0503020102020204" pitchFamily="34" charset="0"/>
            </a:endParaRPr>
          </a:p>
        </p:txBody>
      </p:sp>
      <p:pic>
        <p:nvPicPr>
          <p:cNvPr id="49" name="Picture 48">
            <a:extLst/>
          </p:cNvPr>
          <p:cNvPicPr>
            <a:picLocks noChangeAspect="1"/>
          </p:cNvPicPr>
          <p:nvPr userDrawn="1"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50" name="Text Placeholder 6">
            <a:extLst/>
          </p:cNvPr>
          <p:cNvSpPr txBox="1">
            <a:spLocks/>
          </p:cNvSpPr>
          <p:nvPr userDrawn="1"/>
        </p:nvSpPr>
        <p:spPr>
          <a:xfrm>
            <a:off x="821940" y="6555176"/>
            <a:ext cx="165963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 Tracker</a:t>
            </a:r>
          </a:p>
        </p:txBody>
      </p:sp>
      <p:sp>
        <p:nvSpPr>
          <p:cNvPr id="51" name="Text Placeholder 6">
            <a:extLst/>
          </p:cNvPr>
          <p:cNvSpPr txBox="1">
            <a:spLocks/>
          </p:cNvSpPr>
          <p:nvPr userDrawn="1"/>
        </p:nvSpPr>
        <p:spPr>
          <a:xfrm>
            <a:off x="7421431" y="6618382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/>
          </p:cNvPr>
          <p:cNvSpPr txBox="1">
            <a:spLocks/>
          </p:cNvSpPr>
          <p:nvPr userDrawn="1"/>
        </p:nvSpPr>
        <p:spPr>
          <a:xfrm>
            <a:off x="8652753" y="6629550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/>
          </p:cNvPr>
          <p:cNvSpPr/>
          <p:nvPr userDrawn="1"/>
        </p:nvSpPr>
        <p:spPr>
          <a:xfrm>
            <a:off x="7331155" y="665796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/>
          </p:cNvPr>
          <p:cNvSpPr/>
          <p:nvPr userDrawn="1"/>
        </p:nvSpPr>
        <p:spPr>
          <a:xfrm>
            <a:off x="8567679" y="6657966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5" name="StatTestAgainst">
            <a:extLst/>
          </p:cNvPr>
          <p:cNvSpPr txBox="1"/>
          <p:nvPr userDrawn="1"/>
        </p:nvSpPr>
        <p:spPr>
          <a:xfrm>
            <a:off x="7374656" y="6451517"/>
            <a:ext cx="46283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Previous Period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pic>
        <p:nvPicPr>
          <p:cNvPr id="22" name="logo_for_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72" y="-240921"/>
            <a:ext cx="1484989" cy="1089711"/>
          </a:xfrm>
          <a:prstGeom prst="rect">
            <a:avLst/>
          </a:prstGeom>
        </p:spPr>
      </p:pic>
      <p:sp>
        <p:nvSpPr>
          <p:cNvPr id="23" name="ss">
            <a:extLst/>
          </p:cNvPr>
          <p:cNvSpPr txBox="1">
            <a:spLocks/>
          </p:cNvSpPr>
          <p:nvPr userDrawn="1"/>
        </p:nvSpPr>
        <p:spPr>
          <a:xfrm>
            <a:off x="3182392" y="6538912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: 8,722 </a:t>
            </a: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chart" Target="../charts/chart3.xml"/><Relationship Id="rId47" Type="http://schemas.openxmlformats.org/officeDocument/2006/relationships/chart" Target="../charts/chart5.xml"/><Relationship Id="rId50" Type="http://schemas.openxmlformats.org/officeDocument/2006/relationships/image" Target="../media/image4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9" Type="http://schemas.openxmlformats.org/officeDocument/2006/relationships/image" Target="../media/image30.png"/><Relationship Id="rId11" Type="http://schemas.openxmlformats.org/officeDocument/2006/relationships/image" Target="../media/image14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chart" Target="../charts/chart6.xml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31" Type="http://schemas.openxmlformats.org/officeDocument/2006/relationships/image" Target="../media/image32.png"/><Relationship Id="rId44" Type="http://schemas.openxmlformats.org/officeDocument/2006/relationships/chart" Target="../charts/chart4.xml"/><Relationship Id="rId52" Type="http://schemas.openxmlformats.org/officeDocument/2006/relationships/chart" Target="../charts/chart7.xm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3.png"/><Relationship Id="rId48" Type="http://schemas.openxmlformats.org/officeDocument/2006/relationships/image" Target="../media/image46.png"/><Relationship Id="rId8" Type="http://schemas.openxmlformats.org/officeDocument/2006/relationships/image" Target="../media/image11.png"/><Relationship Id="rId51" Type="http://schemas.openxmlformats.org/officeDocument/2006/relationships/image" Target="../media/image48.png"/><Relationship Id="rId3" Type="http://schemas.openxmlformats.org/officeDocument/2006/relationships/image" Target="../media/image6.png"/><Relationship Id="rId12" Type="http://schemas.openxmlformats.org/officeDocument/2006/relationships/chart" Target="../charts/chart1.xml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5.png"/><Relationship Id="rId20" Type="http://schemas.openxmlformats.org/officeDocument/2006/relationships/chart" Target="../charts/chart2.xml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chart" Target="../charts/chart10.xml"/><Relationship Id="rId47" Type="http://schemas.openxmlformats.org/officeDocument/2006/relationships/image" Target="../media/image46.png"/><Relationship Id="rId50" Type="http://schemas.openxmlformats.org/officeDocument/2006/relationships/chart" Target="../charts/chart13.xml"/><Relationship Id="rId7" Type="http://schemas.openxmlformats.org/officeDocument/2006/relationships/image" Target="../media/image10.png"/><Relationship Id="rId2" Type="http://schemas.openxmlformats.org/officeDocument/2006/relationships/image" Target="../media/image49.png"/><Relationship Id="rId16" Type="http://schemas.openxmlformats.org/officeDocument/2006/relationships/image" Target="../media/image18.png"/><Relationship Id="rId29" Type="http://schemas.openxmlformats.org/officeDocument/2006/relationships/image" Target="../media/image30.png"/><Relationship Id="rId11" Type="http://schemas.openxmlformats.org/officeDocument/2006/relationships/image" Target="../media/image14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4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31" Type="http://schemas.openxmlformats.org/officeDocument/2006/relationships/image" Target="../media/image32.png"/><Relationship Id="rId44" Type="http://schemas.openxmlformats.org/officeDocument/2006/relationships/chart" Target="../charts/chart11.xm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3.png"/><Relationship Id="rId48" Type="http://schemas.openxmlformats.org/officeDocument/2006/relationships/chart" Target="../charts/chart12.xml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chart" Target="../charts/chart8.xml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5.png"/><Relationship Id="rId20" Type="http://schemas.openxmlformats.org/officeDocument/2006/relationships/chart" Target="../charts/chart9.xml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3.png"/><Relationship Id="rId47" Type="http://schemas.openxmlformats.org/officeDocument/2006/relationships/image" Target="../media/image46.png"/><Relationship Id="rId50" Type="http://schemas.openxmlformats.org/officeDocument/2006/relationships/image" Target="../media/image48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1.png"/><Relationship Id="rId11" Type="http://schemas.openxmlformats.org/officeDocument/2006/relationships/chart" Target="../charts/chart14.xml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5.png"/><Relationship Id="rId53" Type="http://schemas.openxmlformats.org/officeDocument/2006/relationships/chart" Target="../charts/chart21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19" Type="http://schemas.openxmlformats.org/officeDocument/2006/relationships/chart" Target="../charts/chart15.xml"/><Relationship Id="rId31" Type="http://schemas.openxmlformats.org/officeDocument/2006/relationships/image" Target="../media/image33.png"/><Relationship Id="rId44" Type="http://schemas.openxmlformats.org/officeDocument/2006/relationships/image" Target="../media/image44.png"/><Relationship Id="rId52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chart" Target="../charts/chart17.xml"/><Relationship Id="rId48" Type="http://schemas.openxmlformats.org/officeDocument/2006/relationships/chart" Target="../charts/chart19.xml"/><Relationship Id="rId8" Type="http://schemas.openxmlformats.org/officeDocument/2006/relationships/image" Target="../media/image11.png"/><Relationship Id="rId51" Type="http://schemas.openxmlformats.org/officeDocument/2006/relationships/chart" Target="../charts/chart20.xml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chart" Target="../charts/chart18.xml"/><Relationship Id="rId20" Type="http://schemas.openxmlformats.org/officeDocument/2006/relationships/image" Target="../media/image22.png"/><Relationship Id="rId41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chart" Target="../charts/chart25.xml"/><Relationship Id="rId47" Type="http://schemas.openxmlformats.org/officeDocument/2006/relationships/image" Target="../media/image46.png"/><Relationship Id="rId50" Type="http://schemas.openxmlformats.org/officeDocument/2006/relationships/chart" Target="../charts/chart28.xml"/><Relationship Id="rId7" Type="http://schemas.openxmlformats.org/officeDocument/2006/relationships/image" Target="../media/image10.png"/><Relationship Id="rId2" Type="http://schemas.openxmlformats.org/officeDocument/2006/relationships/image" Target="../media/image49.png"/><Relationship Id="rId16" Type="http://schemas.openxmlformats.org/officeDocument/2006/relationships/image" Target="../media/image19.png"/><Relationship Id="rId29" Type="http://schemas.openxmlformats.org/officeDocument/2006/relationships/image" Target="../media/image31.png"/><Relationship Id="rId11" Type="http://schemas.openxmlformats.org/officeDocument/2006/relationships/chart" Target="../charts/chart22.xml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48.png"/><Relationship Id="rId10" Type="http://schemas.openxmlformats.org/officeDocument/2006/relationships/image" Target="../media/image13.png"/><Relationship Id="rId19" Type="http://schemas.openxmlformats.org/officeDocument/2006/relationships/chart" Target="../charts/chart23.xml"/><Relationship Id="rId31" Type="http://schemas.openxmlformats.org/officeDocument/2006/relationships/image" Target="../media/image33.png"/><Relationship Id="rId44" Type="http://schemas.openxmlformats.org/officeDocument/2006/relationships/chart" Target="../charts/chart26.xm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3.png"/><Relationship Id="rId48" Type="http://schemas.openxmlformats.org/officeDocument/2006/relationships/chart" Target="../charts/chart27.xml"/><Relationship Id="rId8" Type="http://schemas.openxmlformats.org/officeDocument/2006/relationships/image" Target="../media/image11.png"/><Relationship Id="rId51" Type="http://schemas.openxmlformats.org/officeDocument/2006/relationships/image" Target="../media/image50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5.png"/><Relationship Id="rId20" Type="http://schemas.openxmlformats.org/officeDocument/2006/relationships/image" Target="../media/image22.png"/><Relationship Id="rId41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0">
            <a:extLst>
              <a:ext uri="{FF2B5EF4-FFF2-40B4-BE49-F238E27FC236}">
                <a16:creationId xmlns:a16="http://schemas.microsoft.com/office/drawing/2014/main" id="{3DB221BB-2AFA-460B-96E4-D69D54041B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563"/>
          <a:stretch/>
        </p:blipFill>
        <p:spPr>
          <a:xfrm>
            <a:off x="0" y="436558"/>
            <a:ext cx="12201236" cy="5970524"/>
          </a:xfrm>
          <a:prstGeom prst="rect">
            <a:avLst/>
          </a:prstGeom>
        </p:spPr>
      </p:pic>
      <p:pic>
        <p:nvPicPr>
          <p:cNvPr id="614" name="Picture 613">
            <a:extLst>
              <a:ext uri="{FF2B5EF4-FFF2-40B4-BE49-F238E27FC236}">
                <a16:creationId xmlns:a16="http://schemas.microsoft.com/office/drawing/2014/main" id="{3FA48940-C406-42EA-924D-0F04C4CD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" y="2533726"/>
            <a:ext cx="2090290" cy="3262197"/>
          </a:xfrm>
          <a:prstGeom prst="rect">
            <a:avLst/>
          </a:prstGeom>
        </p:spPr>
      </p:pic>
      <p:sp>
        <p:nvSpPr>
          <p:cNvPr id="216" name="leftPane">
            <a:extLst/>
          </p:cNvPr>
          <p:cNvSpPr txBox="1"/>
          <p:nvPr/>
        </p:nvSpPr>
        <p:spPr>
          <a:xfrm>
            <a:off x="50621" y="34563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B8BBDA21-3EBA-4D4E-9CC3-22F354140B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2976743"/>
            <a:ext cx="2136183" cy="1249107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EA5474D-C756-4816-AAC1-71CA6C8BBB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8"/>
          <a:stretch/>
        </p:blipFill>
        <p:spPr>
          <a:xfrm>
            <a:off x="6197425" y="728104"/>
            <a:ext cx="1496327" cy="72776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60C49C4E-11D8-4B2E-AA24-28BBC17731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2" y="699653"/>
            <a:ext cx="2111013" cy="159234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B31D054B-BA0B-4FC8-B010-6DA9583D2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5" y="980054"/>
            <a:ext cx="2149476" cy="1045180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112584D4-E810-414E-A981-F3B9FAFD86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74" y="927090"/>
            <a:ext cx="1574576" cy="1226305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D0A1464C-C5CE-4269-A281-9075E6F650FC}"/>
              </a:ext>
            </a:extLst>
          </p:cNvPr>
          <p:cNvSpPr txBox="1"/>
          <p:nvPr/>
        </p:nvSpPr>
        <p:spPr>
          <a:xfrm>
            <a:off x="2039811" y="2623083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MEAL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CC25788-A8F3-4683-A59E-8E82AB0289D7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PRE-VISIT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11D309-F90D-4B6D-B7CF-C9E022B2039D}"/>
              </a:ext>
            </a:extLst>
          </p:cNvPr>
          <p:cNvSpPr txBox="1"/>
          <p:nvPr/>
        </p:nvSpPr>
        <p:spPr>
          <a:xfrm>
            <a:off x="209032" y="820099"/>
            <a:ext cx="841897" cy="194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TIME OF DAY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40C3501-718E-4BB9-8CEB-1BC2532DB4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" y="2053543"/>
            <a:ext cx="396532" cy="406030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C5CDF-7479-4303-AACC-2069770606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70" y="5729000"/>
            <a:ext cx="416170" cy="42608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660872D-D7CB-41A4-9A9D-A9DD334FD9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2" y="1535519"/>
            <a:ext cx="437864" cy="442702"/>
          </a:xfrm>
          <a:prstGeom prst="rect">
            <a:avLst/>
          </a:prstGeom>
        </p:spPr>
      </p:pic>
      <p:grpSp>
        <p:nvGrpSpPr>
          <p:cNvPr id="242" name="whoWith">
            <a:extLst>
              <a:ext uri="{FF2B5EF4-FFF2-40B4-BE49-F238E27FC236}">
                <a16:creationId xmlns:a16="http://schemas.microsoft.com/office/drawing/2014/main" id="{E66E762D-BDF2-4D6E-9F2F-DB827EC9BCCD}"/>
              </a:ext>
            </a:extLst>
          </p:cNvPr>
          <p:cNvGrpSpPr/>
          <p:nvPr/>
        </p:nvGrpSpPr>
        <p:grpSpPr>
          <a:xfrm>
            <a:off x="5262610" y="1744974"/>
            <a:ext cx="955203" cy="486753"/>
            <a:chOff x="5262610" y="1711673"/>
            <a:chExt cx="955203" cy="486753"/>
          </a:xfrm>
        </p:grpSpPr>
        <p:sp>
          <p:nvSpPr>
            <p:cNvPr id="244" name="hText">
              <a:extLst>
                <a:ext uri="{FF2B5EF4-FFF2-40B4-BE49-F238E27FC236}">
                  <a16:creationId xmlns:a16="http://schemas.microsoft.com/office/drawing/2014/main" id="{3B4F462E-0620-4D97-89BB-AF4FB10C6F1B}"/>
                </a:ext>
              </a:extLst>
            </p:cNvPr>
            <p:cNvSpPr txBox="1"/>
            <p:nvPr/>
          </p:nvSpPr>
          <p:spPr>
            <a:xfrm>
              <a:off x="5262610" y="1711673"/>
              <a:ext cx="67037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WHO WITH</a:t>
              </a:r>
            </a:p>
          </p:txBody>
        </p:sp>
        <p:sp>
          <p:nvSpPr>
            <p:cNvPr id="245" name="vm">
              <a:extLst>
                <a:ext uri="{FF2B5EF4-FFF2-40B4-BE49-F238E27FC236}">
                  <a16:creationId xmlns:a16="http://schemas.microsoft.com/office/drawing/2014/main" id="{73FBBF32-D019-4E8F-876E-4F969FB3F8F4}"/>
                </a:ext>
              </a:extLst>
            </p:cNvPr>
            <p:cNvSpPr txBox="1"/>
            <p:nvPr/>
          </p:nvSpPr>
          <p:spPr>
            <a:xfrm>
              <a:off x="5271164" y="1888085"/>
              <a:ext cx="478016" cy="3103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Alone</a:t>
              </a:r>
            </a:p>
          </p:txBody>
        </p:sp>
        <p:sp>
          <p:nvSpPr>
            <p:cNvPr id="246" name="c">
              <a:extLst>
                <a:ext uri="{FF2B5EF4-FFF2-40B4-BE49-F238E27FC236}">
                  <a16:creationId xmlns:a16="http://schemas.microsoft.com/office/drawing/2014/main" id="{9E13BCE3-AE34-476F-A82B-613A887C3924}"/>
                </a:ext>
              </a:extLst>
            </p:cNvPr>
            <p:cNvSpPr txBox="1"/>
            <p:nvPr/>
          </p:nvSpPr>
          <p:spPr>
            <a:xfrm>
              <a:off x="5784681" y="1901708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</p:grpSp>
      <p:grpSp>
        <p:nvGrpSpPr>
          <p:cNvPr id="248" name="planningType">
            <a:extLst>
              <a:ext uri="{FF2B5EF4-FFF2-40B4-BE49-F238E27FC236}">
                <a16:creationId xmlns:a16="http://schemas.microsoft.com/office/drawing/2014/main" id="{75253B0F-3B9E-4B55-9A9C-4215A394FB62}"/>
              </a:ext>
            </a:extLst>
          </p:cNvPr>
          <p:cNvGrpSpPr/>
          <p:nvPr/>
        </p:nvGrpSpPr>
        <p:grpSpPr>
          <a:xfrm>
            <a:off x="4807561" y="830566"/>
            <a:ext cx="1515948" cy="571205"/>
            <a:chOff x="4807561" y="861046"/>
            <a:chExt cx="1515948" cy="571205"/>
          </a:xfrm>
        </p:grpSpPr>
        <p:pic>
          <p:nvPicPr>
            <p:cNvPr id="249" name="img">
              <a:extLst>
                <a:ext uri="{FF2B5EF4-FFF2-40B4-BE49-F238E27FC236}">
                  <a16:creationId xmlns:a16="http://schemas.microsoft.com/office/drawing/2014/main" id="{14349B19-1F65-4D95-8DF7-BBF0CE8F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561" y="925487"/>
              <a:ext cx="450907" cy="485187"/>
            </a:xfrm>
            <a:prstGeom prst="rect">
              <a:avLst/>
            </a:prstGeom>
          </p:spPr>
        </p:pic>
        <p:sp>
          <p:nvSpPr>
            <p:cNvPr id="250" name="hText">
              <a:extLst>
                <a:ext uri="{FF2B5EF4-FFF2-40B4-BE49-F238E27FC236}">
                  <a16:creationId xmlns:a16="http://schemas.microsoft.com/office/drawing/2014/main" id="{91B6E712-A241-4C12-A052-3F0D42F0B676}"/>
                </a:ext>
              </a:extLst>
            </p:cNvPr>
            <p:cNvSpPr txBox="1"/>
            <p:nvPr/>
          </p:nvSpPr>
          <p:spPr>
            <a:xfrm>
              <a:off x="5245943" y="861046"/>
              <a:ext cx="71526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  <p:sp>
          <p:nvSpPr>
            <p:cNvPr id="251" name="vm">
              <a:extLst>
                <a:ext uri="{FF2B5EF4-FFF2-40B4-BE49-F238E27FC236}">
                  <a16:creationId xmlns:a16="http://schemas.microsoft.com/office/drawing/2014/main" id="{CCCC7CFB-A83F-4AA7-A3E7-6978156B367A}"/>
                </a:ext>
              </a:extLst>
            </p:cNvPr>
            <p:cNvSpPr txBox="1"/>
            <p:nvPr/>
          </p:nvSpPr>
          <p:spPr>
            <a:xfrm>
              <a:off x="5271017" y="110908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Somewhat Ahead of time</a:t>
              </a:r>
            </a:p>
          </p:txBody>
        </p:sp>
        <p:sp>
          <p:nvSpPr>
            <p:cNvPr id="252" name="c">
              <a:extLst>
                <a:ext uri="{FF2B5EF4-FFF2-40B4-BE49-F238E27FC236}">
                  <a16:creationId xmlns:a16="http://schemas.microsoft.com/office/drawing/2014/main" id="{5C4E969E-221E-4D7B-A3A1-D0230D7E51FC}"/>
                </a:ext>
              </a:extLst>
            </p:cNvPr>
            <p:cNvSpPr txBox="1"/>
            <p:nvPr/>
          </p:nvSpPr>
          <p:spPr>
            <a:xfrm>
              <a:off x="5763252" y="1050158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3" name="otherActivities">
            <a:extLst>
              <a:ext uri="{FF2B5EF4-FFF2-40B4-BE49-F238E27FC236}">
                <a16:creationId xmlns:a16="http://schemas.microsoft.com/office/drawing/2014/main" id="{2777C659-9C6A-4ACF-B566-9A7E5AF697DB}"/>
              </a:ext>
            </a:extLst>
          </p:cNvPr>
          <p:cNvGrpSpPr/>
          <p:nvPr/>
        </p:nvGrpSpPr>
        <p:grpSpPr>
          <a:xfrm>
            <a:off x="10144054" y="2736219"/>
            <a:ext cx="1435057" cy="552181"/>
            <a:chOff x="10144054" y="2766699"/>
            <a:chExt cx="1435057" cy="552181"/>
          </a:xfrm>
        </p:grpSpPr>
        <p:sp>
          <p:nvSpPr>
            <p:cNvPr id="254" name="hText">
              <a:extLst>
                <a:ext uri="{FF2B5EF4-FFF2-40B4-BE49-F238E27FC236}">
                  <a16:creationId xmlns:a16="http://schemas.microsoft.com/office/drawing/2014/main" id="{800C1A34-8AA4-4D73-97B9-56FB731047C8}"/>
                </a:ext>
              </a:extLst>
            </p:cNvPr>
            <p:cNvSpPr txBox="1"/>
            <p:nvPr/>
          </p:nvSpPr>
          <p:spPr>
            <a:xfrm>
              <a:off x="10144054" y="2766699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OTHER ACTIVITIES</a:t>
              </a:r>
            </a:p>
          </p:txBody>
        </p:sp>
        <p:sp>
          <p:nvSpPr>
            <p:cNvPr id="255" name="vm">
              <a:extLst>
                <a:ext uri="{FF2B5EF4-FFF2-40B4-BE49-F238E27FC236}">
                  <a16:creationId xmlns:a16="http://schemas.microsoft.com/office/drawing/2014/main" id="{54565D8E-1AA4-46AE-93C9-CD0B97F995DA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Had Other Activities</a:t>
              </a:r>
            </a:p>
          </p:txBody>
        </p:sp>
        <p:sp>
          <p:nvSpPr>
            <p:cNvPr id="256" name="c">
              <a:extLst>
                <a:ext uri="{FF2B5EF4-FFF2-40B4-BE49-F238E27FC236}">
                  <a16:creationId xmlns:a16="http://schemas.microsoft.com/office/drawing/2014/main" id="{7CF533D8-AE0C-47AA-A23C-E1FA087C46BE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graphicFrame>
          <p:nvGraphicFramePr>
            <p:cNvPr id="257" name="chart">
              <a:extLst>
                <a:ext uri="{FF2B5EF4-FFF2-40B4-BE49-F238E27FC236}">
                  <a16:creationId xmlns:a16="http://schemas.microsoft.com/office/drawing/2014/main" id="{73FB0C0C-5C36-464D-A9FC-0130D665E4BF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A30170EC-BFAB-4F54-AB9D-DEBB9D0469A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757" y="3529322"/>
            <a:ext cx="405278" cy="41741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9FF3CF2A-FD11-4E00-A3DB-DDFED0BD07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1" y="2665165"/>
            <a:ext cx="3283922" cy="1734033"/>
          </a:xfrm>
          <a:prstGeom prst="rect">
            <a:avLst/>
          </a:prstGeom>
        </p:spPr>
      </p:pic>
      <p:sp>
        <p:nvSpPr>
          <p:cNvPr id="260" name="estText">
            <a:extLst>
              <a:ext uri="{FF2B5EF4-FFF2-40B4-BE49-F238E27FC236}">
                <a16:creationId xmlns:a16="http://schemas.microsoft.com/office/drawing/2014/main" id="{FC745ED8-8DA6-4013-8C2E-6E5435E63602}"/>
              </a:ext>
            </a:extLst>
          </p:cNvPr>
          <p:cNvSpPr txBox="1"/>
          <p:nvPr/>
        </p:nvSpPr>
        <p:spPr>
          <a:xfrm>
            <a:off x="5764700" y="2623083"/>
            <a:ext cx="180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RESTAURANT VISIT</a:t>
            </a:r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BD6148A1-A473-4CE8-A6FB-981BB6EC9C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5" y="5766438"/>
            <a:ext cx="338339" cy="346396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3A59ACFC-0AE9-4C3F-A7D4-9ACFFCF4C3EF}"/>
              </a:ext>
            </a:extLst>
          </p:cNvPr>
          <p:cNvSpPr/>
          <p:nvPr/>
        </p:nvSpPr>
        <p:spPr>
          <a:xfrm>
            <a:off x="2153883" y="4323384"/>
            <a:ext cx="291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657D0A6-DD46-4C91-A97E-D9DF5A55E3EC}"/>
              </a:ext>
            </a:extLst>
          </p:cNvPr>
          <p:cNvSpPr/>
          <p:nvPr/>
        </p:nvSpPr>
        <p:spPr>
          <a:xfrm>
            <a:off x="3377539" y="2908574"/>
            <a:ext cx="1512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1" name="locationPrior">
            <a:extLst>
              <a:ext uri="{FF2B5EF4-FFF2-40B4-BE49-F238E27FC236}">
                <a16:creationId xmlns:a16="http://schemas.microsoft.com/office/drawing/2014/main" id="{AABC7567-4D8C-445D-9B4C-B8C91689D0AA}"/>
              </a:ext>
            </a:extLst>
          </p:cNvPr>
          <p:cNvGrpSpPr/>
          <p:nvPr/>
        </p:nvGrpSpPr>
        <p:grpSpPr>
          <a:xfrm>
            <a:off x="2379099" y="971872"/>
            <a:ext cx="1911693" cy="1187157"/>
            <a:chOff x="2379099" y="1002352"/>
            <a:chExt cx="1911693" cy="1187157"/>
          </a:xfrm>
        </p:grpSpPr>
        <p:sp>
          <p:nvSpPr>
            <p:cNvPr id="332" name="vm">
              <a:extLst>
                <a:ext uri="{FF2B5EF4-FFF2-40B4-BE49-F238E27FC236}">
                  <a16:creationId xmlns:a16="http://schemas.microsoft.com/office/drawing/2014/main" id="{132B7673-94E5-4BBA-932D-586065F2982F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c">
              <a:extLst>
                <a:ext uri="{FF2B5EF4-FFF2-40B4-BE49-F238E27FC236}">
                  <a16:creationId xmlns:a16="http://schemas.microsoft.com/office/drawing/2014/main" id="{203336A9-A20A-4EF4-BC3E-9FEEB3DBA485}"/>
                </a:ext>
              </a:extLst>
            </p:cNvPr>
            <p:cNvSpPr txBox="1"/>
            <p:nvPr/>
          </p:nvSpPr>
          <p:spPr>
            <a:xfrm>
              <a:off x="3856730" y="1380475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hText">
              <a:extLst>
                <a:ext uri="{FF2B5EF4-FFF2-40B4-BE49-F238E27FC236}">
                  <a16:creationId xmlns:a16="http://schemas.microsoft.com/office/drawing/2014/main" id="{33EDE60E-7DAF-40F7-B0A2-27237F5D6A46}"/>
                </a:ext>
              </a:extLst>
            </p:cNvPr>
            <p:cNvSpPr txBox="1"/>
            <p:nvPr/>
          </p:nvSpPr>
          <p:spPr>
            <a:xfrm>
              <a:off x="3336685" y="1002352"/>
              <a:ext cx="954107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PRIOR TO VISIT</a:t>
              </a:r>
            </a:p>
          </p:txBody>
        </p:sp>
        <p:pic>
          <p:nvPicPr>
            <p:cNvPr id="384" name="img">
              <a:extLst>
                <a:ext uri="{FF2B5EF4-FFF2-40B4-BE49-F238E27FC236}">
                  <a16:creationId xmlns:a16="http://schemas.microsoft.com/office/drawing/2014/main" id="{23D3F68F-D9ED-45FE-8538-12A74F9E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341882"/>
              <a:ext cx="952920" cy="847627"/>
            </a:xfrm>
            <a:prstGeom prst="rect">
              <a:avLst/>
            </a:prstGeom>
          </p:spPr>
        </p:pic>
      </p:grp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6B87883-5464-42FA-8275-84B8422C2D96}"/>
              </a:ext>
            </a:extLst>
          </p:cNvPr>
          <p:cNvSpPr/>
          <p:nvPr/>
        </p:nvSpPr>
        <p:spPr>
          <a:xfrm>
            <a:off x="384388" y="2149289"/>
            <a:ext cx="334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455D6A4-B8EE-4739-9F43-12FBA2740710}"/>
              </a:ext>
            </a:extLst>
          </p:cNvPr>
          <p:cNvSpPr/>
          <p:nvPr/>
        </p:nvSpPr>
        <p:spPr>
          <a:xfrm>
            <a:off x="3419408" y="1297868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44C7A2C7-7B84-429F-BA6E-70A3115355CF}"/>
              </a:ext>
            </a:extLst>
          </p:cNvPr>
          <p:cNvSpPr/>
          <p:nvPr/>
        </p:nvSpPr>
        <p:spPr>
          <a:xfrm>
            <a:off x="6271364" y="1455241"/>
            <a:ext cx="100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motivationMood">
            <a:extLst>
              <a:ext uri="{FF2B5EF4-FFF2-40B4-BE49-F238E27FC236}">
                <a16:creationId xmlns:a16="http://schemas.microsoft.com/office/drawing/2014/main" id="{102BBC20-4562-4317-9EC2-184B1E06F589}"/>
              </a:ext>
            </a:extLst>
          </p:cNvPr>
          <p:cNvGrpSpPr/>
          <p:nvPr/>
        </p:nvGrpSpPr>
        <p:grpSpPr>
          <a:xfrm>
            <a:off x="7284414" y="726738"/>
            <a:ext cx="1554014" cy="1560182"/>
            <a:chOff x="7284414" y="757218"/>
            <a:chExt cx="1554014" cy="1560182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CBE58E6-D2D1-4FF4-96D5-EC9DEF6D3F22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OUTLET MOTIVATION</a:t>
              </a:r>
            </a:p>
          </p:txBody>
        </p:sp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665DA996-B174-417A-B6AA-5BDC255F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965343"/>
              <a:ext cx="256383" cy="204111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A2C87C22-1519-4D16-AB30-F1111294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95500DA-9A11-4BBB-93E8-2604B0EF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426" name="vm1">
              <a:extLst>
                <a:ext uri="{FF2B5EF4-FFF2-40B4-BE49-F238E27FC236}">
                  <a16:creationId xmlns:a16="http://schemas.microsoft.com/office/drawing/2014/main" id="{A73E6270-2073-4738-B521-6E8AF1A6764C}"/>
                </a:ext>
              </a:extLst>
            </p:cNvPr>
            <p:cNvSpPr txBox="1"/>
            <p:nvPr/>
          </p:nvSpPr>
          <p:spPr>
            <a:xfrm>
              <a:off x="7639476" y="933658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Motivation</a:t>
              </a:r>
            </a:p>
          </p:txBody>
        </p:sp>
        <p:sp>
          <p:nvSpPr>
            <p:cNvPr id="427" name="c1">
              <a:extLst>
                <a:ext uri="{FF2B5EF4-FFF2-40B4-BE49-F238E27FC236}">
                  <a16:creationId xmlns:a16="http://schemas.microsoft.com/office/drawing/2014/main" id="{2008D3DA-AC69-4BEE-8F72-F26FDF6159DA}"/>
                </a:ext>
              </a:extLst>
            </p:cNvPr>
            <p:cNvSpPr txBox="1"/>
            <p:nvPr/>
          </p:nvSpPr>
          <p:spPr>
            <a:xfrm>
              <a:off x="8252563" y="929296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428" name="vm3">
              <a:extLst>
                <a:ext uri="{FF2B5EF4-FFF2-40B4-BE49-F238E27FC236}">
                  <a16:creationId xmlns:a16="http://schemas.microsoft.com/office/drawing/2014/main" id="{30E9E43E-022F-4C0A-B0D2-74F9D3265E80}"/>
                </a:ext>
              </a:extLst>
            </p:cNvPr>
            <p:cNvSpPr txBox="1"/>
            <p:nvPr/>
          </p:nvSpPr>
          <p:spPr>
            <a:xfrm>
              <a:off x="7645493" y="19942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Positive Mood</a:t>
              </a:r>
            </a:p>
          </p:txBody>
        </p:sp>
        <p:sp>
          <p:nvSpPr>
            <p:cNvPr id="429" name="c3">
              <a:extLst>
                <a:ext uri="{FF2B5EF4-FFF2-40B4-BE49-F238E27FC236}">
                  <a16:creationId xmlns:a16="http://schemas.microsoft.com/office/drawing/2014/main" id="{53E0B7D7-7005-4950-8945-A7AB9C013BAA}"/>
                </a:ext>
              </a:extLst>
            </p:cNvPr>
            <p:cNvSpPr txBox="1"/>
            <p:nvPr/>
          </p:nvSpPr>
          <p:spPr>
            <a:xfrm>
              <a:off x="8252563" y="1995023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430" name="hText3">
              <a:extLst>
                <a:ext uri="{FF2B5EF4-FFF2-40B4-BE49-F238E27FC236}">
                  <a16:creationId xmlns:a16="http://schemas.microsoft.com/office/drawing/2014/main" id="{C7039CFC-BCB5-48F0-8044-1D114112BF0B}"/>
                </a:ext>
              </a:extLst>
            </p:cNvPr>
            <p:cNvSpPr txBox="1"/>
            <p:nvPr/>
          </p:nvSpPr>
          <p:spPr>
            <a:xfrm>
              <a:off x="7317072" y="1813525"/>
              <a:ext cx="112574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OVERALL MOOD</a:t>
              </a:r>
            </a:p>
          </p:txBody>
        </p:sp>
        <p:sp>
          <p:nvSpPr>
            <p:cNvPr id="431" name="vm2">
              <a:extLst>
                <a:ext uri="{FF2B5EF4-FFF2-40B4-BE49-F238E27FC236}">
                  <a16:creationId xmlns:a16="http://schemas.microsoft.com/office/drawing/2014/main" id="{DFC75010-475B-4F5B-9B39-A4C397E817D0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Motivation</a:t>
              </a:r>
            </a:p>
          </p:txBody>
        </p:sp>
        <p:sp>
          <p:nvSpPr>
            <p:cNvPr id="432" name="c2">
              <a:extLst>
                <a:ext uri="{FF2B5EF4-FFF2-40B4-BE49-F238E27FC236}">
                  <a16:creationId xmlns:a16="http://schemas.microsoft.com/office/drawing/2014/main" id="{EED6D6AF-4988-47F7-9245-D8987B06891D}"/>
                </a:ext>
              </a:extLst>
            </p:cNvPr>
            <p:cNvSpPr txBox="1"/>
            <p:nvPr/>
          </p:nvSpPr>
          <p:spPr>
            <a:xfrm>
              <a:off x="8252563" y="1462470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433" name="hText1">
              <a:extLst>
                <a:ext uri="{FF2B5EF4-FFF2-40B4-BE49-F238E27FC236}">
                  <a16:creationId xmlns:a16="http://schemas.microsoft.com/office/drawing/2014/main" id="{BF86A372-33DA-449C-8290-0628C36649D7}"/>
                </a:ext>
              </a:extLst>
            </p:cNvPr>
            <p:cNvSpPr txBox="1"/>
            <p:nvPr/>
          </p:nvSpPr>
          <p:spPr>
            <a:xfrm>
              <a:off x="7284414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OCCASION MOTIVATION</a:t>
              </a:r>
            </a:p>
          </p:txBody>
        </p:sp>
      </p:grpSp>
      <p:pic>
        <p:nvPicPr>
          <p:cNvPr id="434" name="Picture 433">
            <a:extLst>
              <a:ext uri="{FF2B5EF4-FFF2-40B4-BE49-F238E27FC236}">
                <a16:creationId xmlns:a16="http://schemas.microsoft.com/office/drawing/2014/main" id="{594B5B42-6019-4F20-A8E6-7CA9AC03064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28" y="833579"/>
            <a:ext cx="361412" cy="156535"/>
          </a:xfrm>
          <a:prstGeom prst="rect">
            <a:avLst/>
          </a:prstGeom>
        </p:spPr>
      </p:pic>
      <p:grpSp>
        <p:nvGrpSpPr>
          <p:cNvPr id="435" name="trip">
            <a:extLst>
              <a:ext uri="{FF2B5EF4-FFF2-40B4-BE49-F238E27FC236}">
                <a16:creationId xmlns:a16="http://schemas.microsoft.com/office/drawing/2014/main" id="{75E4425E-5A5F-44A1-B101-899F40137121}"/>
              </a:ext>
            </a:extLst>
          </p:cNvPr>
          <p:cNvGrpSpPr/>
          <p:nvPr/>
        </p:nvGrpSpPr>
        <p:grpSpPr>
          <a:xfrm>
            <a:off x="8858040" y="583414"/>
            <a:ext cx="1191724" cy="967009"/>
            <a:chOff x="8858040" y="613894"/>
            <a:chExt cx="1191724" cy="967009"/>
          </a:xfrm>
        </p:grpSpPr>
        <p:sp>
          <p:nvSpPr>
            <p:cNvPr id="436" name="trip">
              <a:extLst>
                <a:ext uri="{FF2B5EF4-FFF2-40B4-BE49-F238E27FC236}">
                  <a16:creationId xmlns:a16="http://schemas.microsoft.com/office/drawing/2014/main" id="{F4D98988-7C33-4F07-8E97-242612A0128C}"/>
                </a:ext>
              </a:extLst>
            </p:cNvPr>
            <p:cNvSpPr txBox="1"/>
            <p:nvPr/>
          </p:nvSpPr>
          <p:spPr>
            <a:xfrm>
              <a:off x="8858040" y="6138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TRIP</a:t>
              </a:r>
            </a:p>
          </p:txBody>
        </p:sp>
        <p:sp>
          <p:nvSpPr>
            <p:cNvPr id="437" name="Htext">
              <a:extLst>
                <a:ext uri="{FF2B5EF4-FFF2-40B4-BE49-F238E27FC236}">
                  <a16:creationId xmlns:a16="http://schemas.microsoft.com/office/drawing/2014/main" id="{706B23EA-BD6A-45E5-BA67-2B0F3FAC272A}"/>
                </a:ext>
              </a:extLst>
            </p:cNvPr>
            <p:cNvSpPr txBox="1"/>
            <p:nvPr/>
          </p:nvSpPr>
          <p:spPr>
            <a:xfrm>
              <a:off x="8859504" y="849414"/>
              <a:ext cx="103586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OF THE WAY</a:t>
              </a:r>
            </a:p>
          </p:txBody>
        </p:sp>
        <p:sp>
          <p:nvSpPr>
            <p:cNvPr id="438" name="v">
              <a:extLst>
                <a:ext uri="{FF2B5EF4-FFF2-40B4-BE49-F238E27FC236}">
                  <a16:creationId xmlns:a16="http://schemas.microsoft.com/office/drawing/2014/main" id="{EDB9B99F-38EC-4A3C-B7CE-4095B5AD5A3C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graphicFrame>
          <p:nvGraphicFramePr>
            <p:cNvPr id="439" name="chart">
              <a:extLst>
                <a:ext uri="{FF2B5EF4-FFF2-40B4-BE49-F238E27FC236}">
                  <a16:creationId xmlns:a16="http://schemas.microsoft.com/office/drawing/2014/main" id="{50BCD78E-8FF3-4BC6-A474-E1214CA2D9AA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sp>
          <p:nvSpPr>
            <p:cNvPr id="440" name="c">
              <a:extLst>
                <a:ext uri="{FF2B5EF4-FFF2-40B4-BE49-F238E27FC236}">
                  <a16:creationId xmlns:a16="http://schemas.microsoft.com/office/drawing/2014/main" id="{148DF64F-E5C4-48A1-AACF-F81E45313224}"/>
                </a:ext>
              </a:extLst>
            </p:cNvPr>
            <p:cNvSpPr txBox="1"/>
            <p:nvPr/>
          </p:nvSpPr>
          <p:spPr>
            <a:xfrm>
              <a:off x="9174572" y="1373154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</p:grp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11A0E43-C3CF-4E93-8CBE-10B5EFCC56D1}"/>
              </a:ext>
            </a:extLst>
          </p:cNvPr>
          <p:cNvSpPr/>
          <p:nvPr/>
        </p:nvSpPr>
        <p:spPr>
          <a:xfrm>
            <a:off x="9619408" y="1771316"/>
            <a:ext cx="183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42" name="Picture 441">
            <a:extLst>
              <a:ext uri="{FF2B5EF4-FFF2-40B4-BE49-F238E27FC236}">
                <a16:creationId xmlns:a16="http://schemas.microsoft.com/office/drawing/2014/main" id="{D6BACFEA-F96F-4F77-A5E1-00DBF06C7CB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89" y="990254"/>
            <a:ext cx="569968" cy="783354"/>
          </a:xfrm>
          <a:prstGeom prst="rect">
            <a:avLst/>
          </a:prstGeom>
        </p:spPr>
      </p:pic>
      <p:grpSp>
        <p:nvGrpSpPr>
          <p:cNvPr id="443" name="transportation">
            <a:extLst>
              <a:ext uri="{FF2B5EF4-FFF2-40B4-BE49-F238E27FC236}">
                <a16:creationId xmlns:a16="http://schemas.microsoft.com/office/drawing/2014/main" id="{BD1A6034-39F4-40F0-96A7-FB9384C6EFAA}"/>
              </a:ext>
            </a:extLst>
          </p:cNvPr>
          <p:cNvGrpSpPr/>
          <p:nvPr/>
        </p:nvGrpSpPr>
        <p:grpSpPr>
          <a:xfrm>
            <a:off x="10161386" y="1410110"/>
            <a:ext cx="1317702" cy="1296064"/>
            <a:chOff x="10105114" y="1440590"/>
            <a:chExt cx="1317702" cy="1296064"/>
          </a:xfrm>
        </p:grpSpPr>
        <p:sp>
          <p:nvSpPr>
            <p:cNvPr id="444" name="hText">
              <a:extLst>
                <a:ext uri="{FF2B5EF4-FFF2-40B4-BE49-F238E27FC236}">
                  <a16:creationId xmlns:a16="http://schemas.microsoft.com/office/drawing/2014/main" id="{5C94C8B6-1CED-45DB-8EA9-D850A48FF768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TRANSPORTATION</a:t>
              </a:r>
            </a:p>
          </p:txBody>
        </p:sp>
        <p:sp>
          <p:nvSpPr>
            <p:cNvPr id="445" name="vm">
              <a:extLst>
                <a:ext uri="{FF2B5EF4-FFF2-40B4-BE49-F238E27FC236}">
                  <a16:creationId xmlns:a16="http://schemas.microsoft.com/office/drawing/2014/main" id="{919EBB1B-E19A-421E-BD5C-498A010189C2}"/>
                </a:ext>
              </a:extLst>
            </p:cNvPr>
            <p:cNvSpPr txBox="1"/>
            <p:nvPr/>
          </p:nvSpPr>
          <p:spPr>
            <a:xfrm>
              <a:off x="10152917" y="2413489"/>
              <a:ext cx="126989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Public Transportation</a:t>
              </a:r>
            </a:p>
          </p:txBody>
        </p:sp>
        <p:sp>
          <p:nvSpPr>
            <p:cNvPr id="446" name="c">
              <a:extLst>
                <a:ext uri="{FF2B5EF4-FFF2-40B4-BE49-F238E27FC236}">
                  <a16:creationId xmlns:a16="http://schemas.microsoft.com/office/drawing/2014/main" id="{580410BC-224A-4CA7-91C1-CA9BEF87FD5A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pic>
          <p:nvPicPr>
            <p:cNvPr id="447" name="img">
              <a:extLst>
                <a:ext uri="{FF2B5EF4-FFF2-40B4-BE49-F238E27FC236}">
                  <a16:creationId xmlns:a16="http://schemas.microsoft.com/office/drawing/2014/main" id="{46149100-9C5D-4209-9B94-B636A1EB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449" name="postvisit">
            <a:extLst>
              <a:ext uri="{FF2B5EF4-FFF2-40B4-BE49-F238E27FC236}">
                <a16:creationId xmlns:a16="http://schemas.microsoft.com/office/drawing/2014/main" id="{A4C9068E-0AA1-4974-BDF1-682160F4D74E}"/>
              </a:ext>
            </a:extLst>
          </p:cNvPr>
          <p:cNvGrpSpPr/>
          <p:nvPr/>
        </p:nvGrpSpPr>
        <p:grpSpPr>
          <a:xfrm>
            <a:off x="9670130" y="4495320"/>
            <a:ext cx="2365416" cy="1343458"/>
            <a:chOff x="9670130" y="4525800"/>
            <a:chExt cx="2365416" cy="1343458"/>
          </a:xfrm>
        </p:grpSpPr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5E90BE63-F8F7-4EDE-A39E-17FCFE8C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451" name="header">
              <a:extLst>
                <a:ext uri="{FF2B5EF4-FFF2-40B4-BE49-F238E27FC236}">
                  <a16:creationId xmlns:a16="http://schemas.microsoft.com/office/drawing/2014/main" id="{2A8AEB4F-F808-4061-81B2-198357C67F66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POST-VISIT</a:t>
              </a:r>
            </a:p>
          </p:txBody>
        </p:sp>
        <p:sp>
          <p:nvSpPr>
            <p:cNvPr id="452" name="vm">
              <a:extLst>
                <a:ext uri="{FF2B5EF4-FFF2-40B4-BE49-F238E27FC236}">
                  <a16:creationId xmlns:a16="http://schemas.microsoft.com/office/drawing/2014/main" id="{6E2DEDB7-05B7-4EE1-9AD5-FFA02E5D569F}"/>
                </a:ext>
              </a:extLst>
            </p:cNvPr>
            <p:cNvSpPr txBox="1"/>
            <p:nvPr/>
          </p:nvSpPr>
          <p:spPr>
            <a:xfrm>
              <a:off x="10730540" y="5298138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Workplace</a:t>
              </a:r>
            </a:p>
          </p:txBody>
        </p:sp>
        <p:sp>
          <p:nvSpPr>
            <p:cNvPr id="453" name="c">
              <a:extLst>
                <a:ext uri="{FF2B5EF4-FFF2-40B4-BE49-F238E27FC236}">
                  <a16:creationId xmlns:a16="http://schemas.microsoft.com/office/drawing/2014/main" id="{AB4EE2FB-3DBA-4CC7-9C17-A03217A74C1B}"/>
                </a:ext>
              </a:extLst>
            </p:cNvPr>
            <p:cNvSpPr txBox="1"/>
            <p:nvPr/>
          </p:nvSpPr>
          <p:spPr>
            <a:xfrm>
              <a:off x="11243573" y="5262800"/>
              <a:ext cx="791973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pic>
          <p:nvPicPr>
            <p:cNvPr id="454" name="img">
              <a:extLst>
                <a:ext uri="{FF2B5EF4-FFF2-40B4-BE49-F238E27FC236}">
                  <a16:creationId xmlns:a16="http://schemas.microsoft.com/office/drawing/2014/main" id="{E6A51CD7-80B8-4883-B5E6-D5AD2D10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30" y="5028645"/>
              <a:ext cx="954000" cy="840613"/>
            </a:xfrm>
            <a:prstGeom prst="rect">
              <a:avLst/>
            </a:prstGeom>
          </p:spPr>
        </p:pic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F00A6F0-CA77-44A4-BF17-0CD783522BB6}"/>
              </a:ext>
            </a:extLst>
          </p:cNvPr>
          <p:cNvSpPr/>
          <p:nvPr/>
        </p:nvSpPr>
        <p:spPr>
          <a:xfrm>
            <a:off x="9354111" y="5820767"/>
            <a:ext cx="2844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56" name="estLogoCenter" descr="PizzaHut-logo-name-2014">
            <a:extLst>
              <a:ext uri="{FF2B5EF4-FFF2-40B4-BE49-F238E27FC236}">
                <a16:creationId xmlns:a16="http://schemas.microsoft.com/office/drawing/2014/main" id="{9EC9FA1A-99B1-421F-BD13-CA3DEAB45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90929" y="3414310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30BC5216-1124-4AE9-93B6-07CBB2B512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20" y="1056331"/>
            <a:ext cx="98039" cy="731520"/>
          </a:xfrm>
          <a:prstGeom prst="rect">
            <a:avLst/>
          </a:prstGeom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13415CA2-A49F-4404-B178-ECDF9C9C3F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87" y="4243905"/>
            <a:ext cx="408396" cy="420624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77FEB2A0-2DE4-48B6-B955-118F3FA95F3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7" y="1516134"/>
            <a:ext cx="455512" cy="455512"/>
          </a:xfrm>
          <a:prstGeom prst="rect">
            <a:avLst/>
          </a:prstGeom>
        </p:spPr>
      </p:pic>
      <p:grpSp>
        <p:nvGrpSpPr>
          <p:cNvPr id="460" name="tod">
            <a:extLst>
              <a:ext uri="{FF2B5EF4-FFF2-40B4-BE49-F238E27FC236}">
                <a16:creationId xmlns:a16="http://schemas.microsoft.com/office/drawing/2014/main" id="{26972278-AEE3-4F2D-ABF9-5202CBE20755}"/>
              </a:ext>
            </a:extLst>
          </p:cNvPr>
          <p:cNvGrpSpPr/>
          <p:nvPr/>
        </p:nvGrpSpPr>
        <p:grpSpPr>
          <a:xfrm>
            <a:off x="253966" y="928851"/>
            <a:ext cx="2076585" cy="1156846"/>
            <a:chOff x="362754" y="1000275"/>
            <a:chExt cx="2076585" cy="1156846"/>
          </a:xfrm>
        </p:grpSpPr>
        <p:sp>
          <p:nvSpPr>
            <p:cNvPr id="461" name="m1">
              <a:extLst>
                <a:ext uri="{FF2B5EF4-FFF2-40B4-BE49-F238E27FC236}">
                  <a16:creationId xmlns:a16="http://schemas.microsoft.com/office/drawing/2014/main" id="{5B6FF64C-4DCC-4438-B8D0-F36B3D9BAC57}"/>
                </a:ext>
              </a:extLst>
            </p:cNvPr>
            <p:cNvSpPr txBox="1"/>
            <p:nvPr/>
          </p:nvSpPr>
          <p:spPr>
            <a:xfrm>
              <a:off x="742327" y="1002891"/>
              <a:ext cx="132760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MIDDLE OF THE NIGHT</a:t>
              </a:r>
            </a:p>
          </p:txBody>
        </p:sp>
        <p:sp>
          <p:nvSpPr>
            <p:cNvPr id="462" name="m2">
              <a:extLst>
                <a:ext uri="{FF2B5EF4-FFF2-40B4-BE49-F238E27FC236}">
                  <a16:creationId xmlns:a16="http://schemas.microsoft.com/office/drawing/2014/main" id="{727351D2-397A-42DB-9CBB-7697A1DDC3C3}"/>
                </a:ext>
              </a:extLst>
            </p:cNvPr>
            <p:cNvSpPr txBox="1"/>
            <p:nvPr/>
          </p:nvSpPr>
          <p:spPr>
            <a:xfrm>
              <a:off x="742327" y="1230281"/>
              <a:ext cx="77777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LATE NIGHT</a:t>
              </a:r>
            </a:p>
          </p:txBody>
        </p:sp>
        <p:sp>
          <p:nvSpPr>
            <p:cNvPr id="463" name="m3">
              <a:extLst>
                <a:ext uri="{FF2B5EF4-FFF2-40B4-BE49-F238E27FC236}">
                  <a16:creationId xmlns:a16="http://schemas.microsoft.com/office/drawing/2014/main" id="{3A9C9EE6-D0B9-4810-A788-DF67C685EBFB}"/>
                </a:ext>
              </a:extLst>
            </p:cNvPr>
            <p:cNvSpPr txBox="1"/>
            <p:nvPr/>
          </p:nvSpPr>
          <p:spPr>
            <a:xfrm>
              <a:off x="742327" y="1443711"/>
              <a:ext cx="63831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EVENING</a:t>
              </a:r>
            </a:p>
          </p:txBody>
        </p:sp>
        <p:sp>
          <p:nvSpPr>
            <p:cNvPr id="464" name="m4">
              <a:extLst>
                <a:ext uri="{FF2B5EF4-FFF2-40B4-BE49-F238E27FC236}">
                  <a16:creationId xmlns:a16="http://schemas.microsoft.com/office/drawing/2014/main" id="{94D4F1B7-ADC0-4536-9A3E-926C46B107B7}"/>
                </a:ext>
              </a:extLst>
            </p:cNvPr>
            <p:cNvSpPr txBox="1"/>
            <p:nvPr/>
          </p:nvSpPr>
          <p:spPr>
            <a:xfrm>
              <a:off x="742327" y="1661955"/>
              <a:ext cx="8146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AFTERNOON</a:t>
              </a:r>
            </a:p>
          </p:txBody>
        </p:sp>
        <p:sp>
          <p:nvSpPr>
            <p:cNvPr id="465" name="m5">
              <a:extLst>
                <a:ext uri="{FF2B5EF4-FFF2-40B4-BE49-F238E27FC236}">
                  <a16:creationId xmlns:a16="http://schemas.microsoft.com/office/drawing/2014/main" id="{D39D7D29-A560-4E9F-ABBA-7353F3A4F84F}"/>
                </a:ext>
              </a:extLst>
            </p:cNvPr>
            <p:cNvSpPr txBox="1"/>
            <p:nvPr/>
          </p:nvSpPr>
          <p:spPr>
            <a:xfrm>
              <a:off x="742327" y="1878565"/>
              <a:ext cx="69121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MORNING</a:t>
              </a:r>
            </a:p>
          </p:txBody>
        </p:sp>
        <p:sp>
          <p:nvSpPr>
            <p:cNvPr id="466" name="v1">
              <a:extLst>
                <a:ext uri="{FF2B5EF4-FFF2-40B4-BE49-F238E27FC236}">
                  <a16:creationId xmlns:a16="http://schemas.microsoft.com/office/drawing/2014/main" id="{7C45D7D5-9A03-4710-8307-69FE847D7205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467" name="v2">
              <a:extLst>
                <a:ext uri="{FF2B5EF4-FFF2-40B4-BE49-F238E27FC236}">
                  <a16:creationId xmlns:a16="http://schemas.microsoft.com/office/drawing/2014/main" id="{9D6A6731-239A-4B15-99A2-20FD378541D7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468" name="v3">
              <a:extLst>
                <a:ext uri="{FF2B5EF4-FFF2-40B4-BE49-F238E27FC236}">
                  <a16:creationId xmlns:a16="http://schemas.microsoft.com/office/drawing/2014/main" id="{69C1DF93-DCA0-43EA-855D-77FD42D65203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469" name="v4">
              <a:extLst>
                <a:ext uri="{FF2B5EF4-FFF2-40B4-BE49-F238E27FC236}">
                  <a16:creationId xmlns:a16="http://schemas.microsoft.com/office/drawing/2014/main" id="{181F4757-9CF9-4C70-8C3F-031CE2AE1B2B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470" name="v5">
              <a:extLst>
                <a:ext uri="{FF2B5EF4-FFF2-40B4-BE49-F238E27FC236}">
                  <a16:creationId xmlns:a16="http://schemas.microsoft.com/office/drawing/2014/main" id="{B0DB9FC1-25B1-4E52-B975-9ACCEBCB742C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471" name="c1">
              <a:extLst>
                <a:ext uri="{FF2B5EF4-FFF2-40B4-BE49-F238E27FC236}">
                  <a16:creationId xmlns:a16="http://schemas.microsoft.com/office/drawing/2014/main" id="{CD61F896-D662-4406-8F23-AEB2B384A787}"/>
                </a:ext>
              </a:extLst>
            </p:cNvPr>
            <p:cNvSpPr txBox="1"/>
            <p:nvPr/>
          </p:nvSpPr>
          <p:spPr>
            <a:xfrm>
              <a:off x="2041473" y="1020398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472" name="c5">
              <a:extLst>
                <a:ext uri="{FF2B5EF4-FFF2-40B4-BE49-F238E27FC236}">
                  <a16:creationId xmlns:a16="http://schemas.microsoft.com/office/drawing/2014/main" id="{EC3AC4A8-1964-4B1E-959D-A88E2D082655}"/>
                </a:ext>
              </a:extLst>
            </p:cNvPr>
            <p:cNvSpPr txBox="1"/>
            <p:nvPr/>
          </p:nvSpPr>
          <p:spPr>
            <a:xfrm>
              <a:off x="1517126" y="1895676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473" name="c3">
              <a:extLst>
                <a:ext uri="{FF2B5EF4-FFF2-40B4-BE49-F238E27FC236}">
                  <a16:creationId xmlns:a16="http://schemas.microsoft.com/office/drawing/2014/main" id="{A47FC36B-6AB4-4766-918F-FFE640243A90}"/>
                </a:ext>
              </a:extLst>
            </p:cNvPr>
            <p:cNvSpPr txBox="1"/>
            <p:nvPr/>
          </p:nvSpPr>
          <p:spPr>
            <a:xfrm>
              <a:off x="1566245" y="1460822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474" name="c4">
              <a:extLst>
                <a:ext uri="{FF2B5EF4-FFF2-40B4-BE49-F238E27FC236}">
                  <a16:creationId xmlns:a16="http://schemas.microsoft.com/office/drawing/2014/main" id="{6CC6F2BA-DF4F-4B82-AF91-EF3E76E791B2}"/>
                </a:ext>
              </a:extLst>
            </p:cNvPr>
            <p:cNvSpPr txBox="1"/>
            <p:nvPr/>
          </p:nvSpPr>
          <p:spPr>
            <a:xfrm>
              <a:off x="1540054" y="1679066"/>
              <a:ext cx="43313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475" name="c2">
              <a:extLst>
                <a:ext uri="{FF2B5EF4-FFF2-40B4-BE49-F238E27FC236}">
                  <a16:creationId xmlns:a16="http://schemas.microsoft.com/office/drawing/2014/main" id="{6FB9921F-4A10-49FB-B1D9-94569A468D4B}"/>
                </a:ext>
              </a:extLst>
            </p:cNvPr>
            <p:cNvSpPr txBox="1"/>
            <p:nvPr/>
          </p:nvSpPr>
          <p:spPr>
            <a:xfrm>
              <a:off x="1715436" y="1247392"/>
              <a:ext cx="43313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</p:grpSp>
      <p:pic>
        <p:nvPicPr>
          <p:cNvPr id="476" name="Picture 475">
            <a:extLst>
              <a:ext uri="{FF2B5EF4-FFF2-40B4-BE49-F238E27FC236}">
                <a16:creationId xmlns:a16="http://schemas.microsoft.com/office/drawing/2014/main" id="{37210899-A6DA-4AFA-8268-670F2EEC271F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595145"/>
            <a:ext cx="1831231" cy="1749453"/>
          </a:xfrm>
          <a:prstGeom prst="rect">
            <a:avLst/>
          </a:prstGeom>
        </p:spPr>
      </p:pic>
      <p:sp>
        <p:nvSpPr>
          <p:cNvPr id="477" name="TextBox 476">
            <a:extLst>
              <a:ext uri="{FF2B5EF4-FFF2-40B4-BE49-F238E27FC236}">
                <a16:creationId xmlns:a16="http://schemas.microsoft.com/office/drawing/2014/main" id="{5881EC61-C34A-4863-92A6-21896B798C80}"/>
              </a:ext>
            </a:extLst>
          </p:cNvPr>
          <p:cNvSpPr txBox="1"/>
          <p:nvPr/>
        </p:nvSpPr>
        <p:spPr>
          <a:xfrm>
            <a:off x="3374801" y="2660657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BEVERAGE ITEM</a:t>
            </a:r>
          </a:p>
        </p:txBody>
      </p:sp>
      <p:grpSp>
        <p:nvGrpSpPr>
          <p:cNvPr id="478" name="beverageItems">
            <a:extLst>
              <a:ext uri="{FF2B5EF4-FFF2-40B4-BE49-F238E27FC236}">
                <a16:creationId xmlns:a16="http://schemas.microsoft.com/office/drawing/2014/main" id="{F1DC1C8F-AF3D-4BE7-A420-671DFFE89C56}"/>
              </a:ext>
            </a:extLst>
          </p:cNvPr>
          <p:cNvGrpSpPr/>
          <p:nvPr/>
        </p:nvGrpSpPr>
        <p:grpSpPr>
          <a:xfrm>
            <a:off x="3362254" y="2983621"/>
            <a:ext cx="1669703" cy="1101764"/>
            <a:chOff x="3340566" y="3008445"/>
            <a:chExt cx="1483849" cy="979124"/>
          </a:xfrm>
        </p:grpSpPr>
        <p:pic>
          <p:nvPicPr>
            <p:cNvPr id="479" name="img1">
              <a:extLst>
                <a:ext uri="{FF2B5EF4-FFF2-40B4-BE49-F238E27FC236}">
                  <a16:creationId xmlns:a16="http://schemas.microsoft.com/office/drawing/2014/main" id="{4334D7F5-68E8-4DDD-8ABA-E7E21E42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233" y="3008445"/>
              <a:ext cx="432244" cy="432244"/>
            </a:xfrm>
            <a:prstGeom prst="rect">
              <a:avLst/>
            </a:prstGeom>
          </p:spPr>
        </p:pic>
        <p:pic>
          <p:nvPicPr>
            <p:cNvPr id="480" name="img2">
              <a:extLst>
                <a:ext uri="{FF2B5EF4-FFF2-40B4-BE49-F238E27FC236}">
                  <a16:creationId xmlns:a16="http://schemas.microsoft.com/office/drawing/2014/main" id="{E7FEF081-6666-41B8-BA44-FD45A99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388" y="3009204"/>
              <a:ext cx="559594" cy="441784"/>
            </a:xfrm>
            <a:prstGeom prst="rect">
              <a:avLst/>
            </a:prstGeom>
          </p:spPr>
        </p:pic>
        <p:sp>
          <p:nvSpPr>
            <p:cNvPr id="481" name="vc1">
              <a:extLst>
                <a:ext uri="{FF2B5EF4-FFF2-40B4-BE49-F238E27FC236}">
                  <a16:creationId xmlns:a16="http://schemas.microsoft.com/office/drawing/2014/main" id="{11CCAD9B-3835-437C-9FAF-CBDBB805BDCC}"/>
                </a:ext>
              </a:extLst>
            </p:cNvPr>
            <p:cNvSpPr txBox="1"/>
            <p:nvPr/>
          </p:nvSpPr>
          <p:spPr>
            <a:xfrm>
              <a:off x="3494417" y="3482004"/>
              <a:ext cx="451875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52%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vc2">
              <a:extLst>
                <a:ext uri="{FF2B5EF4-FFF2-40B4-BE49-F238E27FC236}">
                  <a16:creationId xmlns:a16="http://schemas.microsoft.com/office/drawing/2014/main" id="{3A12A444-F934-4E53-AE71-078449D4142B}"/>
                </a:ext>
              </a:extLst>
            </p:cNvPr>
            <p:cNvSpPr txBox="1"/>
            <p:nvPr/>
          </p:nvSpPr>
          <p:spPr>
            <a:xfrm>
              <a:off x="4170250" y="3482004"/>
              <a:ext cx="451875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53%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m1">
              <a:extLst>
                <a:ext uri="{FF2B5EF4-FFF2-40B4-BE49-F238E27FC236}">
                  <a16:creationId xmlns:a16="http://schemas.microsoft.com/office/drawing/2014/main" id="{8CA949BC-03FF-4BDC-B316-10F242DE913B}"/>
                </a:ext>
              </a:extLst>
            </p:cNvPr>
            <p:cNvSpPr txBox="1"/>
            <p:nvPr/>
          </p:nvSpPr>
          <p:spPr>
            <a:xfrm>
              <a:off x="3340566" y="3700375"/>
              <a:ext cx="759583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Soft Drink</a:t>
              </a:r>
            </a:p>
          </p:txBody>
        </p:sp>
        <p:sp>
          <p:nvSpPr>
            <p:cNvPr id="484" name="m2">
              <a:extLst>
                <a:ext uri="{FF2B5EF4-FFF2-40B4-BE49-F238E27FC236}">
                  <a16:creationId xmlns:a16="http://schemas.microsoft.com/office/drawing/2014/main" id="{929AABDE-5490-4E15-91E8-D51BD0F44821}"/>
                </a:ext>
              </a:extLst>
            </p:cNvPr>
            <p:cNvSpPr txBox="1"/>
            <p:nvPr/>
          </p:nvSpPr>
          <p:spPr>
            <a:xfrm>
              <a:off x="3967961" y="3700376"/>
              <a:ext cx="856454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Cheeseburger</a:t>
              </a:r>
            </a:p>
          </p:txBody>
        </p:sp>
      </p:grpSp>
      <p:grpSp>
        <p:nvGrpSpPr>
          <p:cNvPr id="485" name="dollar">
            <a:extLst>
              <a:ext uri="{FF2B5EF4-FFF2-40B4-BE49-F238E27FC236}">
                <a16:creationId xmlns:a16="http://schemas.microsoft.com/office/drawing/2014/main" id="{7B619A76-9BDE-41F4-B27B-7D7205281DE6}"/>
              </a:ext>
            </a:extLst>
          </p:cNvPr>
          <p:cNvGrpSpPr/>
          <p:nvPr/>
        </p:nvGrpSpPr>
        <p:grpSpPr>
          <a:xfrm>
            <a:off x="487180" y="4239188"/>
            <a:ext cx="1210403" cy="553828"/>
            <a:chOff x="487180" y="4301198"/>
            <a:chExt cx="1210403" cy="553828"/>
          </a:xfrm>
        </p:grpSpPr>
        <p:sp>
          <p:nvSpPr>
            <p:cNvPr id="486" name="hText">
              <a:extLst>
                <a:ext uri="{FF2B5EF4-FFF2-40B4-BE49-F238E27FC236}">
                  <a16:creationId xmlns:a16="http://schemas.microsoft.com/office/drawing/2014/main" id="{A4FF193A-9F1C-4BD9-A0DE-A7F1D3232D46}"/>
                </a:ext>
              </a:extLst>
            </p:cNvPr>
            <p:cNvSpPr txBox="1"/>
            <p:nvPr/>
          </p:nvSpPr>
          <p:spPr>
            <a:xfrm>
              <a:off x="487180" y="4301198"/>
              <a:ext cx="691215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SPENT</a:t>
              </a:r>
            </a:p>
          </p:txBody>
        </p:sp>
        <p:sp>
          <p:nvSpPr>
            <p:cNvPr id="487" name="m">
              <a:extLst>
                <a:ext uri="{FF2B5EF4-FFF2-40B4-BE49-F238E27FC236}">
                  <a16:creationId xmlns:a16="http://schemas.microsoft.com/office/drawing/2014/main" id="{D7D5065D-2EE1-4E2A-B3E9-B4DA8F180DDC}"/>
                </a:ext>
              </a:extLst>
            </p:cNvPr>
            <p:cNvSpPr txBox="1"/>
            <p:nvPr/>
          </p:nvSpPr>
          <p:spPr>
            <a:xfrm>
              <a:off x="487180" y="4570333"/>
              <a:ext cx="763351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Average Per</a:t>
              </a:r>
            </a:p>
            <a:p>
              <a:pPr>
                <a:lnSpc>
                  <a:spcPts val="500"/>
                </a:lnSpc>
              </a:pP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500"/>
                </a:lnSpc>
              </a:pPr>
              <a:r>
                <a:rPr lang="en-IN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dirty="0" err="1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iner</a:t>
              </a: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v">
              <a:extLst>
                <a:ext uri="{FF2B5EF4-FFF2-40B4-BE49-F238E27FC236}">
                  <a16:creationId xmlns:a16="http://schemas.microsoft.com/office/drawing/2014/main" id="{3B871463-299B-43B7-BD36-E7F083565724}"/>
                </a:ext>
              </a:extLst>
            </p:cNvPr>
            <p:cNvSpPr txBox="1"/>
            <p:nvPr/>
          </p:nvSpPr>
          <p:spPr>
            <a:xfrm>
              <a:off x="1279046" y="4410344"/>
              <a:ext cx="40267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3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$100</a:t>
              </a:r>
            </a:p>
          </p:txBody>
        </p:sp>
        <p:sp>
          <p:nvSpPr>
            <p:cNvPr id="489" name="c">
              <a:extLst>
                <a:ext uri="{FF2B5EF4-FFF2-40B4-BE49-F238E27FC236}">
                  <a16:creationId xmlns:a16="http://schemas.microsoft.com/office/drawing/2014/main" id="{327AA81E-AD70-4EA7-8814-33B35A278C9C}"/>
                </a:ext>
              </a:extLst>
            </p:cNvPr>
            <p:cNvSpPr txBox="1"/>
            <p:nvPr/>
          </p:nvSpPr>
          <p:spPr>
            <a:xfrm>
              <a:off x="1294909" y="46015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-$0.00</a:t>
              </a:r>
            </a:p>
          </p:txBody>
        </p:sp>
      </p:grpSp>
      <p:grpSp>
        <p:nvGrpSpPr>
          <p:cNvPr id="490" name="timeSpent">
            <a:extLst>
              <a:ext uri="{FF2B5EF4-FFF2-40B4-BE49-F238E27FC236}">
                <a16:creationId xmlns:a16="http://schemas.microsoft.com/office/drawing/2014/main" id="{840ACB46-EF2C-4C49-AADA-6256B926D649}"/>
              </a:ext>
            </a:extLst>
          </p:cNvPr>
          <p:cNvGrpSpPr/>
          <p:nvPr/>
        </p:nvGrpSpPr>
        <p:grpSpPr>
          <a:xfrm>
            <a:off x="412551" y="4931334"/>
            <a:ext cx="1416737" cy="472328"/>
            <a:chOff x="412551" y="4993344"/>
            <a:chExt cx="1416737" cy="472328"/>
          </a:xfrm>
        </p:grpSpPr>
        <p:sp>
          <p:nvSpPr>
            <p:cNvPr id="491" name="m">
              <a:extLst>
                <a:ext uri="{FF2B5EF4-FFF2-40B4-BE49-F238E27FC236}">
                  <a16:creationId xmlns:a16="http://schemas.microsoft.com/office/drawing/2014/main" id="{8C1BCBEF-D478-48F8-8948-713816264C98}"/>
                </a:ext>
              </a:extLst>
            </p:cNvPr>
            <p:cNvSpPr txBox="1"/>
            <p:nvPr/>
          </p:nvSpPr>
          <p:spPr>
            <a:xfrm>
              <a:off x="412551" y="5218987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MINUTES</a:t>
              </a:r>
            </a:p>
          </p:txBody>
        </p:sp>
        <p:sp>
          <p:nvSpPr>
            <p:cNvPr id="492" name="v">
              <a:extLst>
                <a:ext uri="{FF2B5EF4-FFF2-40B4-BE49-F238E27FC236}">
                  <a16:creationId xmlns:a16="http://schemas.microsoft.com/office/drawing/2014/main" id="{E59F99A5-4BBB-4378-B8B9-116AD944B526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493" name="c">
              <a:extLst>
                <a:ext uri="{FF2B5EF4-FFF2-40B4-BE49-F238E27FC236}">
                  <a16:creationId xmlns:a16="http://schemas.microsoft.com/office/drawing/2014/main" id="{96D1A63D-2B9F-4A78-A170-55CEF8B065BF}"/>
                </a:ext>
              </a:extLst>
            </p:cNvPr>
            <p:cNvSpPr txBox="1"/>
            <p:nvPr/>
          </p:nvSpPr>
          <p:spPr>
            <a:xfrm>
              <a:off x="1431422" y="5211247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494" name="hText">
              <a:extLst>
                <a:ext uri="{FF2B5EF4-FFF2-40B4-BE49-F238E27FC236}">
                  <a16:creationId xmlns:a16="http://schemas.microsoft.com/office/drawing/2014/main" id="{4E3F7573-5D18-4B8B-8A60-34039808D1D2}"/>
                </a:ext>
              </a:extLst>
            </p:cNvPr>
            <p:cNvSpPr txBox="1"/>
            <p:nvPr/>
          </p:nvSpPr>
          <p:spPr>
            <a:xfrm>
              <a:off x="1002276" y="4993344"/>
              <a:ext cx="801823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TIME SPENT</a:t>
              </a:r>
            </a:p>
          </p:txBody>
        </p:sp>
      </p:grpSp>
      <p:grpSp>
        <p:nvGrpSpPr>
          <p:cNvPr id="495" name="orderSummary">
            <a:extLst>
              <a:ext uri="{FF2B5EF4-FFF2-40B4-BE49-F238E27FC236}">
                <a16:creationId xmlns:a16="http://schemas.microsoft.com/office/drawing/2014/main" id="{2C984A6F-5F10-4046-A239-5746982035F5}"/>
              </a:ext>
            </a:extLst>
          </p:cNvPr>
          <p:cNvGrpSpPr/>
          <p:nvPr/>
        </p:nvGrpSpPr>
        <p:grpSpPr>
          <a:xfrm>
            <a:off x="309840" y="2723948"/>
            <a:ext cx="1513813" cy="1461503"/>
            <a:chOff x="309840" y="2754428"/>
            <a:chExt cx="1513813" cy="1461503"/>
          </a:xfrm>
        </p:grpSpPr>
        <p:sp>
          <p:nvSpPr>
            <p:cNvPr id="496" name="c3">
              <a:extLst>
                <a:ext uri="{FF2B5EF4-FFF2-40B4-BE49-F238E27FC236}">
                  <a16:creationId xmlns:a16="http://schemas.microsoft.com/office/drawing/2014/main" id="{F29CFCDD-EBA7-4C05-ABED-ABAA4A8A53C0}"/>
                </a:ext>
              </a:extLst>
            </p:cNvPr>
            <p:cNvSpPr txBox="1"/>
            <p:nvPr/>
          </p:nvSpPr>
          <p:spPr>
            <a:xfrm>
              <a:off x="1294909" y="4021006"/>
              <a:ext cx="43313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497" name="hText">
              <a:extLst>
                <a:ext uri="{FF2B5EF4-FFF2-40B4-BE49-F238E27FC236}">
                  <a16:creationId xmlns:a16="http://schemas.microsoft.com/office/drawing/2014/main" id="{051B30B9-B572-4288-A64B-198C96012479}"/>
                </a:ext>
              </a:extLst>
            </p:cNvPr>
            <p:cNvSpPr txBox="1"/>
            <p:nvPr/>
          </p:nvSpPr>
          <p:spPr>
            <a:xfrm>
              <a:off x="309840" y="2754428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ORDER SUMMARY</a:t>
              </a:r>
            </a:p>
          </p:txBody>
        </p:sp>
        <p:sp>
          <p:nvSpPr>
            <p:cNvPr id="498" name="m1">
              <a:extLst>
                <a:ext uri="{FF2B5EF4-FFF2-40B4-BE49-F238E27FC236}">
                  <a16:creationId xmlns:a16="http://schemas.microsoft.com/office/drawing/2014/main" id="{3B6D1C93-168F-4D73-BE7C-51440E0C2F1F}"/>
                </a:ext>
              </a:extLst>
            </p:cNvPr>
            <p:cNvSpPr txBox="1"/>
            <p:nvPr/>
          </p:nvSpPr>
          <p:spPr>
            <a:xfrm>
              <a:off x="743148" y="3039631"/>
              <a:ext cx="6607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Only</a:t>
              </a:r>
            </a:p>
          </p:txBody>
        </p:sp>
        <p:sp>
          <p:nvSpPr>
            <p:cNvPr id="499" name="m2">
              <a:extLst>
                <a:ext uri="{FF2B5EF4-FFF2-40B4-BE49-F238E27FC236}">
                  <a16:creationId xmlns:a16="http://schemas.microsoft.com/office/drawing/2014/main" id="{4DE31532-860B-4D9F-AFB7-A34250943F77}"/>
                </a:ext>
              </a:extLst>
            </p:cNvPr>
            <p:cNvSpPr txBox="1"/>
            <p:nvPr/>
          </p:nvSpPr>
          <p:spPr>
            <a:xfrm>
              <a:off x="743148" y="3373173"/>
              <a:ext cx="4363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Only</a:t>
              </a:r>
            </a:p>
          </p:txBody>
        </p:sp>
        <p:sp>
          <p:nvSpPr>
            <p:cNvPr id="500" name="m3">
              <a:extLst>
                <a:ext uri="{FF2B5EF4-FFF2-40B4-BE49-F238E27FC236}">
                  <a16:creationId xmlns:a16="http://schemas.microsoft.com/office/drawing/2014/main" id="{64CA8D1D-DFCB-4BFB-82B1-141C113B3FB7}"/>
                </a:ext>
              </a:extLst>
            </p:cNvPr>
            <p:cNvSpPr txBox="1"/>
            <p:nvPr/>
          </p:nvSpPr>
          <p:spPr>
            <a:xfrm>
              <a:off x="743148" y="3759838"/>
              <a:ext cx="6607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Food &amp;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Beverage</a:t>
              </a:r>
            </a:p>
          </p:txBody>
        </p:sp>
        <p:sp>
          <p:nvSpPr>
            <p:cNvPr id="501" name="v1">
              <a:extLst>
                <a:ext uri="{FF2B5EF4-FFF2-40B4-BE49-F238E27FC236}">
                  <a16:creationId xmlns:a16="http://schemas.microsoft.com/office/drawing/2014/main" id="{9D3D4C6E-9036-4129-8E5D-D55B39C0DBDA}"/>
                </a:ext>
              </a:extLst>
            </p:cNvPr>
            <p:cNvSpPr txBox="1"/>
            <p:nvPr/>
          </p:nvSpPr>
          <p:spPr>
            <a:xfrm>
              <a:off x="1345637" y="3087105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02" name="c1">
              <a:extLst>
                <a:ext uri="{FF2B5EF4-FFF2-40B4-BE49-F238E27FC236}">
                  <a16:creationId xmlns:a16="http://schemas.microsoft.com/office/drawing/2014/main" id="{E4DAA31F-EAFA-4CAE-ACA2-5D30E942060C}"/>
                </a:ext>
              </a:extLst>
            </p:cNvPr>
            <p:cNvSpPr txBox="1"/>
            <p:nvPr/>
          </p:nvSpPr>
          <p:spPr>
            <a:xfrm>
              <a:off x="1305032" y="3299929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03" name="v2">
              <a:extLst>
                <a:ext uri="{FF2B5EF4-FFF2-40B4-BE49-F238E27FC236}">
                  <a16:creationId xmlns:a16="http://schemas.microsoft.com/office/drawing/2014/main" id="{7F964568-FF3B-41ED-8E37-CB12E9BA865F}"/>
                </a:ext>
              </a:extLst>
            </p:cNvPr>
            <p:cNvSpPr txBox="1"/>
            <p:nvPr/>
          </p:nvSpPr>
          <p:spPr>
            <a:xfrm>
              <a:off x="1345637" y="343183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04" name="c2">
              <a:extLst>
                <a:ext uri="{FF2B5EF4-FFF2-40B4-BE49-F238E27FC236}">
                  <a16:creationId xmlns:a16="http://schemas.microsoft.com/office/drawing/2014/main" id="{9173E79C-22C0-4931-89C9-7AF128D7A15B}"/>
                </a:ext>
              </a:extLst>
            </p:cNvPr>
            <p:cNvSpPr txBox="1"/>
            <p:nvPr/>
          </p:nvSpPr>
          <p:spPr>
            <a:xfrm>
              <a:off x="1305032" y="3633439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05" name="v3">
              <a:extLst>
                <a:ext uri="{FF2B5EF4-FFF2-40B4-BE49-F238E27FC236}">
                  <a16:creationId xmlns:a16="http://schemas.microsoft.com/office/drawing/2014/main" id="{DE13FE89-E30B-49AA-B1E4-CC2203877F13}"/>
                </a:ext>
              </a:extLst>
            </p:cNvPr>
            <p:cNvSpPr txBox="1"/>
            <p:nvPr/>
          </p:nvSpPr>
          <p:spPr>
            <a:xfrm>
              <a:off x="1345637" y="380590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pic>
          <p:nvPicPr>
            <p:cNvPr id="506" name="img1">
              <a:extLst>
                <a:ext uri="{FF2B5EF4-FFF2-40B4-BE49-F238E27FC236}">
                  <a16:creationId xmlns:a16="http://schemas.microsoft.com/office/drawing/2014/main" id="{67B36365-5297-46F1-B6D6-13EEE4E6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79" y="3102500"/>
              <a:ext cx="119700" cy="230193"/>
            </a:xfrm>
            <a:prstGeom prst="rect">
              <a:avLst/>
            </a:prstGeom>
          </p:spPr>
        </p:pic>
        <p:pic>
          <p:nvPicPr>
            <p:cNvPr id="507" name="img2">
              <a:extLst>
                <a:ext uri="{FF2B5EF4-FFF2-40B4-BE49-F238E27FC236}">
                  <a16:creationId xmlns:a16="http://schemas.microsoft.com/office/drawing/2014/main" id="{7D7596B7-B3F4-4388-8FFF-D1A7B92F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476517"/>
              <a:ext cx="285438" cy="219143"/>
            </a:xfrm>
            <a:prstGeom prst="rect">
              <a:avLst/>
            </a:prstGeom>
          </p:spPr>
        </p:pic>
        <p:pic>
          <p:nvPicPr>
            <p:cNvPr id="508" name="img3">
              <a:extLst>
                <a:ext uri="{FF2B5EF4-FFF2-40B4-BE49-F238E27FC236}">
                  <a16:creationId xmlns:a16="http://schemas.microsoft.com/office/drawing/2014/main" id="{6A5AD4DB-9A73-4EB6-819E-96570F8CC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811757"/>
              <a:ext cx="285438" cy="265181"/>
            </a:xfrm>
            <a:prstGeom prst="rect">
              <a:avLst/>
            </a:prstGeom>
          </p:spPr>
        </p:pic>
      </p:grpSp>
      <p:grpSp>
        <p:nvGrpSpPr>
          <p:cNvPr id="509" name="meal">
            <a:extLst>
              <a:ext uri="{FF2B5EF4-FFF2-40B4-BE49-F238E27FC236}">
                <a16:creationId xmlns:a16="http://schemas.microsoft.com/office/drawing/2014/main" id="{4793BCE0-C08B-4F65-B947-2C6694ACF1F8}"/>
              </a:ext>
            </a:extLst>
          </p:cNvPr>
          <p:cNvGrpSpPr/>
          <p:nvPr/>
        </p:nvGrpSpPr>
        <p:grpSpPr>
          <a:xfrm>
            <a:off x="2080753" y="2942944"/>
            <a:ext cx="1271175" cy="1381791"/>
            <a:chOff x="2110176" y="2967543"/>
            <a:chExt cx="1271175" cy="1381791"/>
          </a:xfrm>
        </p:grpSpPr>
        <p:sp>
          <p:nvSpPr>
            <p:cNvPr id="510" name="v1">
              <a:extLst>
                <a:ext uri="{FF2B5EF4-FFF2-40B4-BE49-F238E27FC236}">
                  <a16:creationId xmlns:a16="http://schemas.microsoft.com/office/drawing/2014/main" id="{982926E3-9525-4F2B-934E-D287D7AED0D4}"/>
                </a:ext>
              </a:extLst>
            </p:cNvPr>
            <p:cNvSpPr txBox="1"/>
            <p:nvPr/>
          </p:nvSpPr>
          <p:spPr>
            <a:xfrm>
              <a:off x="2110176" y="296754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11" name="m2">
              <a:extLst>
                <a:ext uri="{FF2B5EF4-FFF2-40B4-BE49-F238E27FC236}">
                  <a16:creationId xmlns:a16="http://schemas.microsoft.com/office/drawing/2014/main" id="{52B6333F-80F9-45BC-B22D-32CE6A1B569F}"/>
                </a:ext>
              </a:extLst>
            </p:cNvPr>
            <p:cNvSpPr txBox="1"/>
            <p:nvPr/>
          </p:nvSpPr>
          <p:spPr>
            <a:xfrm>
              <a:off x="2533042" y="3245431"/>
              <a:ext cx="51969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LUNCH</a:t>
              </a:r>
            </a:p>
          </p:txBody>
        </p:sp>
        <p:sp>
          <p:nvSpPr>
            <p:cNvPr id="512" name="m3">
              <a:extLst>
                <a:ext uri="{FF2B5EF4-FFF2-40B4-BE49-F238E27FC236}">
                  <a16:creationId xmlns:a16="http://schemas.microsoft.com/office/drawing/2014/main" id="{77B3817E-B97C-4C20-A174-FA8D8371780A}"/>
                </a:ext>
              </a:extLst>
            </p:cNvPr>
            <p:cNvSpPr txBox="1"/>
            <p:nvPr/>
          </p:nvSpPr>
          <p:spPr>
            <a:xfrm>
              <a:off x="2533042" y="3505481"/>
              <a:ext cx="56297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DINNER</a:t>
              </a:r>
            </a:p>
          </p:txBody>
        </p:sp>
        <p:sp>
          <p:nvSpPr>
            <p:cNvPr id="513" name="m5">
              <a:extLst>
                <a:ext uri="{FF2B5EF4-FFF2-40B4-BE49-F238E27FC236}">
                  <a16:creationId xmlns:a16="http://schemas.microsoft.com/office/drawing/2014/main" id="{DE04E481-2429-4432-A01C-A3047A8D2793}"/>
                </a:ext>
              </a:extLst>
            </p:cNvPr>
            <p:cNvSpPr txBox="1"/>
            <p:nvPr/>
          </p:nvSpPr>
          <p:spPr>
            <a:xfrm>
              <a:off x="2533042" y="4024219"/>
              <a:ext cx="848309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JUST A DRINK</a:t>
              </a:r>
            </a:p>
          </p:txBody>
        </p:sp>
        <p:sp>
          <p:nvSpPr>
            <p:cNvPr id="514" name="c1">
              <a:extLst>
                <a:ext uri="{FF2B5EF4-FFF2-40B4-BE49-F238E27FC236}">
                  <a16:creationId xmlns:a16="http://schemas.microsoft.com/office/drawing/2014/main" id="{33BDC32F-52DD-4B9F-8B21-02805C6BD2A9}"/>
                </a:ext>
              </a:extLst>
            </p:cNvPr>
            <p:cNvSpPr txBox="1"/>
            <p:nvPr/>
          </p:nvSpPr>
          <p:spPr>
            <a:xfrm>
              <a:off x="2546690" y="3120366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15" name="c2">
              <a:extLst>
                <a:ext uri="{FF2B5EF4-FFF2-40B4-BE49-F238E27FC236}">
                  <a16:creationId xmlns:a16="http://schemas.microsoft.com/office/drawing/2014/main" id="{8DC84751-8F1B-49FA-800F-FA9034E10D47}"/>
                </a:ext>
              </a:extLst>
            </p:cNvPr>
            <p:cNvSpPr txBox="1"/>
            <p:nvPr/>
          </p:nvSpPr>
          <p:spPr>
            <a:xfrm>
              <a:off x="2546690" y="3381429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16" name="c5">
              <a:extLst>
                <a:ext uri="{FF2B5EF4-FFF2-40B4-BE49-F238E27FC236}">
                  <a16:creationId xmlns:a16="http://schemas.microsoft.com/office/drawing/2014/main" id="{026CE715-8446-4304-9D5B-A7F95458B8AF}"/>
                </a:ext>
              </a:extLst>
            </p:cNvPr>
            <p:cNvSpPr txBox="1"/>
            <p:nvPr/>
          </p:nvSpPr>
          <p:spPr>
            <a:xfrm>
              <a:off x="2546690" y="4154409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17" name="c3">
              <a:extLst>
                <a:ext uri="{FF2B5EF4-FFF2-40B4-BE49-F238E27FC236}">
                  <a16:creationId xmlns:a16="http://schemas.microsoft.com/office/drawing/2014/main" id="{953EB84C-5CE1-4453-9EEE-375E07DA5940}"/>
                </a:ext>
              </a:extLst>
            </p:cNvPr>
            <p:cNvSpPr txBox="1"/>
            <p:nvPr/>
          </p:nvSpPr>
          <p:spPr>
            <a:xfrm>
              <a:off x="2546690" y="3638123"/>
              <a:ext cx="43313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518" name="v2">
              <a:extLst>
                <a:ext uri="{FF2B5EF4-FFF2-40B4-BE49-F238E27FC236}">
                  <a16:creationId xmlns:a16="http://schemas.microsoft.com/office/drawing/2014/main" id="{B2EB3675-A8C2-496B-ADA2-0C8B15B3769B}"/>
                </a:ext>
              </a:extLst>
            </p:cNvPr>
            <p:cNvSpPr txBox="1"/>
            <p:nvPr/>
          </p:nvSpPr>
          <p:spPr>
            <a:xfrm>
              <a:off x="2110176" y="32255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19" name="v3">
              <a:extLst>
                <a:ext uri="{FF2B5EF4-FFF2-40B4-BE49-F238E27FC236}">
                  <a16:creationId xmlns:a16="http://schemas.microsoft.com/office/drawing/2014/main" id="{D4642AEE-D40A-4BF7-B5D4-72BF3C7B4CEA}"/>
                </a:ext>
              </a:extLst>
            </p:cNvPr>
            <p:cNvSpPr txBox="1"/>
            <p:nvPr/>
          </p:nvSpPr>
          <p:spPr>
            <a:xfrm>
              <a:off x="2110176" y="3481717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20" name="v5">
              <a:extLst>
                <a:ext uri="{FF2B5EF4-FFF2-40B4-BE49-F238E27FC236}">
                  <a16:creationId xmlns:a16="http://schemas.microsoft.com/office/drawing/2014/main" id="{2E8EAFB7-C796-4190-988D-A8F4889DA4B6}"/>
                </a:ext>
              </a:extLst>
            </p:cNvPr>
            <p:cNvSpPr txBox="1"/>
            <p:nvPr/>
          </p:nvSpPr>
          <p:spPr>
            <a:xfrm>
              <a:off x="2110176" y="39975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21" name="m1">
              <a:extLst>
                <a:ext uri="{FF2B5EF4-FFF2-40B4-BE49-F238E27FC236}">
                  <a16:creationId xmlns:a16="http://schemas.microsoft.com/office/drawing/2014/main" id="{B1BDBC6F-5F48-4CBF-912B-BCC51A18D400}"/>
                </a:ext>
              </a:extLst>
            </p:cNvPr>
            <p:cNvSpPr txBox="1"/>
            <p:nvPr/>
          </p:nvSpPr>
          <p:spPr>
            <a:xfrm>
              <a:off x="2533042" y="2989547"/>
              <a:ext cx="73289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BREAKFAST</a:t>
              </a:r>
            </a:p>
          </p:txBody>
        </p:sp>
        <p:sp>
          <p:nvSpPr>
            <p:cNvPr id="522" name="m4">
              <a:extLst>
                <a:ext uri="{FF2B5EF4-FFF2-40B4-BE49-F238E27FC236}">
                  <a16:creationId xmlns:a16="http://schemas.microsoft.com/office/drawing/2014/main" id="{98EF41CF-E35C-4E98-A707-51B5EAA3F3BA}"/>
                </a:ext>
              </a:extLst>
            </p:cNvPr>
            <p:cNvSpPr txBox="1"/>
            <p:nvPr/>
          </p:nvSpPr>
          <p:spPr>
            <a:xfrm>
              <a:off x="2533042" y="3765714"/>
              <a:ext cx="52290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SNACK</a:t>
              </a:r>
            </a:p>
          </p:txBody>
        </p:sp>
        <p:sp>
          <p:nvSpPr>
            <p:cNvPr id="523" name="c4">
              <a:extLst>
                <a:ext uri="{FF2B5EF4-FFF2-40B4-BE49-F238E27FC236}">
                  <a16:creationId xmlns:a16="http://schemas.microsoft.com/office/drawing/2014/main" id="{749FA741-C444-44D3-B84B-B1701D58269F}"/>
                </a:ext>
              </a:extLst>
            </p:cNvPr>
            <p:cNvSpPr txBox="1"/>
            <p:nvPr/>
          </p:nvSpPr>
          <p:spPr>
            <a:xfrm>
              <a:off x="2546690" y="3898356"/>
              <a:ext cx="3978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-0.1%</a:t>
              </a:r>
            </a:p>
          </p:txBody>
        </p:sp>
        <p:sp>
          <p:nvSpPr>
            <p:cNvPr id="524" name="v4">
              <a:extLst>
                <a:ext uri="{FF2B5EF4-FFF2-40B4-BE49-F238E27FC236}">
                  <a16:creationId xmlns:a16="http://schemas.microsoft.com/office/drawing/2014/main" id="{8E18B3AC-34CB-429B-AAE5-1FBE288EFAB0}"/>
                </a:ext>
              </a:extLst>
            </p:cNvPr>
            <p:cNvSpPr txBox="1"/>
            <p:nvPr/>
          </p:nvSpPr>
          <p:spPr>
            <a:xfrm>
              <a:off x="2110176" y="37419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3DC14AEF-6A18-4172-84DD-F4E01CFDF69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30" y="4998166"/>
            <a:ext cx="2244799" cy="1298326"/>
          </a:xfrm>
          <a:prstGeom prst="rect">
            <a:avLst/>
          </a:prstGeom>
        </p:spPr>
      </p:pic>
      <p:grpSp>
        <p:nvGrpSpPr>
          <p:cNvPr id="526" name="satisfaction">
            <a:extLst>
              <a:ext uri="{FF2B5EF4-FFF2-40B4-BE49-F238E27FC236}">
                <a16:creationId xmlns:a16="http://schemas.microsoft.com/office/drawing/2014/main" id="{F1EB8592-CFC1-4ABC-98F5-E3E92E033902}"/>
              </a:ext>
            </a:extLst>
          </p:cNvPr>
          <p:cNvGrpSpPr/>
          <p:nvPr/>
        </p:nvGrpSpPr>
        <p:grpSpPr>
          <a:xfrm>
            <a:off x="4899249" y="5086768"/>
            <a:ext cx="4153057" cy="1206358"/>
            <a:chOff x="4899249" y="5066448"/>
            <a:chExt cx="4153057" cy="1206358"/>
          </a:xfrm>
        </p:grpSpPr>
        <p:pic>
          <p:nvPicPr>
            <p:cNvPr id="527" name="Picture 526">
              <a:extLst>
                <a:ext uri="{FF2B5EF4-FFF2-40B4-BE49-F238E27FC236}">
                  <a16:creationId xmlns:a16="http://schemas.microsoft.com/office/drawing/2014/main" id="{0A53BBD9-5987-4891-AE89-6E14BB04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249" y="5066448"/>
              <a:ext cx="4100880" cy="1206358"/>
            </a:xfrm>
            <a:prstGeom prst="rect">
              <a:avLst/>
            </a:prstGeom>
          </p:spPr>
        </p:pic>
        <p:sp>
          <p:nvSpPr>
            <p:cNvPr id="528" name="hText">
              <a:extLst>
                <a:ext uri="{FF2B5EF4-FFF2-40B4-BE49-F238E27FC236}">
                  <a16:creationId xmlns:a16="http://schemas.microsoft.com/office/drawing/2014/main" id="{FD0CCD3A-79BC-4490-B21C-D16F749D7716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SATISFACTION DRIVERS</a:t>
              </a:r>
            </a:p>
          </p:txBody>
        </p:sp>
        <p:pic>
          <p:nvPicPr>
            <p:cNvPr id="529" name="img1">
              <a:extLst>
                <a:ext uri="{FF2B5EF4-FFF2-40B4-BE49-F238E27FC236}">
                  <a16:creationId xmlns:a16="http://schemas.microsoft.com/office/drawing/2014/main" id="{485A522B-C54D-4B6B-9E97-675B540B2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530" name="img2">
              <a:extLst>
                <a:ext uri="{FF2B5EF4-FFF2-40B4-BE49-F238E27FC236}">
                  <a16:creationId xmlns:a16="http://schemas.microsoft.com/office/drawing/2014/main" id="{CF62AD91-0116-4294-AE26-152F91E8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531" name="img3">
              <a:extLst>
                <a:ext uri="{FF2B5EF4-FFF2-40B4-BE49-F238E27FC236}">
                  <a16:creationId xmlns:a16="http://schemas.microsoft.com/office/drawing/2014/main" id="{2B2B83D2-49B9-47C6-B00C-4266255E9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532" name="img4">
              <a:extLst>
                <a:ext uri="{FF2B5EF4-FFF2-40B4-BE49-F238E27FC236}">
                  <a16:creationId xmlns:a16="http://schemas.microsoft.com/office/drawing/2014/main" id="{3ECC513A-2287-4944-958A-32735E38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533" name="img5">
              <a:extLst>
                <a:ext uri="{FF2B5EF4-FFF2-40B4-BE49-F238E27FC236}">
                  <a16:creationId xmlns:a16="http://schemas.microsoft.com/office/drawing/2014/main" id="{B2E37B3E-8D75-4A44-9816-5592C00E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534" name="img6">
              <a:extLst>
                <a:ext uri="{FF2B5EF4-FFF2-40B4-BE49-F238E27FC236}">
                  <a16:creationId xmlns:a16="http://schemas.microsoft.com/office/drawing/2014/main" id="{C30FD614-7DC7-4105-B1C6-02F52C23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535" name="m1">
              <a:extLst>
                <a:ext uri="{FF2B5EF4-FFF2-40B4-BE49-F238E27FC236}">
                  <a16:creationId xmlns:a16="http://schemas.microsoft.com/office/drawing/2014/main" id="{625E3862-A9C9-40D4-B8EB-7E0AD0F53A1E}"/>
                </a:ext>
              </a:extLst>
            </p:cNvPr>
            <p:cNvSpPr txBox="1"/>
            <p:nvPr/>
          </p:nvSpPr>
          <p:spPr>
            <a:xfrm>
              <a:off x="5005948" y="5726923"/>
              <a:ext cx="43633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Food</a:t>
              </a:r>
            </a:p>
          </p:txBody>
        </p:sp>
        <p:sp>
          <p:nvSpPr>
            <p:cNvPr id="536" name="v1">
              <a:extLst>
                <a:ext uri="{FF2B5EF4-FFF2-40B4-BE49-F238E27FC236}">
                  <a16:creationId xmlns:a16="http://schemas.microsoft.com/office/drawing/2014/main" id="{D34C122F-63F9-4D6C-9445-2C97A8056B7D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37" name="c1">
              <a:extLst>
                <a:ext uri="{FF2B5EF4-FFF2-40B4-BE49-F238E27FC236}">
                  <a16:creationId xmlns:a16="http://schemas.microsoft.com/office/drawing/2014/main" id="{71CAD0ED-A352-4060-8A8A-C584F375ABE1}"/>
                </a:ext>
              </a:extLst>
            </p:cNvPr>
            <p:cNvSpPr txBox="1"/>
            <p:nvPr/>
          </p:nvSpPr>
          <p:spPr>
            <a:xfrm>
              <a:off x="5018772" y="6011701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538" name="m2">
              <a:extLst>
                <a:ext uri="{FF2B5EF4-FFF2-40B4-BE49-F238E27FC236}">
                  <a16:creationId xmlns:a16="http://schemas.microsoft.com/office/drawing/2014/main" id="{A2CEE5EA-6471-41F8-A0EF-CA1A28814CDC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Beverages</a:t>
              </a:r>
            </a:p>
          </p:txBody>
        </p:sp>
        <p:sp>
          <p:nvSpPr>
            <p:cNvPr id="539" name="v2">
              <a:extLst>
                <a:ext uri="{FF2B5EF4-FFF2-40B4-BE49-F238E27FC236}">
                  <a16:creationId xmlns:a16="http://schemas.microsoft.com/office/drawing/2014/main" id="{358E50D6-B43F-4142-B909-8DE8872556AD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40" name="c2">
              <a:extLst>
                <a:ext uri="{FF2B5EF4-FFF2-40B4-BE49-F238E27FC236}">
                  <a16:creationId xmlns:a16="http://schemas.microsoft.com/office/drawing/2014/main" id="{89A057D6-B046-4127-96D9-B4E1094B6656}"/>
                </a:ext>
              </a:extLst>
            </p:cNvPr>
            <p:cNvSpPr txBox="1"/>
            <p:nvPr/>
          </p:nvSpPr>
          <p:spPr>
            <a:xfrm>
              <a:off x="5652715" y="6011702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41" name="m5">
              <a:extLst>
                <a:ext uri="{FF2B5EF4-FFF2-40B4-BE49-F238E27FC236}">
                  <a16:creationId xmlns:a16="http://schemas.microsoft.com/office/drawing/2014/main" id="{CF636CE2-3361-4049-8140-A5DF251C26ED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Atmosphere</a:t>
              </a:r>
            </a:p>
          </p:txBody>
        </p:sp>
        <p:sp>
          <p:nvSpPr>
            <p:cNvPr id="542" name="v5">
              <a:extLst>
                <a:ext uri="{FF2B5EF4-FFF2-40B4-BE49-F238E27FC236}">
                  <a16:creationId xmlns:a16="http://schemas.microsoft.com/office/drawing/2014/main" id="{1AF4B580-16F4-47A4-A057-93E2D73CC358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43" name="c5">
              <a:extLst>
                <a:ext uri="{FF2B5EF4-FFF2-40B4-BE49-F238E27FC236}">
                  <a16:creationId xmlns:a16="http://schemas.microsoft.com/office/drawing/2014/main" id="{97E0A25D-CE90-4B32-B6BA-203AA1D1463E}"/>
                </a:ext>
              </a:extLst>
            </p:cNvPr>
            <p:cNvSpPr txBox="1"/>
            <p:nvPr/>
          </p:nvSpPr>
          <p:spPr>
            <a:xfrm>
              <a:off x="7760177" y="6011701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sp>
          <p:nvSpPr>
            <p:cNvPr id="544" name="m3">
              <a:extLst>
                <a:ext uri="{FF2B5EF4-FFF2-40B4-BE49-F238E27FC236}">
                  <a16:creationId xmlns:a16="http://schemas.microsoft.com/office/drawing/2014/main" id="{8F6D4AD9-DFDF-4874-8262-260522504DE2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Value</a:t>
              </a:r>
            </a:p>
          </p:txBody>
        </p:sp>
        <p:sp>
          <p:nvSpPr>
            <p:cNvPr id="545" name="v3">
              <a:extLst>
                <a:ext uri="{FF2B5EF4-FFF2-40B4-BE49-F238E27FC236}">
                  <a16:creationId xmlns:a16="http://schemas.microsoft.com/office/drawing/2014/main" id="{08FE0C71-8378-4D20-9202-F1F91D34293E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46" name="c3">
              <a:extLst>
                <a:ext uri="{FF2B5EF4-FFF2-40B4-BE49-F238E27FC236}">
                  <a16:creationId xmlns:a16="http://schemas.microsoft.com/office/drawing/2014/main" id="{DB7421E8-0951-4F26-B9EC-1C5D93F6557D}"/>
                </a:ext>
              </a:extLst>
            </p:cNvPr>
            <p:cNvSpPr txBox="1"/>
            <p:nvPr/>
          </p:nvSpPr>
          <p:spPr>
            <a:xfrm>
              <a:off x="6307612" y="6011702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47" name="m4">
              <a:extLst>
                <a:ext uri="{FF2B5EF4-FFF2-40B4-BE49-F238E27FC236}">
                  <a16:creationId xmlns:a16="http://schemas.microsoft.com/office/drawing/2014/main" id="{C9EFB752-C9D3-4D63-8875-04D7A36C5B2F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Cleanliness</a:t>
              </a:r>
            </a:p>
          </p:txBody>
        </p:sp>
        <p:sp>
          <p:nvSpPr>
            <p:cNvPr id="548" name="v4">
              <a:extLst>
                <a:ext uri="{FF2B5EF4-FFF2-40B4-BE49-F238E27FC236}">
                  <a16:creationId xmlns:a16="http://schemas.microsoft.com/office/drawing/2014/main" id="{2C73D0ED-5E22-4460-982D-83A981B207F7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49" name="c4">
              <a:extLst>
                <a:ext uri="{FF2B5EF4-FFF2-40B4-BE49-F238E27FC236}">
                  <a16:creationId xmlns:a16="http://schemas.microsoft.com/office/drawing/2014/main" id="{4E9B5AD3-B816-46FA-97E8-296AC7166308}"/>
                </a:ext>
              </a:extLst>
            </p:cNvPr>
            <p:cNvSpPr txBox="1"/>
            <p:nvPr/>
          </p:nvSpPr>
          <p:spPr>
            <a:xfrm>
              <a:off x="6961527" y="6011702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50" name="m6">
              <a:extLst>
                <a:ext uri="{FF2B5EF4-FFF2-40B4-BE49-F238E27FC236}">
                  <a16:creationId xmlns:a16="http://schemas.microsoft.com/office/drawing/2014/main" id="{8FB40967-DB77-4C7F-953C-95E39CEBF16F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sp>
          <p:nvSpPr>
            <p:cNvPr id="551" name="v6">
              <a:extLst>
                <a:ext uri="{FF2B5EF4-FFF2-40B4-BE49-F238E27FC236}">
                  <a16:creationId xmlns:a16="http://schemas.microsoft.com/office/drawing/2014/main" id="{A3ADB2D8-445B-452F-9405-2ACE6716361A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52" name="c6">
              <a:extLst>
                <a:ext uri="{FF2B5EF4-FFF2-40B4-BE49-F238E27FC236}">
                  <a16:creationId xmlns:a16="http://schemas.microsoft.com/office/drawing/2014/main" id="{87925679-179F-4C54-97C8-EB7B05E8380C}"/>
                </a:ext>
              </a:extLst>
            </p:cNvPr>
            <p:cNvSpPr txBox="1"/>
            <p:nvPr/>
          </p:nvSpPr>
          <p:spPr>
            <a:xfrm>
              <a:off x="8464765" y="6011702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</p:grpSp>
      <p:grpSp>
        <p:nvGrpSpPr>
          <p:cNvPr id="2" name="avgDistance"/>
          <p:cNvGrpSpPr/>
          <p:nvPr/>
        </p:nvGrpSpPr>
        <p:grpSpPr>
          <a:xfrm>
            <a:off x="9859074" y="587837"/>
            <a:ext cx="1435008" cy="822480"/>
            <a:chOff x="9859074" y="587837"/>
            <a:chExt cx="1435008" cy="822480"/>
          </a:xfrm>
        </p:grpSpPr>
        <p:sp>
          <p:nvSpPr>
            <p:cNvPr id="448" name="v">
              <a:extLst>
                <a:ext uri="{FF2B5EF4-FFF2-40B4-BE49-F238E27FC236}">
                  <a16:creationId xmlns:a16="http://schemas.microsoft.com/office/drawing/2014/main" id="{AED947A0-2A58-4569-AAC6-00E01DAC916B}"/>
                </a:ext>
              </a:extLst>
            </p:cNvPr>
            <p:cNvSpPr txBox="1"/>
            <p:nvPr/>
          </p:nvSpPr>
          <p:spPr>
            <a:xfrm>
              <a:off x="9999551" y="1087152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Miles</a:t>
              </a:r>
            </a:p>
          </p:txBody>
        </p:sp>
        <p:sp>
          <p:nvSpPr>
            <p:cNvPr id="558" name="hText">
              <a:extLst>
                <a:ext uri="{FF2B5EF4-FFF2-40B4-BE49-F238E27FC236}">
                  <a16:creationId xmlns:a16="http://schemas.microsoft.com/office/drawing/2014/main" id="{0B1A9C81-C736-450E-9047-E024712E3906}"/>
                </a:ext>
              </a:extLst>
            </p:cNvPr>
            <p:cNvSpPr txBox="1"/>
            <p:nvPr/>
          </p:nvSpPr>
          <p:spPr>
            <a:xfrm>
              <a:off x="9859074" y="587837"/>
              <a:ext cx="1435008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TRAVELLED OUT OF WAY</a:t>
              </a:r>
            </a:p>
          </p:txBody>
        </p:sp>
      </p:grpSp>
      <p:sp>
        <p:nvSpPr>
          <p:cNvPr id="559" name="hText">
            <a:extLst>
              <a:ext uri="{FF2B5EF4-FFF2-40B4-BE49-F238E27FC236}">
                <a16:creationId xmlns:a16="http://schemas.microsoft.com/office/drawing/2014/main" id="{090A546C-8410-4AA3-9F40-2D78D92099A0}"/>
              </a:ext>
            </a:extLst>
          </p:cNvPr>
          <p:cNvSpPr txBox="1"/>
          <p:nvPr/>
        </p:nvSpPr>
        <p:spPr>
          <a:xfrm>
            <a:off x="10714534" y="4941756"/>
            <a:ext cx="86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AFTER VISIT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1CC16EA-A7EB-4ECF-A9C7-D3257CDA46F1}"/>
              </a:ext>
            </a:extLst>
          </p:cNvPr>
          <p:cNvSpPr/>
          <p:nvPr/>
        </p:nvSpPr>
        <p:spPr>
          <a:xfrm>
            <a:off x="5336707" y="984501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43A7B73-B7EB-4840-83D9-4BA7533C84BF}"/>
              </a:ext>
            </a:extLst>
          </p:cNvPr>
          <p:cNvSpPr/>
          <p:nvPr/>
        </p:nvSpPr>
        <p:spPr>
          <a:xfrm>
            <a:off x="5336707" y="1900779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AA1EFF01-80D4-439B-BBBE-062C0AB4767C}"/>
              </a:ext>
            </a:extLst>
          </p:cNvPr>
          <p:cNvSpPr/>
          <p:nvPr/>
        </p:nvSpPr>
        <p:spPr>
          <a:xfrm>
            <a:off x="3375865" y="2912016"/>
            <a:ext cx="154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0EE494DC-0670-4A94-80DB-C89AD7043403}"/>
              </a:ext>
            </a:extLst>
          </p:cNvPr>
          <p:cNvSpPr/>
          <p:nvPr/>
        </p:nvSpPr>
        <p:spPr>
          <a:xfrm>
            <a:off x="7371938" y="880185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F4B20659-062C-4A3A-9BCB-D338067CBBA3}"/>
              </a:ext>
            </a:extLst>
          </p:cNvPr>
          <p:cNvSpPr/>
          <p:nvPr/>
        </p:nvSpPr>
        <p:spPr>
          <a:xfrm>
            <a:off x="7371938" y="1398190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A4EC127-49A7-4890-BE79-E3F30D720DA2}"/>
              </a:ext>
            </a:extLst>
          </p:cNvPr>
          <p:cNvSpPr/>
          <p:nvPr/>
        </p:nvSpPr>
        <p:spPr>
          <a:xfrm>
            <a:off x="7371938" y="1937243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8489575F-1A56-4DA0-A5CA-45F1B3E12BCA}"/>
              </a:ext>
            </a:extLst>
          </p:cNvPr>
          <p:cNvSpPr/>
          <p:nvPr/>
        </p:nvSpPr>
        <p:spPr>
          <a:xfrm>
            <a:off x="8950979" y="1153215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157A1372-E4DF-439A-8328-A6A6BD2E71B6}"/>
              </a:ext>
            </a:extLst>
          </p:cNvPr>
          <p:cNvSpPr/>
          <p:nvPr/>
        </p:nvSpPr>
        <p:spPr>
          <a:xfrm>
            <a:off x="9949816" y="918986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B31C3F3-A8B9-4521-BE70-F838D13DAA85}"/>
              </a:ext>
            </a:extLst>
          </p:cNvPr>
          <p:cNvSpPr/>
          <p:nvPr/>
        </p:nvSpPr>
        <p:spPr>
          <a:xfrm>
            <a:off x="10256062" y="2344092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478474A-AE11-4C21-87ED-20076A00ECEB}"/>
              </a:ext>
            </a:extLst>
          </p:cNvPr>
          <p:cNvSpPr/>
          <p:nvPr/>
        </p:nvSpPr>
        <p:spPr>
          <a:xfrm>
            <a:off x="10256062" y="2895379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1A20EC40-A26A-411F-B599-8ABCA99EC8BD}"/>
              </a:ext>
            </a:extLst>
          </p:cNvPr>
          <p:cNvSpPr/>
          <p:nvPr/>
        </p:nvSpPr>
        <p:spPr>
          <a:xfrm>
            <a:off x="10811547" y="5223063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4" name="balloon">
            <a:extLst>
              <a:ext uri="{FF2B5EF4-FFF2-40B4-BE49-F238E27FC236}">
                <a16:creationId xmlns:a16="http://schemas.microsoft.com/office/drawing/2014/main" id="{383B43EF-59B4-463B-B9A3-C5B229073738}"/>
              </a:ext>
            </a:extLst>
          </p:cNvPr>
          <p:cNvGrpSpPr/>
          <p:nvPr/>
        </p:nvGrpSpPr>
        <p:grpSpPr>
          <a:xfrm>
            <a:off x="8347845" y="2724853"/>
            <a:ext cx="1652122" cy="1854785"/>
            <a:chOff x="8347429" y="2755333"/>
            <a:chExt cx="1652122" cy="1854785"/>
          </a:xfrm>
        </p:grpSpPr>
        <p:grpSp>
          <p:nvGrpSpPr>
            <p:cNvPr id="575" name="balloon1">
              <a:extLst>
                <a:ext uri="{FF2B5EF4-FFF2-40B4-BE49-F238E27FC236}">
                  <a16:creationId xmlns:a16="http://schemas.microsoft.com/office/drawing/2014/main" id="{EB30ED53-AA19-4B81-99F8-8D169377B662}"/>
                </a:ext>
              </a:extLst>
            </p:cNvPr>
            <p:cNvGrpSpPr/>
            <p:nvPr/>
          </p:nvGrpSpPr>
          <p:grpSpPr>
            <a:xfrm>
              <a:off x="8347429" y="2755333"/>
              <a:ext cx="560713" cy="414762"/>
              <a:chOff x="8347429" y="2742539"/>
              <a:chExt cx="560713" cy="414762"/>
            </a:xfrm>
          </p:grpSpPr>
          <p:graphicFrame>
            <p:nvGraphicFramePr>
              <p:cNvPr id="605" name="chart">
                <a:extLst>
                  <a:ext uri="{FF2B5EF4-FFF2-40B4-BE49-F238E27FC236}">
                    <a16:creationId xmlns:a16="http://schemas.microsoft.com/office/drawing/2014/main" id="{D2DF4CC9-7A4B-4837-B147-572581473542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2"/>
              </a:graphicData>
            </a:graphic>
          </p:graphicFrame>
          <p:pic>
            <p:nvPicPr>
              <p:cNvPr id="606" name="Picture 605">
                <a:extLst>
                  <a:ext uri="{FF2B5EF4-FFF2-40B4-BE49-F238E27FC236}">
                    <a16:creationId xmlns:a16="http://schemas.microsoft.com/office/drawing/2014/main" id="{37C36DE9-847E-417E-80F9-780BC40696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42539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576" name="balloon2">
              <a:extLst>
                <a:ext uri="{FF2B5EF4-FFF2-40B4-BE49-F238E27FC236}">
                  <a16:creationId xmlns:a16="http://schemas.microsoft.com/office/drawing/2014/main" id="{74867D5B-733D-4B39-A62E-4735596296A1}"/>
                </a:ext>
              </a:extLst>
            </p:cNvPr>
            <p:cNvGrpSpPr/>
            <p:nvPr/>
          </p:nvGrpSpPr>
          <p:grpSpPr>
            <a:xfrm>
              <a:off x="8416044" y="3167690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03" name="chart">
                <a:extLst>
                  <a:ext uri="{FF2B5EF4-FFF2-40B4-BE49-F238E27FC236}">
                    <a16:creationId xmlns:a16="http://schemas.microsoft.com/office/drawing/2014/main" id="{F4029F73-4EF9-44EB-B0BB-BC5C6585F279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4"/>
              </a:graphicData>
            </a:graphic>
          </p:graphicFrame>
          <p:pic>
            <p:nvPicPr>
              <p:cNvPr id="604" name="Picture 603">
                <a:extLst>
                  <a:ext uri="{FF2B5EF4-FFF2-40B4-BE49-F238E27FC236}">
                    <a16:creationId xmlns:a16="http://schemas.microsoft.com/office/drawing/2014/main" id="{3B53C450-6DC4-44DE-94EF-A253C2841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577" name="m2">
              <a:extLst>
                <a:ext uri="{FF2B5EF4-FFF2-40B4-BE49-F238E27FC236}">
                  <a16:creationId xmlns:a16="http://schemas.microsoft.com/office/drawing/2014/main" id="{FCABF8B1-330A-44B6-97E3-68F8CDDC6497}"/>
                </a:ext>
              </a:extLst>
            </p:cNvPr>
            <p:cNvSpPr txBox="1"/>
            <p:nvPr/>
          </p:nvSpPr>
          <p:spPr>
            <a:xfrm>
              <a:off x="9052078" y="3221927"/>
              <a:ext cx="57099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TAKE OUT</a:t>
              </a:r>
            </a:p>
          </p:txBody>
        </p:sp>
        <p:sp>
          <p:nvSpPr>
            <p:cNvPr id="578" name="c2">
              <a:extLst>
                <a:ext uri="{FF2B5EF4-FFF2-40B4-BE49-F238E27FC236}">
                  <a16:creationId xmlns:a16="http://schemas.microsoft.com/office/drawing/2014/main" id="{E44F0B4B-D5EC-4069-9648-C3F892E7550E}"/>
                </a:ext>
              </a:extLst>
            </p:cNvPr>
            <p:cNvSpPr txBox="1"/>
            <p:nvPr/>
          </p:nvSpPr>
          <p:spPr>
            <a:xfrm>
              <a:off x="9096903" y="3418174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79" name="v2">
              <a:extLst>
                <a:ext uri="{FF2B5EF4-FFF2-40B4-BE49-F238E27FC236}">
                  <a16:creationId xmlns:a16="http://schemas.microsoft.com/office/drawing/2014/main" id="{BA8FB5BF-1201-447F-BE3E-7B5F63B1578F}"/>
                </a:ext>
              </a:extLst>
            </p:cNvPr>
            <p:cNvSpPr txBox="1"/>
            <p:nvPr/>
          </p:nvSpPr>
          <p:spPr>
            <a:xfrm>
              <a:off x="8708584" y="3342081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pic>
          <p:nvPicPr>
            <p:cNvPr id="580" name="img2">
              <a:extLst>
                <a:ext uri="{FF2B5EF4-FFF2-40B4-BE49-F238E27FC236}">
                  <a16:creationId xmlns:a16="http://schemas.microsoft.com/office/drawing/2014/main" id="{5E3F1EAE-E5E5-4956-AF9D-069979B31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29" y="3210144"/>
              <a:ext cx="283389" cy="155736"/>
            </a:xfrm>
            <a:prstGeom prst="rect">
              <a:avLst/>
            </a:prstGeom>
          </p:spPr>
        </p:pic>
        <p:grpSp>
          <p:nvGrpSpPr>
            <p:cNvPr id="582" name="balloon3">
              <a:extLst>
                <a:ext uri="{FF2B5EF4-FFF2-40B4-BE49-F238E27FC236}">
                  <a16:creationId xmlns:a16="http://schemas.microsoft.com/office/drawing/2014/main" id="{F211E528-3282-4B6F-A6AB-CF3F4939AA7C}"/>
                </a:ext>
              </a:extLst>
            </p:cNvPr>
            <p:cNvGrpSpPr/>
            <p:nvPr/>
          </p:nvGrpSpPr>
          <p:grpSpPr>
            <a:xfrm>
              <a:off x="8416044" y="3658812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01" name="chart">
                <a:extLst>
                  <a:ext uri="{FF2B5EF4-FFF2-40B4-BE49-F238E27FC236}">
                    <a16:creationId xmlns:a16="http://schemas.microsoft.com/office/drawing/2014/main" id="{FE479753-287F-4565-BBF2-761E7E5AF685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7"/>
              </a:graphicData>
            </a:graphic>
          </p:graphicFrame>
          <p:pic>
            <p:nvPicPr>
              <p:cNvPr id="602" name="Picture 601">
                <a:extLst>
                  <a:ext uri="{FF2B5EF4-FFF2-40B4-BE49-F238E27FC236}">
                    <a16:creationId xmlns:a16="http://schemas.microsoft.com/office/drawing/2014/main" id="{2AC6C6F0-63FB-44AB-A2F2-0BCCECDE8D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583" name="m3">
              <a:extLst>
                <a:ext uri="{FF2B5EF4-FFF2-40B4-BE49-F238E27FC236}">
                  <a16:creationId xmlns:a16="http://schemas.microsoft.com/office/drawing/2014/main" id="{7C6FB07D-692A-4D00-BF64-96B0273D42D9}"/>
                </a:ext>
              </a:extLst>
            </p:cNvPr>
            <p:cNvSpPr txBox="1"/>
            <p:nvPr/>
          </p:nvSpPr>
          <p:spPr>
            <a:xfrm>
              <a:off x="9052078" y="3712928"/>
              <a:ext cx="48282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DINE IN</a:t>
              </a:r>
            </a:p>
          </p:txBody>
        </p:sp>
        <p:sp>
          <p:nvSpPr>
            <p:cNvPr id="584" name="c3">
              <a:extLst>
                <a:ext uri="{FF2B5EF4-FFF2-40B4-BE49-F238E27FC236}">
                  <a16:creationId xmlns:a16="http://schemas.microsoft.com/office/drawing/2014/main" id="{92153CBA-5FC5-4628-A456-1F0192C303BD}"/>
                </a:ext>
              </a:extLst>
            </p:cNvPr>
            <p:cNvSpPr txBox="1"/>
            <p:nvPr/>
          </p:nvSpPr>
          <p:spPr>
            <a:xfrm>
              <a:off x="9096903" y="3903108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sp>
          <p:nvSpPr>
            <p:cNvPr id="585" name="v3">
              <a:extLst>
                <a:ext uri="{FF2B5EF4-FFF2-40B4-BE49-F238E27FC236}">
                  <a16:creationId xmlns:a16="http://schemas.microsoft.com/office/drawing/2014/main" id="{ADA7A617-5553-4730-A0A4-C67638353A4F}"/>
                </a:ext>
              </a:extLst>
            </p:cNvPr>
            <p:cNvSpPr txBox="1"/>
            <p:nvPr/>
          </p:nvSpPr>
          <p:spPr>
            <a:xfrm>
              <a:off x="8708584" y="3827015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87" name="m1">
              <a:extLst>
                <a:ext uri="{FF2B5EF4-FFF2-40B4-BE49-F238E27FC236}">
                  <a16:creationId xmlns:a16="http://schemas.microsoft.com/office/drawing/2014/main" id="{E4008922-C2D9-44E0-B984-23FF64C02552}"/>
                </a:ext>
              </a:extLst>
            </p:cNvPr>
            <p:cNvSpPr txBox="1"/>
            <p:nvPr/>
          </p:nvSpPr>
          <p:spPr>
            <a:xfrm>
              <a:off x="9052078" y="2804340"/>
              <a:ext cx="57099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DELIVERY</a:t>
              </a:r>
            </a:p>
          </p:txBody>
        </p:sp>
        <p:pic>
          <p:nvPicPr>
            <p:cNvPr id="588" name="img1">
              <a:extLst>
                <a:ext uri="{FF2B5EF4-FFF2-40B4-BE49-F238E27FC236}">
                  <a16:creationId xmlns:a16="http://schemas.microsoft.com/office/drawing/2014/main" id="{9CCF8B16-4EF1-463E-8BD5-C8214B19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49" y="2771774"/>
              <a:ext cx="215916" cy="188926"/>
            </a:xfrm>
            <a:prstGeom prst="rect">
              <a:avLst/>
            </a:prstGeom>
          </p:spPr>
        </p:pic>
        <p:sp>
          <p:nvSpPr>
            <p:cNvPr id="590" name="v1">
              <a:extLst>
                <a:ext uri="{FF2B5EF4-FFF2-40B4-BE49-F238E27FC236}">
                  <a16:creationId xmlns:a16="http://schemas.microsoft.com/office/drawing/2014/main" id="{7BA94AB6-7464-4978-925E-BF6DED520994}"/>
                </a:ext>
              </a:extLst>
            </p:cNvPr>
            <p:cNvSpPr txBox="1"/>
            <p:nvPr/>
          </p:nvSpPr>
          <p:spPr>
            <a:xfrm>
              <a:off x="8708584" y="292162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91" name="c1">
              <a:extLst>
                <a:ext uri="{FF2B5EF4-FFF2-40B4-BE49-F238E27FC236}">
                  <a16:creationId xmlns:a16="http://schemas.microsoft.com/office/drawing/2014/main" id="{F9A8EAAC-98C4-47E7-A8ED-265832056504}"/>
                </a:ext>
              </a:extLst>
            </p:cNvPr>
            <p:cNvSpPr txBox="1"/>
            <p:nvPr/>
          </p:nvSpPr>
          <p:spPr>
            <a:xfrm>
              <a:off x="9096903" y="2997717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grpSp>
          <p:nvGrpSpPr>
            <p:cNvPr id="592" name="balloon4">
              <a:extLst>
                <a:ext uri="{FF2B5EF4-FFF2-40B4-BE49-F238E27FC236}">
                  <a16:creationId xmlns:a16="http://schemas.microsoft.com/office/drawing/2014/main" id="{246990BB-D50F-4C5D-8D21-0A3F0C6EC5AA}"/>
                </a:ext>
              </a:extLst>
            </p:cNvPr>
            <p:cNvGrpSpPr/>
            <p:nvPr/>
          </p:nvGrpSpPr>
          <p:grpSpPr>
            <a:xfrm>
              <a:off x="8416044" y="4154810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599" name="chart">
                <a:extLst>
                  <a:ext uri="{FF2B5EF4-FFF2-40B4-BE49-F238E27FC236}">
                    <a16:creationId xmlns:a16="http://schemas.microsoft.com/office/drawing/2014/main" id="{0E6EF294-832A-419F-96CF-6769003015EC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9"/>
              </a:graphicData>
            </a:graphic>
          </p:graphicFrame>
          <p:pic>
            <p:nvPicPr>
              <p:cNvPr id="600" name="Picture 599">
                <a:extLst>
                  <a:ext uri="{FF2B5EF4-FFF2-40B4-BE49-F238E27FC236}">
                    <a16:creationId xmlns:a16="http://schemas.microsoft.com/office/drawing/2014/main" id="{5DC41705-5A19-4370-8223-4390E969ED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594" name="v4">
              <a:extLst>
                <a:ext uri="{FF2B5EF4-FFF2-40B4-BE49-F238E27FC236}">
                  <a16:creationId xmlns:a16="http://schemas.microsoft.com/office/drawing/2014/main" id="{951F05F2-71FF-47F8-984C-426580187587}"/>
                </a:ext>
              </a:extLst>
            </p:cNvPr>
            <p:cNvSpPr txBox="1"/>
            <p:nvPr/>
          </p:nvSpPr>
          <p:spPr>
            <a:xfrm>
              <a:off x="8708584" y="4317730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</p:txBody>
        </p:sp>
        <p:sp>
          <p:nvSpPr>
            <p:cNvPr id="595" name="c4">
              <a:extLst>
                <a:ext uri="{FF2B5EF4-FFF2-40B4-BE49-F238E27FC236}">
                  <a16:creationId xmlns:a16="http://schemas.microsoft.com/office/drawing/2014/main" id="{DB6E36EC-FF4C-4756-87CC-9A56AEBC03AA}"/>
                </a:ext>
              </a:extLst>
            </p:cNvPr>
            <p:cNvSpPr txBox="1"/>
            <p:nvPr/>
          </p:nvSpPr>
          <p:spPr>
            <a:xfrm>
              <a:off x="9096903" y="4393823"/>
              <a:ext cx="43313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+0.0%</a:t>
              </a:r>
            </a:p>
          </p:txBody>
        </p:sp>
        <p:pic>
          <p:nvPicPr>
            <p:cNvPr id="596" name="img3">
              <a:extLst>
                <a:ext uri="{FF2B5EF4-FFF2-40B4-BE49-F238E27FC236}">
                  <a16:creationId xmlns:a16="http://schemas.microsoft.com/office/drawing/2014/main" id="{405873A8-A3A3-4C25-8965-8FF6CF8F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30" y="3710916"/>
              <a:ext cx="255914" cy="152564"/>
            </a:xfrm>
            <a:prstGeom prst="rect">
              <a:avLst/>
            </a:prstGeom>
          </p:spPr>
        </p:pic>
        <p:pic>
          <p:nvPicPr>
            <p:cNvPr id="597" name="img4">
              <a:extLst>
                <a:ext uri="{FF2B5EF4-FFF2-40B4-BE49-F238E27FC236}">
                  <a16:creationId xmlns:a16="http://schemas.microsoft.com/office/drawing/2014/main" id="{1C5614D4-B3C4-4B93-A31C-AFA42312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552" y="4202469"/>
              <a:ext cx="328042" cy="143833"/>
            </a:xfrm>
            <a:prstGeom prst="rect">
              <a:avLst/>
            </a:prstGeom>
          </p:spPr>
        </p:pic>
        <p:sp>
          <p:nvSpPr>
            <p:cNvPr id="598" name="m4">
              <a:extLst>
                <a:ext uri="{FF2B5EF4-FFF2-40B4-BE49-F238E27FC236}">
                  <a16:creationId xmlns:a16="http://schemas.microsoft.com/office/drawing/2014/main" id="{4DCE5F28-BF68-47B1-BD35-3B20A73A05DE}"/>
                </a:ext>
              </a:extLst>
            </p:cNvPr>
            <p:cNvSpPr txBox="1"/>
            <p:nvPr/>
          </p:nvSpPr>
          <p:spPr>
            <a:xfrm>
              <a:off x="9052078" y="4186761"/>
              <a:ext cx="94747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DRIVE-THRU</a:t>
              </a:r>
            </a:p>
          </p:txBody>
        </p:sp>
      </p:grpSp>
      <p:sp>
        <p:nvSpPr>
          <p:cNvPr id="608" name="Rectangle 607">
            <a:extLst>
              <a:ext uri="{FF2B5EF4-FFF2-40B4-BE49-F238E27FC236}">
                <a16:creationId xmlns:a16="http://schemas.microsoft.com/office/drawing/2014/main" id="{D36328EE-F744-491B-92AD-FB4311CA6F1A}"/>
              </a:ext>
            </a:extLst>
          </p:cNvPr>
          <p:cNvSpPr/>
          <p:nvPr/>
        </p:nvSpPr>
        <p:spPr>
          <a:xfrm>
            <a:off x="8739551" y="2924478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791F5D40-E35B-4F0B-A07F-847621B9A29C}"/>
              </a:ext>
            </a:extLst>
          </p:cNvPr>
          <p:cNvSpPr/>
          <p:nvPr/>
        </p:nvSpPr>
        <p:spPr>
          <a:xfrm>
            <a:off x="8739551" y="3339211"/>
            <a:ext cx="104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AE4E8659-301D-4752-808D-EF9F7B8BF522}"/>
              </a:ext>
            </a:extLst>
          </p:cNvPr>
          <p:cNvSpPr/>
          <p:nvPr/>
        </p:nvSpPr>
        <p:spPr>
          <a:xfrm>
            <a:off x="8739551" y="3832103"/>
            <a:ext cx="111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363BE116-A1DF-463F-872D-6CB2FCC98C96}"/>
              </a:ext>
            </a:extLst>
          </p:cNvPr>
          <p:cNvSpPr/>
          <p:nvPr/>
        </p:nvSpPr>
        <p:spPr>
          <a:xfrm>
            <a:off x="8739551" y="4320570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1CA4DCA-79ED-471C-9155-029F4E0CD18E}"/>
              </a:ext>
            </a:extLst>
          </p:cNvPr>
          <p:cNvSpPr/>
          <p:nvPr/>
        </p:nvSpPr>
        <p:spPr>
          <a:xfrm>
            <a:off x="507775" y="3294399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6E7A3E6-3B54-41F6-A51C-3AED4DA3BF0A}"/>
              </a:ext>
            </a:extLst>
          </p:cNvPr>
          <p:cNvSpPr/>
          <p:nvPr/>
        </p:nvSpPr>
        <p:spPr>
          <a:xfrm>
            <a:off x="507775" y="3627755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75A6BEB-B325-4340-B91B-4AEF0804BD6F}"/>
              </a:ext>
            </a:extLst>
          </p:cNvPr>
          <p:cNvSpPr/>
          <p:nvPr/>
        </p:nvSpPr>
        <p:spPr>
          <a:xfrm>
            <a:off x="507775" y="4005633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4B5BF22A-D715-4651-9FD0-14B9E9D9AD38}"/>
              </a:ext>
            </a:extLst>
          </p:cNvPr>
          <p:cNvSpPr/>
          <p:nvPr/>
        </p:nvSpPr>
        <p:spPr>
          <a:xfrm>
            <a:off x="372473" y="2910334"/>
            <a:ext cx="298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2" name="overallSatisfaction">
            <a:extLst>
              <a:ext uri="{FF2B5EF4-FFF2-40B4-BE49-F238E27FC236}">
                <a16:creationId xmlns:a16="http://schemas.microsoft.com/office/drawing/2014/main" id="{4044D62E-18B3-49F8-892A-C38703126CD2}"/>
              </a:ext>
            </a:extLst>
          </p:cNvPr>
          <p:cNvGrpSpPr/>
          <p:nvPr/>
        </p:nvGrpSpPr>
        <p:grpSpPr>
          <a:xfrm>
            <a:off x="2691592" y="5144449"/>
            <a:ext cx="1572893" cy="925461"/>
            <a:chOff x="2691592" y="5130479"/>
            <a:chExt cx="1572893" cy="925461"/>
          </a:xfrm>
        </p:grpSpPr>
        <p:sp>
          <p:nvSpPr>
            <p:cNvPr id="241" name="hText">
              <a:extLst>
                <a:ext uri="{FF2B5EF4-FFF2-40B4-BE49-F238E27FC236}">
                  <a16:creationId xmlns:a16="http://schemas.microsoft.com/office/drawing/2014/main" id="{4DA53976-9885-41CD-944F-AE1A4004B544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OVERALL SATISFACTION</a:t>
              </a:r>
            </a:p>
          </p:txBody>
        </p:sp>
        <p:sp>
          <p:nvSpPr>
            <p:cNvPr id="243" name="vm">
              <a:extLst>
                <a:ext uri="{FF2B5EF4-FFF2-40B4-BE49-F238E27FC236}">
                  <a16:creationId xmlns:a16="http://schemas.microsoft.com/office/drawing/2014/main" id="{56F26BBF-60BF-4A00-9773-61D233681DA8}"/>
                </a:ext>
              </a:extLst>
            </p:cNvPr>
            <p:cNvSpPr txBox="1"/>
            <p:nvPr/>
          </p:nvSpPr>
          <p:spPr>
            <a:xfrm>
              <a:off x="3318347" y="5558688"/>
              <a:ext cx="753732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(Top 2 Box)</a:t>
              </a:r>
            </a:p>
          </p:txBody>
        </p:sp>
        <p:sp>
          <p:nvSpPr>
            <p:cNvPr id="247" name="c">
              <a:extLst>
                <a:ext uri="{FF2B5EF4-FFF2-40B4-BE49-F238E27FC236}">
                  <a16:creationId xmlns:a16="http://schemas.microsoft.com/office/drawing/2014/main" id="{D6E15A77-44E0-40DF-933C-7031BD9B8640}"/>
                </a:ext>
              </a:extLst>
            </p:cNvPr>
            <p:cNvSpPr txBox="1"/>
            <p:nvPr/>
          </p:nvSpPr>
          <p:spPr>
            <a:xfrm>
              <a:off x="3866619" y="5559501"/>
              <a:ext cx="39786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-0.0%</a:t>
              </a:r>
            </a:p>
          </p:txBody>
        </p:sp>
        <p:graphicFrame>
          <p:nvGraphicFramePr>
            <p:cNvPr id="261" name="chart">
              <a:extLst>
                <a:ext uri="{FF2B5EF4-FFF2-40B4-BE49-F238E27FC236}">
                  <a16:creationId xmlns:a16="http://schemas.microsoft.com/office/drawing/2014/main" id="{713347D5-1135-478B-A87D-35A1DFA1CE21}"/>
                </a:ext>
              </a:extLst>
            </p:cNvPr>
            <p:cNvGraphicFramePr/>
            <p:nvPr>
              <p:extLst/>
            </p:nvPr>
          </p:nvGraphicFramePr>
          <p:xfrm>
            <a:off x="2777691" y="5466119"/>
            <a:ext cx="624862" cy="589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84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>
            <a:extLst>
              <a:ext uri="{FF2B5EF4-FFF2-40B4-BE49-F238E27FC236}">
                <a16:creationId xmlns:a16="http://schemas.microsoft.com/office/drawing/2014/main" id="{39E5A696-81FC-4DC1-89A8-F1418E5B1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"/>
          <a:stretch/>
        </p:blipFill>
        <p:spPr>
          <a:xfrm>
            <a:off x="-23128" y="438824"/>
            <a:ext cx="12244997" cy="5972755"/>
          </a:xfrm>
          <a:prstGeom prst="rect">
            <a:avLst/>
          </a:prstGeom>
        </p:spPr>
      </p:pic>
      <p:pic>
        <p:nvPicPr>
          <p:cNvPr id="614" name="Picture 613">
            <a:extLst>
              <a:ext uri="{FF2B5EF4-FFF2-40B4-BE49-F238E27FC236}">
                <a16:creationId xmlns:a16="http://schemas.microsoft.com/office/drawing/2014/main" id="{3FA48940-C406-42EA-924D-0F04C4CD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" y="2533726"/>
            <a:ext cx="2090290" cy="3262197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B8BBDA21-3EBA-4D4E-9CC3-22F354140B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2976743"/>
            <a:ext cx="2136183" cy="1249107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EA5474D-C756-4816-AAC1-71CA6C8BBB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8"/>
          <a:stretch/>
        </p:blipFill>
        <p:spPr>
          <a:xfrm>
            <a:off x="6197425" y="728104"/>
            <a:ext cx="1496327" cy="72776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60C49C4E-11D8-4B2E-AA24-28BBC17731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2" y="699653"/>
            <a:ext cx="2111013" cy="159234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B31D054B-BA0B-4FC8-B010-6DA9583D2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5" y="980054"/>
            <a:ext cx="2149476" cy="1045180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112584D4-E810-414E-A981-F3B9FAFD86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74" y="927090"/>
            <a:ext cx="1574576" cy="1226305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D0A1464C-C5CE-4269-A281-9075E6F650FC}"/>
              </a:ext>
            </a:extLst>
          </p:cNvPr>
          <p:cNvSpPr txBox="1"/>
          <p:nvPr/>
        </p:nvSpPr>
        <p:spPr>
          <a:xfrm>
            <a:off x="2039811" y="2623083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MEAL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CC25788-A8F3-4683-A59E-8E82AB0289D7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PRE-VISIT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11D309-F90D-4B6D-B7CF-C9E022B2039D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40C3501-718E-4BB9-8CEB-1BC2532DB4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" y="2053543"/>
            <a:ext cx="396532" cy="406030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C5CDF-7479-4303-AACC-2069770606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70" y="5729000"/>
            <a:ext cx="416170" cy="42608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660872D-D7CB-41A4-9A9D-A9DD334FD9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2" y="1535519"/>
            <a:ext cx="437864" cy="442702"/>
          </a:xfrm>
          <a:prstGeom prst="rect">
            <a:avLst/>
          </a:prstGeom>
        </p:spPr>
      </p:pic>
      <p:grpSp>
        <p:nvGrpSpPr>
          <p:cNvPr id="242" name="whoWith">
            <a:extLst>
              <a:ext uri="{FF2B5EF4-FFF2-40B4-BE49-F238E27FC236}">
                <a16:creationId xmlns:a16="http://schemas.microsoft.com/office/drawing/2014/main" id="{E66E762D-BDF2-4D6E-9F2F-DB827EC9BCCD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44" name="hText">
              <a:extLst>
                <a:ext uri="{FF2B5EF4-FFF2-40B4-BE49-F238E27FC236}">
                  <a16:creationId xmlns:a16="http://schemas.microsoft.com/office/drawing/2014/main" id="{3B4F462E-0620-4D97-89BB-AF4FB10C6F1B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45" name="vm">
              <a:extLst>
                <a:ext uri="{FF2B5EF4-FFF2-40B4-BE49-F238E27FC236}">
                  <a16:creationId xmlns:a16="http://schemas.microsoft.com/office/drawing/2014/main" id="{73FBBF32-D019-4E8F-876E-4F969FB3F8F4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46" name="c">
              <a:extLst>
                <a:ext uri="{FF2B5EF4-FFF2-40B4-BE49-F238E27FC236}">
                  <a16:creationId xmlns:a16="http://schemas.microsoft.com/office/drawing/2014/main" id="{9E13BCE3-AE34-476F-A82B-613A887C3924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grpSp>
        <p:nvGrpSpPr>
          <p:cNvPr id="248" name="planningType">
            <a:extLst>
              <a:ext uri="{FF2B5EF4-FFF2-40B4-BE49-F238E27FC236}">
                <a16:creationId xmlns:a16="http://schemas.microsoft.com/office/drawing/2014/main" id="{75253B0F-3B9E-4B55-9A9C-4215A394FB62}"/>
              </a:ext>
            </a:extLst>
          </p:cNvPr>
          <p:cNvGrpSpPr/>
          <p:nvPr/>
        </p:nvGrpSpPr>
        <p:grpSpPr>
          <a:xfrm>
            <a:off x="4807561" y="830566"/>
            <a:ext cx="1515948" cy="571205"/>
            <a:chOff x="4807561" y="861046"/>
            <a:chExt cx="1515948" cy="571205"/>
          </a:xfrm>
        </p:grpSpPr>
        <p:pic>
          <p:nvPicPr>
            <p:cNvPr id="249" name="img">
              <a:extLst>
                <a:ext uri="{FF2B5EF4-FFF2-40B4-BE49-F238E27FC236}">
                  <a16:creationId xmlns:a16="http://schemas.microsoft.com/office/drawing/2014/main" id="{14349B19-1F65-4D95-8DF7-BBF0CE8F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561" y="925487"/>
              <a:ext cx="450907" cy="485187"/>
            </a:xfrm>
            <a:prstGeom prst="rect">
              <a:avLst/>
            </a:prstGeom>
          </p:spPr>
        </p:pic>
        <p:sp>
          <p:nvSpPr>
            <p:cNvPr id="250" name="hText">
              <a:extLst>
                <a:ext uri="{FF2B5EF4-FFF2-40B4-BE49-F238E27FC236}">
                  <a16:creationId xmlns:a16="http://schemas.microsoft.com/office/drawing/2014/main" id="{91B6E712-A241-4C12-A052-3F0D42F0B676}"/>
                </a:ext>
              </a:extLst>
            </p:cNvPr>
            <p:cNvSpPr txBox="1"/>
            <p:nvPr/>
          </p:nvSpPr>
          <p:spPr>
            <a:xfrm>
              <a:off x="5245943" y="86104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PLANNING</a:t>
              </a:r>
            </a:p>
          </p:txBody>
        </p:sp>
        <p:sp>
          <p:nvSpPr>
            <p:cNvPr id="251" name="vm">
              <a:extLst>
                <a:ext uri="{FF2B5EF4-FFF2-40B4-BE49-F238E27FC236}">
                  <a16:creationId xmlns:a16="http://schemas.microsoft.com/office/drawing/2014/main" id="{CCCC7CFB-A83F-4AA7-A3E7-6978156B367A}"/>
                </a:ext>
              </a:extLst>
            </p:cNvPr>
            <p:cNvSpPr txBox="1"/>
            <p:nvPr/>
          </p:nvSpPr>
          <p:spPr>
            <a:xfrm>
              <a:off x="5271017" y="110908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Somewhat Ahead of time</a:t>
              </a:r>
            </a:p>
          </p:txBody>
        </p:sp>
        <p:sp>
          <p:nvSpPr>
            <p:cNvPr id="252" name="c">
              <a:extLst>
                <a:ext uri="{FF2B5EF4-FFF2-40B4-BE49-F238E27FC236}">
                  <a16:creationId xmlns:a16="http://schemas.microsoft.com/office/drawing/2014/main" id="{5C4E969E-221E-4D7B-A3A1-D0230D7E51FC}"/>
                </a:ext>
              </a:extLst>
            </p:cNvPr>
            <p:cNvSpPr txBox="1"/>
            <p:nvPr/>
          </p:nvSpPr>
          <p:spPr>
            <a:xfrm>
              <a:off x="5763252" y="105015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53" name="otherActivities">
            <a:extLst>
              <a:ext uri="{FF2B5EF4-FFF2-40B4-BE49-F238E27FC236}">
                <a16:creationId xmlns:a16="http://schemas.microsoft.com/office/drawing/2014/main" id="{2777C659-9C6A-4ACF-B566-9A7E5AF697DB}"/>
              </a:ext>
            </a:extLst>
          </p:cNvPr>
          <p:cNvGrpSpPr/>
          <p:nvPr/>
        </p:nvGrpSpPr>
        <p:grpSpPr>
          <a:xfrm>
            <a:off x="10144054" y="2736219"/>
            <a:ext cx="1435057" cy="552181"/>
            <a:chOff x="10144054" y="2766699"/>
            <a:chExt cx="1435057" cy="552181"/>
          </a:xfrm>
        </p:grpSpPr>
        <p:sp>
          <p:nvSpPr>
            <p:cNvPr id="254" name="hText">
              <a:extLst>
                <a:ext uri="{FF2B5EF4-FFF2-40B4-BE49-F238E27FC236}">
                  <a16:creationId xmlns:a16="http://schemas.microsoft.com/office/drawing/2014/main" id="{800C1A34-8AA4-4D73-97B9-56FB731047C8}"/>
                </a:ext>
              </a:extLst>
            </p:cNvPr>
            <p:cNvSpPr txBox="1"/>
            <p:nvPr/>
          </p:nvSpPr>
          <p:spPr>
            <a:xfrm>
              <a:off x="10144054" y="2766699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OTHER ACTIVITIES</a:t>
              </a:r>
            </a:p>
          </p:txBody>
        </p:sp>
        <p:sp>
          <p:nvSpPr>
            <p:cNvPr id="255" name="vm">
              <a:extLst>
                <a:ext uri="{FF2B5EF4-FFF2-40B4-BE49-F238E27FC236}">
                  <a16:creationId xmlns:a16="http://schemas.microsoft.com/office/drawing/2014/main" id="{54565D8E-1AA4-46AE-93C9-CD0B97F995DA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Had Other Activities</a:t>
              </a:r>
            </a:p>
          </p:txBody>
        </p:sp>
        <p:sp>
          <p:nvSpPr>
            <p:cNvPr id="256" name="c">
              <a:extLst>
                <a:ext uri="{FF2B5EF4-FFF2-40B4-BE49-F238E27FC236}">
                  <a16:creationId xmlns:a16="http://schemas.microsoft.com/office/drawing/2014/main" id="{7CF533D8-AE0C-47AA-A23C-E1FA087C46BE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aphicFrame>
          <p:nvGraphicFramePr>
            <p:cNvPr id="257" name="chart">
              <a:extLst>
                <a:ext uri="{FF2B5EF4-FFF2-40B4-BE49-F238E27FC236}">
                  <a16:creationId xmlns:a16="http://schemas.microsoft.com/office/drawing/2014/main" id="{73FB0C0C-5C36-464D-A9FC-0130D665E4BF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A30170EC-BFAB-4F54-AB9D-DEBB9D0469A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757" y="3529322"/>
            <a:ext cx="405278" cy="41741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9FF3CF2A-FD11-4E00-A3DB-DDFED0BD07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1" y="2665165"/>
            <a:ext cx="3283922" cy="1734033"/>
          </a:xfrm>
          <a:prstGeom prst="rect">
            <a:avLst/>
          </a:prstGeom>
        </p:spPr>
      </p:pic>
      <p:sp>
        <p:nvSpPr>
          <p:cNvPr id="260" name="estText">
            <a:extLst>
              <a:ext uri="{FF2B5EF4-FFF2-40B4-BE49-F238E27FC236}">
                <a16:creationId xmlns:a16="http://schemas.microsoft.com/office/drawing/2014/main" id="{FC745ED8-8DA6-4013-8C2E-6E5435E63602}"/>
              </a:ext>
            </a:extLst>
          </p:cNvPr>
          <p:cNvSpPr txBox="1"/>
          <p:nvPr/>
        </p:nvSpPr>
        <p:spPr>
          <a:xfrm>
            <a:off x="5764700" y="2623083"/>
            <a:ext cx="180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Franklin Gothic Book" panose="020B0503020102020204" pitchFamily="34" charset="0"/>
              </a:rPr>
              <a:t>RESTAURANT VISIT</a:t>
            </a:r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BD6148A1-A473-4CE8-A6FB-981BB6EC9C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5" y="5766438"/>
            <a:ext cx="338339" cy="346396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3A59ACFC-0AE9-4C3F-A7D4-9ACFFCF4C3EF}"/>
              </a:ext>
            </a:extLst>
          </p:cNvPr>
          <p:cNvSpPr/>
          <p:nvPr/>
        </p:nvSpPr>
        <p:spPr>
          <a:xfrm>
            <a:off x="2153883" y="4323384"/>
            <a:ext cx="291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657D0A6-DD46-4C91-A97E-D9DF5A55E3EC}"/>
              </a:ext>
            </a:extLst>
          </p:cNvPr>
          <p:cNvSpPr/>
          <p:nvPr/>
        </p:nvSpPr>
        <p:spPr>
          <a:xfrm>
            <a:off x="3377539" y="2908574"/>
            <a:ext cx="1512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331" name="locationPrior">
            <a:extLst>
              <a:ext uri="{FF2B5EF4-FFF2-40B4-BE49-F238E27FC236}">
                <a16:creationId xmlns:a16="http://schemas.microsoft.com/office/drawing/2014/main" id="{AABC7567-4D8C-445D-9B4C-B8C91689D0AA}"/>
              </a:ext>
            </a:extLst>
          </p:cNvPr>
          <p:cNvGrpSpPr/>
          <p:nvPr/>
        </p:nvGrpSpPr>
        <p:grpSpPr>
          <a:xfrm>
            <a:off x="2379099" y="971872"/>
            <a:ext cx="1877099" cy="1187157"/>
            <a:chOff x="2379099" y="1002352"/>
            <a:chExt cx="1877099" cy="1187157"/>
          </a:xfrm>
        </p:grpSpPr>
        <p:sp>
          <p:nvSpPr>
            <p:cNvPr id="332" name="vm">
              <a:extLst>
                <a:ext uri="{FF2B5EF4-FFF2-40B4-BE49-F238E27FC236}">
                  <a16:creationId xmlns:a16="http://schemas.microsoft.com/office/drawing/2014/main" id="{132B7673-94E5-4BBA-932D-586065F2982F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3" name="c">
              <a:extLst>
                <a:ext uri="{FF2B5EF4-FFF2-40B4-BE49-F238E27FC236}">
                  <a16:creationId xmlns:a16="http://schemas.microsoft.com/office/drawing/2014/main" id="{203336A9-A20A-4EF4-BC3E-9FEEB3DBA485}"/>
                </a:ext>
              </a:extLst>
            </p:cNvPr>
            <p:cNvSpPr txBox="1"/>
            <p:nvPr/>
          </p:nvSpPr>
          <p:spPr>
            <a:xfrm>
              <a:off x="3856730" y="138047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5" name="hText">
              <a:extLst>
                <a:ext uri="{FF2B5EF4-FFF2-40B4-BE49-F238E27FC236}">
                  <a16:creationId xmlns:a16="http://schemas.microsoft.com/office/drawing/2014/main" id="{33EDE60E-7DAF-40F7-B0A2-27237F5D6A46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PRIOR TO VISIT</a:t>
              </a:r>
            </a:p>
          </p:txBody>
        </p:sp>
        <p:pic>
          <p:nvPicPr>
            <p:cNvPr id="384" name="img">
              <a:extLst>
                <a:ext uri="{FF2B5EF4-FFF2-40B4-BE49-F238E27FC236}">
                  <a16:creationId xmlns:a16="http://schemas.microsoft.com/office/drawing/2014/main" id="{23D3F68F-D9ED-45FE-8538-12A74F9E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355696"/>
              <a:ext cx="952920" cy="833813"/>
            </a:xfrm>
            <a:prstGeom prst="rect">
              <a:avLst/>
            </a:prstGeom>
          </p:spPr>
        </p:pic>
      </p:grp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6B87883-5464-42FA-8275-84B8422C2D96}"/>
              </a:ext>
            </a:extLst>
          </p:cNvPr>
          <p:cNvSpPr/>
          <p:nvPr/>
        </p:nvSpPr>
        <p:spPr>
          <a:xfrm>
            <a:off x="384388" y="2149289"/>
            <a:ext cx="334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455D6A4-B8EE-4739-9F43-12FBA2740710}"/>
              </a:ext>
            </a:extLst>
          </p:cNvPr>
          <p:cNvSpPr/>
          <p:nvPr/>
        </p:nvSpPr>
        <p:spPr>
          <a:xfrm>
            <a:off x="3419408" y="1297868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44C7A2C7-7B84-429F-BA6E-70A3115355CF}"/>
              </a:ext>
            </a:extLst>
          </p:cNvPr>
          <p:cNvSpPr/>
          <p:nvPr/>
        </p:nvSpPr>
        <p:spPr>
          <a:xfrm>
            <a:off x="6271364" y="1455241"/>
            <a:ext cx="100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21" name="motivationMood">
            <a:extLst>
              <a:ext uri="{FF2B5EF4-FFF2-40B4-BE49-F238E27FC236}">
                <a16:creationId xmlns:a16="http://schemas.microsoft.com/office/drawing/2014/main" id="{102BBC20-4562-4317-9EC2-184B1E06F589}"/>
              </a:ext>
            </a:extLst>
          </p:cNvPr>
          <p:cNvGrpSpPr/>
          <p:nvPr/>
        </p:nvGrpSpPr>
        <p:grpSpPr>
          <a:xfrm>
            <a:off x="7284414" y="726738"/>
            <a:ext cx="1554014" cy="1560182"/>
            <a:chOff x="7284414" y="757218"/>
            <a:chExt cx="1554014" cy="1560182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CBE58E6-D2D1-4FF4-96D5-EC9DEF6D3F22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OUTLET MOTIVATION</a:t>
              </a:r>
            </a:p>
          </p:txBody>
        </p:sp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665DA996-B174-417A-B6AA-5BDC255F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965343"/>
              <a:ext cx="256383" cy="204111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A2C87C22-1519-4D16-AB30-F1111294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95500DA-9A11-4BBB-93E8-2604B0EF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426" name="vm1">
              <a:extLst>
                <a:ext uri="{FF2B5EF4-FFF2-40B4-BE49-F238E27FC236}">
                  <a16:creationId xmlns:a16="http://schemas.microsoft.com/office/drawing/2014/main" id="{A73E6270-2073-4738-B521-6E8AF1A6764C}"/>
                </a:ext>
              </a:extLst>
            </p:cNvPr>
            <p:cNvSpPr txBox="1"/>
            <p:nvPr/>
          </p:nvSpPr>
          <p:spPr>
            <a:xfrm>
              <a:off x="7639476" y="933658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Motivation</a:t>
              </a:r>
            </a:p>
          </p:txBody>
        </p:sp>
        <p:sp>
          <p:nvSpPr>
            <p:cNvPr id="427" name="c1">
              <a:extLst>
                <a:ext uri="{FF2B5EF4-FFF2-40B4-BE49-F238E27FC236}">
                  <a16:creationId xmlns:a16="http://schemas.microsoft.com/office/drawing/2014/main" id="{2008D3DA-AC69-4BEE-8F72-F26FDF6159DA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28" name="vm3">
              <a:extLst>
                <a:ext uri="{FF2B5EF4-FFF2-40B4-BE49-F238E27FC236}">
                  <a16:creationId xmlns:a16="http://schemas.microsoft.com/office/drawing/2014/main" id="{30E9E43E-022F-4C0A-B0D2-74F9D3265E80}"/>
                </a:ext>
              </a:extLst>
            </p:cNvPr>
            <p:cNvSpPr txBox="1"/>
            <p:nvPr/>
          </p:nvSpPr>
          <p:spPr>
            <a:xfrm>
              <a:off x="7645493" y="19942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Positive Mood</a:t>
              </a:r>
            </a:p>
          </p:txBody>
        </p:sp>
        <p:sp>
          <p:nvSpPr>
            <p:cNvPr id="429" name="c3">
              <a:extLst>
                <a:ext uri="{FF2B5EF4-FFF2-40B4-BE49-F238E27FC236}">
                  <a16:creationId xmlns:a16="http://schemas.microsoft.com/office/drawing/2014/main" id="{53E0B7D7-7005-4950-8945-A7AB9C013BAA}"/>
                </a:ext>
              </a:extLst>
            </p:cNvPr>
            <p:cNvSpPr txBox="1"/>
            <p:nvPr/>
          </p:nvSpPr>
          <p:spPr>
            <a:xfrm>
              <a:off x="8252563" y="19950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30" name="hText3">
              <a:extLst>
                <a:ext uri="{FF2B5EF4-FFF2-40B4-BE49-F238E27FC236}">
                  <a16:creationId xmlns:a16="http://schemas.microsoft.com/office/drawing/2014/main" id="{C7039CFC-BCB5-48F0-8044-1D114112BF0B}"/>
                </a:ext>
              </a:extLst>
            </p:cNvPr>
            <p:cNvSpPr txBox="1"/>
            <p:nvPr/>
          </p:nvSpPr>
          <p:spPr>
            <a:xfrm>
              <a:off x="7317072" y="18135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OVERALL MOOD</a:t>
              </a:r>
            </a:p>
          </p:txBody>
        </p:sp>
        <p:sp>
          <p:nvSpPr>
            <p:cNvPr id="431" name="vm2">
              <a:extLst>
                <a:ext uri="{FF2B5EF4-FFF2-40B4-BE49-F238E27FC236}">
                  <a16:creationId xmlns:a16="http://schemas.microsoft.com/office/drawing/2014/main" id="{DFC75010-475B-4F5B-9B39-A4C397E817D0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Motivation</a:t>
              </a:r>
            </a:p>
          </p:txBody>
        </p:sp>
        <p:sp>
          <p:nvSpPr>
            <p:cNvPr id="432" name="c2">
              <a:extLst>
                <a:ext uri="{FF2B5EF4-FFF2-40B4-BE49-F238E27FC236}">
                  <a16:creationId xmlns:a16="http://schemas.microsoft.com/office/drawing/2014/main" id="{EED6D6AF-4988-47F7-9245-D8987B06891D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33" name="hText1">
              <a:extLst>
                <a:ext uri="{FF2B5EF4-FFF2-40B4-BE49-F238E27FC236}">
                  <a16:creationId xmlns:a16="http://schemas.microsoft.com/office/drawing/2014/main" id="{BF86A372-33DA-449C-8290-0628C36649D7}"/>
                </a:ext>
              </a:extLst>
            </p:cNvPr>
            <p:cNvSpPr txBox="1"/>
            <p:nvPr/>
          </p:nvSpPr>
          <p:spPr>
            <a:xfrm>
              <a:off x="7284414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OCCASION MOTIVATION</a:t>
              </a:r>
            </a:p>
          </p:txBody>
        </p:sp>
      </p:grpSp>
      <p:pic>
        <p:nvPicPr>
          <p:cNvPr id="434" name="Picture 433">
            <a:extLst>
              <a:ext uri="{FF2B5EF4-FFF2-40B4-BE49-F238E27FC236}">
                <a16:creationId xmlns:a16="http://schemas.microsoft.com/office/drawing/2014/main" id="{594B5B42-6019-4F20-A8E6-7CA9AC03064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28" y="833579"/>
            <a:ext cx="361412" cy="156535"/>
          </a:xfrm>
          <a:prstGeom prst="rect">
            <a:avLst/>
          </a:prstGeom>
        </p:spPr>
      </p:pic>
      <p:grpSp>
        <p:nvGrpSpPr>
          <p:cNvPr id="435" name="trip">
            <a:extLst>
              <a:ext uri="{FF2B5EF4-FFF2-40B4-BE49-F238E27FC236}">
                <a16:creationId xmlns:a16="http://schemas.microsoft.com/office/drawing/2014/main" id="{75E4425E-5A5F-44A1-B101-899F40137121}"/>
              </a:ext>
            </a:extLst>
          </p:cNvPr>
          <p:cNvGrpSpPr/>
          <p:nvPr/>
        </p:nvGrpSpPr>
        <p:grpSpPr>
          <a:xfrm>
            <a:off x="8858040" y="583414"/>
            <a:ext cx="1191724" cy="967009"/>
            <a:chOff x="8858040" y="613894"/>
            <a:chExt cx="1191724" cy="967009"/>
          </a:xfrm>
        </p:grpSpPr>
        <p:sp>
          <p:nvSpPr>
            <p:cNvPr id="436" name="trip">
              <a:extLst>
                <a:ext uri="{FF2B5EF4-FFF2-40B4-BE49-F238E27FC236}">
                  <a16:creationId xmlns:a16="http://schemas.microsoft.com/office/drawing/2014/main" id="{F4D98988-7C33-4F07-8E97-242612A0128C}"/>
                </a:ext>
              </a:extLst>
            </p:cNvPr>
            <p:cNvSpPr txBox="1"/>
            <p:nvPr/>
          </p:nvSpPr>
          <p:spPr>
            <a:xfrm>
              <a:off x="8858040" y="6138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TRIP</a:t>
              </a:r>
            </a:p>
          </p:txBody>
        </p:sp>
        <p:sp>
          <p:nvSpPr>
            <p:cNvPr id="437" name="Htext">
              <a:extLst>
                <a:ext uri="{FF2B5EF4-FFF2-40B4-BE49-F238E27FC236}">
                  <a16:creationId xmlns:a16="http://schemas.microsoft.com/office/drawing/2014/main" id="{706B23EA-BD6A-45E5-BA67-2B0F3FAC272A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OF THE WAY</a:t>
              </a:r>
            </a:p>
          </p:txBody>
        </p:sp>
        <p:sp>
          <p:nvSpPr>
            <p:cNvPr id="438" name="v">
              <a:extLst>
                <a:ext uri="{FF2B5EF4-FFF2-40B4-BE49-F238E27FC236}">
                  <a16:creationId xmlns:a16="http://schemas.microsoft.com/office/drawing/2014/main" id="{EDB9B99F-38EC-4A3C-B7CE-4095B5AD5A3C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graphicFrame>
          <p:nvGraphicFramePr>
            <p:cNvPr id="439" name="chart">
              <a:extLst>
                <a:ext uri="{FF2B5EF4-FFF2-40B4-BE49-F238E27FC236}">
                  <a16:creationId xmlns:a16="http://schemas.microsoft.com/office/drawing/2014/main" id="{50BCD78E-8FF3-4BC6-A474-E1214CA2D9AA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sp>
          <p:nvSpPr>
            <p:cNvPr id="440" name="c">
              <a:extLst>
                <a:ext uri="{FF2B5EF4-FFF2-40B4-BE49-F238E27FC236}">
                  <a16:creationId xmlns:a16="http://schemas.microsoft.com/office/drawing/2014/main" id="{148DF64F-E5C4-48A1-AACF-F81E45313224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</p:grp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11A0E43-C3CF-4E93-8CBE-10B5EFCC56D1}"/>
              </a:ext>
            </a:extLst>
          </p:cNvPr>
          <p:cNvSpPr/>
          <p:nvPr/>
        </p:nvSpPr>
        <p:spPr>
          <a:xfrm>
            <a:off x="9619408" y="1771316"/>
            <a:ext cx="183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442" name="Picture 441">
            <a:extLst>
              <a:ext uri="{FF2B5EF4-FFF2-40B4-BE49-F238E27FC236}">
                <a16:creationId xmlns:a16="http://schemas.microsoft.com/office/drawing/2014/main" id="{D6BACFEA-F96F-4F77-A5E1-00DBF06C7CB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89" y="990254"/>
            <a:ext cx="569968" cy="783354"/>
          </a:xfrm>
          <a:prstGeom prst="rect">
            <a:avLst/>
          </a:prstGeom>
        </p:spPr>
      </p:pic>
      <p:grpSp>
        <p:nvGrpSpPr>
          <p:cNvPr id="443" name="transportation">
            <a:extLst>
              <a:ext uri="{FF2B5EF4-FFF2-40B4-BE49-F238E27FC236}">
                <a16:creationId xmlns:a16="http://schemas.microsoft.com/office/drawing/2014/main" id="{BD1A6034-39F4-40F0-96A7-FB9384C6EFAA}"/>
              </a:ext>
            </a:extLst>
          </p:cNvPr>
          <p:cNvGrpSpPr/>
          <p:nvPr/>
        </p:nvGrpSpPr>
        <p:grpSpPr>
          <a:xfrm>
            <a:off x="10161386" y="1410110"/>
            <a:ext cx="1269612" cy="1296064"/>
            <a:chOff x="10105114" y="1440590"/>
            <a:chExt cx="1269612" cy="1296064"/>
          </a:xfrm>
        </p:grpSpPr>
        <p:sp>
          <p:nvSpPr>
            <p:cNvPr id="444" name="hText">
              <a:extLst>
                <a:ext uri="{FF2B5EF4-FFF2-40B4-BE49-F238E27FC236}">
                  <a16:creationId xmlns:a16="http://schemas.microsoft.com/office/drawing/2014/main" id="{5C94C8B6-1CED-45DB-8EA9-D850A48FF768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TRANSPORTATION</a:t>
              </a:r>
            </a:p>
          </p:txBody>
        </p:sp>
        <p:sp>
          <p:nvSpPr>
            <p:cNvPr id="445" name="vm">
              <a:extLst>
                <a:ext uri="{FF2B5EF4-FFF2-40B4-BE49-F238E27FC236}">
                  <a16:creationId xmlns:a16="http://schemas.microsoft.com/office/drawing/2014/main" id="{919EBB1B-E19A-421E-BD5C-498A010189C2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Public Transportation</a:t>
              </a:r>
            </a:p>
          </p:txBody>
        </p:sp>
        <p:sp>
          <p:nvSpPr>
            <p:cNvPr id="446" name="c">
              <a:extLst>
                <a:ext uri="{FF2B5EF4-FFF2-40B4-BE49-F238E27FC236}">
                  <a16:creationId xmlns:a16="http://schemas.microsoft.com/office/drawing/2014/main" id="{580410BC-224A-4CA7-91C1-CA9BEF87FD5A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pic>
          <p:nvPicPr>
            <p:cNvPr id="447" name="img">
              <a:extLst>
                <a:ext uri="{FF2B5EF4-FFF2-40B4-BE49-F238E27FC236}">
                  <a16:creationId xmlns:a16="http://schemas.microsoft.com/office/drawing/2014/main" id="{46149100-9C5D-4209-9B94-B636A1EB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449" name="postvisit">
            <a:extLst>
              <a:ext uri="{FF2B5EF4-FFF2-40B4-BE49-F238E27FC236}">
                <a16:creationId xmlns:a16="http://schemas.microsoft.com/office/drawing/2014/main" id="{A4C9068E-0AA1-4974-BDF1-682160F4D74E}"/>
              </a:ext>
            </a:extLst>
          </p:cNvPr>
          <p:cNvGrpSpPr/>
          <p:nvPr/>
        </p:nvGrpSpPr>
        <p:grpSpPr>
          <a:xfrm>
            <a:off x="9670130" y="4495320"/>
            <a:ext cx="2152856" cy="1343458"/>
            <a:chOff x="9670130" y="4525800"/>
            <a:chExt cx="2152856" cy="1343458"/>
          </a:xfrm>
        </p:grpSpPr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5E90BE63-F8F7-4EDE-A39E-17FCFE8C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451" name="header">
              <a:extLst>
                <a:ext uri="{FF2B5EF4-FFF2-40B4-BE49-F238E27FC236}">
                  <a16:creationId xmlns:a16="http://schemas.microsoft.com/office/drawing/2014/main" id="{2A8AEB4F-F808-4061-81B2-198357C67F66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POST-VISIT</a:t>
              </a:r>
            </a:p>
          </p:txBody>
        </p:sp>
        <p:sp>
          <p:nvSpPr>
            <p:cNvPr id="452" name="vm">
              <a:extLst>
                <a:ext uri="{FF2B5EF4-FFF2-40B4-BE49-F238E27FC236}">
                  <a16:creationId xmlns:a16="http://schemas.microsoft.com/office/drawing/2014/main" id="{6E2DEDB7-05B7-4EE1-9AD5-FFA02E5D569F}"/>
                </a:ext>
              </a:extLst>
            </p:cNvPr>
            <p:cNvSpPr txBox="1"/>
            <p:nvPr/>
          </p:nvSpPr>
          <p:spPr>
            <a:xfrm>
              <a:off x="10730540" y="5298138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Workplace</a:t>
              </a:r>
            </a:p>
          </p:txBody>
        </p:sp>
        <p:sp>
          <p:nvSpPr>
            <p:cNvPr id="453" name="c">
              <a:extLst>
                <a:ext uri="{FF2B5EF4-FFF2-40B4-BE49-F238E27FC236}">
                  <a16:creationId xmlns:a16="http://schemas.microsoft.com/office/drawing/2014/main" id="{AB4EE2FB-3DBA-4CC7-9C17-A03217A74C1B}"/>
                </a:ext>
              </a:extLst>
            </p:cNvPr>
            <p:cNvSpPr txBox="1"/>
            <p:nvPr/>
          </p:nvSpPr>
          <p:spPr>
            <a:xfrm>
              <a:off x="11243574" y="5271721"/>
              <a:ext cx="579412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pic>
          <p:nvPicPr>
            <p:cNvPr id="454" name="img">
              <a:extLst>
                <a:ext uri="{FF2B5EF4-FFF2-40B4-BE49-F238E27FC236}">
                  <a16:creationId xmlns:a16="http://schemas.microsoft.com/office/drawing/2014/main" id="{E6A51CD7-80B8-4883-B5E6-D5AD2D10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30" y="5058597"/>
              <a:ext cx="954000" cy="810661"/>
            </a:xfrm>
            <a:prstGeom prst="rect">
              <a:avLst/>
            </a:prstGeom>
          </p:spPr>
        </p:pic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F00A6F0-CA77-44A4-BF17-0CD783522BB6}"/>
              </a:ext>
            </a:extLst>
          </p:cNvPr>
          <p:cNvSpPr/>
          <p:nvPr/>
        </p:nvSpPr>
        <p:spPr>
          <a:xfrm>
            <a:off x="9354111" y="5820767"/>
            <a:ext cx="2844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456" name="estLogoCenter" descr="PizzaHut-logo-name-2014">
            <a:extLst>
              <a:ext uri="{FF2B5EF4-FFF2-40B4-BE49-F238E27FC236}">
                <a16:creationId xmlns:a16="http://schemas.microsoft.com/office/drawing/2014/main" id="{9EC9FA1A-99B1-421F-BD13-CA3DEAB45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90929" y="3414310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30BC5216-1124-4AE9-93B6-07CBB2B512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20" y="1056331"/>
            <a:ext cx="98039" cy="731520"/>
          </a:xfrm>
          <a:prstGeom prst="rect">
            <a:avLst/>
          </a:prstGeom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13415CA2-A49F-4404-B178-ECDF9C9C3F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87" y="4243905"/>
            <a:ext cx="408396" cy="420624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77FEB2A0-2DE4-48B6-B955-118F3FA95F3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7" y="1516134"/>
            <a:ext cx="455512" cy="455512"/>
          </a:xfrm>
          <a:prstGeom prst="rect">
            <a:avLst/>
          </a:prstGeom>
        </p:spPr>
      </p:pic>
      <p:grpSp>
        <p:nvGrpSpPr>
          <p:cNvPr id="460" name="tod">
            <a:extLst>
              <a:ext uri="{FF2B5EF4-FFF2-40B4-BE49-F238E27FC236}">
                <a16:creationId xmlns:a16="http://schemas.microsoft.com/office/drawing/2014/main" id="{26972278-AEE3-4F2D-ABF9-5202CBE20755}"/>
              </a:ext>
            </a:extLst>
          </p:cNvPr>
          <p:cNvGrpSpPr/>
          <p:nvPr/>
        </p:nvGrpSpPr>
        <p:grpSpPr>
          <a:xfrm>
            <a:off x="253966" y="928851"/>
            <a:ext cx="2091011" cy="1156846"/>
            <a:chOff x="362754" y="1000275"/>
            <a:chExt cx="2091011" cy="1156846"/>
          </a:xfrm>
        </p:grpSpPr>
        <p:sp>
          <p:nvSpPr>
            <p:cNvPr id="461" name="m1">
              <a:extLst>
                <a:ext uri="{FF2B5EF4-FFF2-40B4-BE49-F238E27FC236}">
                  <a16:creationId xmlns:a16="http://schemas.microsoft.com/office/drawing/2014/main" id="{5B6FF64C-4DCC-4438-B8D0-F36B3D9BAC57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MIDDLE OF THE NIGHT</a:t>
              </a:r>
            </a:p>
          </p:txBody>
        </p:sp>
        <p:sp>
          <p:nvSpPr>
            <p:cNvPr id="462" name="m2">
              <a:extLst>
                <a:ext uri="{FF2B5EF4-FFF2-40B4-BE49-F238E27FC236}">
                  <a16:creationId xmlns:a16="http://schemas.microsoft.com/office/drawing/2014/main" id="{727351D2-397A-42DB-9CBB-7697A1DDC3C3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LATE NIGHT</a:t>
              </a:r>
            </a:p>
          </p:txBody>
        </p:sp>
        <p:sp>
          <p:nvSpPr>
            <p:cNvPr id="463" name="m3">
              <a:extLst>
                <a:ext uri="{FF2B5EF4-FFF2-40B4-BE49-F238E27FC236}">
                  <a16:creationId xmlns:a16="http://schemas.microsoft.com/office/drawing/2014/main" id="{3A9C9EE6-D0B9-4810-A788-DF67C685EBFB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EVENING</a:t>
              </a:r>
            </a:p>
          </p:txBody>
        </p:sp>
        <p:sp>
          <p:nvSpPr>
            <p:cNvPr id="464" name="m4">
              <a:extLst>
                <a:ext uri="{FF2B5EF4-FFF2-40B4-BE49-F238E27FC236}">
                  <a16:creationId xmlns:a16="http://schemas.microsoft.com/office/drawing/2014/main" id="{94D4F1B7-ADC0-4536-9A3E-926C46B107B7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AFTERNOON</a:t>
              </a:r>
            </a:p>
          </p:txBody>
        </p:sp>
        <p:sp>
          <p:nvSpPr>
            <p:cNvPr id="465" name="m5">
              <a:extLst>
                <a:ext uri="{FF2B5EF4-FFF2-40B4-BE49-F238E27FC236}">
                  <a16:creationId xmlns:a16="http://schemas.microsoft.com/office/drawing/2014/main" id="{D39D7D29-A560-4E9F-ABBA-7353F3A4F84F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MORNING</a:t>
              </a:r>
            </a:p>
          </p:txBody>
        </p:sp>
        <p:sp>
          <p:nvSpPr>
            <p:cNvPr id="466" name="v1">
              <a:extLst>
                <a:ext uri="{FF2B5EF4-FFF2-40B4-BE49-F238E27FC236}">
                  <a16:creationId xmlns:a16="http://schemas.microsoft.com/office/drawing/2014/main" id="{7C45D7D5-9A03-4710-8307-69FE847D7205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7" name="v2">
              <a:extLst>
                <a:ext uri="{FF2B5EF4-FFF2-40B4-BE49-F238E27FC236}">
                  <a16:creationId xmlns:a16="http://schemas.microsoft.com/office/drawing/2014/main" id="{9D6A6731-239A-4B15-99A2-20FD378541D7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8" name="v3">
              <a:extLst>
                <a:ext uri="{FF2B5EF4-FFF2-40B4-BE49-F238E27FC236}">
                  <a16:creationId xmlns:a16="http://schemas.microsoft.com/office/drawing/2014/main" id="{69C1DF93-DCA0-43EA-855D-77FD42D65203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9" name="v4">
              <a:extLst>
                <a:ext uri="{FF2B5EF4-FFF2-40B4-BE49-F238E27FC236}">
                  <a16:creationId xmlns:a16="http://schemas.microsoft.com/office/drawing/2014/main" id="{181F4757-9CF9-4C70-8C3F-031CE2AE1B2B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70" name="v5">
              <a:extLst>
                <a:ext uri="{FF2B5EF4-FFF2-40B4-BE49-F238E27FC236}">
                  <a16:creationId xmlns:a16="http://schemas.microsoft.com/office/drawing/2014/main" id="{B0DB9FC1-25B1-4E52-B975-9ACCEBCB742C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71" name="c1">
              <a:extLst>
                <a:ext uri="{FF2B5EF4-FFF2-40B4-BE49-F238E27FC236}">
                  <a16:creationId xmlns:a16="http://schemas.microsoft.com/office/drawing/2014/main" id="{CD61F896-D662-4406-8F23-AEB2B384A787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2" name="c5">
              <a:extLst>
                <a:ext uri="{FF2B5EF4-FFF2-40B4-BE49-F238E27FC236}">
                  <a16:creationId xmlns:a16="http://schemas.microsoft.com/office/drawing/2014/main" id="{EC3AC4A8-1964-4B1E-959D-A88E2D082655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3" name="c3">
              <a:extLst>
                <a:ext uri="{FF2B5EF4-FFF2-40B4-BE49-F238E27FC236}">
                  <a16:creationId xmlns:a16="http://schemas.microsoft.com/office/drawing/2014/main" id="{A47FC36B-6AB4-4766-918F-FFE640243A90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4" name="c4">
              <a:extLst>
                <a:ext uri="{FF2B5EF4-FFF2-40B4-BE49-F238E27FC236}">
                  <a16:creationId xmlns:a16="http://schemas.microsoft.com/office/drawing/2014/main" id="{6CC6F2BA-DF4F-4B82-AF91-EF3E76E791B2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75" name="c2">
              <a:extLst>
                <a:ext uri="{FF2B5EF4-FFF2-40B4-BE49-F238E27FC236}">
                  <a16:creationId xmlns:a16="http://schemas.microsoft.com/office/drawing/2014/main" id="{6FB9921F-4A10-49FB-B1D9-94569A468D4B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pic>
        <p:nvPicPr>
          <p:cNvPr id="476" name="Picture 475">
            <a:extLst>
              <a:ext uri="{FF2B5EF4-FFF2-40B4-BE49-F238E27FC236}">
                <a16:creationId xmlns:a16="http://schemas.microsoft.com/office/drawing/2014/main" id="{37210899-A6DA-4AFA-8268-670F2EEC271F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595145"/>
            <a:ext cx="1831231" cy="1749453"/>
          </a:xfrm>
          <a:prstGeom prst="rect">
            <a:avLst/>
          </a:prstGeom>
        </p:spPr>
      </p:pic>
      <p:sp>
        <p:nvSpPr>
          <p:cNvPr id="477" name="TextBox 476">
            <a:extLst>
              <a:ext uri="{FF2B5EF4-FFF2-40B4-BE49-F238E27FC236}">
                <a16:creationId xmlns:a16="http://schemas.microsoft.com/office/drawing/2014/main" id="{5881EC61-C34A-4863-92A6-21896B798C80}"/>
              </a:ext>
            </a:extLst>
          </p:cNvPr>
          <p:cNvSpPr txBox="1"/>
          <p:nvPr/>
        </p:nvSpPr>
        <p:spPr>
          <a:xfrm>
            <a:off x="3374801" y="2660657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BEVERAGE ITEM</a:t>
            </a:r>
          </a:p>
        </p:txBody>
      </p:sp>
      <p:grpSp>
        <p:nvGrpSpPr>
          <p:cNvPr id="478" name="beverageItems">
            <a:extLst>
              <a:ext uri="{FF2B5EF4-FFF2-40B4-BE49-F238E27FC236}">
                <a16:creationId xmlns:a16="http://schemas.microsoft.com/office/drawing/2014/main" id="{F1DC1C8F-AF3D-4BE7-A420-671DFFE89C56}"/>
              </a:ext>
            </a:extLst>
          </p:cNvPr>
          <p:cNvGrpSpPr/>
          <p:nvPr/>
        </p:nvGrpSpPr>
        <p:grpSpPr>
          <a:xfrm>
            <a:off x="3362254" y="2983620"/>
            <a:ext cx="1669703" cy="1101764"/>
            <a:chOff x="3340566" y="3008445"/>
            <a:chExt cx="1483849" cy="979124"/>
          </a:xfrm>
        </p:grpSpPr>
        <p:pic>
          <p:nvPicPr>
            <p:cNvPr id="479" name="img1">
              <a:extLst>
                <a:ext uri="{FF2B5EF4-FFF2-40B4-BE49-F238E27FC236}">
                  <a16:creationId xmlns:a16="http://schemas.microsoft.com/office/drawing/2014/main" id="{4334D7F5-68E8-4DDD-8ABA-E7E21E42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233" y="3008445"/>
              <a:ext cx="432244" cy="432244"/>
            </a:xfrm>
            <a:prstGeom prst="rect">
              <a:avLst/>
            </a:prstGeom>
          </p:spPr>
        </p:pic>
        <p:pic>
          <p:nvPicPr>
            <p:cNvPr id="480" name="img2">
              <a:extLst>
                <a:ext uri="{FF2B5EF4-FFF2-40B4-BE49-F238E27FC236}">
                  <a16:creationId xmlns:a16="http://schemas.microsoft.com/office/drawing/2014/main" id="{E7FEF081-6666-41B8-BA44-FD45A99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388" y="3009204"/>
              <a:ext cx="559594" cy="441784"/>
            </a:xfrm>
            <a:prstGeom prst="rect">
              <a:avLst/>
            </a:prstGeom>
          </p:spPr>
        </p:pic>
        <p:sp>
          <p:nvSpPr>
            <p:cNvPr id="481" name="vc1">
              <a:extLst>
                <a:ext uri="{FF2B5EF4-FFF2-40B4-BE49-F238E27FC236}">
                  <a16:creationId xmlns:a16="http://schemas.microsoft.com/office/drawing/2014/main" id="{11CCAD9B-3835-437C-9FAF-CBDBB805BDCC}"/>
                </a:ext>
              </a:extLst>
            </p:cNvPr>
            <p:cNvSpPr txBox="1"/>
            <p:nvPr/>
          </p:nvSpPr>
          <p:spPr>
            <a:xfrm>
              <a:off x="3495130" y="3482004"/>
              <a:ext cx="450450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52%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2" name="vc2">
              <a:extLst>
                <a:ext uri="{FF2B5EF4-FFF2-40B4-BE49-F238E27FC236}">
                  <a16:creationId xmlns:a16="http://schemas.microsoft.com/office/drawing/2014/main" id="{3A12A444-F934-4E53-AE71-078449D4142B}"/>
                </a:ext>
              </a:extLst>
            </p:cNvPr>
            <p:cNvSpPr txBox="1"/>
            <p:nvPr/>
          </p:nvSpPr>
          <p:spPr>
            <a:xfrm>
              <a:off x="4170248" y="3482004"/>
              <a:ext cx="451875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53%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3" name="m1">
              <a:extLst>
                <a:ext uri="{FF2B5EF4-FFF2-40B4-BE49-F238E27FC236}">
                  <a16:creationId xmlns:a16="http://schemas.microsoft.com/office/drawing/2014/main" id="{8CA949BC-03FF-4BDC-B316-10F242DE913B}"/>
                </a:ext>
              </a:extLst>
            </p:cNvPr>
            <p:cNvSpPr txBox="1"/>
            <p:nvPr/>
          </p:nvSpPr>
          <p:spPr>
            <a:xfrm>
              <a:off x="3340566" y="3700375"/>
              <a:ext cx="759583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Soft Drink</a:t>
              </a:r>
            </a:p>
          </p:txBody>
        </p:sp>
        <p:sp>
          <p:nvSpPr>
            <p:cNvPr id="484" name="m2">
              <a:extLst>
                <a:ext uri="{FF2B5EF4-FFF2-40B4-BE49-F238E27FC236}">
                  <a16:creationId xmlns:a16="http://schemas.microsoft.com/office/drawing/2014/main" id="{929AABDE-5490-4E15-91E8-D51BD0F44821}"/>
                </a:ext>
              </a:extLst>
            </p:cNvPr>
            <p:cNvSpPr txBox="1"/>
            <p:nvPr/>
          </p:nvSpPr>
          <p:spPr>
            <a:xfrm>
              <a:off x="3967961" y="3700376"/>
              <a:ext cx="856454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Cheeseburger</a:t>
              </a:r>
            </a:p>
          </p:txBody>
        </p:sp>
      </p:grpSp>
      <p:grpSp>
        <p:nvGrpSpPr>
          <p:cNvPr id="485" name="dollar">
            <a:extLst>
              <a:ext uri="{FF2B5EF4-FFF2-40B4-BE49-F238E27FC236}">
                <a16:creationId xmlns:a16="http://schemas.microsoft.com/office/drawing/2014/main" id="{7B619A76-9BDE-41F4-B27B-7D7205281DE6}"/>
              </a:ext>
            </a:extLst>
          </p:cNvPr>
          <p:cNvGrpSpPr/>
          <p:nvPr/>
        </p:nvGrpSpPr>
        <p:grpSpPr>
          <a:xfrm>
            <a:off x="487180" y="4239188"/>
            <a:ext cx="1210403" cy="564344"/>
            <a:chOff x="487180" y="4301198"/>
            <a:chExt cx="1210403" cy="564344"/>
          </a:xfrm>
        </p:grpSpPr>
        <p:sp>
          <p:nvSpPr>
            <p:cNvPr id="486" name="hText">
              <a:extLst>
                <a:ext uri="{FF2B5EF4-FFF2-40B4-BE49-F238E27FC236}">
                  <a16:creationId xmlns:a16="http://schemas.microsoft.com/office/drawing/2014/main" id="{A4FF193A-9F1C-4BD9-A0DE-A7F1D3232D46}"/>
                </a:ext>
              </a:extLst>
            </p:cNvPr>
            <p:cNvSpPr txBox="1"/>
            <p:nvPr/>
          </p:nvSpPr>
          <p:spPr>
            <a:xfrm>
              <a:off x="487180" y="43011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SPENT</a:t>
              </a:r>
            </a:p>
          </p:txBody>
        </p:sp>
        <p:sp>
          <p:nvSpPr>
            <p:cNvPr id="487" name="m">
              <a:extLst>
                <a:ext uri="{FF2B5EF4-FFF2-40B4-BE49-F238E27FC236}">
                  <a16:creationId xmlns:a16="http://schemas.microsoft.com/office/drawing/2014/main" id="{D7D5065D-2EE1-4E2A-B3E9-B4DA8F180DDC}"/>
                </a:ext>
              </a:extLst>
            </p:cNvPr>
            <p:cNvSpPr txBox="1"/>
            <p:nvPr/>
          </p:nvSpPr>
          <p:spPr>
            <a:xfrm>
              <a:off x="487180" y="4570333"/>
              <a:ext cx="792205" cy="2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Average Per </a:t>
              </a:r>
            </a:p>
            <a:p>
              <a:pPr>
                <a:lnSpc>
                  <a:spcPts val="500"/>
                </a:lnSpc>
              </a:pPr>
              <a:endParaRPr lang="en-IN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  <a:p>
              <a:pPr>
                <a:lnSpc>
                  <a:spcPts val="500"/>
                </a:lnSpc>
              </a:pPr>
              <a:r>
                <a:rPr lang="en-IN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</a:t>
              </a:r>
              <a:r>
                <a:rPr lang="en-US" sz="900" dirty="0" err="1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iner</a:t>
              </a: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8" name="v">
              <a:extLst>
                <a:ext uri="{FF2B5EF4-FFF2-40B4-BE49-F238E27FC236}">
                  <a16:creationId xmlns:a16="http://schemas.microsoft.com/office/drawing/2014/main" id="{3B871463-299B-43B7-BD36-E7F083565724}"/>
                </a:ext>
              </a:extLst>
            </p:cNvPr>
            <p:cNvSpPr txBox="1"/>
            <p:nvPr/>
          </p:nvSpPr>
          <p:spPr>
            <a:xfrm>
              <a:off x="1275840" y="4410344"/>
              <a:ext cx="40908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3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$100</a:t>
              </a:r>
            </a:p>
          </p:txBody>
        </p:sp>
        <p:sp>
          <p:nvSpPr>
            <p:cNvPr id="489" name="c">
              <a:extLst>
                <a:ext uri="{FF2B5EF4-FFF2-40B4-BE49-F238E27FC236}">
                  <a16:creationId xmlns:a16="http://schemas.microsoft.com/office/drawing/2014/main" id="{327AA81E-AD70-4EA7-8814-33B35A278C9C}"/>
                </a:ext>
              </a:extLst>
            </p:cNvPr>
            <p:cNvSpPr txBox="1"/>
            <p:nvPr/>
          </p:nvSpPr>
          <p:spPr>
            <a:xfrm>
              <a:off x="1294909" y="46015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-$0.00</a:t>
              </a:r>
            </a:p>
          </p:txBody>
        </p:sp>
      </p:grpSp>
      <p:grpSp>
        <p:nvGrpSpPr>
          <p:cNvPr id="490" name="timeSpent">
            <a:extLst>
              <a:ext uri="{FF2B5EF4-FFF2-40B4-BE49-F238E27FC236}">
                <a16:creationId xmlns:a16="http://schemas.microsoft.com/office/drawing/2014/main" id="{840ACB46-EF2C-4C49-AADA-6256B926D649}"/>
              </a:ext>
            </a:extLst>
          </p:cNvPr>
          <p:cNvGrpSpPr/>
          <p:nvPr/>
        </p:nvGrpSpPr>
        <p:grpSpPr>
          <a:xfrm>
            <a:off x="412551" y="4931334"/>
            <a:ext cx="1431163" cy="472328"/>
            <a:chOff x="412551" y="4993344"/>
            <a:chExt cx="1431163" cy="472328"/>
          </a:xfrm>
        </p:grpSpPr>
        <p:sp>
          <p:nvSpPr>
            <p:cNvPr id="491" name="m">
              <a:extLst>
                <a:ext uri="{FF2B5EF4-FFF2-40B4-BE49-F238E27FC236}">
                  <a16:creationId xmlns:a16="http://schemas.microsoft.com/office/drawing/2014/main" id="{8C1BCBEF-D478-48F8-8948-713816264C98}"/>
                </a:ext>
              </a:extLst>
            </p:cNvPr>
            <p:cNvSpPr txBox="1"/>
            <p:nvPr/>
          </p:nvSpPr>
          <p:spPr>
            <a:xfrm>
              <a:off x="412551" y="5218987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MINUTES</a:t>
              </a:r>
            </a:p>
          </p:txBody>
        </p:sp>
        <p:sp>
          <p:nvSpPr>
            <p:cNvPr id="492" name="v">
              <a:extLst>
                <a:ext uri="{FF2B5EF4-FFF2-40B4-BE49-F238E27FC236}">
                  <a16:creationId xmlns:a16="http://schemas.microsoft.com/office/drawing/2014/main" id="{E59F99A5-4BBB-4378-B8B9-116AD944B526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93" name="c">
              <a:extLst>
                <a:ext uri="{FF2B5EF4-FFF2-40B4-BE49-F238E27FC236}">
                  <a16:creationId xmlns:a16="http://schemas.microsoft.com/office/drawing/2014/main" id="{96D1A63D-2B9F-4A78-A170-55CEF8B065BF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94" name="hText">
              <a:extLst>
                <a:ext uri="{FF2B5EF4-FFF2-40B4-BE49-F238E27FC236}">
                  <a16:creationId xmlns:a16="http://schemas.microsoft.com/office/drawing/2014/main" id="{4E3F7573-5D18-4B8B-8A60-34039808D1D2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TIME SPENT</a:t>
              </a:r>
            </a:p>
          </p:txBody>
        </p:sp>
      </p:grpSp>
      <p:grpSp>
        <p:nvGrpSpPr>
          <p:cNvPr id="495" name="orderSummary">
            <a:extLst>
              <a:ext uri="{FF2B5EF4-FFF2-40B4-BE49-F238E27FC236}">
                <a16:creationId xmlns:a16="http://schemas.microsoft.com/office/drawing/2014/main" id="{2C984A6F-5F10-4046-A239-5746982035F5}"/>
              </a:ext>
            </a:extLst>
          </p:cNvPr>
          <p:cNvGrpSpPr/>
          <p:nvPr/>
        </p:nvGrpSpPr>
        <p:grpSpPr>
          <a:xfrm>
            <a:off x="309840" y="2723948"/>
            <a:ext cx="1513813" cy="1461503"/>
            <a:chOff x="309840" y="2754428"/>
            <a:chExt cx="1513813" cy="1461503"/>
          </a:xfrm>
        </p:grpSpPr>
        <p:sp>
          <p:nvSpPr>
            <p:cNvPr id="496" name="c3">
              <a:extLst>
                <a:ext uri="{FF2B5EF4-FFF2-40B4-BE49-F238E27FC236}">
                  <a16:creationId xmlns:a16="http://schemas.microsoft.com/office/drawing/2014/main" id="{F29CFCDD-EBA7-4C05-ABED-ABAA4A8A53C0}"/>
                </a:ext>
              </a:extLst>
            </p:cNvPr>
            <p:cNvSpPr txBox="1"/>
            <p:nvPr/>
          </p:nvSpPr>
          <p:spPr>
            <a:xfrm>
              <a:off x="1294909" y="402100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97" name="hText">
              <a:extLst>
                <a:ext uri="{FF2B5EF4-FFF2-40B4-BE49-F238E27FC236}">
                  <a16:creationId xmlns:a16="http://schemas.microsoft.com/office/drawing/2014/main" id="{051B30B9-B572-4288-A64B-198C96012479}"/>
                </a:ext>
              </a:extLst>
            </p:cNvPr>
            <p:cNvSpPr txBox="1"/>
            <p:nvPr/>
          </p:nvSpPr>
          <p:spPr>
            <a:xfrm>
              <a:off x="309840" y="2754428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ORDER SUMMARY</a:t>
              </a:r>
            </a:p>
          </p:txBody>
        </p:sp>
        <p:sp>
          <p:nvSpPr>
            <p:cNvPr id="498" name="m1">
              <a:extLst>
                <a:ext uri="{FF2B5EF4-FFF2-40B4-BE49-F238E27FC236}">
                  <a16:creationId xmlns:a16="http://schemas.microsoft.com/office/drawing/2014/main" id="{3B6D1C93-168F-4D73-BE7C-51440E0C2F1F}"/>
                </a:ext>
              </a:extLst>
            </p:cNvPr>
            <p:cNvSpPr txBox="1"/>
            <p:nvPr/>
          </p:nvSpPr>
          <p:spPr>
            <a:xfrm>
              <a:off x="743148" y="3039631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Only</a:t>
              </a:r>
            </a:p>
          </p:txBody>
        </p:sp>
        <p:sp>
          <p:nvSpPr>
            <p:cNvPr id="499" name="m2">
              <a:extLst>
                <a:ext uri="{FF2B5EF4-FFF2-40B4-BE49-F238E27FC236}">
                  <a16:creationId xmlns:a16="http://schemas.microsoft.com/office/drawing/2014/main" id="{4DE31532-860B-4D9F-AFB7-A34250943F77}"/>
                </a:ext>
              </a:extLst>
            </p:cNvPr>
            <p:cNvSpPr txBox="1"/>
            <p:nvPr/>
          </p:nvSpPr>
          <p:spPr>
            <a:xfrm>
              <a:off x="743148" y="3373173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Only</a:t>
              </a:r>
            </a:p>
          </p:txBody>
        </p:sp>
        <p:sp>
          <p:nvSpPr>
            <p:cNvPr id="500" name="m3">
              <a:extLst>
                <a:ext uri="{FF2B5EF4-FFF2-40B4-BE49-F238E27FC236}">
                  <a16:creationId xmlns:a16="http://schemas.microsoft.com/office/drawing/2014/main" id="{64CA8D1D-DFCB-4BFB-82B1-141C113B3FB7}"/>
                </a:ext>
              </a:extLst>
            </p:cNvPr>
            <p:cNvSpPr txBox="1"/>
            <p:nvPr/>
          </p:nvSpPr>
          <p:spPr>
            <a:xfrm>
              <a:off x="743148" y="3759838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 &amp;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</a:t>
              </a:r>
            </a:p>
          </p:txBody>
        </p:sp>
        <p:sp>
          <p:nvSpPr>
            <p:cNvPr id="501" name="v1">
              <a:extLst>
                <a:ext uri="{FF2B5EF4-FFF2-40B4-BE49-F238E27FC236}">
                  <a16:creationId xmlns:a16="http://schemas.microsoft.com/office/drawing/2014/main" id="{9D3D4C6E-9036-4129-8E5D-D55B39C0DBDA}"/>
                </a:ext>
              </a:extLst>
            </p:cNvPr>
            <p:cNvSpPr txBox="1"/>
            <p:nvPr/>
          </p:nvSpPr>
          <p:spPr>
            <a:xfrm>
              <a:off x="1345638" y="3087105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02" name="c1">
              <a:extLst>
                <a:ext uri="{FF2B5EF4-FFF2-40B4-BE49-F238E27FC236}">
                  <a16:creationId xmlns:a16="http://schemas.microsoft.com/office/drawing/2014/main" id="{E4DAA31F-EAFA-4CAE-ACA2-5D30E942060C}"/>
                </a:ext>
              </a:extLst>
            </p:cNvPr>
            <p:cNvSpPr txBox="1"/>
            <p:nvPr/>
          </p:nvSpPr>
          <p:spPr>
            <a:xfrm>
              <a:off x="1305032" y="32999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03" name="v2">
              <a:extLst>
                <a:ext uri="{FF2B5EF4-FFF2-40B4-BE49-F238E27FC236}">
                  <a16:creationId xmlns:a16="http://schemas.microsoft.com/office/drawing/2014/main" id="{7F964568-FF3B-41ED-8E37-CB12E9BA865F}"/>
                </a:ext>
              </a:extLst>
            </p:cNvPr>
            <p:cNvSpPr txBox="1"/>
            <p:nvPr/>
          </p:nvSpPr>
          <p:spPr>
            <a:xfrm>
              <a:off x="1345638" y="3431834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04" name="c2">
              <a:extLst>
                <a:ext uri="{FF2B5EF4-FFF2-40B4-BE49-F238E27FC236}">
                  <a16:creationId xmlns:a16="http://schemas.microsoft.com/office/drawing/2014/main" id="{9173E79C-22C0-4931-89C9-7AF128D7A15B}"/>
                </a:ext>
              </a:extLst>
            </p:cNvPr>
            <p:cNvSpPr txBox="1"/>
            <p:nvPr/>
          </p:nvSpPr>
          <p:spPr>
            <a:xfrm>
              <a:off x="1305032" y="363343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05" name="v3">
              <a:extLst>
                <a:ext uri="{FF2B5EF4-FFF2-40B4-BE49-F238E27FC236}">
                  <a16:creationId xmlns:a16="http://schemas.microsoft.com/office/drawing/2014/main" id="{DE13FE89-E30B-49AA-B1E4-CC2203877F13}"/>
                </a:ext>
              </a:extLst>
            </p:cNvPr>
            <p:cNvSpPr txBox="1"/>
            <p:nvPr/>
          </p:nvSpPr>
          <p:spPr>
            <a:xfrm>
              <a:off x="1345638" y="3805902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pic>
          <p:nvPicPr>
            <p:cNvPr id="506" name="img1">
              <a:extLst>
                <a:ext uri="{FF2B5EF4-FFF2-40B4-BE49-F238E27FC236}">
                  <a16:creationId xmlns:a16="http://schemas.microsoft.com/office/drawing/2014/main" id="{67B36365-5297-46F1-B6D6-13EEE4E6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79" y="3102500"/>
              <a:ext cx="119700" cy="230193"/>
            </a:xfrm>
            <a:prstGeom prst="rect">
              <a:avLst/>
            </a:prstGeom>
          </p:spPr>
        </p:pic>
        <p:pic>
          <p:nvPicPr>
            <p:cNvPr id="507" name="img2">
              <a:extLst>
                <a:ext uri="{FF2B5EF4-FFF2-40B4-BE49-F238E27FC236}">
                  <a16:creationId xmlns:a16="http://schemas.microsoft.com/office/drawing/2014/main" id="{7D7596B7-B3F4-4388-8FFF-D1A7B92F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476517"/>
              <a:ext cx="285438" cy="219143"/>
            </a:xfrm>
            <a:prstGeom prst="rect">
              <a:avLst/>
            </a:prstGeom>
          </p:spPr>
        </p:pic>
        <p:pic>
          <p:nvPicPr>
            <p:cNvPr id="508" name="img3">
              <a:extLst>
                <a:ext uri="{FF2B5EF4-FFF2-40B4-BE49-F238E27FC236}">
                  <a16:creationId xmlns:a16="http://schemas.microsoft.com/office/drawing/2014/main" id="{6A5AD4DB-9A73-4EB6-819E-96570F8CC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811757"/>
              <a:ext cx="285438" cy="265181"/>
            </a:xfrm>
            <a:prstGeom prst="rect">
              <a:avLst/>
            </a:prstGeom>
          </p:spPr>
        </p:pic>
      </p:grpSp>
      <p:grpSp>
        <p:nvGrpSpPr>
          <p:cNvPr id="509" name="meal">
            <a:extLst>
              <a:ext uri="{FF2B5EF4-FFF2-40B4-BE49-F238E27FC236}">
                <a16:creationId xmlns:a16="http://schemas.microsoft.com/office/drawing/2014/main" id="{4793BCE0-C08B-4F65-B947-2C6694ACF1F8}"/>
              </a:ext>
            </a:extLst>
          </p:cNvPr>
          <p:cNvGrpSpPr/>
          <p:nvPr/>
        </p:nvGrpSpPr>
        <p:grpSpPr>
          <a:xfrm>
            <a:off x="2080753" y="2942944"/>
            <a:ext cx="1247131" cy="1381791"/>
            <a:chOff x="2110176" y="2967543"/>
            <a:chExt cx="1247131" cy="1381791"/>
          </a:xfrm>
        </p:grpSpPr>
        <p:sp>
          <p:nvSpPr>
            <p:cNvPr id="510" name="v1">
              <a:extLst>
                <a:ext uri="{FF2B5EF4-FFF2-40B4-BE49-F238E27FC236}">
                  <a16:creationId xmlns:a16="http://schemas.microsoft.com/office/drawing/2014/main" id="{982926E3-9525-4F2B-934E-D287D7AED0D4}"/>
                </a:ext>
              </a:extLst>
            </p:cNvPr>
            <p:cNvSpPr txBox="1"/>
            <p:nvPr/>
          </p:nvSpPr>
          <p:spPr>
            <a:xfrm>
              <a:off x="2110176" y="296754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11" name="m2">
              <a:extLst>
                <a:ext uri="{FF2B5EF4-FFF2-40B4-BE49-F238E27FC236}">
                  <a16:creationId xmlns:a16="http://schemas.microsoft.com/office/drawing/2014/main" id="{52B6333F-80F9-45BC-B22D-32CE6A1B569F}"/>
                </a:ext>
              </a:extLst>
            </p:cNvPr>
            <p:cNvSpPr txBox="1"/>
            <p:nvPr/>
          </p:nvSpPr>
          <p:spPr>
            <a:xfrm>
              <a:off x="2533042" y="3258683"/>
              <a:ext cx="50847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LUNCH</a:t>
              </a:r>
            </a:p>
          </p:txBody>
        </p:sp>
        <p:sp>
          <p:nvSpPr>
            <p:cNvPr id="512" name="m3">
              <a:extLst>
                <a:ext uri="{FF2B5EF4-FFF2-40B4-BE49-F238E27FC236}">
                  <a16:creationId xmlns:a16="http://schemas.microsoft.com/office/drawing/2014/main" id="{77B3817E-B97C-4C20-A174-FA8D8371780A}"/>
                </a:ext>
              </a:extLst>
            </p:cNvPr>
            <p:cNvSpPr txBox="1"/>
            <p:nvPr/>
          </p:nvSpPr>
          <p:spPr>
            <a:xfrm>
              <a:off x="2533042" y="3505481"/>
              <a:ext cx="55335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DINNER</a:t>
              </a:r>
            </a:p>
          </p:txBody>
        </p:sp>
        <p:sp>
          <p:nvSpPr>
            <p:cNvPr id="513" name="m5">
              <a:extLst>
                <a:ext uri="{FF2B5EF4-FFF2-40B4-BE49-F238E27FC236}">
                  <a16:creationId xmlns:a16="http://schemas.microsoft.com/office/drawing/2014/main" id="{DE04E481-2429-4432-A01C-A3047A8D2793}"/>
                </a:ext>
              </a:extLst>
            </p:cNvPr>
            <p:cNvSpPr txBox="1"/>
            <p:nvPr/>
          </p:nvSpPr>
          <p:spPr>
            <a:xfrm>
              <a:off x="2533042" y="4024219"/>
              <a:ext cx="82426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JUST A DRINK</a:t>
              </a:r>
            </a:p>
          </p:txBody>
        </p:sp>
        <p:sp>
          <p:nvSpPr>
            <p:cNvPr id="514" name="c1">
              <a:extLst>
                <a:ext uri="{FF2B5EF4-FFF2-40B4-BE49-F238E27FC236}">
                  <a16:creationId xmlns:a16="http://schemas.microsoft.com/office/drawing/2014/main" id="{33BDC32F-52DD-4B9F-8B21-02805C6BD2A9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5" name="c2">
              <a:extLst>
                <a:ext uri="{FF2B5EF4-FFF2-40B4-BE49-F238E27FC236}">
                  <a16:creationId xmlns:a16="http://schemas.microsoft.com/office/drawing/2014/main" id="{8DC84751-8F1B-49FA-800F-FA9034E10D47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6" name="c5">
              <a:extLst>
                <a:ext uri="{FF2B5EF4-FFF2-40B4-BE49-F238E27FC236}">
                  <a16:creationId xmlns:a16="http://schemas.microsoft.com/office/drawing/2014/main" id="{026CE715-8446-4304-9D5B-A7F95458B8AF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7" name="c3">
              <a:extLst>
                <a:ext uri="{FF2B5EF4-FFF2-40B4-BE49-F238E27FC236}">
                  <a16:creationId xmlns:a16="http://schemas.microsoft.com/office/drawing/2014/main" id="{953EB84C-5CE1-4453-9EEE-375E07DA5940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18" name="v2">
              <a:extLst>
                <a:ext uri="{FF2B5EF4-FFF2-40B4-BE49-F238E27FC236}">
                  <a16:creationId xmlns:a16="http://schemas.microsoft.com/office/drawing/2014/main" id="{B2EB3675-A8C2-496B-ADA2-0C8B15B3769B}"/>
                </a:ext>
              </a:extLst>
            </p:cNvPr>
            <p:cNvSpPr txBox="1"/>
            <p:nvPr/>
          </p:nvSpPr>
          <p:spPr>
            <a:xfrm>
              <a:off x="2110176" y="32255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19" name="v3">
              <a:extLst>
                <a:ext uri="{FF2B5EF4-FFF2-40B4-BE49-F238E27FC236}">
                  <a16:creationId xmlns:a16="http://schemas.microsoft.com/office/drawing/2014/main" id="{D4642AEE-D40A-4BF7-B5D4-72BF3C7B4CEA}"/>
                </a:ext>
              </a:extLst>
            </p:cNvPr>
            <p:cNvSpPr txBox="1"/>
            <p:nvPr/>
          </p:nvSpPr>
          <p:spPr>
            <a:xfrm>
              <a:off x="2110176" y="3481717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20" name="v5">
              <a:extLst>
                <a:ext uri="{FF2B5EF4-FFF2-40B4-BE49-F238E27FC236}">
                  <a16:creationId xmlns:a16="http://schemas.microsoft.com/office/drawing/2014/main" id="{2E8EAFB7-C796-4190-988D-A8F4889DA4B6}"/>
                </a:ext>
              </a:extLst>
            </p:cNvPr>
            <p:cNvSpPr txBox="1"/>
            <p:nvPr/>
          </p:nvSpPr>
          <p:spPr>
            <a:xfrm>
              <a:off x="2110176" y="39975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21" name="m1">
              <a:extLst>
                <a:ext uri="{FF2B5EF4-FFF2-40B4-BE49-F238E27FC236}">
                  <a16:creationId xmlns:a16="http://schemas.microsoft.com/office/drawing/2014/main" id="{B1BDBC6F-5F48-4CBF-912B-BCC51A18D400}"/>
                </a:ext>
              </a:extLst>
            </p:cNvPr>
            <p:cNvSpPr txBox="1"/>
            <p:nvPr/>
          </p:nvSpPr>
          <p:spPr>
            <a:xfrm>
              <a:off x="2533042" y="2989547"/>
              <a:ext cx="73289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BREAKFAST</a:t>
              </a:r>
            </a:p>
          </p:txBody>
        </p:sp>
        <p:sp>
          <p:nvSpPr>
            <p:cNvPr id="522" name="m4">
              <a:extLst>
                <a:ext uri="{FF2B5EF4-FFF2-40B4-BE49-F238E27FC236}">
                  <a16:creationId xmlns:a16="http://schemas.microsoft.com/office/drawing/2014/main" id="{98EF41CF-E35C-4E98-A707-51B5EAA3F3BA}"/>
                </a:ext>
              </a:extLst>
            </p:cNvPr>
            <p:cNvSpPr txBox="1"/>
            <p:nvPr/>
          </p:nvSpPr>
          <p:spPr>
            <a:xfrm>
              <a:off x="2533042" y="3765714"/>
              <a:ext cx="50847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SNACK</a:t>
              </a:r>
            </a:p>
          </p:txBody>
        </p:sp>
        <p:sp>
          <p:nvSpPr>
            <p:cNvPr id="523" name="c4">
              <a:extLst>
                <a:ext uri="{FF2B5EF4-FFF2-40B4-BE49-F238E27FC236}">
                  <a16:creationId xmlns:a16="http://schemas.microsoft.com/office/drawing/2014/main" id="{749FA741-C444-44D3-B84B-B1701D58269F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-0.1%</a:t>
              </a:r>
            </a:p>
          </p:txBody>
        </p:sp>
        <p:sp>
          <p:nvSpPr>
            <p:cNvPr id="524" name="v4">
              <a:extLst>
                <a:ext uri="{FF2B5EF4-FFF2-40B4-BE49-F238E27FC236}">
                  <a16:creationId xmlns:a16="http://schemas.microsoft.com/office/drawing/2014/main" id="{8E18B3AC-34CB-429B-AAE5-1FBE288EFAB0}"/>
                </a:ext>
              </a:extLst>
            </p:cNvPr>
            <p:cNvSpPr txBox="1"/>
            <p:nvPr/>
          </p:nvSpPr>
          <p:spPr>
            <a:xfrm>
              <a:off x="2110176" y="37419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3DC14AEF-6A18-4172-84DD-F4E01CFDF69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30" y="4998166"/>
            <a:ext cx="2244799" cy="1298326"/>
          </a:xfrm>
          <a:prstGeom prst="rect">
            <a:avLst/>
          </a:prstGeom>
        </p:spPr>
      </p:pic>
      <p:grpSp>
        <p:nvGrpSpPr>
          <p:cNvPr id="526" name="satisfaction">
            <a:extLst>
              <a:ext uri="{FF2B5EF4-FFF2-40B4-BE49-F238E27FC236}">
                <a16:creationId xmlns:a16="http://schemas.microsoft.com/office/drawing/2014/main" id="{F1EB8592-CFC1-4ABC-98F5-E3E92E033902}"/>
              </a:ext>
            </a:extLst>
          </p:cNvPr>
          <p:cNvGrpSpPr/>
          <p:nvPr/>
        </p:nvGrpSpPr>
        <p:grpSpPr>
          <a:xfrm>
            <a:off x="4899249" y="5086768"/>
            <a:ext cx="4153057" cy="1206358"/>
            <a:chOff x="4899249" y="5066448"/>
            <a:chExt cx="4153057" cy="1206358"/>
          </a:xfrm>
        </p:grpSpPr>
        <p:pic>
          <p:nvPicPr>
            <p:cNvPr id="527" name="Picture 526">
              <a:extLst>
                <a:ext uri="{FF2B5EF4-FFF2-40B4-BE49-F238E27FC236}">
                  <a16:creationId xmlns:a16="http://schemas.microsoft.com/office/drawing/2014/main" id="{0A53BBD9-5987-4891-AE89-6E14BB04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249" y="5066448"/>
              <a:ext cx="4100880" cy="1206358"/>
            </a:xfrm>
            <a:prstGeom prst="rect">
              <a:avLst/>
            </a:prstGeom>
          </p:spPr>
        </p:pic>
        <p:sp>
          <p:nvSpPr>
            <p:cNvPr id="528" name="hText">
              <a:extLst>
                <a:ext uri="{FF2B5EF4-FFF2-40B4-BE49-F238E27FC236}">
                  <a16:creationId xmlns:a16="http://schemas.microsoft.com/office/drawing/2014/main" id="{FD0CCD3A-79BC-4490-B21C-D16F749D7716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SATISFACTION DRIVERS</a:t>
              </a:r>
            </a:p>
          </p:txBody>
        </p:sp>
        <p:pic>
          <p:nvPicPr>
            <p:cNvPr id="529" name="img1">
              <a:extLst>
                <a:ext uri="{FF2B5EF4-FFF2-40B4-BE49-F238E27FC236}">
                  <a16:creationId xmlns:a16="http://schemas.microsoft.com/office/drawing/2014/main" id="{485A522B-C54D-4B6B-9E97-675B540B2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530" name="img2">
              <a:extLst>
                <a:ext uri="{FF2B5EF4-FFF2-40B4-BE49-F238E27FC236}">
                  <a16:creationId xmlns:a16="http://schemas.microsoft.com/office/drawing/2014/main" id="{CF62AD91-0116-4294-AE26-152F91E8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531" name="img3">
              <a:extLst>
                <a:ext uri="{FF2B5EF4-FFF2-40B4-BE49-F238E27FC236}">
                  <a16:creationId xmlns:a16="http://schemas.microsoft.com/office/drawing/2014/main" id="{2B2B83D2-49B9-47C6-B00C-4266255E9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532" name="img4">
              <a:extLst>
                <a:ext uri="{FF2B5EF4-FFF2-40B4-BE49-F238E27FC236}">
                  <a16:creationId xmlns:a16="http://schemas.microsoft.com/office/drawing/2014/main" id="{3ECC513A-2287-4944-958A-32735E38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533" name="img5">
              <a:extLst>
                <a:ext uri="{FF2B5EF4-FFF2-40B4-BE49-F238E27FC236}">
                  <a16:creationId xmlns:a16="http://schemas.microsoft.com/office/drawing/2014/main" id="{B2E37B3E-8D75-4A44-9816-5592C00E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534" name="img6">
              <a:extLst>
                <a:ext uri="{FF2B5EF4-FFF2-40B4-BE49-F238E27FC236}">
                  <a16:creationId xmlns:a16="http://schemas.microsoft.com/office/drawing/2014/main" id="{C30FD614-7DC7-4105-B1C6-02F52C23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535" name="m1">
              <a:extLst>
                <a:ext uri="{FF2B5EF4-FFF2-40B4-BE49-F238E27FC236}">
                  <a16:creationId xmlns:a16="http://schemas.microsoft.com/office/drawing/2014/main" id="{625E3862-A9C9-40D4-B8EB-7E0AD0F53A1E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</a:t>
              </a:r>
            </a:p>
          </p:txBody>
        </p:sp>
        <p:sp>
          <p:nvSpPr>
            <p:cNvPr id="536" name="v1">
              <a:extLst>
                <a:ext uri="{FF2B5EF4-FFF2-40B4-BE49-F238E27FC236}">
                  <a16:creationId xmlns:a16="http://schemas.microsoft.com/office/drawing/2014/main" id="{D34C122F-63F9-4D6C-9445-2C97A8056B7D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37" name="c1">
              <a:extLst>
                <a:ext uri="{FF2B5EF4-FFF2-40B4-BE49-F238E27FC236}">
                  <a16:creationId xmlns:a16="http://schemas.microsoft.com/office/drawing/2014/main" id="{71CAD0ED-A352-4060-8A8A-C584F375ABE1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38" name="m2">
              <a:extLst>
                <a:ext uri="{FF2B5EF4-FFF2-40B4-BE49-F238E27FC236}">
                  <a16:creationId xmlns:a16="http://schemas.microsoft.com/office/drawing/2014/main" id="{A2CEE5EA-6471-41F8-A0EF-CA1A28814CDC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Beverages</a:t>
              </a:r>
            </a:p>
          </p:txBody>
        </p:sp>
        <p:sp>
          <p:nvSpPr>
            <p:cNvPr id="539" name="v2">
              <a:extLst>
                <a:ext uri="{FF2B5EF4-FFF2-40B4-BE49-F238E27FC236}">
                  <a16:creationId xmlns:a16="http://schemas.microsoft.com/office/drawing/2014/main" id="{358E50D6-B43F-4142-B909-8DE8872556AD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0" name="c2">
              <a:extLst>
                <a:ext uri="{FF2B5EF4-FFF2-40B4-BE49-F238E27FC236}">
                  <a16:creationId xmlns:a16="http://schemas.microsoft.com/office/drawing/2014/main" id="{89A057D6-B046-4127-96D9-B4E1094B6656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41" name="m5">
              <a:extLst>
                <a:ext uri="{FF2B5EF4-FFF2-40B4-BE49-F238E27FC236}">
                  <a16:creationId xmlns:a16="http://schemas.microsoft.com/office/drawing/2014/main" id="{CF636CE2-3361-4049-8140-A5DF251C26ED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Atmosphere</a:t>
              </a:r>
            </a:p>
          </p:txBody>
        </p:sp>
        <p:sp>
          <p:nvSpPr>
            <p:cNvPr id="542" name="v5">
              <a:extLst>
                <a:ext uri="{FF2B5EF4-FFF2-40B4-BE49-F238E27FC236}">
                  <a16:creationId xmlns:a16="http://schemas.microsoft.com/office/drawing/2014/main" id="{1AF4B580-16F4-47A4-A057-93E2D73CC358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3" name="c5">
              <a:extLst>
                <a:ext uri="{FF2B5EF4-FFF2-40B4-BE49-F238E27FC236}">
                  <a16:creationId xmlns:a16="http://schemas.microsoft.com/office/drawing/2014/main" id="{97E0A25D-CE90-4B32-B6BA-203AA1D1463E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44" name="m3">
              <a:extLst>
                <a:ext uri="{FF2B5EF4-FFF2-40B4-BE49-F238E27FC236}">
                  <a16:creationId xmlns:a16="http://schemas.microsoft.com/office/drawing/2014/main" id="{8F6D4AD9-DFDF-4874-8262-260522504DE2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Value</a:t>
              </a:r>
            </a:p>
          </p:txBody>
        </p:sp>
        <p:sp>
          <p:nvSpPr>
            <p:cNvPr id="545" name="v3">
              <a:extLst>
                <a:ext uri="{FF2B5EF4-FFF2-40B4-BE49-F238E27FC236}">
                  <a16:creationId xmlns:a16="http://schemas.microsoft.com/office/drawing/2014/main" id="{08FE0C71-8378-4D20-9202-F1F91D34293E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6" name="c3">
              <a:extLst>
                <a:ext uri="{FF2B5EF4-FFF2-40B4-BE49-F238E27FC236}">
                  <a16:creationId xmlns:a16="http://schemas.microsoft.com/office/drawing/2014/main" id="{DB7421E8-0951-4F26-B9EC-1C5D93F6557D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47" name="m4">
              <a:extLst>
                <a:ext uri="{FF2B5EF4-FFF2-40B4-BE49-F238E27FC236}">
                  <a16:creationId xmlns:a16="http://schemas.microsoft.com/office/drawing/2014/main" id="{C9EFB752-C9D3-4D63-8875-04D7A36C5B2F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Cleanliness</a:t>
              </a:r>
            </a:p>
          </p:txBody>
        </p:sp>
        <p:sp>
          <p:nvSpPr>
            <p:cNvPr id="548" name="v4">
              <a:extLst>
                <a:ext uri="{FF2B5EF4-FFF2-40B4-BE49-F238E27FC236}">
                  <a16:creationId xmlns:a16="http://schemas.microsoft.com/office/drawing/2014/main" id="{2C73D0ED-5E22-4460-982D-83A981B207F7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9" name="c4">
              <a:extLst>
                <a:ext uri="{FF2B5EF4-FFF2-40B4-BE49-F238E27FC236}">
                  <a16:creationId xmlns:a16="http://schemas.microsoft.com/office/drawing/2014/main" id="{4E9B5AD3-B816-46FA-97E8-296AC7166308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50" name="m6">
              <a:extLst>
                <a:ext uri="{FF2B5EF4-FFF2-40B4-BE49-F238E27FC236}">
                  <a16:creationId xmlns:a16="http://schemas.microsoft.com/office/drawing/2014/main" id="{8FB40967-DB77-4C7F-953C-95E39CEBF16F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Service</a:t>
              </a:r>
            </a:p>
          </p:txBody>
        </p:sp>
        <p:sp>
          <p:nvSpPr>
            <p:cNvPr id="551" name="v6">
              <a:extLst>
                <a:ext uri="{FF2B5EF4-FFF2-40B4-BE49-F238E27FC236}">
                  <a16:creationId xmlns:a16="http://schemas.microsoft.com/office/drawing/2014/main" id="{A3ADB2D8-445B-452F-9405-2ACE6716361A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52" name="c6">
              <a:extLst>
                <a:ext uri="{FF2B5EF4-FFF2-40B4-BE49-F238E27FC236}">
                  <a16:creationId xmlns:a16="http://schemas.microsoft.com/office/drawing/2014/main" id="{87925679-179F-4C54-97C8-EB7B05E8380C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</p:grpSp>
      <p:grpSp>
        <p:nvGrpSpPr>
          <p:cNvPr id="2" name="avgDistance"/>
          <p:cNvGrpSpPr/>
          <p:nvPr/>
        </p:nvGrpSpPr>
        <p:grpSpPr>
          <a:xfrm>
            <a:off x="9859074" y="587837"/>
            <a:ext cx="1382110" cy="822480"/>
            <a:chOff x="9859074" y="587837"/>
            <a:chExt cx="1382110" cy="822480"/>
          </a:xfrm>
        </p:grpSpPr>
        <p:sp>
          <p:nvSpPr>
            <p:cNvPr id="448" name="v">
              <a:extLst>
                <a:ext uri="{FF2B5EF4-FFF2-40B4-BE49-F238E27FC236}">
                  <a16:creationId xmlns:a16="http://schemas.microsoft.com/office/drawing/2014/main" id="{AED947A0-2A58-4569-AAC6-00E01DAC916B}"/>
                </a:ext>
              </a:extLst>
            </p:cNvPr>
            <p:cNvSpPr txBox="1"/>
            <p:nvPr/>
          </p:nvSpPr>
          <p:spPr>
            <a:xfrm>
              <a:off x="9999551" y="1087152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Miles</a:t>
              </a:r>
            </a:p>
          </p:txBody>
        </p:sp>
        <p:sp>
          <p:nvSpPr>
            <p:cNvPr id="558" name="hText">
              <a:extLst>
                <a:ext uri="{FF2B5EF4-FFF2-40B4-BE49-F238E27FC236}">
                  <a16:creationId xmlns:a16="http://schemas.microsoft.com/office/drawing/2014/main" id="{0B1A9C81-C736-450E-9047-E024712E3906}"/>
                </a:ext>
              </a:extLst>
            </p:cNvPr>
            <p:cNvSpPr txBox="1"/>
            <p:nvPr/>
          </p:nvSpPr>
          <p:spPr>
            <a:xfrm>
              <a:off x="9859074" y="587837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TRAVELLED OUT OF WAY</a:t>
              </a:r>
            </a:p>
          </p:txBody>
        </p:sp>
      </p:grpSp>
      <p:sp>
        <p:nvSpPr>
          <p:cNvPr id="559" name="hText">
            <a:extLst>
              <a:ext uri="{FF2B5EF4-FFF2-40B4-BE49-F238E27FC236}">
                <a16:creationId xmlns:a16="http://schemas.microsoft.com/office/drawing/2014/main" id="{090A546C-8410-4AA3-9F40-2D78D92099A0}"/>
              </a:ext>
            </a:extLst>
          </p:cNvPr>
          <p:cNvSpPr txBox="1"/>
          <p:nvPr/>
        </p:nvSpPr>
        <p:spPr>
          <a:xfrm>
            <a:off x="10714534" y="4941756"/>
            <a:ext cx="843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AFTER VISIT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1CC16EA-A7EB-4ECF-A9C7-D3257CDA46F1}"/>
              </a:ext>
            </a:extLst>
          </p:cNvPr>
          <p:cNvSpPr/>
          <p:nvPr/>
        </p:nvSpPr>
        <p:spPr>
          <a:xfrm>
            <a:off x="5336707" y="984501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43A7B73-B7EB-4840-83D9-4BA7533C84BF}"/>
              </a:ext>
            </a:extLst>
          </p:cNvPr>
          <p:cNvSpPr/>
          <p:nvPr/>
        </p:nvSpPr>
        <p:spPr>
          <a:xfrm>
            <a:off x="5336707" y="1900779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AA1EFF01-80D4-439B-BBBE-062C0AB4767C}"/>
              </a:ext>
            </a:extLst>
          </p:cNvPr>
          <p:cNvSpPr/>
          <p:nvPr/>
        </p:nvSpPr>
        <p:spPr>
          <a:xfrm>
            <a:off x="3375865" y="2912016"/>
            <a:ext cx="154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0EE494DC-0670-4A94-80DB-C89AD7043403}"/>
              </a:ext>
            </a:extLst>
          </p:cNvPr>
          <p:cNvSpPr/>
          <p:nvPr/>
        </p:nvSpPr>
        <p:spPr>
          <a:xfrm>
            <a:off x="7371938" y="880185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F4B20659-062C-4A3A-9BCB-D338067CBBA3}"/>
              </a:ext>
            </a:extLst>
          </p:cNvPr>
          <p:cNvSpPr/>
          <p:nvPr/>
        </p:nvSpPr>
        <p:spPr>
          <a:xfrm>
            <a:off x="7371938" y="1398190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A4EC127-49A7-4890-BE79-E3F30D720DA2}"/>
              </a:ext>
            </a:extLst>
          </p:cNvPr>
          <p:cNvSpPr/>
          <p:nvPr/>
        </p:nvSpPr>
        <p:spPr>
          <a:xfrm>
            <a:off x="7371938" y="1937243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8489575F-1A56-4DA0-A5CA-45F1B3E12BCA}"/>
              </a:ext>
            </a:extLst>
          </p:cNvPr>
          <p:cNvSpPr/>
          <p:nvPr/>
        </p:nvSpPr>
        <p:spPr>
          <a:xfrm>
            <a:off x="8950979" y="1153215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157A1372-E4DF-439A-8328-A6A6BD2E71B6}"/>
              </a:ext>
            </a:extLst>
          </p:cNvPr>
          <p:cNvSpPr/>
          <p:nvPr/>
        </p:nvSpPr>
        <p:spPr>
          <a:xfrm>
            <a:off x="9949816" y="918986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B31C3F3-A8B9-4521-BE70-F838D13DAA85}"/>
              </a:ext>
            </a:extLst>
          </p:cNvPr>
          <p:cNvSpPr/>
          <p:nvPr/>
        </p:nvSpPr>
        <p:spPr>
          <a:xfrm>
            <a:off x="10256062" y="2344092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478474A-AE11-4C21-87ED-20076A00ECEB}"/>
              </a:ext>
            </a:extLst>
          </p:cNvPr>
          <p:cNvSpPr/>
          <p:nvPr/>
        </p:nvSpPr>
        <p:spPr>
          <a:xfrm>
            <a:off x="10256062" y="2895379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1A20EC40-A26A-411F-B599-8ABCA99EC8BD}"/>
              </a:ext>
            </a:extLst>
          </p:cNvPr>
          <p:cNvSpPr/>
          <p:nvPr/>
        </p:nvSpPr>
        <p:spPr>
          <a:xfrm>
            <a:off x="10811547" y="5223063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1CA4DCA-79ED-471C-9155-029F4E0CD18E}"/>
              </a:ext>
            </a:extLst>
          </p:cNvPr>
          <p:cNvSpPr/>
          <p:nvPr/>
        </p:nvSpPr>
        <p:spPr>
          <a:xfrm>
            <a:off x="507775" y="3294399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6E7A3E6-3B54-41F6-A51C-3AED4DA3BF0A}"/>
              </a:ext>
            </a:extLst>
          </p:cNvPr>
          <p:cNvSpPr/>
          <p:nvPr/>
        </p:nvSpPr>
        <p:spPr>
          <a:xfrm>
            <a:off x="507775" y="3627755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75A6BEB-B325-4340-B91B-4AEF0804BD6F}"/>
              </a:ext>
            </a:extLst>
          </p:cNvPr>
          <p:cNvSpPr/>
          <p:nvPr/>
        </p:nvSpPr>
        <p:spPr>
          <a:xfrm>
            <a:off x="507775" y="4005633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4B5BF22A-D715-4651-9FD0-14B9E9D9AD38}"/>
              </a:ext>
            </a:extLst>
          </p:cNvPr>
          <p:cNvSpPr/>
          <p:nvPr/>
        </p:nvSpPr>
        <p:spPr>
          <a:xfrm>
            <a:off x="372473" y="2910334"/>
            <a:ext cx="298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3" name="balloon"/>
          <p:cNvGrpSpPr/>
          <p:nvPr/>
        </p:nvGrpSpPr>
        <p:grpSpPr>
          <a:xfrm>
            <a:off x="8347429" y="2724853"/>
            <a:ext cx="1652122" cy="1854785"/>
            <a:chOff x="8347429" y="2724853"/>
            <a:chExt cx="1652122" cy="1854785"/>
          </a:xfrm>
        </p:grpSpPr>
        <p:grpSp>
          <p:nvGrpSpPr>
            <p:cNvPr id="281" name="balloon1">
              <a:extLst>
                <a:ext uri="{FF2B5EF4-FFF2-40B4-BE49-F238E27FC236}">
                  <a16:creationId xmlns:a16="http://schemas.microsoft.com/office/drawing/2014/main" id="{D8A6DF0A-5DF6-48CB-90A9-888CE55DDAEE}"/>
                </a:ext>
              </a:extLst>
            </p:cNvPr>
            <p:cNvGrpSpPr/>
            <p:nvPr/>
          </p:nvGrpSpPr>
          <p:grpSpPr>
            <a:xfrm>
              <a:off x="8347429" y="2724853"/>
              <a:ext cx="560713" cy="414762"/>
              <a:chOff x="8347429" y="2736483"/>
              <a:chExt cx="560713" cy="414762"/>
            </a:xfrm>
          </p:grpSpPr>
          <p:graphicFrame>
            <p:nvGraphicFramePr>
              <p:cNvPr id="282" name="chart">
                <a:extLst>
                  <a:ext uri="{FF2B5EF4-FFF2-40B4-BE49-F238E27FC236}">
                    <a16:creationId xmlns:a16="http://schemas.microsoft.com/office/drawing/2014/main" id="{038D4F8C-9356-40BC-A1E8-A3260EB03347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2"/>
              </a:graphicData>
            </a:graphic>
          </p:graphicFrame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B8A45D3C-83B4-49B5-A5E2-31AE48B22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36483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284" name="balloon2">
              <a:extLst>
                <a:ext uri="{FF2B5EF4-FFF2-40B4-BE49-F238E27FC236}">
                  <a16:creationId xmlns:a16="http://schemas.microsoft.com/office/drawing/2014/main" id="{3CBC50C3-FD12-4130-9681-26549AB08BDA}"/>
                </a:ext>
              </a:extLst>
            </p:cNvPr>
            <p:cNvGrpSpPr/>
            <p:nvPr/>
          </p:nvGrpSpPr>
          <p:grpSpPr>
            <a:xfrm>
              <a:off x="8416044" y="3416161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285" name="chart">
                <a:extLst>
                  <a:ext uri="{FF2B5EF4-FFF2-40B4-BE49-F238E27FC236}">
                    <a16:creationId xmlns:a16="http://schemas.microsoft.com/office/drawing/2014/main" id="{3E04F6A4-35F6-4DAB-85E1-349EA7735EB7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4"/>
              </a:graphicData>
            </a:graphic>
          </p:graphicFrame>
          <p:pic>
            <p:nvPicPr>
              <p:cNvPr id="286" name="Picture 285">
                <a:extLst>
                  <a:ext uri="{FF2B5EF4-FFF2-40B4-BE49-F238E27FC236}">
                    <a16:creationId xmlns:a16="http://schemas.microsoft.com/office/drawing/2014/main" id="{4AC203C8-5C92-47D7-A491-B03F7360C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287" name="m2">
              <a:extLst>
                <a:ext uri="{FF2B5EF4-FFF2-40B4-BE49-F238E27FC236}">
                  <a16:creationId xmlns:a16="http://schemas.microsoft.com/office/drawing/2014/main" id="{0DA93103-6BE9-4FB0-8E75-94632E8E483E}"/>
                </a:ext>
              </a:extLst>
            </p:cNvPr>
            <p:cNvSpPr txBox="1"/>
            <p:nvPr/>
          </p:nvSpPr>
          <p:spPr>
            <a:xfrm>
              <a:off x="9052078" y="3470398"/>
              <a:ext cx="5581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TAKE OUT</a:t>
              </a:r>
            </a:p>
          </p:txBody>
        </p:sp>
        <p:sp>
          <p:nvSpPr>
            <p:cNvPr id="288" name="v2">
              <a:extLst>
                <a:ext uri="{FF2B5EF4-FFF2-40B4-BE49-F238E27FC236}">
                  <a16:creationId xmlns:a16="http://schemas.microsoft.com/office/drawing/2014/main" id="{2E26F1B7-EF4C-4A17-8065-E94344CD1118}"/>
                </a:ext>
              </a:extLst>
            </p:cNvPr>
            <p:cNvSpPr txBox="1"/>
            <p:nvPr/>
          </p:nvSpPr>
          <p:spPr>
            <a:xfrm>
              <a:off x="8708584" y="359055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307" name="c2">
              <a:extLst>
                <a:ext uri="{FF2B5EF4-FFF2-40B4-BE49-F238E27FC236}">
                  <a16:creationId xmlns:a16="http://schemas.microsoft.com/office/drawing/2014/main" id="{1671ACC1-11DA-4F8E-91D8-A1D5B2152ED9}"/>
                </a:ext>
              </a:extLst>
            </p:cNvPr>
            <p:cNvSpPr txBox="1"/>
            <p:nvPr/>
          </p:nvSpPr>
          <p:spPr>
            <a:xfrm>
              <a:off x="9096903" y="366664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pic>
          <p:nvPicPr>
            <p:cNvPr id="289" name="img2">
              <a:extLst>
                <a:ext uri="{FF2B5EF4-FFF2-40B4-BE49-F238E27FC236}">
                  <a16:creationId xmlns:a16="http://schemas.microsoft.com/office/drawing/2014/main" id="{250D0A4A-BEB8-4FD4-A508-365DE925F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29" y="3458615"/>
              <a:ext cx="283389" cy="155736"/>
            </a:xfrm>
            <a:prstGeom prst="rect">
              <a:avLst/>
            </a:prstGeom>
          </p:spPr>
        </p:pic>
        <p:sp>
          <p:nvSpPr>
            <p:cNvPr id="290" name="m1">
              <a:extLst>
                <a:ext uri="{FF2B5EF4-FFF2-40B4-BE49-F238E27FC236}">
                  <a16:creationId xmlns:a16="http://schemas.microsoft.com/office/drawing/2014/main" id="{6A091672-4294-4ED2-8955-97F6F80DC9B3}"/>
                </a:ext>
              </a:extLst>
            </p:cNvPr>
            <p:cNvSpPr txBox="1"/>
            <p:nvPr/>
          </p:nvSpPr>
          <p:spPr>
            <a:xfrm>
              <a:off x="9052078" y="2773860"/>
              <a:ext cx="55656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DELIVERY</a:t>
              </a:r>
            </a:p>
          </p:txBody>
        </p:sp>
        <p:pic>
          <p:nvPicPr>
            <p:cNvPr id="291" name="img1">
              <a:extLst>
                <a:ext uri="{FF2B5EF4-FFF2-40B4-BE49-F238E27FC236}">
                  <a16:creationId xmlns:a16="http://schemas.microsoft.com/office/drawing/2014/main" id="{91AD6FDB-F81E-42C4-9FF3-5D21A532A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49" y="2741294"/>
              <a:ext cx="215916" cy="188926"/>
            </a:xfrm>
            <a:prstGeom prst="rect">
              <a:avLst/>
            </a:prstGeom>
          </p:spPr>
        </p:pic>
        <p:sp>
          <p:nvSpPr>
            <p:cNvPr id="292" name="v1">
              <a:extLst>
                <a:ext uri="{FF2B5EF4-FFF2-40B4-BE49-F238E27FC236}">
                  <a16:creationId xmlns:a16="http://schemas.microsoft.com/office/drawing/2014/main" id="{330E9AEE-7D79-4E09-92BD-2F67C38036BD}"/>
                </a:ext>
              </a:extLst>
            </p:cNvPr>
            <p:cNvSpPr txBox="1"/>
            <p:nvPr/>
          </p:nvSpPr>
          <p:spPr>
            <a:xfrm>
              <a:off x="8708584" y="289114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293" name="c1">
              <a:extLst>
                <a:ext uri="{FF2B5EF4-FFF2-40B4-BE49-F238E27FC236}">
                  <a16:creationId xmlns:a16="http://schemas.microsoft.com/office/drawing/2014/main" id="{60DA11E3-A412-47D8-9AB6-040CA30E2716}"/>
                </a:ext>
              </a:extLst>
            </p:cNvPr>
            <p:cNvSpPr txBox="1"/>
            <p:nvPr/>
          </p:nvSpPr>
          <p:spPr>
            <a:xfrm>
              <a:off x="9096903" y="296723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grpSp>
          <p:nvGrpSpPr>
            <p:cNvPr id="294" name="balloon3">
              <a:extLst>
                <a:ext uri="{FF2B5EF4-FFF2-40B4-BE49-F238E27FC236}">
                  <a16:creationId xmlns:a16="http://schemas.microsoft.com/office/drawing/2014/main" id="{A1B17321-70EF-4D4A-A774-D9F16F3DD452}"/>
                </a:ext>
              </a:extLst>
            </p:cNvPr>
            <p:cNvGrpSpPr/>
            <p:nvPr/>
          </p:nvGrpSpPr>
          <p:grpSpPr>
            <a:xfrm>
              <a:off x="8416044" y="4124330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295" name="chart">
                <a:extLst>
                  <a:ext uri="{FF2B5EF4-FFF2-40B4-BE49-F238E27FC236}">
                    <a16:creationId xmlns:a16="http://schemas.microsoft.com/office/drawing/2014/main" id="{07E5C503-1E84-4EB5-98C6-8F6F8D3E8A28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8"/>
              </a:graphicData>
            </a:graphic>
          </p:graphicFrame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F6E738C0-F74F-48B2-A808-988BD8AAE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297" name="c3">
              <a:extLst>
                <a:ext uri="{FF2B5EF4-FFF2-40B4-BE49-F238E27FC236}">
                  <a16:creationId xmlns:a16="http://schemas.microsoft.com/office/drawing/2014/main" id="{150DBE91-8427-4DF8-9771-96A66019D965}"/>
                </a:ext>
              </a:extLst>
            </p:cNvPr>
            <p:cNvSpPr txBox="1"/>
            <p:nvPr/>
          </p:nvSpPr>
          <p:spPr>
            <a:xfrm>
              <a:off x="9096903" y="436334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304" name="v3">
              <a:extLst>
                <a:ext uri="{FF2B5EF4-FFF2-40B4-BE49-F238E27FC236}">
                  <a16:creationId xmlns:a16="http://schemas.microsoft.com/office/drawing/2014/main" id="{3BD17DB3-3C69-4E28-B767-17426A44D137}"/>
                </a:ext>
              </a:extLst>
            </p:cNvPr>
            <p:cNvSpPr txBox="1"/>
            <p:nvPr/>
          </p:nvSpPr>
          <p:spPr>
            <a:xfrm>
              <a:off x="8708584" y="4287250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pic>
          <p:nvPicPr>
            <p:cNvPr id="298" name="img3">
              <a:extLst>
                <a:ext uri="{FF2B5EF4-FFF2-40B4-BE49-F238E27FC236}">
                  <a16:creationId xmlns:a16="http://schemas.microsoft.com/office/drawing/2014/main" id="{E407550B-03CB-4781-90EA-12279D55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552" y="4171989"/>
              <a:ext cx="328042" cy="143833"/>
            </a:xfrm>
            <a:prstGeom prst="rect">
              <a:avLst/>
            </a:prstGeom>
          </p:spPr>
        </p:pic>
        <p:sp>
          <p:nvSpPr>
            <p:cNvPr id="299" name="m3">
              <a:extLst>
                <a:ext uri="{FF2B5EF4-FFF2-40B4-BE49-F238E27FC236}">
                  <a16:creationId xmlns:a16="http://schemas.microsoft.com/office/drawing/2014/main" id="{E9475831-1545-4B74-B152-4F852C928208}"/>
                </a:ext>
              </a:extLst>
            </p:cNvPr>
            <p:cNvSpPr txBox="1"/>
            <p:nvPr/>
          </p:nvSpPr>
          <p:spPr>
            <a:xfrm>
              <a:off x="9052078" y="4156281"/>
              <a:ext cx="94747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DRIVE-THRU</a:t>
              </a:r>
            </a:p>
          </p:txBody>
        </p: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3FB484B-2025-470A-8DD6-54BCFB0D30B8}"/>
              </a:ext>
            </a:extLst>
          </p:cNvPr>
          <p:cNvSpPr/>
          <p:nvPr/>
        </p:nvSpPr>
        <p:spPr>
          <a:xfrm>
            <a:off x="8751171" y="2921017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6F3F08A-1F95-40C6-BD94-0787BBBE8E96}"/>
              </a:ext>
            </a:extLst>
          </p:cNvPr>
          <p:cNvSpPr/>
          <p:nvPr/>
        </p:nvSpPr>
        <p:spPr>
          <a:xfrm>
            <a:off x="8751171" y="3617455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E0866A9-A6ED-4EDF-BF66-502584891626}"/>
              </a:ext>
            </a:extLst>
          </p:cNvPr>
          <p:cNvSpPr/>
          <p:nvPr/>
        </p:nvSpPr>
        <p:spPr>
          <a:xfrm>
            <a:off x="8751171" y="4317828"/>
            <a:ext cx="86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222" name="overallSatisfaction">
            <a:extLst>
              <a:ext uri="{FF2B5EF4-FFF2-40B4-BE49-F238E27FC236}">
                <a16:creationId xmlns:a16="http://schemas.microsoft.com/office/drawing/2014/main" id="{E8AFC5B2-461A-4837-B483-B499B3383239}"/>
              </a:ext>
            </a:extLst>
          </p:cNvPr>
          <p:cNvGrpSpPr/>
          <p:nvPr/>
        </p:nvGrpSpPr>
        <p:grpSpPr>
          <a:xfrm>
            <a:off x="2691592" y="5144449"/>
            <a:ext cx="1587319" cy="925461"/>
            <a:chOff x="2691592" y="5130479"/>
            <a:chExt cx="1587319" cy="925461"/>
          </a:xfrm>
        </p:grpSpPr>
        <p:sp>
          <p:nvSpPr>
            <p:cNvPr id="223" name="hText">
              <a:extLst>
                <a:ext uri="{FF2B5EF4-FFF2-40B4-BE49-F238E27FC236}">
                  <a16:creationId xmlns:a16="http://schemas.microsoft.com/office/drawing/2014/main" id="{E76C2CE2-2349-4416-B395-9C1C78DA0744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OVERALL SATISFACTION</a:t>
              </a:r>
            </a:p>
          </p:txBody>
        </p:sp>
        <p:sp>
          <p:nvSpPr>
            <p:cNvPr id="224" name="vm">
              <a:extLst>
                <a:ext uri="{FF2B5EF4-FFF2-40B4-BE49-F238E27FC236}">
                  <a16:creationId xmlns:a16="http://schemas.microsoft.com/office/drawing/2014/main" id="{E1C0A053-337E-4889-BA40-C88D5E7D979D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(Top 2 Box)</a:t>
              </a:r>
            </a:p>
          </p:txBody>
        </p:sp>
        <p:sp>
          <p:nvSpPr>
            <p:cNvPr id="225" name="c">
              <a:extLst>
                <a:ext uri="{FF2B5EF4-FFF2-40B4-BE49-F238E27FC236}">
                  <a16:creationId xmlns:a16="http://schemas.microsoft.com/office/drawing/2014/main" id="{58C3BD31-21DE-4356-AD1F-E1D83EEB8E55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aphicFrame>
          <p:nvGraphicFramePr>
            <p:cNvPr id="226" name="chart">
              <a:extLst>
                <a:ext uri="{FF2B5EF4-FFF2-40B4-BE49-F238E27FC236}">
                  <a16:creationId xmlns:a16="http://schemas.microsoft.com/office/drawing/2014/main" id="{723B8106-E4CF-4FB2-8DAE-DAF0206098CA}"/>
                </a:ext>
              </a:extLst>
            </p:cNvPr>
            <p:cNvGraphicFramePr/>
            <p:nvPr>
              <p:extLst/>
            </p:nvPr>
          </p:nvGraphicFramePr>
          <p:xfrm>
            <a:off x="2777691" y="5466119"/>
            <a:ext cx="624862" cy="589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0"/>
            </a:graphicData>
          </a:graphic>
        </p:graphicFrame>
      </p:grpSp>
      <p:sp>
        <p:nvSpPr>
          <p:cNvPr id="227" name="leftPane">
            <a:extLst/>
          </p:cNvPr>
          <p:cNvSpPr txBox="1"/>
          <p:nvPr/>
        </p:nvSpPr>
        <p:spPr>
          <a:xfrm>
            <a:off x="50621" y="34563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</p:spTree>
    <p:extLst>
      <p:ext uri="{BB962C8B-B14F-4D97-AF65-F5344CB8AC3E}">
        <p14:creationId xmlns:p14="http://schemas.microsoft.com/office/powerpoint/2010/main" val="6766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0">
            <a:extLst>
              <a:ext uri="{FF2B5EF4-FFF2-40B4-BE49-F238E27FC236}">
                <a16:creationId xmlns:a16="http://schemas.microsoft.com/office/drawing/2014/main" id="{3DB221BB-2AFA-460B-96E4-D69D54041B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563"/>
          <a:stretch/>
        </p:blipFill>
        <p:spPr>
          <a:xfrm>
            <a:off x="0" y="436558"/>
            <a:ext cx="12201236" cy="5970524"/>
          </a:xfrm>
          <a:prstGeom prst="rect">
            <a:avLst/>
          </a:prstGeom>
        </p:spPr>
      </p:pic>
      <p:pic>
        <p:nvPicPr>
          <p:cNvPr id="614" name="Picture 613">
            <a:extLst>
              <a:ext uri="{FF2B5EF4-FFF2-40B4-BE49-F238E27FC236}">
                <a16:creationId xmlns:a16="http://schemas.microsoft.com/office/drawing/2014/main" id="{3FA48940-C406-42EA-924D-0F04C4CD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" y="2533726"/>
            <a:ext cx="2090290" cy="3262197"/>
          </a:xfrm>
          <a:prstGeom prst="rect">
            <a:avLst/>
          </a:prstGeom>
        </p:spPr>
      </p:pic>
      <p:sp>
        <p:nvSpPr>
          <p:cNvPr id="216" name="leftPane">
            <a:extLst/>
          </p:cNvPr>
          <p:cNvSpPr txBox="1"/>
          <p:nvPr/>
        </p:nvSpPr>
        <p:spPr>
          <a:xfrm>
            <a:off x="50621" y="34563"/>
            <a:ext cx="104629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B8BBDA21-3EBA-4D4E-9CC3-22F354140B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2976743"/>
            <a:ext cx="2136183" cy="1249107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EA5474D-C756-4816-AAC1-71CA6C8BBB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8"/>
          <a:stretch/>
        </p:blipFill>
        <p:spPr>
          <a:xfrm>
            <a:off x="6197425" y="728104"/>
            <a:ext cx="1496327" cy="72776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60C49C4E-11D8-4B2E-AA24-28BBC17731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2" y="699653"/>
            <a:ext cx="2111013" cy="159234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B31D054B-BA0B-4FC8-B010-6DA9583D2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5" y="980054"/>
            <a:ext cx="2149476" cy="1045180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112584D4-E810-414E-A981-F3B9FAFD86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74" y="927090"/>
            <a:ext cx="1574576" cy="1226305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D0A1464C-C5CE-4269-A281-9075E6F650FC}"/>
              </a:ext>
            </a:extLst>
          </p:cNvPr>
          <p:cNvSpPr txBox="1"/>
          <p:nvPr/>
        </p:nvSpPr>
        <p:spPr>
          <a:xfrm>
            <a:off x="2039811" y="2623083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MEAL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CC25788-A8F3-4683-A59E-8E82AB0289D7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PRE-VISIT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11D309-F90D-4B6D-B7CF-C9E022B2039D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40C3501-718E-4BB9-8CEB-1BC2532DB4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" y="2053543"/>
            <a:ext cx="396532" cy="406030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C5CDF-7479-4303-AACC-2069770606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70" y="5729000"/>
            <a:ext cx="416170" cy="42608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660872D-D7CB-41A4-9A9D-A9DD334FD9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2" y="1535519"/>
            <a:ext cx="437864" cy="442702"/>
          </a:xfrm>
          <a:prstGeom prst="rect">
            <a:avLst/>
          </a:prstGeom>
        </p:spPr>
      </p:pic>
      <p:grpSp>
        <p:nvGrpSpPr>
          <p:cNvPr id="242" name="whoWith">
            <a:extLst>
              <a:ext uri="{FF2B5EF4-FFF2-40B4-BE49-F238E27FC236}">
                <a16:creationId xmlns:a16="http://schemas.microsoft.com/office/drawing/2014/main" id="{E66E762D-BDF2-4D6E-9F2F-DB827EC9BCCD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44" name="hText">
              <a:extLst>
                <a:ext uri="{FF2B5EF4-FFF2-40B4-BE49-F238E27FC236}">
                  <a16:creationId xmlns:a16="http://schemas.microsoft.com/office/drawing/2014/main" id="{3B4F462E-0620-4D97-89BB-AF4FB10C6F1B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45" name="vm">
              <a:extLst>
                <a:ext uri="{FF2B5EF4-FFF2-40B4-BE49-F238E27FC236}">
                  <a16:creationId xmlns:a16="http://schemas.microsoft.com/office/drawing/2014/main" id="{73FBBF32-D019-4E8F-876E-4F969FB3F8F4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46" name="c">
              <a:extLst>
                <a:ext uri="{FF2B5EF4-FFF2-40B4-BE49-F238E27FC236}">
                  <a16:creationId xmlns:a16="http://schemas.microsoft.com/office/drawing/2014/main" id="{9E13BCE3-AE34-476F-A82B-613A887C3924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grpSp>
        <p:nvGrpSpPr>
          <p:cNvPr id="253" name="otherActivities">
            <a:extLst>
              <a:ext uri="{FF2B5EF4-FFF2-40B4-BE49-F238E27FC236}">
                <a16:creationId xmlns:a16="http://schemas.microsoft.com/office/drawing/2014/main" id="{2777C659-9C6A-4ACF-B566-9A7E5AF697DB}"/>
              </a:ext>
            </a:extLst>
          </p:cNvPr>
          <p:cNvGrpSpPr/>
          <p:nvPr/>
        </p:nvGrpSpPr>
        <p:grpSpPr>
          <a:xfrm>
            <a:off x="10144054" y="2736219"/>
            <a:ext cx="1435057" cy="552181"/>
            <a:chOff x="10144054" y="2766699"/>
            <a:chExt cx="1435057" cy="552181"/>
          </a:xfrm>
        </p:grpSpPr>
        <p:sp>
          <p:nvSpPr>
            <p:cNvPr id="254" name="hText">
              <a:extLst>
                <a:ext uri="{FF2B5EF4-FFF2-40B4-BE49-F238E27FC236}">
                  <a16:creationId xmlns:a16="http://schemas.microsoft.com/office/drawing/2014/main" id="{800C1A34-8AA4-4D73-97B9-56FB731047C8}"/>
                </a:ext>
              </a:extLst>
            </p:cNvPr>
            <p:cNvSpPr txBox="1"/>
            <p:nvPr/>
          </p:nvSpPr>
          <p:spPr>
            <a:xfrm>
              <a:off x="10144054" y="2766699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OTHER ACTIVITIES</a:t>
              </a:r>
            </a:p>
          </p:txBody>
        </p:sp>
        <p:sp>
          <p:nvSpPr>
            <p:cNvPr id="255" name="vm">
              <a:extLst>
                <a:ext uri="{FF2B5EF4-FFF2-40B4-BE49-F238E27FC236}">
                  <a16:creationId xmlns:a16="http://schemas.microsoft.com/office/drawing/2014/main" id="{54565D8E-1AA4-46AE-93C9-CD0B97F995DA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Had Other Activities</a:t>
              </a:r>
            </a:p>
          </p:txBody>
        </p:sp>
        <p:sp>
          <p:nvSpPr>
            <p:cNvPr id="256" name="c">
              <a:extLst>
                <a:ext uri="{FF2B5EF4-FFF2-40B4-BE49-F238E27FC236}">
                  <a16:creationId xmlns:a16="http://schemas.microsoft.com/office/drawing/2014/main" id="{7CF533D8-AE0C-47AA-A23C-E1FA087C46BE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aphicFrame>
          <p:nvGraphicFramePr>
            <p:cNvPr id="257" name="chart">
              <a:extLst>
                <a:ext uri="{FF2B5EF4-FFF2-40B4-BE49-F238E27FC236}">
                  <a16:creationId xmlns:a16="http://schemas.microsoft.com/office/drawing/2014/main" id="{73FB0C0C-5C36-464D-A9FC-0130D665E4BF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A30170EC-BFAB-4F54-AB9D-DEBB9D046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757" y="3529322"/>
            <a:ext cx="405278" cy="41741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9FF3CF2A-FD11-4E00-A3DB-DDFED0BD0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1" y="2665165"/>
            <a:ext cx="3283922" cy="1734033"/>
          </a:xfrm>
          <a:prstGeom prst="rect">
            <a:avLst/>
          </a:prstGeom>
        </p:spPr>
      </p:pic>
      <p:sp>
        <p:nvSpPr>
          <p:cNvPr id="260" name="estText">
            <a:extLst>
              <a:ext uri="{FF2B5EF4-FFF2-40B4-BE49-F238E27FC236}">
                <a16:creationId xmlns:a16="http://schemas.microsoft.com/office/drawing/2014/main" id="{FC745ED8-8DA6-4013-8C2E-6E5435E63602}"/>
              </a:ext>
            </a:extLst>
          </p:cNvPr>
          <p:cNvSpPr txBox="1"/>
          <p:nvPr/>
        </p:nvSpPr>
        <p:spPr>
          <a:xfrm>
            <a:off x="5764700" y="2623083"/>
            <a:ext cx="180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Franklin Gothic Book" panose="020B0503020102020204" pitchFamily="34" charset="0"/>
              </a:rPr>
              <a:t>RESTAURANT VISIT</a:t>
            </a:r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BD6148A1-A473-4CE8-A6FB-981BB6EC9C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5" y="5766438"/>
            <a:ext cx="338339" cy="346396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3A59ACFC-0AE9-4C3F-A7D4-9ACFFCF4C3EF}"/>
              </a:ext>
            </a:extLst>
          </p:cNvPr>
          <p:cNvSpPr/>
          <p:nvPr/>
        </p:nvSpPr>
        <p:spPr>
          <a:xfrm>
            <a:off x="2153883" y="4323384"/>
            <a:ext cx="291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657D0A6-DD46-4C91-A97E-D9DF5A55E3EC}"/>
              </a:ext>
            </a:extLst>
          </p:cNvPr>
          <p:cNvSpPr/>
          <p:nvPr/>
        </p:nvSpPr>
        <p:spPr>
          <a:xfrm>
            <a:off x="3377539" y="2908574"/>
            <a:ext cx="1512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331" name="locationPrior">
            <a:extLst>
              <a:ext uri="{FF2B5EF4-FFF2-40B4-BE49-F238E27FC236}">
                <a16:creationId xmlns:a16="http://schemas.microsoft.com/office/drawing/2014/main" id="{AABC7567-4D8C-445D-9B4C-B8C91689D0AA}"/>
              </a:ext>
            </a:extLst>
          </p:cNvPr>
          <p:cNvGrpSpPr/>
          <p:nvPr/>
        </p:nvGrpSpPr>
        <p:grpSpPr>
          <a:xfrm>
            <a:off x="2379099" y="971872"/>
            <a:ext cx="1877099" cy="1187157"/>
            <a:chOff x="2379099" y="1002352"/>
            <a:chExt cx="1877099" cy="1187157"/>
          </a:xfrm>
        </p:grpSpPr>
        <p:sp>
          <p:nvSpPr>
            <p:cNvPr id="332" name="vm">
              <a:extLst>
                <a:ext uri="{FF2B5EF4-FFF2-40B4-BE49-F238E27FC236}">
                  <a16:creationId xmlns:a16="http://schemas.microsoft.com/office/drawing/2014/main" id="{132B7673-94E5-4BBA-932D-586065F2982F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3" name="c">
              <a:extLst>
                <a:ext uri="{FF2B5EF4-FFF2-40B4-BE49-F238E27FC236}">
                  <a16:creationId xmlns:a16="http://schemas.microsoft.com/office/drawing/2014/main" id="{203336A9-A20A-4EF4-BC3E-9FEEB3DBA485}"/>
                </a:ext>
              </a:extLst>
            </p:cNvPr>
            <p:cNvSpPr txBox="1"/>
            <p:nvPr/>
          </p:nvSpPr>
          <p:spPr>
            <a:xfrm>
              <a:off x="3856730" y="138047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5" name="hText">
              <a:extLst>
                <a:ext uri="{FF2B5EF4-FFF2-40B4-BE49-F238E27FC236}">
                  <a16:creationId xmlns:a16="http://schemas.microsoft.com/office/drawing/2014/main" id="{33EDE60E-7DAF-40F7-B0A2-27237F5D6A46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PRIOR TO VISIT</a:t>
              </a:r>
            </a:p>
          </p:txBody>
        </p:sp>
        <p:pic>
          <p:nvPicPr>
            <p:cNvPr id="384" name="img">
              <a:extLst>
                <a:ext uri="{FF2B5EF4-FFF2-40B4-BE49-F238E27FC236}">
                  <a16:creationId xmlns:a16="http://schemas.microsoft.com/office/drawing/2014/main" id="{23D3F68F-D9ED-45FE-8538-12A74F9E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352482"/>
              <a:ext cx="952920" cy="837027"/>
            </a:xfrm>
            <a:prstGeom prst="rect">
              <a:avLst/>
            </a:prstGeom>
          </p:spPr>
        </p:pic>
      </p:grp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6B87883-5464-42FA-8275-84B8422C2D96}"/>
              </a:ext>
            </a:extLst>
          </p:cNvPr>
          <p:cNvSpPr/>
          <p:nvPr/>
        </p:nvSpPr>
        <p:spPr>
          <a:xfrm>
            <a:off x="384388" y="2149289"/>
            <a:ext cx="334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455D6A4-B8EE-4739-9F43-12FBA2740710}"/>
              </a:ext>
            </a:extLst>
          </p:cNvPr>
          <p:cNvSpPr/>
          <p:nvPr/>
        </p:nvSpPr>
        <p:spPr>
          <a:xfrm>
            <a:off x="3419408" y="1297868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44C7A2C7-7B84-429F-BA6E-70A3115355CF}"/>
              </a:ext>
            </a:extLst>
          </p:cNvPr>
          <p:cNvSpPr/>
          <p:nvPr/>
        </p:nvSpPr>
        <p:spPr>
          <a:xfrm>
            <a:off x="6271364" y="1455241"/>
            <a:ext cx="100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21" name="motivationMood">
            <a:extLst>
              <a:ext uri="{FF2B5EF4-FFF2-40B4-BE49-F238E27FC236}">
                <a16:creationId xmlns:a16="http://schemas.microsoft.com/office/drawing/2014/main" id="{102BBC20-4562-4317-9EC2-184B1E06F589}"/>
              </a:ext>
            </a:extLst>
          </p:cNvPr>
          <p:cNvGrpSpPr/>
          <p:nvPr/>
        </p:nvGrpSpPr>
        <p:grpSpPr>
          <a:xfrm>
            <a:off x="7284414" y="726738"/>
            <a:ext cx="1554014" cy="1560182"/>
            <a:chOff x="7284414" y="757218"/>
            <a:chExt cx="1554014" cy="1560182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CBE58E6-D2D1-4FF4-96D5-EC9DEF6D3F22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OUTLET MOTIVATION</a:t>
              </a:r>
            </a:p>
          </p:txBody>
        </p:sp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665DA996-B174-417A-B6AA-5BDC255F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965343"/>
              <a:ext cx="256383" cy="204111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A2C87C22-1519-4D16-AB30-F1111294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95500DA-9A11-4BBB-93E8-2604B0EF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426" name="vm1">
              <a:extLst>
                <a:ext uri="{FF2B5EF4-FFF2-40B4-BE49-F238E27FC236}">
                  <a16:creationId xmlns:a16="http://schemas.microsoft.com/office/drawing/2014/main" id="{A73E6270-2073-4738-B521-6E8AF1A6764C}"/>
                </a:ext>
              </a:extLst>
            </p:cNvPr>
            <p:cNvSpPr txBox="1"/>
            <p:nvPr/>
          </p:nvSpPr>
          <p:spPr>
            <a:xfrm>
              <a:off x="7639476" y="933658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Motivation</a:t>
              </a:r>
            </a:p>
          </p:txBody>
        </p:sp>
        <p:sp>
          <p:nvSpPr>
            <p:cNvPr id="427" name="c1">
              <a:extLst>
                <a:ext uri="{FF2B5EF4-FFF2-40B4-BE49-F238E27FC236}">
                  <a16:creationId xmlns:a16="http://schemas.microsoft.com/office/drawing/2014/main" id="{2008D3DA-AC69-4BEE-8F72-F26FDF6159DA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28" name="vm3">
              <a:extLst>
                <a:ext uri="{FF2B5EF4-FFF2-40B4-BE49-F238E27FC236}">
                  <a16:creationId xmlns:a16="http://schemas.microsoft.com/office/drawing/2014/main" id="{30E9E43E-022F-4C0A-B0D2-74F9D3265E80}"/>
                </a:ext>
              </a:extLst>
            </p:cNvPr>
            <p:cNvSpPr txBox="1"/>
            <p:nvPr/>
          </p:nvSpPr>
          <p:spPr>
            <a:xfrm>
              <a:off x="7645493" y="19942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Positive Mood</a:t>
              </a:r>
            </a:p>
          </p:txBody>
        </p:sp>
        <p:sp>
          <p:nvSpPr>
            <p:cNvPr id="429" name="c3">
              <a:extLst>
                <a:ext uri="{FF2B5EF4-FFF2-40B4-BE49-F238E27FC236}">
                  <a16:creationId xmlns:a16="http://schemas.microsoft.com/office/drawing/2014/main" id="{53E0B7D7-7005-4950-8945-A7AB9C013BAA}"/>
                </a:ext>
              </a:extLst>
            </p:cNvPr>
            <p:cNvSpPr txBox="1"/>
            <p:nvPr/>
          </p:nvSpPr>
          <p:spPr>
            <a:xfrm>
              <a:off x="8252563" y="19950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30" name="hText3">
              <a:extLst>
                <a:ext uri="{FF2B5EF4-FFF2-40B4-BE49-F238E27FC236}">
                  <a16:creationId xmlns:a16="http://schemas.microsoft.com/office/drawing/2014/main" id="{C7039CFC-BCB5-48F0-8044-1D114112BF0B}"/>
                </a:ext>
              </a:extLst>
            </p:cNvPr>
            <p:cNvSpPr txBox="1"/>
            <p:nvPr/>
          </p:nvSpPr>
          <p:spPr>
            <a:xfrm>
              <a:off x="7317072" y="18135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OVERALL MOOD</a:t>
              </a:r>
            </a:p>
          </p:txBody>
        </p:sp>
        <p:sp>
          <p:nvSpPr>
            <p:cNvPr id="431" name="vm2">
              <a:extLst>
                <a:ext uri="{FF2B5EF4-FFF2-40B4-BE49-F238E27FC236}">
                  <a16:creationId xmlns:a16="http://schemas.microsoft.com/office/drawing/2014/main" id="{DFC75010-475B-4F5B-9B39-A4C397E817D0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Motivation</a:t>
              </a:r>
            </a:p>
          </p:txBody>
        </p:sp>
        <p:sp>
          <p:nvSpPr>
            <p:cNvPr id="432" name="c2">
              <a:extLst>
                <a:ext uri="{FF2B5EF4-FFF2-40B4-BE49-F238E27FC236}">
                  <a16:creationId xmlns:a16="http://schemas.microsoft.com/office/drawing/2014/main" id="{EED6D6AF-4988-47F7-9245-D8987B06891D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33" name="hText1">
              <a:extLst>
                <a:ext uri="{FF2B5EF4-FFF2-40B4-BE49-F238E27FC236}">
                  <a16:creationId xmlns:a16="http://schemas.microsoft.com/office/drawing/2014/main" id="{BF86A372-33DA-449C-8290-0628C36649D7}"/>
                </a:ext>
              </a:extLst>
            </p:cNvPr>
            <p:cNvSpPr txBox="1"/>
            <p:nvPr/>
          </p:nvSpPr>
          <p:spPr>
            <a:xfrm>
              <a:off x="7284414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OCCASION MOTIVATION</a:t>
              </a:r>
            </a:p>
          </p:txBody>
        </p:sp>
      </p:grpSp>
      <p:pic>
        <p:nvPicPr>
          <p:cNvPr id="434" name="Picture 433">
            <a:extLst>
              <a:ext uri="{FF2B5EF4-FFF2-40B4-BE49-F238E27FC236}">
                <a16:creationId xmlns:a16="http://schemas.microsoft.com/office/drawing/2014/main" id="{594B5B42-6019-4F20-A8E6-7CA9AC03064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28" y="833579"/>
            <a:ext cx="361412" cy="156535"/>
          </a:xfrm>
          <a:prstGeom prst="rect">
            <a:avLst/>
          </a:prstGeom>
        </p:spPr>
      </p:pic>
      <p:grpSp>
        <p:nvGrpSpPr>
          <p:cNvPr id="435" name="trip">
            <a:extLst>
              <a:ext uri="{FF2B5EF4-FFF2-40B4-BE49-F238E27FC236}">
                <a16:creationId xmlns:a16="http://schemas.microsoft.com/office/drawing/2014/main" id="{75E4425E-5A5F-44A1-B101-899F40137121}"/>
              </a:ext>
            </a:extLst>
          </p:cNvPr>
          <p:cNvGrpSpPr/>
          <p:nvPr/>
        </p:nvGrpSpPr>
        <p:grpSpPr>
          <a:xfrm>
            <a:off x="8858040" y="583414"/>
            <a:ext cx="1191724" cy="967009"/>
            <a:chOff x="8858040" y="613894"/>
            <a:chExt cx="1191724" cy="967009"/>
          </a:xfrm>
        </p:grpSpPr>
        <p:sp>
          <p:nvSpPr>
            <p:cNvPr id="436" name="trip">
              <a:extLst>
                <a:ext uri="{FF2B5EF4-FFF2-40B4-BE49-F238E27FC236}">
                  <a16:creationId xmlns:a16="http://schemas.microsoft.com/office/drawing/2014/main" id="{F4D98988-7C33-4F07-8E97-242612A0128C}"/>
                </a:ext>
              </a:extLst>
            </p:cNvPr>
            <p:cNvSpPr txBox="1"/>
            <p:nvPr/>
          </p:nvSpPr>
          <p:spPr>
            <a:xfrm>
              <a:off x="8858040" y="6138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TRIP</a:t>
              </a:r>
            </a:p>
          </p:txBody>
        </p:sp>
        <p:sp>
          <p:nvSpPr>
            <p:cNvPr id="437" name="Htext">
              <a:extLst>
                <a:ext uri="{FF2B5EF4-FFF2-40B4-BE49-F238E27FC236}">
                  <a16:creationId xmlns:a16="http://schemas.microsoft.com/office/drawing/2014/main" id="{706B23EA-BD6A-45E5-BA67-2B0F3FAC272A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OF THE WAY</a:t>
              </a:r>
            </a:p>
          </p:txBody>
        </p:sp>
        <p:sp>
          <p:nvSpPr>
            <p:cNvPr id="438" name="v">
              <a:extLst>
                <a:ext uri="{FF2B5EF4-FFF2-40B4-BE49-F238E27FC236}">
                  <a16:creationId xmlns:a16="http://schemas.microsoft.com/office/drawing/2014/main" id="{EDB9B99F-38EC-4A3C-B7CE-4095B5AD5A3C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graphicFrame>
          <p:nvGraphicFramePr>
            <p:cNvPr id="439" name="chart">
              <a:extLst>
                <a:ext uri="{FF2B5EF4-FFF2-40B4-BE49-F238E27FC236}">
                  <a16:creationId xmlns:a16="http://schemas.microsoft.com/office/drawing/2014/main" id="{50BCD78E-8FF3-4BC6-A474-E1214CA2D9AA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sp>
          <p:nvSpPr>
            <p:cNvPr id="440" name="c">
              <a:extLst>
                <a:ext uri="{FF2B5EF4-FFF2-40B4-BE49-F238E27FC236}">
                  <a16:creationId xmlns:a16="http://schemas.microsoft.com/office/drawing/2014/main" id="{148DF64F-E5C4-48A1-AACF-F81E45313224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</p:grp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11A0E43-C3CF-4E93-8CBE-10B5EFCC56D1}"/>
              </a:ext>
            </a:extLst>
          </p:cNvPr>
          <p:cNvSpPr/>
          <p:nvPr/>
        </p:nvSpPr>
        <p:spPr>
          <a:xfrm>
            <a:off x="9619408" y="1771316"/>
            <a:ext cx="183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442" name="Picture 441">
            <a:extLst>
              <a:ext uri="{FF2B5EF4-FFF2-40B4-BE49-F238E27FC236}">
                <a16:creationId xmlns:a16="http://schemas.microsoft.com/office/drawing/2014/main" id="{D6BACFEA-F96F-4F77-A5E1-00DBF06C7CB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89" y="990254"/>
            <a:ext cx="569968" cy="783354"/>
          </a:xfrm>
          <a:prstGeom prst="rect">
            <a:avLst/>
          </a:prstGeom>
        </p:spPr>
      </p:pic>
      <p:grpSp>
        <p:nvGrpSpPr>
          <p:cNvPr id="443" name="transportation">
            <a:extLst>
              <a:ext uri="{FF2B5EF4-FFF2-40B4-BE49-F238E27FC236}">
                <a16:creationId xmlns:a16="http://schemas.microsoft.com/office/drawing/2014/main" id="{BD1A6034-39F4-40F0-96A7-FB9384C6EFAA}"/>
              </a:ext>
            </a:extLst>
          </p:cNvPr>
          <p:cNvGrpSpPr/>
          <p:nvPr/>
        </p:nvGrpSpPr>
        <p:grpSpPr>
          <a:xfrm>
            <a:off x="10161386" y="1410110"/>
            <a:ext cx="1269612" cy="1296064"/>
            <a:chOff x="10105114" y="1440590"/>
            <a:chExt cx="1269612" cy="1296064"/>
          </a:xfrm>
        </p:grpSpPr>
        <p:sp>
          <p:nvSpPr>
            <p:cNvPr id="444" name="hText">
              <a:extLst>
                <a:ext uri="{FF2B5EF4-FFF2-40B4-BE49-F238E27FC236}">
                  <a16:creationId xmlns:a16="http://schemas.microsoft.com/office/drawing/2014/main" id="{5C94C8B6-1CED-45DB-8EA9-D850A48FF768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TRANSPORTATION</a:t>
              </a:r>
            </a:p>
          </p:txBody>
        </p:sp>
        <p:sp>
          <p:nvSpPr>
            <p:cNvPr id="445" name="vm">
              <a:extLst>
                <a:ext uri="{FF2B5EF4-FFF2-40B4-BE49-F238E27FC236}">
                  <a16:creationId xmlns:a16="http://schemas.microsoft.com/office/drawing/2014/main" id="{919EBB1B-E19A-421E-BD5C-498A010189C2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Public Transportation</a:t>
              </a:r>
            </a:p>
          </p:txBody>
        </p:sp>
        <p:sp>
          <p:nvSpPr>
            <p:cNvPr id="446" name="c">
              <a:extLst>
                <a:ext uri="{FF2B5EF4-FFF2-40B4-BE49-F238E27FC236}">
                  <a16:creationId xmlns:a16="http://schemas.microsoft.com/office/drawing/2014/main" id="{580410BC-224A-4CA7-91C1-CA9BEF87FD5A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pic>
          <p:nvPicPr>
            <p:cNvPr id="447" name="img">
              <a:extLst>
                <a:ext uri="{FF2B5EF4-FFF2-40B4-BE49-F238E27FC236}">
                  <a16:creationId xmlns:a16="http://schemas.microsoft.com/office/drawing/2014/main" id="{46149100-9C5D-4209-9B94-B636A1EB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449" name="postvisit">
            <a:extLst>
              <a:ext uri="{FF2B5EF4-FFF2-40B4-BE49-F238E27FC236}">
                <a16:creationId xmlns:a16="http://schemas.microsoft.com/office/drawing/2014/main" id="{A4C9068E-0AA1-4974-BDF1-682160F4D74E}"/>
              </a:ext>
            </a:extLst>
          </p:cNvPr>
          <p:cNvGrpSpPr/>
          <p:nvPr/>
        </p:nvGrpSpPr>
        <p:grpSpPr>
          <a:xfrm>
            <a:off x="9670130" y="4495320"/>
            <a:ext cx="2295106" cy="1343458"/>
            <a:chOff x="9670130" y="4525800"/>
            <a:chExt cx="2295106" cy="1343458"/>
          </a:xfrm>
        </p:grpSpPr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5E90BE63-F8F7-4EDE-A39E-17FCFE8C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451" name="header">
              <a:extLst>
                <a:ext uri="{FF2B5EF4-FFF2-40B4-BE49-F238E27FC236}">
                  <a16:creationId xmlns:a16="http://schemas.microsoft.com/office/drawing/2014/main" id="{2A8AEB4F-F808-4061-81B2-198357C67F66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POST-VISIT</a:t>
              </a:r>
            </a:p>
          </p:txBody>
        </p:sp>
        <p:sp>
          <p:nvSpPr>
            <p:cNvPr id="452" name="vm">
              <a:extLst>
                <a:ext uri="{FF2B5EF4-FFF2-40B4-BE49-F238E27FC236}">
                  <a16:creationId xmlns:a16="http://schemas.microsoft.com/office/drawing/2014/main" id="{6E2DEDB7-05B7-4EE1-9AD5-FFA02E5D569F}"/>
                </a:ext>
              </a:extLst>
            </p:cNvPr>
            <p:cNvSpPr txBox="1"/>
            <p:nvPr/>
          </p:nvSpPr>
          <p:spPr>
            <a:xfrm>
              <a:off x="10730540" y="5298138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Workplace</a:t>
              </a:r>
            </a:p>
          </p:txBody>
        </p:sp>
        <p:sp>
          <p:nvSpPr>
            <p:cNvPr id="453" name="c">
              <a:extLst>
                <a:ext uri="{FF2B5EF4-FFF2-40B4-BE49-F238E27FC236}">
                  <a16:creationId xmlns:a16="http://schemas.microsoft.com/office/drawing/2014/main" id="{AB4EE2FB-3DBA-4CC7-9C17-A03217A74C1B}"/>
                </a:ext>
              </a:extLst>
            </p:cNvPr>
            <p:cNvSpPr txBox="1"/>
            <p:nvPr/>
          </p:nvSpPr>
          <p:spPr>
            <a:xfrm>
              <a:off x="11243574" y="5287931"/>
              <a:ext cx="721662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pic>
          <p:nvPicPr>
            <p:cNvPr id="454" name="img">
              <a:extLst>
                <a:ext uri="{FF2B5EF4-FFF2-40B4-BE49-F238E27FC236}">
                  <a16:creationId xmlns:a16="http://schemas.microsoft.com/office/drawing/2014/main" id="{E6A51CD7-80B8-4883-B5E6-D5AD2D10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30" y="5058597"/>
              <a:ext cx="954000" cy="810661"/>
            </a:xfrm>
            <a:prstGeom prst="rect">
              <a:avLst/>
            </a:prstGeom>
          </p:spPr>
        </p:pic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F00A6F0-CA77-44A4-BF17-0CD783522BB6}"/>
              </a:ext>
            </a:extLst>
          </p:cNvPr>
          <p:cNvSpPr/>
          <p:nvPr/>
        </p:nvSpPr>
        <p:spPr>
          <a:xfrm>
            <a:off x="9354111" y="5820767"/>
            <a:ext cx="2844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456" name="estLogoCenter" descr="PizzaHut-logo-name-2014">
            <a:extLst>
              <a:ext uri="{FF2B5EF4-FFF2-40B4-BE49-F238E27FC236}">
                <a16:creationId xmlns:a16="http://schemas.microsoft.com/office/drawing/2014/main" id="{9EC9FA1A-99B1-421F-BD13-CA3DEAB45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90929" y="3414310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30BC5216-1124-4AE9-93B6-07CBB2B5128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20" y="1056331"/>
            <a:ext cx="98039" cy="731520"/>
          </a:xfrm>
          <a:prstGeom prst="rect">
            <a:avLst/>
          </a:prstGeom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13415CA2-A49F-4404-B178-ECDF9C9C3F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87" y="4243905"/>
            <a:ext cx="408396" cy="420624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77FEB2A0-2DE4-48B6-B955-118F3FA95F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7" y="1516134"/>
            <a:ext cx="455512" cy="455512"/>
          </a:xfrm>
          <a:prstGeom prst="rect">
            <a:avLst/>
          </a:prstGeom>
        </p:spPr>
      </p:pic>
      <p:grpSp>
        <p:nvGrpSpPr>
          <p:cNvPr id="460" name="tod">
            <a:extLst>
              <a:ext uri="{FF2B5EF4-FFF2-40B4-BE49-F238E27FC236}">
                <a16:creationId xmlns:a16="http://schemas.microsoft.com/office/drawing/2014/main" id="{26972278-AEE3-4F2D-ABF9-5202CBE20755}"/>
              </a:ext>
            </a:extLst>
          </p:cNvPr>
          <p:cNvGrpSpPr/>
          <p:nvPr/>
        </p:nvGrpSpPr>
        <p:grpSpPr>
          <a:xfrm>
            <a:off x="253966" y="928851"/>
            <a:ext cx="2091011" cy="1156846"/>
            <a:chOff x="362754" y="1000275"/>
            <a:chExt cx="2091011" cy="1156846"/>
          </a:xfrm>
        </p:grpSpPr>
        <p:sp>
          <p:nvSpPr>
            <p:cNvPr id="461" name="m1">
              <a:extLst>
                <a:ext uri="{FF2B5EF4-FFF2-40B4-BE49-F238E27FC236}">
                  <a16:creationId xmlns:a16="http://schemas.microsoft.com/office/drawing/2014/main" id="{5B6FF64C-4DCC-4438-B8D0-F36B3D9BAC57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MIDDLE OF THE NIGHT</a:t>
              </a:r>
            </a:p>
          </p:txBody>
        </p:sp>
        <p:sp>
          <p:nvSpPr>
            <p:cNvPr id="462" name="m2">
              <a:extLst>
                <a:ext uri="{FF2B5EF4-FFF2-40B4-BE49-F238E27FC236}">
                  <a16:creationId xmlns:a16="http://schemas.microsoft.com/office/drawing/2014/main" id="{727351D2-397A-42DB-9CBB-7697A1DDC3C3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LATE NIGHT</a:t>
              </a:r>
            </a:p>
          </p:txBody>
        </p:sp>
        <p:sp>
          <p:nvSpPr>
            <p:cNvPr id="463" name="m3">
              <a:extLst>
                <a:ext uri="{FF2B5EF4-FFF2-40B4-BE49-F238E27FC236}">
                  <a16:creationId xmlns:a16="http://schemas.microsoft.com/office/drawing/2014/main" id="{3A9C9EE6-D0B9-4810-A788-DF67C685EBFB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EVENING</a:t>
              </a:r>
            </a:p>
          </p:txBody>
        </p:sp>
        <p:sp>
          <p:nvSpPr>
            <p:cNvPr id="464" name="m4">
              <a:extLst>
                <a:ext uri="{FF2B5EF4-FFF2-40B4-BE49-F238E27FC236}">
                  <a16:creationId xmlns:a16="http://schemas.microsoft.com/office/drawing/2014/main" id="{94D4F1B7-ADC0-4536-9A3E-926C46B107B7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AFTERNOON</a:t>
              </a:r>
            </a:p>
          </p:txBody>
        </p:sp>
        <p:sp>
          <p:nvSpPr>
            <p:cNvPr id="465" name="m5">
              <a:extLst>
                <a:ext uri="{FF2B5EF4-FFF2-40B4-BE49-F238E27FC236}">
                  <a16:creationId xmlns:a16="http://schemas.microsoft.com/office/drawing/2014/main" id="{D39D7D29-A560-4E9F-ABBA-7353F3A4F84F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MORNING</a:t>
              </a:r>
            </a:p>
          </p:txBody>
        </p:sp>
        <p:sp>
          <p:nvSpPr>
            <p:cNvPr id="466" name="v1">
              <a:extLst>
                <a:ext uri="{FF2B5EF4-FFF2-40B4-BE49-F238E27FC236}">
                  <a16:creationId xmlns:a16="http://schemas.microsoft.com/office/drawing/2014/main" id="{7C45D7D5-9A03-4710-8307-69FE847D7205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7" name="v2">
              <a:extLst>
                <a:ext uri="{FF2B5EF4-FFF2-40B4-BE49-F238E27FC236}">
                  <a16:creationId xmlns:a16="http://schemas.microsoft.com/office/drawing/2014/main" id="{9D6A6731-239A-4B15-99A2-20FD378541D7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8" name="v3">
              <a:extLst>
                <a:ext uri="{FF2B5EF4-FFF2-40B4-BE49-F238E27FC236}">
                  <a16:creationId xmlns:a16="http://schemas.microsoft.com/office/drawing/2014/main" id="{69C1DF93-DCA0-43EA-855D-77FD42D65203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9" name="v4">
              <a:extLst>
                <a:ext uri="{FF2B5EF4-FFF2-40B4-BE49-F238E27FC236}">
                  <a16:creationId xmlns:a16="http://schemas.microsoft.com/office/drawing/2014/main" id="{181F4757-9CF9-4C70-8C3F-031CE2AE1B2B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70" name="v5">
              <a:extLst>
                <a:ext uri="{FF2B5EF4-FFF2-40B4-BE49-F238E27FC236}">
                  <a16:creationId xmlns:a16="http://schemas.microsoft.com/office/drawing/2014/main" id="{B0DB9FC1-25B1-4E52-B975-9ACCEBCB742C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71" name="c1">
              <a:extLst>
                <a:ext uri="{FF2B5EF4-FFF2-40B4-BE49-F238E27FC236}">
                  <a16:creationId xmlns:a16="http://schemas.microsoft.com/office/drawing/2014/main" id="{CD61F896-D662-4406-8F23-AEB2B384A787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2" name="c5">
              <a:extLst>
                <a:ext uri="{FF2B5EF4-FFF2-40B4-BE49-F238E27FC236}">
                  <a16:creationId xmlns:a16="http://schemas.microsoft.com/office/drawing/2014/main" id="{EC3AC4A8-1964-4B1E-959D-A88E2D082655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3" name="c3">
              <a:extLst>
                <a:ext uri="{FF2B5EF4-FFF2-40B4-BE49-F238E27FC236}">
                  <a16:creationId xmlns:a16="http://schemas.microsoft.com/office/drawing/2014/main" id="{A47FC36B-6AB4-4766-918F-FFE640243A90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4" name="c4">
              <a:extLst>
                <a:ext uri="{FF2B5EF4-FFF2-40B4-BE49-F238E27FC236}">
                  <a16:creationId xmlns:a16="http://schemas.microsoft.com/office/drawing/2014/main" id="{6CC6F2BA-DF4F-4B82-AF91-EF3E76E791B2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75" name="c2">
              <a:extLst>
                <a:ext uri="{FF2B5EF4-FFF2-40B4-BE49-F238E27FC236}">
                  <a16:creationId xmlns:a16="http://schemas.microsoft.com/office/drawing/2014/main" id="{6FB9921F-4A10-49FB-B1D9-94569A468D4B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pic>
        <p:nvPicPr>
          <p:cNvPr id="476" name="Picture 475">
            <a:extLst>
              <a:ext uri="{FF2B5EF4-FFF2-40B4-BE49-F238E27FC236}">
                <a16:creationId xmlns:a16="http://schemas.microsoft.com/office/drawing/2014/main" id="{37210899-A6DA-4AFA-8268-670F2EEC271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595145"/>
            <a:ext cx="1831231" cy="1749453"/>
          </a:xfrm>
          <a:prstGeom prst="rect">
            <a:avLst/>
          </a:prstGeom>
        </p:spPr>
      </p:pic>
      <p:sp>
        <p:nvSpPr>
          <p:cNvPr id="477" name="TextBox 476">
            <a:extLst>
              <a:ext uri="{FF2B5EF4-FFF2-40B4-BE49-F238E27FC236}">
                <a16:creationId xmlns:a16="http://schemas.microsoft.com/office/drawing/2014/main" id="{5881EC61-C34A-4863-92A6-21896B798C80}"/>
              </a:ext>
            </a:extLst>
          </p:cNvPr>
          <p:cNvSpPr txBox="1"/>
          <p:nvPr/>
        </p:nvSpPr>
        <p:spPr>
          <a:xfrm>
            <a:off x="3374801" y="2660657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BEVERAGE ITEM</a:t>
            </a:r>
          </a:p>
        </p:txBody>
      </p:sp>
      <p:grpSp>
        <p:nvGrpSpPr>
          <p:cNvPr id="478" name="beverageItems">
            <a:extLst>
              <a:ext uri="{FF2B5EF4-FFF2-40B4-BE49-F238E27FC236}">
                <a16:creationId xmlns:a16="http://schemas.microsoft.com/office/drawing/2014/main" id="{F1DC1C8F-AF3D-4BE7-A420-671DFFE89C56}"/>
              </a:ext>
            </a:extLst>
          </p:cNvPr>
          <p:cNvGrpSpPr/>
          <p:nvPr/>
        </p:nvGrpSpPr>
        <p:grpSpPr>
          <a:xfrm>
            <a:off x="3362254" y="2983620"/>
            <a:ext cx="1669703" cy="1101764"/>
            <a:chOff x="3340566" y="3008445"/>
            <a:chExt cx="1483849" cy="979124"/>
          </a:xfrm>
        </p:grpSpPr>
        <p:pic>
          <p:nvPicPr>
            <p:cNvPr id="479" name="img1">
              <a:extLst>
                <a:ext uri="{FF2B5EF4-FFF2-40B4-BE49-F238E27FC236}">
                  <a16:creationId xmlns:a16="http://schemas.microsoft.com/office/drawing/2014/main" id="{4334D7F5-68E8-4DDD-8ABA-E7E21E42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233" y="3008445"/>
              <a:ext cx="432244" cy="432244"/>
            </a:xfrm>
            <a:prstGeom prst="rect">
              <a:avLst/>
            </a:prstGeom>
          </p:spPr>
        </p:pic>
        <p:pic>
          <p:nvPicPr>
            <p:cNvPr id="480" name="img2">
              <a:extLst>
                <a:ext uri="{FF2B5EF4-FFF2-40B4-BE49-F238E27FC236}">
                  <a16:creationId xmlns:a16="http://schemas.microsoft.com/office/drawing/2014/main" id="{E7FEF081-6666-41B8-BA44-FD45A99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388" y="3009204"/>
              <a:ext cx="559594" cy="441784"/>
            </a:xfrm>
            <a:prstGeom prst="rect">
              <a:avLst/>
            </a:prstGeom>
          </p:spPr>
        </p:pic>
        <p:sp>
          <p:nvSpPr>
            <p:cNvPr id="481" name="vc1">
              <a:extLst>
                <a:ext uri="{FF2B5EF4-FFF2-40B4-BE49-F238E27FC236}">
                  <a16:creationId xmlns:a16="http://schemas.microsoft.com/office/drawing/2014/main" id="{11CCAD9B-3835-437C-9FAF-CBDBB805BDCC}"/>
                </a:ext>
              </a:extLst>
            </p:cNvPr>
            <p:cNvSpPr txBox="1"/>
            <p:nvPr/>
          </p:nvSpPr>
          <p:spPr>
            <a:xfrm>
              <a:off x="3495130" y="3482004"/>
              <a:ext cx="450450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52%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2" name="vc2">
              <a:extLst>
                <a:ext uri="{FF2B5EF4-FFF2-40B4-BE49-F238E27FC236}">
                  <a16:creationId xmlns:a16="http://schemas.microsoft.com/office/drawing/2014/main" id="{3A12A444-F934-4E53-AE71-078449D4142B}"/>
                </a:ext>
              </a:extLst>
            </p:cNvPr>
            <p:cNvSpPr txBox="1"/>
            <p:nvPr/>
          </p:nvSpPr>
          <p:spPr>
            <a:xfrm>
              <a:off x="4170248" y="3482004"/>
              <a:ext cx="451875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53%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3" name="m1">
              <a:extLst>
                <a:ext uri="{FF2B5EF4-FFF2-40B4-BE49-F238E27FC236}">
                  <a16:creationId xmlns:a16="http://schemas.microsoft.com/office/drawing/2014/main" id="{8CA949BC-03FF-4BDC-B316-10F242DE913B}"/>
                </a:ext>
              </a:extLst>
            </p:cNvPr>
            <p:cNvSpPr txBox="1"/>
            <p:nvPr/>
          </p:nvSpPr>
          <p:spPr>
            <a:xfrm>
              <a:off x="3340566" y="3700375"/>
              <a:ext cx="759583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Soft Drink</a:t>
              </a:r>
            </a:p>
          </p:txBody>
        </p:sp>
        <p:sp>
          <p:nvSpPr>
            <p:cNvPr id="484" name="m2">
              <a:extLst>
                <a:ext uri="{FF2B5EF4-FFF2-40B4-BE49-F238E27FC236}">
                  <a16:creationId xmlns:a16="http://schemas.microsoft.com/office/drawing/2014/main" id="{929AABDE-5490-4E15-91E8-D51BD0F44821}"/>
                </a:ext>
              </a:extLst>
            </p:cNvPr>
            <p:cNvSpPr txBox="1"/>
            <p:nvPr/>
          </p:nvSpPr>
          <p:spPr>
            <a:xfrm>
              <a:off x="3967961" y="3700376"/>
              <a:ext cx="856454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Cheeseburger</a:t>
              </a:r>
            </a:p>
          </p:txBody>
        </p:sp>
      </p:grpSp>
      <p:grpSp>
        <p:nvGrpSpPr>
          <p:cNvPr id="485" name="dollar">
            <a:extLst>
              <a:ext uri="{FF2B5EF4-FFF2-40B4-BE49-F238E27FC236}">
                <a16:creationId xmlns:a16="http://schemas.microsoft.com/office/drawing/2014/main" id="{7B619A76-9BDE-41F4-B27B-7D7205281DE6}"/>
              </a:ext>
            </a:extLst>
          </p:cNvPr>
          <p:cNvGrpSpPr/>
          <p:nvPr/>
        </p:nvGrpSpPr>
        <p:grpSpPr>
          <a:xfrm>
            <a:off x="487180" y="4239188"/>
            <a:ext cx="1210403" cy="564344"/>
            <a:chOff x="487180" y="4301198"/>
            <a:chExt cx="1210403" cy="564344"/>
          </a:xfrm>
        </p:grpSpPr>
        <p:sp>
          <p:nvSpPr>
            <p:cNvPr id="486" name="hText">
              <a:extLst>
                <a:ext uri="{FF2B5EF4-FFF2-40B4-BE49-F238E27FC236}">
                  <a16:creationId xmlns:a16="http://schemas.microsoft.com/office/drawing/2014/main" id="{A4FF193A-9F1C-4BD9-A0DE-A7F1D3232D46}"/>
                </a:ext>
              </a:extLst>
            </p:cNvPr>
            <p:cNvSpPr txBox="1"/>
            <p:nvPr/>
          </p:nvSpPr>
          <p:spPr>
            <a:xfrm>
              <a:off x="487180" y="43011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SPENT</a:t>
              </a:r>
            </a:p>
          </p:txBody>
        </p:sp>
        <p:sp>
          <p:nvSpPr>
            <p:cNvPr id="487" name="m">
              <a:extLst>
                <a:ext uri="{FF2B5EF4-FFF2-40B4-BE49-F238E27FC236}">
                  <a16:creationId xmlns:a16="http://schemas.microsoft.com/office/drawing/2014/main" id="{D7D5065D-2EE1-4E2A-B3E9-B4DA8F180DDC}"/>
                </a:ext>
              </a:extLst>
            </p:cNvPr>
            <p:cNvSpPr txBox="1"/>
            <p:nvPr/>
          </p:nvSpPr>
          <p:spPr>
            <a:xfrm>
              <a:off x="487180" y="4570333"/>
              <a:ext cx="801823" cy="2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Average </a:t>
              </a:r>
              <a:r>
                <a:rPr lang="en-US" sz="900" dirty="0" err="1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Perr</a:t>
              </a: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  <a:p>
              <a:pPr>
                <a:lnSpc>
                  <a:spcPts val="500"/>
                </a:lnSpc>
              </a:pP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  <a:p>
              <a:pPr>
                <a:lnSpc>
                  <a:spcPts val="500"/>
                </a:lnSpc>
              </a:pPr>
              <a:r>
                <a:rPr lang="en-IN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</a:t>
              </a:r>
              <a:r>
                <a:rPr lang="en-US" sz="900" dirty="0" err="1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iner</a:t>
              </a: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8" name="v">
              <a:extLst>
                <a:ext uri="{FF2B5EF4-FFF2-40B4-BE49-F238E27FC236}">
                  <a16:creationId xmlns:a16="http://schemas.microsoft.com/office/drawing/2014/main" id="{3B871463-299B-43B7-BD36-E7F083565724}"/>
                </a:ext>
              </a:extLst>
            </p:cNvPr>
            <p:cNvSpPr txBox="1"/>
            <p:nvPr/>
          </p:nvSpPr>
          <p:spPr>
            <a:xfrm>
              <a:off x="1275840" y="4410344"/>
              <a:ext cx="40908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3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$100</a:t>
              </a:r>
            </a:p>
          </p:txBody>
        </p:sp>
        <p:sp>
          <p:nvSpPr>
            <p:cNvPr id="489" name="c">
              <a:extLst>
                <a:ext uri="{FF2B5EF4-FFF2-40B4-BE49-F238E27FC236}">
                  <a16:creationId xmlns:a16="http://schemas.microsoft.com/office/drawing/2014/main" id="{327AA81E-AD70-4EA7-8814-33B35A278C9C}"/>
                </a:ext>
              </a:extLst>
            </p:cNvPr>
            <p:cNvSpPr txBox="1"/>
            <p:nvPr/>
          </p:nvSpPr>
          <p:spPr>
            <a:xfrm>
              <a:off x="1294909" y="46015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-$0.00</a:t>
              </a:r>
            </a:p>
          </p:txBody>
        </p:sp>
      </p:grpSp>
      <p:grpSp>
        <p:nvGrpSpPr>
          <p:cNvPr id="490" name="timeSpent">
            <a:extLst>
              <a:ext uri="{FF2B5EF4-FFF2-40B4-BE49-F238E27FC236}">
                <a16:creationId xmlns:a16="http://schemas.microsoft.com/office/drawing/2014/main" id="{840ACB46-EF2C-4C49-AADA-6256B926D649}"/>
              </a:ext>
            </a:extLst>
          </p:cNvPr>
          <p:cNvGrpSpPr/>
          <p:nvPr/>
        </p:nvGrpSpPr>
        <p:grpSpPr>
          <a:xfrm>
            <a:off x="412551" y="4931334"/>
            <a:ext cx="1431163" cy="472328"/>
            <a:chOff x="412551" y="4993344"/>
            <a:chExt cx="1431163" cy="472328"/>
          </a:xfrm>
        </p:grpSpPr>
        <p:sp>
          <p:nvSpPr>
            <p:cNvPr id="491" name="m">
              <a:extLst>
                <a:ext uri="{FF2B5EF4-FFF2-40B4-BE49-F238E27FC236}">
                  <a16:creationId xmlns:a16="http://schemas.microsoft.com/office/drawing/2014/main" id="{8C1BCBEF-D478-48F8-8948-713816264C98}"/>
                </a:ext>
              </a:extLst>
            </p:cNvPr>
            <p:cNvSpPr txBox="1"/>
            <p:nvPr/>
          </p:nvSpPr>
          <p:spPr>
            <a:xfrm>
              <a:off x="412551" y="5218987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MINUTES</a:t>
              </a:r>
            </a:p>
          </p:txBody>
        </p:sp>
        <p:sp>
          <p:nvSpPr>
            <p:cNvPr id="492" name="v">
              <a:extLst>
                <a:ext uri="{FF2B5EF4-FFF2-40B4-BE49-F238E27FC236}">
                  <a16:creationId xmlns:a16="http://schemas.microsoft.com/office/drawing/2014/main" id="{E59F99A5-4BBB-4378-B8B9-116AD944B526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93" name="c">
              <a:extLst>
                <a:ext uri="{FF2B5EF4-FFF2-40B4-BE49-F238E27FC236}">
                  <a16:creationId xmlns:a16="http://schemas.microsoft.com/office/drawing/2014/main" id="{96D1A63D-2B9F-4A78-A170-55CEF8B065BF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94" name="hText">
              <a:extLst>
                <a:ext uri="{FF2B5EF4-FFF2-40B4-BE49-F238E27FC236}">
                  <a16:creationId xmlns:a16="http://schemas.microsoft.com/office/drawing/2014/main" id="{4E3F7573-5D18-4B8B-8A60-34039808D1D2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TIME SPENT</a:t>
              </a:r>
            </a:p>
          </p:txBody>
        </p:sp>
      </p:grpSp>
      <p:grpSp>
        <p:nvGrpSpPr>
          <p:cNvPr id="495" name="orderSummary">
            <a:extLst>
              <a:ext uri="{FF2B5EF4-FFF2-40B4-BE49-F238E27FC236}">
                <a16:creationId xmlns:a16="http://schemas.microsoft.com/office/drawing/2014/main" id="{2C984A6F-5F10-4046-A239-5746982035F5}"/>
              </a:ext>
            </a:extLst>
          </p:cNvPr>
          <p:cNvGrpSpPr/>
          <p:nvPr/>
        </p:nvGrpSpPr>
        <p:grpSpPr>
          <a:xfrm>
            <a:off x="309840" y="2723948"/>
            <a:ext cx="1513813" cy="1461503"/>
            <a:chOff x="309840" y="2754428"/>
            <a:chExt cx="1513813" cy="1461503"/>
          </a:xfrm>
        </p:grpSpPr>
        <p:sp>
          <p:nvSpPr>
            <p:cNvPr id="496" name="c3">
              <a:extLst>
                <a:ext uri="{FF2B5EF4-FFF2-40B4-BE49-F238E27FC236}">
                  <a16:creationId xmlns:a16="http://schemas.microsoft.com/office/drawing/2014/main" id="{F29CFCDD-EBA7-4C05-ABED-ABAA4A8A53C0}"/>
                </a:ext>
              </a:extLst>
            </p:cNvPr>
            <p:cNvSpPr txBox="1"/>
            <p:nvPr/>
          </p:nvSpPr>
          <p:spPr>
            <a:xfrm>
              <a:off x="1294909" y="402100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97" name="hText">
              <a:extLst>
                <a:ext uri="{FF2B5EF4-FFF2-40B4-BE49-F238E27FC236}">
                  <a16:creationId xmlns:a16="http://schemas.microsoft.com/office/drawing/2014/main" id="{051B30B9-B572-4288-A64B-198C96012479}"/>
                </a:ext>
              </a:extLst>
            </p:cNvPr>
            <p:cNvSpPr txBox="1"/>
            <p:nvPr/>
          </p:nvSpPr>
          <p:spPr>
            <a:xfrm>
              <a:off x="309840" y="2754428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ORDER SUMMARY</a:t>
              </a:r>
            </a:p>
          </p:txBody>
        </p:sp>
        <p:sp>
          <p:nvSpPr>
            <p:cNvPr id="498" name="m1">
              <a:extLst>
                <a:ext uri="{FF2B5EF4-FFF2-40B4-BE49-F238E27FC236}">
                  <a16:creationId xmlns:a16="http://schemas.microsoft.com/office/drawing/2014/main" id="{3B6D1C93-168F-4D73-BE7C-51440E0C2F1F}"/>
                </a:ext>
              </a:extLst>
            </p:cNvPr>
            <p:cNvSpPr txBox="1"/>
            <p:nvPr/>
          </p:nvSpPr>
          <p:spPr>
            <a:xfrm>
              <a:off x="743148" y="3039631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Only</a:t>
              </a:r>
            </a:p>
          </p:txBody>
        </p:sp>
        <p:sp>
          <p:nvSpPr>
            <p:cNvPr id="499" name="m2">
              <a:extLst>
                <a:ext uri="{FF2B5EF4-FFF2-40B4-BE49-F238E27FC236}">
                  <a16:creationId xmlns:a16="http://schemas.microsoft.com/office/drawing/2014/main" id="{4DE31532-860B-4D9F-AFB7-A34250943F77}"/>
                </a:ext>
              </a:extLst>
            </p:cNvPr>
            <p:cNvSpPr txBox="1"/>
            <p:nvPr/>
          </p:nvSpPr>
          <p:spPr>
            <a:xfrm>
              <a:off x="743148" y="3373173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Only</a:t>
              </a:r>
            </a:p>
          </p:txBody>
        </p:sp>
        <p:sp>
          <p:nvSpPr>
            <p:cNvPr id="500" name="m3">
              <a:extLst>
                <a:ext uri="{FF2B5EF4-FFF2-40B4-BE49-F238E27FC236}">
                  <a16:creationId xmlns:a16="http://schemas.microsoft.com/office/drawing/2014/main" id="{64CA8D1D-DFCB-4BFB-82B1-141C113B3FB7}"/>
                </a:ext>
              </a:extLst>
            </p:cNvPr>
            <p:cNvSpPr txBox="1"/>
            <p:nvPr/>
          </p:nvSpPr>
          <p:spPr>
            <a:xfrm>
              <a:off x="743148" y="3759838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 &amp;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</a:t>
              </a:r>
            </a:p>
          </p:txBody>
        </p:sp>
        <p:sp>
          <p:nvSpPr>
            <p:cNvPr id="501" name="v1">
              <a:extLst>
                <a:ext uri="{FF2B5EF4-FFF2-40B4-BE49-F238E27FC236}">
                  <a16:creationId xmlns:a16="http://schemas.microsoft.com/office/drawing/2014/main" id="{9D3D4C6E-9036-4129-8E5D-D55B39C0DBDA}"/>
                </a:ext>
              </a:extLst>
            </p:cNvPr>
            <p:cNvSpPr txBox="1"/>
            <p:nvPr/>
          </p:nvSpPr>
          <p:spPr>
            <a:xfrm>
              <a:off x="1345638" y="3087105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02" name="c1">
              <a:extLst>
                <a:ext uri="{FF2B5EF4-FFF2-40B4-BE49-F238E27FC236}">
                  <a16:creationId xmlns:a16="http://schemas.microsoft.com/office/drawing/2014/main" id="{E4DAA31F-EAFA-4CAE-ACA2-5D30E942060C}"/>
                </a:ext>
              </a:extLst>
            </p:cNvPr>
            <p:cNvSpPr txBox="1"/>
            <p:nvPr/>
          </p:nvSpPr>
          <p:spPr>
            <a:xfrm>
              <a:off x="1305032" y="32999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03" name="v2">
              <a:extLst>
                <a:ext uri="{FF2B5EF4-FFF2-40B4-BE49-F238E27FC236}">
                  <a16:creationId xmlns:a16="http://schemas.microsoft.com/office/drawing/2014/main" id="{7F964568-FF3B-41ED-8E37-CB12E9BA865F}"/>
                </a:ext>
              </a:extLst>
            </p:cNvPr>
            <p:cNvSpPr txBox="1"/>
            <p:nvPr/>
          </p:nvSpPr>
          <p:spPr>
            <a:xfrm>
              <a:off x="1345638" y="3431834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04" name="c2">
              <a:extLst>
                <a:ext uri="{FF2B5EF4-FFF2-40B4-BE49-F238E27FC236}">
                  <a16:creationId xmlns:a16="http://schemas.microsoft.com/office/drawing/2014/main" id="{9173E79C-22C0-4931-89C9-7AF128D7A15B}"/>
                </a:ext>
              </a:extLst>
            </p:cNvPr>
            <p:cNvSpPr txBox="1"/>
            <p:nvPr/>
          </p:nvSpPr>
          <p:spPr>
            <a:xfrm>
              <a:off x="1305032" y="363343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05" name="v3">
              <a:extLst>
                <a:ext uri="{FF2B5EF4-FFF2-40B4-BE49-F238E27FC236}">
                  <a16:creationId xmlns:a16="http://schemas.microsoft.com/office/drawing/2014/main" id="{DE13FE89-E30B-49AA-B1E4-CC2203877F13}"/>
                </a:ext>
              </a:extLst>
            </p:cNvPr>
            <p:cNvSpPr txBox="1"/>
            <p:nvPr/>
          </p:nvSpPr>
          <p:spPr>
            <a:xfrm>
              <a:off x="1345638" y="3805902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pic>
          <p:nvPicPr>
            <p:cNvPr id="506" name="img1">
              <a:extLst>
                <a:ext uri="{FF2B5EF4-FFF2-40B4-BE49-F238E27FC236}">
                  <a16:creationId xmlns:a16="http://schemas.microsoft.com/office/drawing/2014/main" id="{67B36365-5297-46F1-B6D6-13EEE4E6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79" y="3102500"/>
              <a:ext cx="119700" cy="230193"/>
            </a:xfrm>
            <a:prstGeom prst="rect">
              <a:avLst/>
            </a:prstGeom>
          </p:spPr>
        </p:pic>
        <p:pic>
          <p:nvPicPr>
            <p:cNvPr id="507" name="img2">
              <a:extLst>
                <a:ext uri="{FF2B5EF4-FFF2-40B4-BE49-F238E27FC236}">
                  <a16:creationId xmlns:a16="http://schemas.microsoft.com/office/drawing/2014/main" id="{7D7596B7-B3F4-4388-8FFF-D1A7B92F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476517"/>
              <a:ext cx="285438" cy="219143"/>
            </a:xfrm>
            <a:prstGeom prst="rect">
              <a:avLst/>
            </a:prstGeom>
          </p:spPr>
        </p:pic>
        <p:pic>
          <p:nvPicPr>
            <p:cNvPr id="508" name="img3">
              <a:extLst>
                <a:ext uri="{FF2B5EF4-FFF2-40B4-BE49-F238E27FC236}">
                  <a16:creationId xmlns:a16="http://schemas.microsoft.com/office/drawing/2014/main" id="{6A5AD4DB-9A73-4EB6-819E-96570F8CC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811757"/>
              <a:ext cx="285438" cy="265181"/>
            </a:xfrm>
            <a:prstGeom prst="rect">
              <a:avLst/>
            </a:prstGeom>
          </p:spPr>
        </p:pic>
      </p:grpSp>
      <p:grpSp>
        <p:nvGrpSpPr>
          <p:cNvPr id="509" name="meal">
            <a:extLst>
              <a:ext uri="{FF2B5EF4-FFF2-40B4-BE49-F238E27FC236}">
                <a16:creationId xmlns:a16="http://schemas.microsoft.com/office/drawing/2014/main" id="{4793BCE0-C08B-4F65-B947-2C6694ACF1F8}"/>
              </a:ext>
            </a:extLst>
          </p:cNvPr>
          <p:cNvGrpSpPr/>
          <p:nvPr/>
        </p:nvGrpSpPr>
        <p:grpSpPr>
          <a:xfrm>
            <a:off x="2080753" y="2942944"/>
            <a:ext cx="1247131" cy="1381791"/>
            <a:chOff x="2110176" y="2967543"/>
            <a:chExt cx="1247131" cy="1381791"/>
          </a:xfrm>
        </p:grpSpPr>
        <p:sp>
          <p:nvSpPr>
            <p:cNvPr id="510" name="v1">
              <a:extLst>
                <a:ext uri="{FF2B5EF4-FFF2-40B4-BE49-F238E27FC236}">
                  <a16:creationId xmlns:a16="http://schemas.microsoft.com/office/drawing/2014/main" id="{982926E3-9525-4F2B-934E-D287D7AED0D4}"/>
                </a:ext>
              </a:extLst>
            </p:cNvPr>
            <p:cNvSpPr txBox="1"/>
            <p:nvPr/>
          </p:nvSpPr>
          <p:spPr>
            <a:xfrm>
              <a:off x="2110176" y="296754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11" name="m2">
              <a:extLst>
                <a:ext uri="{FF2B5EF4-FFF2-40B4-BE49-F238E27FC236}">
                  <a16:creationId xmlns:a16="http://schemas.microsoft.com/office/drawing/2014/main" id="{52B6333F-80F9-45BC-B22D-32CE6A1B569F}"/>
                </a:ext>
              </a:extLst>
            </p:cNvPr>
            <p:cNvSpPr txBox="1"/>
            <p:nvPr/>
          </p:nvSpPr>
          <p:spPr>
            <a:xfrm>
              <a:off x="2533042" y="3245431"/>
              <a:ext cx="50847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LUNCH</a:t>
              </a:r>
            </a:p>
          </p:txBody>
        </p:sp>
        <p:sp>
          <p:nvSpPr>
            <p:cNvPr id="512" name="m3">
              <a:extLst>
                <a:ext uri="{FF2B5EF4-FFF2-40B4-BE49-F238E27FC236}">
                  <a16:creationId xmlns:a16="http://schemas.microsoft.com/office/drawing/2014/main" id="{77B3817E-B97C-4C20-A174-FA8D8371780A}"/>
                </a:ext>
              </a:extLst>
            </p:cNvPr>
            <p:cNvSpPr txBox="1"/>
            <p:nvPr/>
          </p:nvSpPr>
          <p:spPr>
            <a:xfrm>
              <a:off x="2533042" y="3505481"/>
              <a:ext cx="55335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DINNER</a:t>
              </a:r>
            </a:p>
          </p:txBody>
        </p:sp>
        <p:sp>
          <p:nvSpPr>
            <p:cNvPr id="513" name="m5">
              <a:extLst>
                <a:ext uri="{FF2B5EF4-FFF2-40B4-BE49-F238E27FC236}">
                  <a16:creationId xmlns:a16="http://schemas.microsoft.com/office/drawing/2014/main" id="{DE04E481-2429-4432-A01C-A3047A8D2793}"/>
                </a:ext>
              </a:extLst>
            </p:cNvPr>
            <p:cNvSpPr txBox="1"/>
            <p:nvPr/>
          </p:nvSpPr>
          <p:spPr>
            <a:xfrm>
              <a:off x="2533042" y="4024219"/>
              <a:ext cx="82426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JUST A DRINK</a:t>
              </a:r>
            </a:p>
          </p:txBody>
        </p:sp>
        <p:sp>
          <p:nvSpPr>
            <p:cNvPr id="514" name="c1">
              <a:extLst>
                <a:ext uri="{FF2B5EF4-FFF2-40B4-BE49-F238E27FC236}">
                  <a16:creationId xmlns:a16="http://schemas.microsoft.com/office/drawing/2014/main" id="{33BDC32F-52DD-4B9F-8B21-02805C6BD2A9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5" name="c2">
              <a:extLst>
                <a:ext uri="{FF2B5EF4-FFF2-40B4-BE49-F238E27FC236}">
                  <a16:creationId xmlns:a16="http://schemas.microsoft.com/office/drawing/2014/main" id="{8DC84751-8F1B-49FA-800F-FA9034E10D47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6" name="c5">
              <a:extLst>
                <a:ext uri="{FF2B5EF4-FFF2-40B4-BE49-F238E27FC236}">
                  <a16:creationId xmlns:a16="http://schemas.microsoft.com/office/drawing/2014/main" id="{026CE715-8446-4304-9D5B-A7F95458B8AF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7" name="c3">
              <a:extLst>
                <a:ext uri="{FF2B5EF4-FFF2-40B4-BE49-F238E27FC236}">
                  <a16:creationId xmlns:a16="http://schemas.microsoft.com/office/drawing/2014/main" id="{953EB84C-5CE1-4453-9EEE-375E07DA5940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18" name="v2">
              <a:extLst>
                <a:ext uri="{FF2B5EF4-FFF2-40B4-BE49-F238E27FC236}">
                  <a16:creationId xmlns:a16="http://schemas.microsoft.com/office/drawing/2014/main" id="{B2EB3675-A8C2-496B-ADA2-0C8B15B3769B}"/>
                </a:ext>
              </a:extLst>
            </p:cNvPr>
            <p:cNvSpPr txBox="1"/>
            <p:nvPr/>
          </p:nvSpPr>
          <p:spPr>
            <a:xfrm>
              <a:off x="2110176" y="32255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19" name="v3">
              <a:extLst>
                <a:ext uri="{FF2B5EF4-FFF2-40B4-BE49-F238E27FC236}">
                  <a16:creationId xmlns:a16="http://schemas.microsoft.com/office/drawing/2014/main" id="{D4642AEE-D40A-4BF7-B5D4-72BF3C7B4CEA}"/>
                </a:ext>
              </a:extLst>
            </p:cNvPr>
            <p:cNvSpPr txBox="1"/>
            <p:nvPr/>
          </p:nvSpPr>
          <p:spPr>
            <a:xfrm>
              <a:off x="2110176" y="3481717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20" name="v5">
              <a:extLst>
                <a:ext uri="{FF2B5EF4-FFF2-40B4-BE49-F238E27FC236}">
                  <a16:creationId xmlns:a16="http://schemas.microsoft.com/office/drawing/2014/main" id="{2E8EAFB7-C796-4190-988D-A8F4889DA4B6}"/>
                </a:ext>
              </a:extLst>
            </p:cNvPr>
            <p:cNvSpPr txBox="1"/>
            <p:nvPr/>
          </p:nvSpPr>
          <p:spPr>
            <a:xfrm>
              <a:off x="2110176" y="39975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21" name="m1">
              <a:extLst>
                <a:ext uri="{FF2B5EF4-FFF2-40B4-BE49-F238E27FC236}">
                  <a16:creationId xmlns:a16="http://schemas.microsoft.com/office/drawing/2014/main" id="{B1BDBC6F-5F48-4CBF-912B-BCC51A18D400}"/>
                </a:ext>
              </a:extLst>
            </p:cNvPr>
            <p:cNvSpPr txBox="1"/>
            <p:nvPr/>
          </p:nvSpPr>
          <p:spPr>
            <a:xfrm>
              <a:off x="2533042" y="2989547"/>
              <a:ext cx="73289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BREAKFAST</a:t>
              </a:r>
            </a:p>
          </p:txBody>
        </p:sp>
        <p:sp>
          <p:nvSpPr>
            <p:cNvPr id="522" name="m4">
              <a:extLst>
                <a:ext uri="{FF2B5EF4-FFF2-40B4-BE49-F238E27FC236}">
                  <a16:creationId xmlns:a16="http://schemas.microsoft.com/office/drawing/2014/main" id="{98EF41CF-E35C-4E98-A707-51B5EAA3F3BA}"/>
                </a:ext>
              </a:extLst>
            </p:cNvPr>
            <p:cNvSpPr txBox="1"/>
            <p:nvPr/>
          </p:nvSpPr>
          <p:spPr>
            <a:xfrm>
              <a:off x="2533042" y="3765714"/>
              <a:ext cx="50847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SNACK</a:t>
              </a:r>
            </a:p>
          </p:txBody>
        </p:sp>
        <p:sp>
          <p:nvSpPr>
            <p:cNvPr id="523" name="c4">
              <a:extLst>
                <a:ext uri="{FF2B5EF4-FFF2-40B4-BE49-F238E27FC236}">
                  <a16:creationId xmlns:a16="http://schemas.microsoft.com/office/drawing/2014/main" id="{749FA741-C444-44D3-B84B-B1701D58269F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-0.1%</a:t>
              </a:r>
            </a:p>
          </p:txBody>
        </p:sp>
        <p:sp>
          <p:nvSpPr>
            <p:cNvPr id="524" name="v4">
              <a:extLst>
                <a:ext uri="{FF2B5EF4-FFF2-40B4-BE49-F238E27FC236}">
                  <a16:creationId xmlns:a16="http://schemas.microsoft.com/office/drawing/2014/main" id="{8E18B3AC-34CB-429B-AAE5-1FBE288EFAB0}"/>
                </a:ext>
              </a:extLst>
            </p:cNvPr>
            <p:cNvSpPr txBox="1"/>
            <p:nvPr/>
          </p:nvSpPr>
          <p:spPr>
            <a:xfrm>
              <a:off x="2110176" y="37419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3DC14AEF-6A18-4172-84DD-F4E01CFDF69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30" y="4998166"/>
            <a:ext cx="2244799" cy="1298326"/>
          </a:xfrm>
          <a:prstGeom prst="rect">
            <a:avLst/>
          </a:prstGeom>
        </p:spPr>
      </p:pic>
      <p:grpSp>
        <p:nvGrpSpPr>
          <p:cNvPr id="526" name="satisfaction">
            <a:extLst>
              <a:ext uri="{FF2B5EF4-FFF2-40B4-BE49-F238E27FC236}">
                <a16:creationId xmlns:a16="http://schemas.microsoft.com/office/drawing/2014/main" id="{F1EB8592-CFC1-4ABC-98F5-E3E92E033902}"/>
              </a:ext>
            </a:extLst>
          </p:cNvPr>
          <p:cNvGrpSpPr/>
          <p:nvPr/>
        </p:nvGrpSpPr>
        <p:grpSpPr>
          <a:xfrm>
            <a:off x="4899249" y="5086768"/>
            <a:ext cx="4153057" cy="1206358"/>
            <a:chOff x="4899249" y="5066448"/>
            <a:chExt cx="4153057" cy="1206358"/>
          </a:xfrm>
        </p:grpSpPr>
        <p:pic>
          <p:nvPicPr>
            <p:cNvPr id="527" name="Picture 526">
              <a:extLst>
                <a:ext uri="{FF2B5EF4-FFF2-40B4-BE49-F238E27FC236}">
                  <a16:creationId xmlns:a16="http://schemas.microsoft.com/office/drawing/2014/main" id="{0A53BBD9-5987-4891-AE89-6E14BB04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249" y="5066448"/>
              <a:ext cx="4100880" cy="1206358"/>
            </a:xfrm>
            <a:prstGeom prst="rect">
              <a:avLst/>
            </a:prstGeom>
          </p:spPr>
        </p:pic>
        <p:sp>
          <p:nvSpPr>
            <p:cNvPr id="528" name="hText">
              <a:extLst>
                <a:ext uri="{FF2B5EF4-FFF2-40B4-BE49-F238E27FC236}">
                  <a16:creationId xmlns:a16="http://schemas.microsoft.com/office/drawing/2014/main" id="{FD0CCD3A-79BC-4490-B21C-D16F749D7716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SATISFACTION DRIVERS</a:t>
              </a:r>
            </a:p>
          </p:txBody>
        </p:sp>
        <p:pic>
          <p:nvPicPr>
            <p:cNvPr id="529" name="img1">
              <a:extLst>
                <a:ext uri="{FF2B5EF4-FFF2-40B4-BE49-F238E27FC236}">
                  <a16:creationId xmlns:a16="http://schemas.microsoft.com/office/drawing/2014/main" id="{485A522B-C54D-4B6B-9E97-675B540B2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530" name="img2">
              <a:extLst>
                <a:ext uri="{FF2B5EF4-FFF2-40B4-BE49-F238E27FC236}">
                  <a16:creationId xmlns:a16="http://schemas.microsoft.com/office/drawing/2014/main" id="{CF62AD91-0116-4294-AE26-152F91E8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531" name="img3">
              <a:extLst>
                <a:ext uri="{FF2B5EF4-FFF2-40B4-BE49-F238E27FC236}">
                  <a16:creationId xmlns:a16="http://schemas.microsoft.com/office/drawing/2014/main" id="{2B2B83D2-49B9-47C6-B00C-4266255E9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532" name="img4">
              <a:extLst>
                <a:ext uri="{FF2B5EF4-FFF2-40B4-BE49-F238E27FC236}">
                  <a16:creationId xmlns:a16="http://schemas.microsoft.com/office/drawing/2014/main" id="{3ECC513A-2287-4944-958A-32735E38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533" name="img5">
              <a:extLst>
                <a:ext uri="{FF2B5EF4-FFF2-40B4-BE49-F238E27FC236}">
                  <a16:creationId xmlns:a16="http://schemas.microsoft.com/office/drawing/2014/main" id="{B2E37B3E-8D75-4A44-9816-5592C00E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534" name="img6">
              <a:extLst>
                <a:ext uri="{FF2B5EF4-FFF2-40B4-BE49-F238E27FC236}">
                  <a16:creationId xmlns:a16="http://schemas.microsoft.com/office/drawing/2014/main" id="{C30FD614-7DC7-4105-B1C6-02F52C23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535" name="m1">
              <a:extLst>
                <a:ext uri="{FF2B5EF4-FFF2-40B4-BE49-F238E27FC236}">
                  <a16:creationId xmlns:a16="http://schemas.microsoft.com/office/drawing/2014/main" id="{625E3862-A9C9-40D4-B8EB-7E0AD0F53A1E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</a:t>
              </a:r>
            </a:p>
          </p:txBody>
        </p:sp>
        <p:sp>
          <p:nvSpPr>
            <p:cNvPr id="536" name="v1">
              <a:extLst>
                <a:ext uri="{FF2B5EF4-FFF2-40B4-BE49-F238E27FC236}">
                  <a16:creationId xmlns:a16="http://schemas.microsoft.com/office/drawing/2014/main" id="{D34C122F-63F9-4D6C-9445-2C97A8056B7D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37" name="c1">
              <a:extLst>
                <a:ext uri="{FF2B5EF4-FFF2-40B4-BE49-F238E27FC236}">
                  <a16:creationId xmlns:a16="http://schemas.microsoft.com/office/drawing/2014/main" id="{71CAD0ED-A352-4060-8A8A-C584F375ABE1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38" name="m2">
              <a:extLst>
                <a:ext uri="{FF2B5EF4-FFF2-40B4-BE49-F238E27FC236}">
                  <a16:creationId xmlns:a16="http://schemas.microsoft.com/office/drawing/2014/main" id="{A2CEE5EA-6471-41F8-A0EF-CA1A28814CDC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Beverages</a:t>
              </a:r>
            </a:p>
          </p:txBody>
        </p:sp>
        <p:sp>
          <p:nvSpPr>
            <p:cNvPr id="539" name="v2">
              <a:extLst>
                <a:ext uri="{FF2B5EF4-FFF2-40B4-BE49-F238E27FC236}">
                  <a16:creationId xmlns:a16="http://schemas.microsoft.com/office/drawing/2014/main" id="{358E50D6-B43F-4142-B909-8DE8872556AD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0" name="c2">
              <a:extLst>
                <a:ext uri="{FF2B5EF4-FFF2-40B4-BE49-F238E27FC236}">
                  <a16:creationId xmlns:a16="http://schemas.microsoft.com/office/drawing/2014/main" id="{89A057D6-B046-4127-96D9-B4E1094B6656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41" name="m5">
              <a:extLst>
                <a:ext uri="{FF2B5EF4-FFF2-40B4-BE49-F238E27FC236}">
                  <a16:creationId xmlns:a16="http://schemas.microsoft.com/office/drawing/2014/main" id="{CF636CE2-3361-4049-8140-A5DF251C26ED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Atmosphere</a:t>
              </a:r>
            </a:p>
          </p:txBody>
        </p:sp>
        <p:sp>
          <p:nvSpPr>
            <p:cNvPr id="542" name="v5">
              <a:extLst>
                <a:ext uri="{FF2B5EF4-FFF2-40B4-BE49-F238E27FC236}">
                  <a16:creationId xmlns:a16="http://schemas.microsoft.com/office/drawing/2014/main" id="{1AF4B580-16F4-47A4-A057-93E2D73CC358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3" name="c5">
              <a:extLst>
                <a:ext uri="{FF2B5EF4-FFF2-40B4-BE49-F238E27FC236}">
                  <a16:creationId xmlns:a16="http://schemas.microsoft.com/office/drawing/2014/main" id="{97E0A25D-CE90-4B32-B6BA-203AA1D1463E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44" name="m3">
              <a:extLst>
                <a:ext uri="{FF2B5EF4-FFF2-40B4-BE49-F238E27FC236}">
                  <a16:creationId xmlns:a16="http://schemas.microsoft.com/office/drawing/2014/main" id="{8F6D4AD9-DFDF-4874-8262-260522504DE2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Value</a:t>
              </a:r>
            </a:p>
          </p:txBody>
        </p:sp>
        <p:sp>
          <p:nvSpPr>
            <p:cNvPr id="545" name="v3">
              <a:extLst>
                <a:ext uri="{FF2B5EF4-FFF2-40B4-BE49-F238E27FC236}">
                  <a16:creationId xmlns:a16="http://schemas.microsoft.com/office/drawing/2014/main" id="{08FE0C71-8378-4D20-9202-F1F91D34293E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6" name="c3">
              <a:extLst>
                <a:ext uri="{FF2B5EF4-FFF2-40B4-BE49-F238E27FC236}">
                  <a16:creationId xmlns:a16="http://schemas.microsoft.com/office/drawing/2014/main" id="{DB7421E8-0951-4F26-B9EC-1C5D93F6557D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47" name="m4">
              <a:extLst>
                <a:ext uri="{FF2B5EF4-FFF2-40B4-BE49-F238E27FC236}">
                  <a16:creationId xmlns:a16="http://schemas.microsoft.com/office/drawing/2014/main" id="{C9EFB752-C9D3-4D63-8875-04D7A36C5B2F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Cleanliness</a:t>
              </a:r>
            </a:p>
          </p:txBody>
        </p:sp>
        <p:sp>
          <p:nvSpPr>
            <p:cNvPr id="548" name="v4">
              <a:extLst>
                <a:ext uri="{FF2B5EF4-FFF2-40B4-BE49-F238E27FC236}">
                  <a16:creationId xmlns:a16="http://schemas.microsoft.com/office/drawing/2014/main" id="{2C73D0ED-5E22-4460-982D-83A981B207F7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9" name="c4">
              <a:extLst>
                <a:ext uri="{FF2B5EF4-FFF2-40B4-BE49-F238E27FC236}">
                  <a16:creationId xmlns:a16="http://schemas.microsoft.com/office/drawing/2014/main" id="{4E9B5AD3-B816-46FA-97E8-296AC7166308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50" name="m6">
              <a:extLst>
                <a:ext uri="{FF2B5EF4-FFF2-40B4-BE49-F238E27FC236}">
                  <a16:creationId xmlns:a16="http://schemas.microsoft.com/office/drawing/2014/main" id="{8FB40967-DB77-4C7F-953C-95E39CEBF16F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Service</a:t>
              </a:r>
            </a:p>
          </p:txBody>
        </p:sp>
        <p:sp>
          <p:nvSpPr>
            <p:cNvPr id="551" name="v6">
              <a:extLst>
                <a:ext uri="{FF2B5EF4-FFF2-40B4-BE49-F238E27FC236}">
                  <a16:creationId xmlns:a16="http://schemas.microsoft.com/office/drawing/2014/main" id="{A3ADB2D8-445B-452F-9405-2ACE6716361A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52" name="c6">
              <a:extLst>
                <a:ext uri="{FF2B5EF4-FFF2-40B4-BE49-F238E27FC236}">
                  <a16:creationId xmlns:a16="http://schemas.microsoft.com/office/drawing/2014/main" id="{87925679-179F-4C54-97C8-EB7B05E8380C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</p:grpSp>
      <p:grpSp>
        <p:nvGrpSpPr>
          <p:cNvPr id="2" name="avgDistance"/>
          <p:cNvGrpSpPr/>
          <p:nvPr/>
        </p:nvGrpSpPr>
        <p:grpSpPr>
          <a:xfrm>
            <a:off x="9859074" y="587837"/>
            <a:ext cx="1382110" cy="822480"/>
            <a:chOff x="9859074" y="587837"/>
            <a:chExt cx="1382110" cy="822480"/>
          </a:xfrm>
        </p:grpSpPr>
        <p:sp>
          <p:nvSpPr>
            <p:cNvPr id="448" name="v">
              <a:extLst>
                <a:ext uri="{FF2B5EF4-FFF2-40B4-BE49-F238E27FC236}">
                  <a16:creationId xmlns:a16="http://schemas.microsoft.com/office/drawing/2014/main" id="{AED947A0-2A58-4569-AAC6-00E01DAC916B}"/>
                </a:ext>
              </a:extLst>
            </p:cNvPr>
            <p:cNvSpPr txBox="1"/>
            <p:nvPr/>
          </p:nvSpPr>
          <p:spPr>
            <a:xfrm>
              <a:off x="9999551" y="1087152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Miles</a:t>
              </a:r>
            </a:p>
          </p:txBody>
        </p:sp>
        <p:sp>
          <p:nvSpPr>
            <p:cNvPr id="558" name="hText">
              <a:extLst>
                <a:ext uri="{FF2B5EF4-FFF2-40B4-BE49-F238E27FC236}">
                  <a16:creationId xmlns:a16="http://schemas.microsoft.com/office/drawing/2014/main" id="{0B1A9C81-C736-450E-9047-E024712E3906}"/>
                </a:ext>
              </a:extLst>
            </p:cNvPr>
            <p:cNvSpPr txBox="1"/>
            <p:nvPr/>
          </p:nvSpPr>
          <p:spPr>
            <a:xfrm>
              <a:off x="9859074" y="587837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TRAVELLED OUT OF WAY</a:t>
              </a:r>
            </a:p>
          </p:txBody>
        </p:sp>
      </p:grpSp>
      <p:sp>
        <p:nvSpPr>
          <p:cNvPr id="559" name="hText">
            <a:extLst>
              <a:ext uri="{FF2B5EF4-FFF2-40B4-BE49-F238E27FC236}">
                <a16:creationId xmlns:a16="http://schemas.microsoft.com/office/drawing/2014/main" id="{090A546C-8410-4AA3-9F40-2D78D92099A0}"/>
              </a:ext>
            </a:extLst>
          </p:cNvPr>
          <p:cNvSpPr txBox="1"/>
          <p:nvPr/>
        </p:nvSpPr>
        <p:spPr>
          <a:xfrm>
            <a:off x="10714534" y="4941756"/>
            <a:ext cx="843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AFTER VISIT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1CC16EA-A7EB-4ECF-A9C7-D3257CDA46F1}"/>
              </a:ext>
            </a:extLst>
          </p:cNvPr>
          <p:cNvSpPr/>
          <p:nvPr/>
        </p:nvSpPr>
        <p:spPr>
          <a:xfrm>
            <a:off x="5336707" y="984501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43A7B73-B7EB-4840-83D9-4BA7533C84BF}"/>
              </a:ext>
            </a:extLst>
          </p:cNvPr>
          <p:cNvSpPr/>
          <p:nvPr/>
        </p:nvSpPr>
        <p:spPr>
          <a:xfrm>
            <a:off x="5336707" y="1900779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AA1EFF01-80D4-439B-BBBE-062C0AB4767C}"/>
              </a:ext>
            </a:extLst>
          </p:cNvPr>
          <p:cNvSpPr/>
          <p:nvPr/>
        </p:nvSpPr>
        <p:spPr>
          <a:xfrm>
            <a:off x="3375865" y="2912016"/>
            <a:ext cx="154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0EE494DC-0670-4A94-80DB-C89AD7043403}"/>
              </a:ext>
            </a:extLst>
          </p:cNvPr>
          <p:cNvSpPr/>
          <p:nvPr/>
        </p:nvSpPr>
        <p:spPr>
          <a:xfrm>
            <a:off x="7371938" y="880185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F4B20659-062C-4A3A-9BCB-D338067CBBA3}"/>
              </a:ext>
            </a:extLst>
          </p:cNvPr>
          <p:cNvSpPr/>
          <p:nvPr/>
        </p:nvSpPr>
        <p:spPr>
          <a:xfrm>
            <a:off x="7371938" y="1398190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A4EC127-49A7-4890-BE79-E3F30D720DA2}"/>
              </a:ext>
            </a:extLst>
          </p:cNvPr>
          <p:cNvSpPr/>
          <p:nvPr/>
        </p:nvSpPr>
        <p:spPr>
          <a:xfrm>
            <a:off x="7371938" y="1937243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8489575F-1A56-4DA0-A5CA-45F1B3E12BCA}"/>
              </a:ext>
            </a:extLst>
          </p:cNvPr>
          <p:cNvSpPr/>
          <p:nvPr/>
        </p:nvSpPr>
        <p:spPr>
          <a:xfrm>
            <a:off x="8950979" y="1153215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157A1372-E4DF-439A-8328-A6A6BD2E71B6}"/>
              </a:ext>
            </a:extLst>
          </p:cNvPr>
          <p:cNvSpPr/>
          <p:nvPr/>
        </p:nvSpPr>
        <p:spPr>
          <a:xfrm>
            <a:off x="9949816" y="918986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B31C3F3-A8B9-4521-BE70-F838D13DAA85}"/>
              </a:ext>
            </a:extLst>
          </p:cNvPr>
          <p:cNvSpPr/>
          <p:nvPr/>
        </p:nvSpPr>
        <p:spPr>
          <a:xfrm>
            <a:off x="10256062" y="2344092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478474A-AE11-4C21-87ED-20076A00ECEB}"/>
              </a:ext>
            </a:extLst>
          </p:cNvPr>
          <p:cNvSpPr/>
          <p:nvPr/>
        </p:nvSpPr>
        <p:spPr>
          <a:xfrm>
            <a:off x="10256062" y="2895379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1A20EC40-A26A-411F-B599-8ABCA99EC8BD}"/>
              </a:ext>
            </a:extLst>
          </p:cNvPr>
          <p:cNvSpPr/>
          <p:nvPr/>
        </p:nvSpPr>
        <p:spPr>
          <a:xfrm>
            <a:off x="10811547" y="5223063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574" name="balloon">
            <a:extLst>
              <a:ext uri="{FF2B5EF4-FFF2-40B4-BE49-F238E27FC236}">
                <a16:creationId xmlns:a16="http://schemas.microsoft.com/office/drawing/2014/main" id="{383B43EF-59B4-463B-B9A3-C5B229073738}"/>
              </a:ext>
            </a:extLst>
          </p:cNvPr>
          <p:cNvGrpSpPr/>
          <p:nvPr/>
        </p:nvGrpSpPr>
        <p:grpSpPr>
          <a:xfrm>
            <a:off x="8347845" y="2724853"/>
            <a:ext cx="1652122" cy="1854785"/>
            <a:chOff x="8347429" y="2755333"/>
            <a:chExt cx="1652122" cy="1854785"/>
          </a:xfrm>
        </p:grpSpPr>
        <p:grpSp>
          <p:nvGrpSpPr>
            <p:cNvPr id="575" name="balloon1">
              <a:extLst>
                <a:ext uri="{FF2B5EF4-FFF2-40B4-BE49-F238E27FC236}">
                  <a16:creationId xmlns:a16="http://schemas.microsoft.com/office/drawing/2014/main" id="{EB30ED53-AA19-4B81-99F8-8D169377B662}"/>
                </a:ext>
              </a:extLst>
            </p:cNvPr>
            <p:cNvGrpSpPr/>
            <p:nvPr/>
          </p:nvGrpSpPr>
          <p:grpSpPr>
            <a:xfrm>
              <a:off x="8347429" y="2755333"/>
              <a:ext cx="560713" cy="414762"/>
              <a:chOff x="8347429" y="2742539"/>
              <a:chExt cx="560713" cy="414762"/>
            </a:xfrm>
          </p:grpSpPr>
          <p:graphicFrame>
            <p:nvGraphicFramePr>
              <p:cNvPr id="605" name="chart">
                <a:extLst>
                  <a:ext uri="{FF2B5EF4-FFF2-40B4-BE49-F238E27FC236}">
                    <a16:creationId xmlns:a16="http://schemas.microsoft.com/office/drawing/2014/main" id="{D2DF4CC9-7A4B-4837-B147-572581473542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1"/>
              </a:graphicData>
            </a:graphic>
          </p:graphicFrame>
          <p:pic>
            <p:nvPicPr>
              <p:cNvPr id="606" name="Picture 605">
                <a:extLst>
                  <a:ext uri="{FF2B5EF4-FFF2-40B4-BE49-F238E27FC236}">
                    <a16:creationId xmlns:a16="http://schemas.microsoft.com/office/drawing/2014/main" id="{37C36DE9-847E-417E-80F9-780BC40696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42539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576" name="balloon2">
              <a:extLst>
                <a:ext uri="{FF2B5EF4-FFF2-40B4-BE49-F238E27FC236}">
                  <a16:creationId xmlns:a16="http://schemas.microsoft.com/office/drawing/2014/main" id="{74867D5B-733D-4B39-A62E-4735596296A1}"/>
                </a:ext>
              </a:extLst>
            </p:cNvPr>
            <p:cNvGrpSpPr/>
            <p:nvPr/>
          </p:nvGrpSpPr>
          <p:grpSpPr>
            <a:xfrm>
              <a:off x="8416044" y="3167690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03" name="chart">
                <a:extLst>
                  <a:ext uri="{FF2B5EF4-FFF2-40B4-BE49-F238E27FC236}">
                    <a16:creationId xmlns:a16="http://schemas.microsoft.com/office/drawing/2014/main" id="{F4029F73-4EF9-44EB-B0BB-BC5C6585F279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3"/>
              </a:graphicData>
            </a:graphic>
          </p:graphicFrame>
          <p:pic>
            <p:nvPicPr>
              <p:cNvPr id="604" name="Picture 603">
                <a:extLst>
                  <a:ext uri="{FF2B5EF4-FFF2-40B4-BE49-F238E27FC236}">
                    <a16:creationId xmlns:a16="http://schemas.microsoft.com/office/drawing/2014/main" id="{3B53C450-6DC4-44DE-94EF-A253C2841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577" name="m2">
              <a:extLst>
                <a:ext uri="{FF2B5EF4-FFF2-40B4-BE49-F238E27FC236}">
                  <a16:creationId xmlns:a16="http://schemas.microsoft.com/office/drawing/2014/main" id="{FCABF8B1-330A-44B6-97E3-68F8CDDC6497}"/>
                </a:ext>
              </a:extLst>
            </p:cNvPr>
            <p:cNvSpPr txBox="1"/>
            <p:nvPr/>
          </p:nvSpPr>
          <p:spPr>
            <a:xfrm>
              <a:off x="9052078" y="3221927"/>
              <a:ext cx="5581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TAKE OUT</a:t>
              </a:r>
            </a:p>
          </p:txBody>
        </p:sp>
        <p:sp>
          <p:nvSpPr>
            <p:cNvPr id="578" name="c2">
              <a:extLst>
                <a:ext uri="{FF2B5EF4-FFF2-40B4-BE49-F238E27FC236}">
                  <a16:creationId xmlns:a16="http://schemas.microsoft.com/office/drawing/2014/main" id="{E44F0B4B-D5EC-4069-9648-C3F892E7550E}"/>
                </a:ext>
              </a:extLst>
            </p:cNvPr>
            <p:cNvSpPr txBox="1"/>
            <p:nvPr/>
          </p:nvSpPr>
          <p:spPr>
            <a:xfrm>
              <a:off x="9096903" y="3418174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79" name="v2">
              <a:extLst>
                <a:ext uri="{FF2B5EF4-FFF2-40B4-BE49-F238E27FC236}">
                  <a16:creationId xmlns:a16="http://schemas.microsoft.com/office/drawing/2014/main" id="{BA8FB5BF-1201-447F-BE3E-7B5F63B1578F}"/>
                </a:ext>
              </a:extLst>
            </p:cNvPr>
            <p:cNvSpPr txBox="1"/>
            <p:nvPr/>
          </p:nvSpPr>
          <p:spPr>
            <a:xfrm>
              <a:off x="8708584" y="3342081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pic>
          <p:nvPicPr>
            <p:cNvPr id="580" name="img2">
              <a:extLst>
                <a:ext uri="{FF2B5EF4-FFF2-40B4-BE49-F238E27FC236}">
                  <a16:creationId xmlns:a16="http://schemas.microsoft.com/office/drawing/2014/main" id="{5E3F1EAE-E5E5-4956-AF9D-069979B31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29" y="3210144"/>
              <a:ext cx="283389" cy="155736"/>
            </a:xfrm>
            <a:prstGeom prst="rect">
              <a:avLst/>
            </a:prstGeom>
          </p:spPr>
        </p:pic>
        <p:grpSp>
          <p:nvGrpSpPr>
            <p:cNvPr id="582" name="balloon3">
              <a:extLst>
                <a:ext uri="{FF2B5EF4-FFF2-40B4-BE49-F238E27FC236}">
                  <a16:creationId xmlns:a16="http://schemas.microsoft.com/office/drawing/2014/main" id="{F211E528-3282-4B6F-A6AB-CF3F4939AA7C}"/>
                </a:ext>
              </a:extLst>
            </p:cNvPr>
            <p:cNvGrpSpPr/>
            <p:nvPr/>
          </p:nvGrpSpPr>
          <p:grpSpPr>
            <a:xfrm>
              <a:off x="8416044" y="3658812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601" name="chart">
                <a:extLst>
                  <a:ext uri="{FF2B5EF4-FFF2-40B4-BE49-F238E27FC236}">
                    <a16:creationId xmlns:a16="http://schemas.microsoft.com/office/drawing/2014/main" id="{FE479753-287F-4565-BBF2-761E7E5AF685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6"/>
              </a:graphicData>
            </a:graphic>
          </p:graphicFrame>
          <p:pic>
            <p:nvPicPr>
              <p:cNvPr id="602" name="Picture 601">
                <a:extLst>
                  <a:ext uri="{FF2B5EF4-FFF2-40B4-BE49-F238E27FC236}">
                    <a16:creationId xmlns:a16="http://schemas.microsoft.com/office/drawing/2014/main" id="{2AC6C6F0-63FB-44AB-A2F2-0BCCECDE8D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583" name="m3">
              <a:extLst>
                <a:ext uri="{FF2B5EF4-FFF2-40B4-BE49-F238E27FC236}">
                  <a16:creationId xmlns:a16="http://schemas.microsoft.com/office/drawing/2014/main" id="{7C6FB07D-692A-4D00-BF64-96B0273D42D9}"/>
                </a:ext>
              </a:extLst>
            </p:cNvPr>
            <p:cNvSpPr txBox="1"/>
            <p:nvPr/>
          </p:nvSpPr>
          <p:spPr>
            <a:xfrm>
              <a:off x="9052078" y="3712928"/>
              <a:ext cx="47801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DINE IN</a:t>
              </a:r>
            </a:p>
          </p:txBody>
        </p:sp>
        <p:sp>
          <p:nvSpPr>
            <p:cNvPr id="584" name="c3">
              <a:extLst>
                <a:ext uri="{FF2B5EF4-FFF2-40B4-BE49-F238E27FC236}">
                  <a16:creationId xmlns:a16="http://schemas.microsoft.com/office/drawing/2014/main" id="{92153CBA-5FC5-4628-A456-1F0192C303BD}"/>
                </a:ext>
              </a:extLst>
            </p:cNvPr>
            <p:cNvSpPr txBox="1"/>
            <p:nvPr/>
          </p:nvSpPr>
          <p:spPr>
            <a:xfrm>
              <a:off x="9096903" y="390310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85" name="v3">
              <a:extLst>
                <a:ext uri="{FF2B5EF4-FFF2-40B4-BE49-F238E27FC236}">
                  <a16:creationId xmlns:a16="http://schemas.microsoft.com/office/drawing/2014/main" id="{ADA7A617-5553-4730-A0A4-C67638353A4F}"/>
                </a:ext>
              </a:extLst>
            </p:cNvPr>
            <p:cNvSpPr txBox="1"/>
            <p:nvPr/>
          </p:nvSpPr>
          <p:spPr>
            <a:xfrm>
              <a:off x="8708584" y="3827015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87" name="m1">
              <a:extLst>
                <a:ext uri="{FF2B5EF4-FFF2-40B4-BE49-F238E27FC236}">
                  <a16:creationId xmlns:a16="http://schemas.microsoft.com/office/drawing/2014/main" id="{E4008922-C2D9-44E0-B984-23FF64C02552}"/>
                </a:ext>
              </a:extLst>
            </p:cNvPr>
            <p:cNvSpPr txBox="1"/>
            <p:nvPr/>
          </p:nvSpPr>
          <p:spPr>
            <a:xfrm>
              <a:off x="9052078" y="2804340"/>
              <a:ext cx="55656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DELIVERY</a:t>
              </a:r>
            </a:p>
          </p:txBody>
        </p:sp>
        <p:pic>
          <p:nvPicPr>
            <p:cNvPr id="588" name="img1">
              <a:extLst>
                <a:ext uri="{FF2B5EF4-FFF2-40B4-BE49-F238E27FC236}">
                  <a16:creationId xmlns:a16="http://schemas.microsoft.com/office/drawing/2014/main" id="{9CCF8B16-4EF1-463E-8BD5-C8214B19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49" y="2771774"/>
              <a:ext cx="215916" cy="188926"/>
            </a:xfrm>
            <a:prstGeom prst="rect">
              <a:avLst/>
            </a:prstGeom>
          </p:spPr>
        </p:pic>
        <p:sp>
          <p:nvSpPr>
            <p:cNvPr id="590" name="v1">
              <a:extLst>
                <a:ext uri="{FF2B5EF4-FFF2-40B4-BE49-F238E27FC236}">
                  <a16:creationId xmlns:a16="http://schemas.microsoft.com/office/drawing/2014/main" id="{7BA94AB6-7464-4978-925E-BF6DED520994}"/>
                </a:ext>
              </a:extLst>
            </p:cNvPr>
            <p:cNvSpPr txBox="1"/>
            <p:nvPr/>
          </p:nvSpPr>
          <p:spPr>
            <a:xfrm>
              <a:off x="8708584" y="292162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91" name="c1">
              <a:extLst>
                <a:ext uri="{FF2B5EF4-FFF2-40B4-BE49-F238E27FC236}">
                  <a16:creationId xmlns:a16="http://schemas.microsoft.com/office/drawing/2014/main" id="{F9A8EAAC-98C4-47E7-A8ED-265832056504}"/>
                </a:ext>
              </a:extLst>
            </p:cNvPr>
            <p:cNvSpPr txBox="1"/>
            <p:nvPr/>
          </p:nvSpPr>
          <p:spPr>
            <a:xfrm>
              <a:off x="9096903" y="299771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grpSp>
          <p:nvGrpSpPr>
            <p:cNvPr id="592" name="balloon4">
              <a:extLst>
                <a:ext uri="{FF2B5EF4-FFF2-40B4-BE49-F238E27FC236}">
                  <a16:creationId xmlns:a16="http://schemas.microsoft.com/office/drawing/2014/main" id="{246990BB-D50F-4C5D-8D21-0A3F0C6EC5AA}"/>
                </a:ext>
              </a:extLst>
            </p:cNvPr>
            <p:cNvGrpSpPr/>
            <p:nvPr/>
          </p:nvGrpSpPr>
          <p:grpSpPr>
            <a:xfrm>
              <a:off x="8416044" y="4154810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599" name="chart">
                <a:extLst>
                  <a:ext uri="{FF2B5EF4-FFF2-40B4-BE49-F238E27FC236}">
                    <a16:creationId xmlns:a16="http://schemas.microsoft.com/office/drawing/2014/main" id="{0E6EF294-832A-419F-96CF-6769003015EC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8"/>
              </a:graphicData>
            </a:graphic>
          </p:graphicFrame>
          <p:pic>
            <p:nvPicPr>
              <p:cNvPr id="600" name="Picture 599">
                <a:extLst>
                  <a:ext uri="{FF2B5EF4-FFF2-40B4-BE49-F238E27FC236}">
                    <a16:creationId xmlns:a16="http://schemas.microsoft.com/office/drawing/2014/main" id="{5DC41705-5A19-4370-8223-4390E969ED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594" name="v4">
              <a:extLst>
                <a:ext uri="{FF2B5EF4-FFF2-40B4-BE49-F238E27FC236}">
                  <a16:creationId xmlns:a16="http://schemas.microsoft.com/office/drawing/2014/main" id="{951F05F2-71FF-47F8-984C-426580187587}"/>
                </a:ext>
              </a:extLst>
            </p:cNvPr>
            <p:cNvSpPr txBox="1"/>
            <p:nvPr/>
          </p:nvSpPr>
          <p:spPr>
            <a:xfrm>
              <a:off x="8708584" y="4317730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95" name="c4">
              <a:extLst>
                <a:ext uri="{FF2B5EF4-FFF2-40B4-BE49-F238E27FC236}">
                  <a16:creationId xmlns:a16="http://schemas.microsoft.com/office/drawing/2014/main" id="{DB6E36EC-FF4C-4756-87CC-9A56AEBC03AA}"/>
                </a:ext>
              </a:extLst>
            </p:cNvPr>
            <p:cNvSpPr txBox="1"/>
            <p:nvPr/>
          </p:nvSpPr>
          <p:spPr>
            <a:xfrm>
              <a:off x="9096903" y="43938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pic>
          <p:nvPicPr>
            <p:cNvPr id="596" name="img3">
              <a:extLst>
                <a:ext uri="{FF2B5EF4-FFF2-40B4-BE49-F238E27FC236}">
                  <a16:creationId xmlns:a16="http://schemas.microsoft.com/office/drawing/2014/main" id="{405873A8-A3A3-4C25-8965-8FF6CF8F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30" y="3710916"/>
              <a:ext cx="255914" cy="152564"/>
            </a:xfrm>
            <a:prstGeom prst="rect">
              <a:avLst/>
            </a:prstGeom>
          </p:spPr>
        </p:pic>
        <p:pic>
          <p:nvPicPr>
            <p:cNvPr id="597" name="img4">
              <a:extLst>
                <a:ext uri="{FF2B5EF4-FFF2-40B4-BE49-F238E27FC236}">
                  <a16:creationId xmlns:a16="http://schemas.microsoft.com/office/drawing/2014/main" id="{1C5614D4-B3C4-4B93-A31C-AFA42312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552" y="4202469"/>
              <a:ext cx="328042" cy="143833"/>
            </a:xfrm>
            <a:prstGeom prst="rect">
              <a:avLst/>
            </a:prstGeom>
          </p:spPr>
        </p:pic>
        <p:sp>
          <p:nvSpPr>
            <p:cNvPr id="598" name="m4">
              <a:extLst>
                <a:ext uri="{FF2B5EF4-FFF2-40B4-BE49-F238E27FC236}">
                  <a16:creationId xmlns:a16="http://schemas.microsoft.com/office/drawing/2014/main" id="{4DCE5F28-BF68-47B1-BD35-3B20A73A05DE}"/>
                </a:ext>
              </a:extLst>
            </p:cNvPr>
            <p:cNvSpPr txBox="1"/>
            <p:nvPr/>
          </p:nvSpPr>
          <p:spPr>
            <a:xfrm>
              <a:off x="9052078" y="4186761"/>
              <a:ext cx="94747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DRIVE-THRU</a:t>
              </a:r>
            </a:p>
          </p:txBody>
        </p:sp>
      </p:grpSp>
      <p:sp>
        <p:nvSpPr>
          <p:cNvPr id="608" name="Rectangle 607">
            <a:extLst>
              <a:ext uri="{FF2B5EF4-FFF2-40B4-BE49-F238E27FC236}">
                <a16:creationId xmlns:a16="http://schemas.microsoft.com/office/drawing/2014/main" id="{D36328EE-F744-491B-92AD-FB4311CA6F1A}"/>
              </a:ext>
            </a:extLst>
          </p:cNvPr>
          <p:cNvSpPr/>
          <p:nvPr/>
        </p:nvSpPr>
        <p:spPr>
          <a:xfrm>
            <a:off x="8739551" y="2924478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791F5D40-E35B-4F0B-A07F-847621B9A29C}"/>
              </a:ext>
            </a:extLst>
          </p:cNvPr>
          <p:cNvSpPr/>
          <p:nvPr/>
        </p:nvSpPr>
        <p:spPr>
          <a:xfrm>
            <a:off x="8739551" y="3339211"/>
            <a:ext cx="104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AE4E8659-301D-4752-808D-EF9F7B8BF522}"/>
              </a:ext>
            </a:extLst>
          </p:cNvPr>
          <p:cNvSpPr/>
          <p:nvPr/>
        </p:nvSpPr>
        <p:spPr>
          <a:xfrm>
            <a:off x="8739551" y="3832103"/>
            <a:ext cx="111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363BE116-A1DF-463F-872D-6CB2FCC98C96}"/>
              </a:ext>
            </a:extLst>
          </p:cNvPr>
          <p:cNvSpPr/>
          <p:nvPr/>
        </p:nvSpPr>
        <p:spPr>
          <a:xfrm>
            <a:off x="8739551" y="4320570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1CA4DCA-79ED-471C-9155-029F4E0CD18E}"/>
              </a:ext>
            </a:extLst>
          </p:cNvPr>
          <p:cNvSpPr/>
          <p:nvPr/>
        </p:nvSpPr>
        <p:spPr>
          <a:xfrm>
            <a:off x="507775" y="3294399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6E7A3E6-3B54-41F6-A51C-3AED4DA3BF0A}"/>
              </a:ext>
            </a:extLst>
          </p:cNvPr>
          <p:cNvSpPr/>
          <p:nvPr/>
        </p:nvSpPr>
        <p:spPr>
          <a:xfrm>
            <a:off x="507775" y="3627755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75A6BEB-B325-4340-B91B-4AEF0804BD6F}"/>
              </a:ext>
            </a:extLst>
          </p:cNvPr>
          <p:cNvSpPr/>
          <p:nvPr/>
        </p:nvSpPr>
        <p:spPr>
          <a:xfrm>
            <a:off x="507775" y="4005633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4B5BF22A-D715-4651-9FD0-14B9E9D9AD38}"/>
              </a:ext>
            </a:extLst>
          </p:cNvPr>
          <p:cNvSpPr/>
          <p:nvPr/>
        </p:nvSpPr>
        <p:spPr>
          <a:xfrm>
            <a:off x="372473" y="2910334"/>
            <a:ext cx="298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planningType"/>
          <p:cNvGrpSpPr/>
          <p:nvPr/>
        </p:nvGrpSpPr>
        <p:grpSpPr>
          <a:xfrm>
            <a:off x="4581093" y="830566"/>
            <a:ext cx="1742416" cy="579103"/>
            <a:chOff x="4581093" y="830566"/>
            <a:chExt cx="1742416" cy="579103"/>
          </a:xfrm>
        </p:grpSpPr>
        <p:sp>
          <p:nvSpPr>
            <p:cNvPr id="250" name="hText">
              <a:extLst>
                <a:ext uri="{FF2B5EF4-FFF2-40B4-BE49-F238E27FC236}">
                  <a16:creationId xmlns:a16="http://schemas.microsoft.com/office/drawing/2014/main" id="{91B6E712-A241-4C12-A052-3F0D42F0B676}"/>
                </a:ext>
              </a:extLst>
            </p:cNvPr>
            <p:cNvSpPr txBox="1"/>
            <p:nvPr/>
          </p:nvSpPr>
          <p:spPr>
            <a:xfrm>
              <a:off x="5245943" y="83056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PLANNING</a:t>
              </a:r>
            </a:p>
          </p:txBody>
        </p:sp>
        <p:sp>
          <p:nvSpPr>
            <p:cNvPr id="251" name="vm">
              <a:extLst>
                <a:ext uri="{FF2B5EF4-FFF2-40B4-BE49-F238E27FC236}">
                  <a16:creationId xmlns:a16="http://schemas.microsoft.com/office/drawing/2014/main" id="{CCCC7CFB-A83F-4AA7-A3E7-6978156B367A}"/>
                </a:ext>
              </a:extLst>
            </p:cNvPr>
            <p:cNvSpPr txBox="1"/>
            <p:nvPr/>
          </p:nvSpPr>
          <p:spPr>
            <a:xfrm>
              <a:off x="5271017" y="107860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Somewhat Ahead of time</a:t>
              </a:r>
            </a:p>
          </p:txBody>
        </p:sp>
        <p:sp>
          <p:nvSpPr>
            <p:cNvPr id="252" name="c">
              <a:extLst>
                <a:ext uri="{FF2B5EF4-FFF2-40B4-BE49-F238E27FC236}">
                  <a16:creationId xmlns:a16="http://schemas.microsoft.com/office/drawing/2014/main" id="{5C4E969E-221E-4D7B-A3A1-D0230D7E51FC}"/>
                </a:ext>
              </a:extLst>
            </p:cNvPr>
            <p:cNvSpPr txBox="1"/>
            <p:nvPr/>
          </p:nvSpPr>
          <p:spPr>
            <a:xfrm>
              <a:off x="5763252" y="101967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graphicFrame>
          <p:nvGraphicFramePr>
            <p:cNvPr id="241" name="chart">
              <a:extLst>
                <a:ext uri="{FF2B5EF4-FFF2-40B4-BE49-F238E27FC236}">
                  <a16:creationId xmlns:a16="http://schemas.microsoft.com/office/drawing/2014/main" id="{D1B29205-DC67-4CF3-AE40-B3E44C2E55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5781104"/>
                </p:ext>
              </p:extLst>
            </p:nvPr>
          </p:nvGraphicFramePr>
          <p:xfrm>
            <a:off x="4895364" y="1004839"/>
            <a:ext cx="388218" cy="404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1"/>
            </a:graphicData>
          </a:graphic>
        </p:graphicFrame>
        <p:pic>
          <p:nvPicPr>
            <p:cNvPr id="243" name="img">
              <a:extLst>
                <a:ext uri="{FF2B5EF4-FFF2-40B4-BE49-F238E27FC236}">
                  <a16:creationId xmlns:a16="http://schemas.microsoft.com/office/drawing/2014/main" id="{997E9918-9DF1-4A19-B001-23B7EA1B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093" y="974964"/>
              <a:ext cx="688908" cy="426757"/>
            </a:xfrm>
            <a:prstGeom prst="rect">
              <a:avLst/>
            </a:prstGeom>
          </p:spPr>
        </p:pic>
      </p:grpSp>
      <p:grpSp>
        <p:nvGrpSpPr>
          <p:cNvPr id="247" name="overallSatisfaction">
            <a:extLst>
              <a:ext uri="{FF2B5EF4-FFF2-40B4-BE49-F238E27FC236}">
                <a16:creationId xmlns:a16="http://schemas.microsoft.com/office/drawing/2014/main" id="{9F872E43-46E2-484E-9807-6152EA2F5535}"/>
              </a:ext>
            </a:extLst>
          </p:cNvPr>
          <p:cNvGrpSpPr/>
          <p:nvPr/>
        </p:nvGrpSpPr>
        <p:grpSpPr>
          <a:xfrm>
            <a:off x="2691592" y="5144449"/>
            <a:ext cx="1587319" cy="925461"/>
            <a:chOff x="2691592" y="5130479"/>
            <a:chExt cx="1587319" cy="925461"/>
          </a:xfrm>
        </p:grpSpPr>
        <p:sp>
          <p:nvSpPr>
            <p:cNvPr id="249" name="hText">
              <a:extLst>
                <a:ext uri="{FF2B5EF4-FFF2-40B4-BE49-F238E27FC236}">
                  <a16:creationId xmlns:a16="http://schemas.microsoft.com/office/drawing/2014/main" id="{C5100A80-0856-490F-A93D-53C455375EB7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OVERALL SATISFACTION</a:t>
              </a:r>
            </a:p>
          </p:txBody>
        </p:sp>
        <p:sp>
          <p:nvSpPr>
            <p:cNvPr id="261" name="vm">
              <a:extLst>
                <a:ext uri="{FF2B5EF4-FFF2-40B4-BE49-F238E27FC236}">
                  <a16:creationId xmlns:a16="http://schemas.microsoft.com/office/drawing/2014/main" id="{B9BE391D-9AB0-4B01-B6AA-080DDE864689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(Top 2 Box)</a:t>
              </a:r>
            </a:p>
          </p:txBody>
        </p:sp>
        <p:sp>
          <p:nvSpPr>
            <p:cNvPr id="262" name="c">
              <a:extLst>
                <a:ext uri="{FF2B5EF4-FFF2-40B4-BE49-F238E27FC236}">
                  <a16:creationId xmlns:a16="http://schemas.microsoft.com/office/drawing/2014/main" id="{6B2E2864-489D-4905-B4EE-9B684646F3FC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aphicFrame>
          <p:nvGraphicFramePr>
            <p:cNvPr id="263" name="chart">
              <a:extLst>
                <a:ext uri="{FF2B5EF4-FFF2-40B4-BE49-F238E27FC236}">
                  <a16:creationId xmlns:a16="http://schemas.microsoft.com/office/drawing/2014/main" id="{3EC3A187-280A-456E-89A0-0164D1949CAD}"/>
                </a:ext>
              </a:extLst>
            </p:cNvPr>
            <p:cNvGraphicFramePr/>
            <p:nvPr>
              <p:extLst/>
            </p:nvPr>
          </p:nvGraphicFramePr>
          <p:xfrm>
            <a:off x="2777691" y="5466119"/>
            <a:ext cx="624862" cy="589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20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>
            <a:extLst>
              <a:ext uri="{FF2B5EF4-FFF2-40B4-BE49-F238E27FC236}">
                <a16:creationId xmlns:a16="http://schemas.microsoft.com/office/drawing/2014/main" id="{39E5A696-81FC-4DC1-89A8-F1418E5B1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"/>
          <a:stretch/>
        </p:blipFill>
        <p:spPr>
          <a:xfrm>
            <a:off x="-23128" y="438824"/>
            <a:ext cx="12244997" cy="5972755"/>
          </a:xfrm>
          <a:prstGeom prst="rect">
            <a:avLst/>
          </a:prstGeom>
        </p:spPr>
      </p:pic>
      <p:pic>
        <p:nvPicPr>
          <p:cNvPr id="614" name="Picture 613">
            <a:extLst>
              <a:ext uri="{FF2B5EF4-FFF2-40B4-BE49-F238E27FC236}">
                <a16:creationId xmlns:a16="http://schemas.microsoft.com/office/drawing/2014/main" id="{3FA48940-C406-42EA-924D-0F04C4CD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" y="2533726"/>
            <a:ext cx="2090290" cy="3262197"/>
          </a:xfrm>
          <a:prstGeom prst="rect">
            <a:avLst/>
          </a:prstGeom>
        </p:spPr>
      </p:pic>
      <p:sp>
        <p:nvSpPr>
          <p:cNvPr id="216" name="leftPane">
            <a:extLst/>
          </p:cNvPr>
          <p:cNvSpPr txBox="1"/>
          <p:nvPr/>
        </p:nvSpPr>
        <p:spPr>
          <a:xfrm>
            <a:off x="50621" y="34563"/>
            <a:ext cx="104629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</a:rPr>
              <a:t>3MMT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B8BBDA21-3EBA-4D4E-9CC3-22F354140B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2"/>
          <a:stretch/>
        </p:blipFill>
        <p:spPr>
          <a:xfrm>
            <a:off x="2082560" y="2976743"/>
            <a:ext cx="2136183" cy="1249107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EA5474D-C756-4816-AAC1-71CA6C8BBB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8"/>
          <a:stretch/>
        </p:blipFill>
        <p:spPr>
          <a:xfrm>
            <a:off x="6197425" y="728104"/>
            <a:ext cx="1496327" cy="72776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60C49C4E-11D8-4B2E-AA24-28BBC17731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2" y="699653"/>
            <a:ext cx="2111013" cy="159234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B31D054B-BA0B-4FC8-B010-6DA9583D2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5" y="980054"/>
            <a:ext cx="2149476" cy="1045180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112584D4-E810-414E-A981-F3B9FAFD86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74" y="927090"/>
            <a:ext cx="1574576" cy="1226305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D0A1464C-C5CE-4269-A281-9075E6F650FC}"/>
              </a:ext>
            </a:extLst>
          </p:cNvPr>
          <p:cNvSpPr txBox="1"/>
          <p:nvPr/>
        </p:nvSpPr>
        <p:spPr>
          <a:xfrm>
            <a:off x="2039811" y="2623083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MEAL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CC25788-A8F3-4683-A59E-8E82AB0289D7}"/>
              </a:ext>
            </a:extLst>
          </p:cNvPr>
          <p:cNvSpPr txBox="1"/>
          <p:nvPr/>
        </p:nvSpPr>
        <p:spPr>
          <a:xfrm>
            <a:off x="86740" y="583414"/>
            <a:ext cx="119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PRE-VISIT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11D309-F90D-4B6D-B7CF-C9E022B2039D}"/>
              </a:ext>
            </a:extLst>
          </p:cNvPr>
          <p:cNvSpPr txBox="1"/>
          <p:nvPr/>
        </p:nvSpPr>
        <p:spPr>
          <a:xfrm>
            <a:off x="209032" y="820099"/>
            <a:ext cx="811441" cy="19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TIME OF DAY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40C3501-718E-4BB9-8CEB-1BC2532DB4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" y="2053543"/>
            <a:ext cx="396532" cy="406030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C5CDF-7479-4303-AACC-2069770606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70" y="5729000"/>
            <a:ext cx="416170" cy="42608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660872D-D7CB-41A4-9A9D-A9DD334FD9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2" y="1535519"/>
            <a:ext cx="437864" cy="442702"/>
          </a:xfrm>
          <a:prstGeom prst="rect">
            <a:avLst/>
          </a:prstGeom>
        </p:spPr>
      </p:pic>
      <p:grpSp>
        <p:nvGrpSpPr>
          <p:cNvPr id="242" name="whoWith">
            <a:extLst>
              <a:ext uri="{FF2B5EF4-FFF2-40B4-BE49-F238E27FC236}">
                <a16:creationId xmlns:a16="http://schemas.microsoft.com/office/drawing/2014/main" id="{E66E762D-BDF2-4D6E-9F2F-DB827EC9BCCD}"/>
              </a:ext>
            </a:extLst>
          </p:cNvPr>
          <p:cNvGrpSpPr/>
          <p:nvPr/>
        </p:nvGrpSpPr>
        <p:grpSpPr>
          <a:xfrm>
            <a:off x="5262610" y="1744974"/>
            <a:ext cx="951997" cy="492011"/>
            <a:chOff x="5262610" y="1711673"/>
            <a:chExt cx="951997" cy="492011"/>
          </a:xfrm>
        </p:grpSpPr>
        <p:sp>
          <p:nvSpPr>
            <p:cNvPr id="244" name="hText">
              <a:extLst>
                <a:ext uri="{FF2B5EF4-FFF2-40B4-BE49-F238E27FC236}">
                  <a16:creationId xmlns:a16="http://schemas.microsoft.com/office/drawing/2014/main" id="{3B4F462E-0620-4D97-89BB-AF4FB10C6F1B}"/>
                </a:ext>
              </a:extLst>
            </p:cNvPr>
            <p:cNvSpPr txBox="1"/>
            <p:nvPr/>
          </p:nvSpPr>
          <p:spPr>
            <a:xfrm>
              <a:off x="5262610" y="1711673"/>
              <a:ext cx="64793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WHO WITH</a:t>
              </a:r>
            </a:p>
          </p:txBody>
        </p:sp>
        <p:sp>
          <p:nvSpPr>
            <p:cNvPr id="245" name="vm">
              <a:extLst>
                <a:ext uri="{FF2B5EF4-FFF2-40B4-BE49-F238E27FC236}">
                  <a16:creationId xmlns:a16="http://schemas.microsoft.com/office/drawing/2014/main" id="{73FBBF32-D019-4E8F-876E-4F969FB3F8F4}"/>
                </a:ext>
              </a:extLst>
            </p:cNvPr>
            <p:cNvSpPr txBox="1"/>
            <p:nvPr/>
          </p:nvSpPr>
          <p:spPr>
            <a:xfrm>
              <a:off x="5271164" y="1882827"/>
              <a:ext cx="478016" cy="3208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  <a:spcAft>
                  <a:spcPts val="300"/>
                </a:spcAft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5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Alone</a:t>
              </a:r>
            </a:p>
          </p:txBody>
        </p:sp>
        <p:sp>
          <p:nvSpPr>
            <p:cNvPr id="246" name="c">
              <a:extLst>
                <a:ext uri="{FF2B5EF4-FFF2-40B4-BE49-F238E27FC236}">
                  <a16:creationId xmlns:a16="http://schemas.microsoft.com/office/drawing/2014/main" id="{9E13BCE3-AE34-476F-A82B-613A887C3924}"/>
                </a:ext>
              </a:extLst>
            </p:cNvPr>
            <p:cNvSpPr txBox="1"/>
            <p:nvPr/>
          </p:nvSpPr>
          <p:spPr>
            <a:xfrm>
              <a:off x="5784681" y="1901708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grpSp>
        <p:nvGrpSpPr>
          <p:cNvPr id="253" name="otherActivities">
            <a:extLst>
              <a:ext uri="{FF2B5EF4-FFF2-40B4-BE49-F238E27FC236}">
                <a16:creationId xmlns:a16="http://schemas.microsoft.com/office/drawing/2014/main" id="{2777C659-9C6A-4ACF-B566-9A7E5AF697DB}"/>
              </a:ext>
            </a:extLst>
          </p:cNvPr>
          <p:cNvGrpSpPr/>
          <p:nvPr/>
        </p:nvGrpSpPr>
        <p:grpSpPr>
          <a:xfrm>
            <a:off x="10144054" y="2736219"/>
            <a:ext cx="1435057" cy="552181"/>
            <a:chOff x="10144054" y="2766699"/>
            <a:chExt cx="1435057" cy="552181"/>
          </a:xfrm>
        </p:grpSpPr>
        <p:sp>
          <p:nvSpPr>
            <p:cNvPr id="254" name="hText">
              <a:extLst>
                <a:ext uri="{FF2B5EF4-FFF2-40B4-BE49-F238E27FC236}">
                  <a16:creationId xmlns:a16="http://schemas.microsoft.com/office/drawing/2014/main" id="{800C1A34-8AA4-4D73-97B9-56FB731047C8}"/>
                </a:ext>
              </a:extLst>
            </p:cNvPr>
            <p:cNvSpPr txBox="1"/>
            <p:nvPr/>
          </p:nvSpPr>
          <p:spPr>
            <a:xfrm>
              <a:off x="10144054" y="2766699"/>
              <a:ext cx="1157817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OTHER ACTIVITIES</a:t>
              </a:r>
            </a:p>
          </p:txBody>
        </p:sp>
        <p:sp>
          <p:nvSpPr>
            <p:cNvPr id="255" name="vm">
              <a:extLst>
                <a:ext uri="{FF2B5EF4-FFF2-40B4-BE49-F238E27FC236}">
                  <a16:creationId xmlns:a16="http://schemas.microsoft.com/office/drawing/2014/main" id="{54565D8E-1AA4-46AE-93C9-CD0B97F995DA}"/>
                </a:ext>
              </a:extLst>
            </p:cNvPr>
            <p:cNvSpPr txBox="1"/>
            <p:nvPr/>
          </p:nvSpPr>
          <p:spPr>
            <a:xfrm>
              <a:off x="10439055" y="2995715"/>
              <a:ext cx="1140056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Had Other Activities</a:t>
              </a:r>
            </a:p>
          </p:txBody>
        </p:sp>
        <p:sp>
          <p:nvSpPr>
            <p:cNvPr id="256" name="c">
              <a:extLst>
                <a:ext uri="{FF2B5EF4-FFF2-40B4-BE49-F238E27FC236}">
                  <a16:creationId xmlns:a16="http://schemas.microsoft.com/office/drawing/2014/main" id="{7CF533D8-AE0C-47AA-A23C-E1FA087C46BE}"/>
                </a:ext>
              </a:extLst>
            </p:cNvPr>
            <p:cNvSpPr txBox="1"/>
            <p:nvPr/>
          </p:nvSpPr>
          <p:spPr>
            <a:xfrm>
              <a:off x="10949707" y="2999043"/>
              <a:ext cx="480809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aphicFrame>
          <p:nvGraphicFramePr>
            <p:cNvPr id="257" name="chart">
              <a:extLst>
                <a:ext uri="{FF2B5EF4-FFF2-40B4-BE49-F238E27FC236}">
                  <a16:creationId xmlns:a16="http://schemas.microsoft.com/office/drawing/2014/main" id="{73FB0C0C-5C36-464D-A9FC-0130D665E4BF}"/>
                </a:ext>
              </a:extLst>
            </p:cNvPr>
            <p:cNvGraphicFramePr/>
            <p:nvPr>
              <p:extLst/>
            </p:nvPr>
          </p:nvGraphicFramePr>
          <p:xfrm>
            <a:off x="10224649" y="3002843"/>
            <a:ext cx="288906" cy="278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A30170EC-BFAB-4F54-AB9D-DEBB9D046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757" y="3529322"/>
            <a:ext cx="405278" cy="41741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9FF3CF2A-FD11-4E00-A3DB-DDFED0BD0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1" y="2665165"/>
            <a:ext cx="3283922" cy="1734033"/>
          </a:xfrm>
          <a:prstGeom prst="rect">
            <a:avLst/>
          </a:prstGeom>
        </p:spPr>
      </p:pic>
      <p:sp>
        <p:nvSpPr>
          <p:cNvPr id="260" name="estText">
            <a:extLst>
              <a:ext uri="{FF2B5EF4-FFF2-40B4-BE49-F238E27FC236}">
                <a16:creationId xmlns:a16="http://schemas.microsoft.com/office/drawing/2014/main" id="{FC745ED8-8DA6-4013-8C2E-6E5435E63602}"/>
              </a:ext>
            </a:extLst>
          </p:cNvPr>
          <p:cNvSpPr txBox="1"/>
          <p:nvPr/>
        </p:nvSpPr>
        <p:spPr>
          <a:xfrm>
            <a:off x="5764700" y="2623083"/>
            <a:ext cx="180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Franklin Gothic Book" panose="020B0503020102020204" pitchFamily="34" charset="0"/>
              </a:rPr>
              <a:t>RESTAURANT VISIT</a:t>
            </a:r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BD6148A1-A473-4CE8-A6FB-981BB6EC9C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5" y="5766438"/>
            <a:ext cx="338339" cy="346396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3A59ACFC-0AE9-4C3F-A7D4-9ACFFCF4C3EF}"/>
              </a:ext>
            </a:extLst>
          </p:cNvPr>
          <p:cNvSpPr/>
          <p:nvPr/>
        </p:nvSpPr>
        <p:spPr>
          <a:xfrm>
            <a:off x="2153883" y="4323384"/>
            <a:ext cx="291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657D0A6-DD46-4C91-A97E-D9DF5A55E3EC}"/>
              </a:ext>
            </a:extLst>
          </p:cNvPr>
          <p:cNvSpPr/>
          <p:nvPr/>
        </p:nvSpPr>
        <p:spPr>
          <a:xfrm>
            <a:off x="3377539" y="2908574"/>
            <a:ext cx="1512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331" name="locationPrior">
            <a:extLst>
              <a:ext uri="{FF2B5EF4-FFF2-40B4-BE49-F238E27FC236}">
                <a16:creationId xmlns:a16="http://schemas.microsoft.com/office/drawing/2014/main" id="{AABC7567-4D8C-445D-9B4C-B8C91689D0AA}"/>
              </a:ext>
            </a:extLst>
          </p:cNvPr>
          <p:cNvGrpSpPr/>
          <p:nvPr/>
        </p:nvGrpSpPr>
        <p:grpSpPr>
          <a:xfrm>
            <a:off x="2379099" y="971872"/>
            <a:ext cx="1877099" cy="1187158"/>
            <a:chOff x="2379099" y="1002352"/>
            <a:chExt cx="1877099" cy="1187158"/>
          </a:xfrm>
        </p:grpSpPr>
        <p:sp>
          <p:nvSpPr>
            <p:cNvPr id="332" name="vm">
              <a:extLst>
                <a:ext uri="{FF2B5EF4-FFF2-40B4-BE49-F238E27FC236}">
                  <a16:creationId xmlns:a16="http://schemas.microsoft.com/office/drawing/2014/main" id="{132B7673-94E5-4BBA-932D-586065F2982F}"/>
                </a:ext>
              </a:extLst>
            </p:cNvPr>
            <p:cNvSpPr txBox="1"/>
            <p:nvPr/>
          </p:nvSpPr>
          <p:spPr>
            <a:xfrm>
              <a:off x="3327161" y="1372061"/>
              <a:ext cx="901209" cy="4385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The</a:t>
              </a:r>
              <a:endParaRPr lang="en-US" sz="5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3" name="c">
              <a:extLst>
                <a:ext uri="{FF2B5EF4-FFF2-40B4-BE49-F238E27FC236}">
                  <a16:creationId xmlns:a16="http://schemas.microsoft.com/office/drawing/2014/main" id="{203336A9-A20A-4EF4-BC3E-9FEEB3DBA485}"/>
                </a:ext>
              </a:extLst>
            </p:cNvPr>
            <p:cNvSpPr txBox="1"/>
            <p:nvPr/>
          </p:nvSpPr>
          <p:spPr>
            <a:xfrm>
              <a:off x="3856730" y="138047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5" name="hText">
              <a:extLst>
                <a:ext uri="{FF2B5EF4-FFF2-40B4-BE49-F238E27FC236}">
                  <a16:creationId xmlns:a16="http://schemas.microsoft.com/office/drawing/2014/main" id="{33EDE60E-7DAF-40F7-B0A2-27237F5D6A46}"/>
                </a:ext>
              </a:extLst>
            </p:cNvPr>
            <p:cNvSpPr txBox="1"/>
            <p:nvPr/>
          </p:nvSpPr>
          <p:spPr>
            <a:xfrm>
              <a:off x="3336685" y="1002352"/>
              <a:ext cx="918841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LOCATION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PRIOR TO VISIT</a:t>
              </a:r>
            </a:p>
          </p:txBody>
        </p:sp>
        <p:pic>
          <p:nvPicPr>
            <p:cNvPr id="384" name="img">
              <a:extLst>
                <a:ext uri="{FF2B5EF4-FFF2-40B4-BE49-F238E27FC236}">
                  <a16:creationId xmlns:a16="http://schemas.microsoft.com/office/drawing/2014/main" id="{23D3F68F-D9ED-45FE-8538-12A74F9E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099" y="1341882"/>
              <a:ext cx="952920" cy="847628"/>
            </a:xfrm>
            <a:prstGeom prst="rect">
              <a:avLst/>
            </a:prstGeom>
          </p:spPr>
        </p:pic>
      </p:grp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6B87883-5464-42FA-8275-84B8422C2D96}"/>
              </a:ext>
            </a:extLst>
          </p:cNvPr>
          <p:cNvSpPr/>
          <p:nvPr/>
        </p:nvSpPr>
        <p:spPr>
          <a:xfrm>
            <a:off x="384388" y="2149289"/>
            <a:ext cx="334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455D6A4-B8EE-4739-9F43-12FBA2740710}"/>
              </a:ext>
            </a:extLst>
          </p:cNvPr>
          <p:cNvSpPr/>
          <p:nvPr/>
        </p:nvSpPr>
        <p:spPr>
          <a:xfrm>
            <a:off x="3419408" y="1297868"/>
            <a:ext cx="93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44C7A2C7-7B84-429F-BA6E-70A3115355CF}"/>
              </a:ext>
            </a:extLst>
          </p:cNvPr>
          <p:cNvSpPr/>
          <p:nvPr/>
        </p:nvSpPr>
        <p:spPr>
          <a:xfrm>
            <a:off x="6271364" y="1455241"/>
            <a:ext cx="1008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21" name="motivationMood">
            <a:extLst>
              <a:ext uri="{FF2B5EF4-FFF2-40B4-BE49-F238E27FC236}">
                <a16:creationId xmlns:a16="http://schemas.microsoft.com/office/drawing/2014/main" id="{102BBC20-4562-4317-9EC2-184B1E06F589}"/>
              </a:ext>
            </a:extLst>
          </p:cNvPr>
          <p:cNvGrpSpPr/>
          <p:nvPr/>
        </p:nvGrpSpPr>
        <p:grpSpPr>
          <a:xfrm>
            <a:off x="7284414" y="726738"/>
            <a:ext cx="1554014" cy="1560182"/>
            <a:chOff x="7284414" y="757218"/>
            <a:chExt cx="1554014" cy="1560182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CBE58E6-D2D1-4FF4-96D5-EC9DEF6D3F22}"/>
                </a:ext>
              </a:extLst>
            </p:cNvPr>
            <p:cNvSpPr txBox="1"/>
            <p:nvPr/>
          </p:nvSpPr>
          <p:spPr>
            <a:xfrm>
              <a:off x="7317072" y="1279319"/>
              <a:ext cx="14152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OUTLET MOTIVATION</a:t>
              </a:r>
            </a:p>
          </p:txBody>
        </p:sp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665DA996-B174-417A-B6AA-5BDC255F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458" y="965343"/>
              <a:ext cx="256383" cy="204111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A2C87C22-1519-4D16-AB30-F1111294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04" y="1477440"/>
              <a:ext cx="191594" cy="238871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95500DA-9A11-4BBB-93E8-2604B0EF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148" y="2026294"/>
              <a:ext cx="264319" cy="193519"/>
            </a:xfrm>
            <a:prstGeom prst="rect">
              <a:avLst/>
            </a:prstGeom>
          </p:spPr>
        </p:pic>
        <p:sp>
          <p:nvSpPr>
            <p:cNvPr id="426" name="vm1">
              <a:extLst>
                <a:ext uri="{FF2B5EF4-FFF2-40B4-BE49-F238E27FC236}">
                  <a16:creationId xmlns:a16="http://schemas.microsoft.com/office/drawing/2014/main" id="{A73E6270-2073-4738-B521-6E8AF1A6764C}"/>
                </a:ext>
              </a:extLst>
            </p:cNvPr>
            <p:cNvSpPr txBox="1"/>
            <p:nvPr/>
          </p:nvSpPr>
          <p:spPr>
            <a:xfrm>
              <a:off x="7639476" y="933658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Motivation</a:t>
              </a:r>
            </a:p>
          </p:txBody>
        </p:sp>
        <p:sp>
          <p:nvSpPr>
            <p:cNvPr id="427" name="c1">
              <a:extLst>
                <a:ext uri="{FF2B5EF4-FFF2-40B4-BE49-F238E27FC236}">
                  <a16:creationId xmlns:a16="http://schemas.microsoft.com/office/drawing/2014/main" id="{2008D3DA-AC69-4BEE-8F72-F26FDF6159DA}"/>
                </a:ext>
              </a:extLst>
            </p:cNvPr>
            <p:cNvSpPr txBox="1"/>
            <p:nvPr/>
          </p:nvSpPr>
          <p:spPr>
            <a:xfrm>
              <a:off x="8252563" y="929296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28" name="vm3">
              <a:extLst>
                <a:ext uri="{FF2B5EF4-FFF2-40B4-BE49-F238E27FC236}">
                  <a16:creationId xmlns:a16="http://schemas.microsoft.com/office/drawing/2014/main" id="{30E9E43E-022F-4C0A-B0D2-74F9D3265E80}"/>
                </a:ext>
              </a:extLst>
            </p:cNvPr>
            <p:cNvSpPr txBox="1"/>
            <p:nvPr/>
          </p:nvSpPr>
          <p:spPr>
            <a:xfrm>
              <a:off x="7645493" y="1994235"/>
              <a:ext cx="1181100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Positive Mood</a:t>
              </a:r>
            </a:p>
          </p:txBody>
        </p:sp>
        <p:sp>
          <p:nvSpPr>
            <p:cNvPr id="429" name="c3">
              <a:extLst>
                <a:ext uri="{FF2B5EF4-FFF2-40B4-BE49-F238E27FC236}">
                  <a16:creationId xmlns:a16="http://schemas.microsoft.com/office/drawing/2014/main" id="{53E0B7D7-7005-4950-8945-A7AB9C013BAA}"/>
                </a:ext>
              </a:extLst>
            </p:cNvPr>
            <p:cNvSpPr txBox="1"/>
            <p:nvPr/>
          </p:nvSpPr>
          <p:spPr>
            <a:xfrm>
              <a:off x="8252563" y="199502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30" name="hText3">
              <a:extLst>
                <a:ext uri="{FF2B5EF4-FFF2-40B4-BE49-F238E27FC236}">
                  <a16:creationId xmlns:a16="http://schemas.microsoft.com/office/drawing/2014/main" id="{C7039CFC-BCB5-48F0-8044-1D114112BF0B}"/>
                </a:ext>
              </a:extLst>
            </p:cNvPr>
            <p:cNvSpPr txBox="1"/>
            <p:nvPr/>
          </p:nvSpPr>
          <p:spPr>
            <a:xfrm>
              <a:off x="7317072" y="1813525"/>
              <a:ext cx="1125741" cy="1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OVERALL MOOD</a:t>
              </a:r>
            </a:p>
          </p:txBody>
        </p:sp>
        <p:sp>
          <p:nvSpPr>
            <p:cNvPr id="431" name="vm2">
              <a:extLst>
                <a:ext uri="{FF2B5EF4-FFF2-40B4-BE49-F238E27FC236}">
                  <a16:creationId xmlns:a16="http://schemas.microsoft.com/office/drawing/2014/main" id="{DFC75010-475B-4F5B-9B39-A4C397E817D0}"/>
                </a:ext>
              </a:extLst>
            </p:cNvPr>
            <p:cNvSpPr txBox="1"/>
            <p:nvPr/>
          </p:nvSpPr>
          <p:spPr>
            <a:xfrm>
              <a:off x="7639476" y="1463903"/>
              <a:ext cx="1187117" cy="3231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Motivation</a:t>
              </a:r>
            </a:p>
          </p:txBody>
        </p:sp>
        <p:sp>
          <p:nvSpPr>
            <p:cNvPr id="432" name="c2">
              <a:extLst>
                <a:ext uri="{FF2B5EF4-FFF2-40B4-BE49-F238E27FC236}">
                  <a16:creationId xmlns:a16="http://schemas.microsoft.com/office/drawing/2014/main" id="{EED6D6AF-4988-47F7-9245-D8987B06891D}"/>
                </a:ext>
              </a:extLst>
            </p:cNvPr>
            <p:cNvSpPr txBox="1"/>
            <p:nvPr/>
          </p:nvSpPr>
          <p:spPr>
            <a:xfrm>
              <a:off x="8252563" y="1462470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33" name="hText1">
              <a:extLst>
                <a:ext uri="{FF2B5EF4-FFF2-40B4-BE49-F238E27FC236}">
                  <a16:creationId xmlns:a16="http://schemas.microsoft.com/office/drawing/2014/main" id="{BF86A372-33DA-449C-8290-0628C36649D7}"/>
                </a:ext>
              </a:extLst>
            </p:cNvPr>
            <p:cNvSpPr txBox="1"/>
            <p:nvPr/>
          </p:nvSpPr>
          <p:spPr>
            <a:xfrm>
              <a:off x="7284414" y="757218"/>
              <a:ext cx="155401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OCCASION MOTIVATION</a:t>
              </a:r>
            </a:p>
          </p:txBody>
        </p:sp>
      </p:grpSp>
      <p:pic>
        <p:nvPicPr>
          <p:cNvPr id="434" name="Picture 433">
            <a:extLst>
              <a:ext uri="{FF2B5EF4-FFF2-40B4-BE49-F238E27FC236}">
                <a16:creationId xmlns:a16="http://schemas.microsoft.com/office/drawing/2014/main" id="{594B5B42-6019-4F20-A8E6-7CA9AC03064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28" y="833579"/>
            <a:ext cx="361412" cy="156535"/>
          </a:xfrm>
          <a:prstGeom prst="rect">
            <a:avLst/>
          </a:prstGeom>
        </p:spPr>
      </p:pic>
      <p:grpSp>
        <p:nvGrpSpPr>
          <p:cNvPr id="435" name="trip">
            <a:extLst>
              <a:ext uri="{FF2B5EF4-FFF2-40B4-BE49-F238E27FC236}">
                <a16:creationId xmlns:a16="http://schemas.microsoft.com/office/drawing/2014/main" id="{75E4425E-5A5F-44A1-B101-899F40137121}"/>
              </a:ext>
            </a:extLst>
          </p:cNvPr>
          <p:cNvGrpSpPr/>
          <p:nvPr/>
        </p:nvGrpSpPr>
        <p:grpSpPr>
          <a:xfrm>
            <a:off x="8858040" y="583414"/>
            <a:ext cx="1191724" cy="967009"/>
            <a:chOff x="8858040" y="613894"/>
            <a:chExt cx="1191724" cy="967009"/>
          </a:xfrm>
        </p:grpSpPr>
        <p:sp>
          <p:nvSpPr>
            <p:cNvPr id="436" name="trip">
              <a:extLst>
                <a:ext uri="{FF2B5EF4-FFF2-40B4-BE49-F238E27FC236}">
                  <a16:creationId xmlns:a16="http://schemas.microsoft.com/office/drawing/2014/main" id="{F4D98988-7C33-4F07-8E97-242612A0128C}"/>
                </a:ext>
              </a:extLst>
            </p:cNvPr>
            <p:cNvSpPr txBox="1"/>
            <p:nvPr/>
          </p:nvSpPr>
          <p:spPr>
            <a:xfrm>
              <a:off x="8858040" y="613894"/>
              <a:ext cx="1191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TRIP</a:t>
              </a:r>
            </a:p>
          </p:txBody>
        </p:sp>
        <p:sp>
          <p:nvSpPr>
            <p:cNvPr id="437" name="Htext">
              <a:extLst>
                <a:ext uri="{FF2B5EF4-FFF2-40B4-BE49-F238E27FC236}">
                  <a16:creationId xmlns:a16="http://schemas.microsoft.com/office/drawing/2014/main" id="{706B23EA-BD6A-45E5-BA67-2B0F3FAC272A}"/>
                </a:ext>
              </a:extLst>
            </p:cNvPr>
            <p:cNvSpPr txBox="1"/>
            <p:nvPr/>
          </p:nvSpPr>
          <p:spPr>
            <a:xfrm>
              <a:off x="8859504" y="849414"/>
              <a:ext cx="1029449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TRAVELLED OUT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OF THE WAY</a:t>
              </a:r>
            </a:p>
          </p:txBody>
        </p:sp>
        <p:sp>
          <p:nvSpPr>
            <p:cNvPr id="438" name="v">
              <a:extLst>
                <a:ext uri="{FF2B5EF4-FFF2-40B4-BE49-F238E27FC236}">
                  <a16:creationId xmlns:a16="http://schemas.microsoft.com/office/drawing/2014/main" id="{EDB9B99F-38EC-4A3C-B7CE-4095B5AD5A3C}"/>
                </a:ext>
              </a:extLst>
            </p:cNvPr>
            <p:cNvSpPr txBox="1"/>
            <p:nvPr/>
          </p:nvSpPr>
          <p:spPr>
            <a:xfrm>
              <a:off x="9177709" y="1269187"/>
              <a:ext cx="47801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graphicFrame>
          <p:nvGraphicFramePr>
            <p:cNvPr id="439" name="chart">
              <a:extLst>
                <a:ext uri="{FF2B5EF4-FFF2-40B4-BE49-F238E27FC236}">
                  <a16:creationId xmlns:a16="http://schemas.microsoft.com/office/drawing/2014/main" id="{50BCD78E-8FF3-4BC6-A474-E1214CA2D9AA}"/>
                </a:ext>
              </a:extLst>
            </p:cNvPr>
            <p:cNvGraphicFramePr/>
            <p:nvPr>
              <p:extLst/>
            </p:nvPr>
          </p:nvGraphicFramePr>
          <p:xfrm>
            <a:off x="8931680" y="1237553"/>
            <a:ext cx="319476" cy="285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sp>
          <p:nvSpPr>
            <p:cNvPr id="440" name="c">
              <a:extLst>
                <a:ext uri="{FF2B5EF4-FFF2-40B4-BE49-F238E27FC236}">
                  <a16:creationId xmlns:a16="http://schemas.microsoft.com/office/drawing/2014/main" id="{148DF64F-E5C4-48A1-AACF-F81E45313224}"/>
                </a:ext>
              </a:extLst>
            </p:cNvPr>
            <p:cNvSpPr txBox="1"/>
            <p:nvPr/>
          </p:nvSpPr>
          <p:spPr>
            <a:xfrm>
              <a:off x="9174572" y="1373154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</p:grp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11A0E43-C3CF-4E93-8CBE-10B5EFCC56D1}"/>
              </a:ext>
            </a:extLst>
          </p:cNvPr>
          <p:cNvSpPr/>
          <p:nvPr/>
        </p:nvSpPr>
        <p:spPr>
          <a:xfrm>
            <a:off x="9619408" y="1771316"/>
            <a:ext cx="1836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442" name="Picture 441">
            <a:extLst>
              <a:ext uri="{FF2B5EF4-FFF2-40B4-BE49-F238E27FC236}">
                <a16:creationId xmlns:a16="http://schemas.microsoft.com/office/drawing/2014/main" id="{D6BACFEA-F96F-4F77-A5E1-00DBF06C7CB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89" y="990254"/>
            <a:ext cx="569968" cy="783354"/>
          </a:xfrm>
          <a:prstGeom prst="rect">
            <a:avLst/>
          </a:prstGeom>
        </p:spPr>
      </p:pic>
      <p:grpSp>
        <p:nvGrpSpPr>
          <p:cNvPr id="443" name="transportation">
            <a:extLst>
              <a:ext uri="{FF2B5EF4-FFF2-40B4-BE49-F238E27FC236}">
                <a16:creationId xmlns:a16="http://schemas.microsoft.com/office/drawing/2014/main" id="{BD1A6034-39F4-40F0-96A7-FB9384C6EFAA}"/>
              </a:ext>
            </a:extLst>
          </p:cNvPr>
          <p:cNvGrpSpPr/>
          <p:nvPr/>
        </p:nvGrpSpPr>
        <p:grpSpPr>
          <a:xfrm>
            <a:off x="10161386" y="1410110"/>
            <a:ext cx="1269612" cy="1296064"/>
            <a:chOff x="10105114" y="1440590"/>
            <a:chExt cx="1269612" cy="1296064"/>
          </a:xfrm>
        </p:grpSpPr>
        <p:sp>
          <p:nvSpPr>
            <p:cNvPr id="444" name="hText">
              <a:extLst>
                <a:ext uri="{FF2B5EF4-FFF2-40B4-BE49-F238E27FC236}">
                  <a16:creationId xmlns:a16="http://schemas.microsoft.com/office/drawing/2014/main" id="{5C94C8B6-1CED-45DB-8EA9-D850A48FF768}"/>
                </a:ext>
              </a:extLst>
            </p:cNvPr>
            <p:cNvSpPr txBox="1"/>
            <p:nvPr/>
          </p:nvSpPr>
          <p:spPr>
            <a:xfrm>
              <a:off x="10105114" y="2224561"/>
              <a:ext cx="1189091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TRANSPORTATION</a:t>
              </a:r>
            </a:p>
          </p:txBody>
        </p:sp>
        <p:sp>
          <p:nvSpPr>
            <p:cNvPr id="445" name="vm">
              <a:extLst>
                <a:ext uri="{FF2B5EF4-FFF2-40B4-BE49-F238E27FC236}">
                  <a16:creationId xmlns:a16="http://schemas.microsoft.com/office/drawing/2014/main" id="{919EBB1B-E19A-421E-BD5C-498A010189C2}"/>
                </a:ext>
              </a:extLst>
            </p:cNvPr>
            <p:cNvSpPr txBox="1"/>
            <p:nvPr/>
          </p:nvSpPr>
          <p:spPr>
            <a:xfrm>
              <a:off x="10152917" y="2413489"/>
              <a:ext cx="1221809" cy="3231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Public Transportation</a:t>
              </a:r>
            </a:p>
          </p:txBody>
        </p:sp>
        <p:sp>
          <p:nvSpPr>
            <p:cNvPr id="446" name="c">
              <a:extLst>
                <a:ext uri="{FF2B5EF4-FFF2-40B4-BE49-F238E27FC236}">
                  <a16:creationId xmlns:a16="http://schemas.microsoft.com/office/drawing/2014/main" id="{580410BC-224A-4CA7-91C1-CA9BEF87FD5A}"/>
                </a:ext>
              </a:extLst>
            </p:cNvPr>
            <p:cNvSpPr txBox="1"/>
            <p:nvPr/>
          </p:nvSpPr>
          <p:spPr>
            <a:xfrm>
              <a:off x="10723096" y="2414926"/>
              <a:ext cx="563260" cy="200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pic>
          <p:nvPicPr>
            <p:cNvPr id="447" name="img">
              <a:extLst>
                <a:ext uri="{FF2B5EF4-FFF2-40B4-BE49-F238E27FC236}">
                  <a16:creationId xmlns:a16="http://schemas.microsoft.com/office/drawing/2014/main" id="{46149100-9C5D-4209-9B94-B636A1EB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0710" y="1440590"/>
              <a:ext cx="621605" cy="368608"/>
            </a:xfrm>
            <a:prstGeom prst="rect">
              <a:avLst/>
            </a:prstGeom>
          </p:spPr>
        </p:pic>
      </p:grpSp>
      <p:grpSp>
        <p:nvGrpSpPr>
          <p:cNvPr id="449" name="postvisit">
            <a:extLst>
              <a:ext uri="{FF2B5EF4-FFF2-40B4-BE49-F238E27FC236}">
                <a16:creationId xmlns:a16="http://schemas.microsoft.com/office/drawing/2014/main" id="{A4C9068E-0AA1-4974-BDF1-682160F4D74E}"/>
              </a:ext>
            </a:extLst>
          </p:cNvPr>
          <p:cNvGrpSpPr/>
          <p:nvPr/>
        </p:nvGrpSpPr>
        <p:grpSpPr>
          <a:xfrm>
            <a:off x="9670130" y="4495320"/>
            <a:ext cx="2295106" cy="1343458"/>
            <a:chOff x="9670130" y="4525800"/>
            <a:chExt cx="2295106" cy="1343458"/>
          </a:xfrm>
        </p:grpSpPr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5E90BE63-F8F7-4EDE-A39E-17FCFE8C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4525800"/>
              <a:ext cx="408590" cy="408590"/>
            </a:xfrm>
            <a:prstGeom prst="rect">
              <a:avLst/>
            </a:prstGeom>
          </p:spPr>
        </p:pic>
        <p:sp>
          <p:nvSpPr>
            <p:cNvPr id="451" name="header">
              <a:extLst>
                <a:ext uri="{FF2B5EF4-FFF2-40B4-BE49-F238E27FC236}">
                  <a16:creationId xmlns:a16="http://schemas.microsoft.com/office/drawing/2014/main" id="{2A8AEB4F-F808-4061-81B2-198357C67F66}"/>
                </a:ext>
              </a:extLst>
            </p:cNvPr>
            <p:cNvSpPr txBox="1"/>
            <p:nvPr/>
          </p:nvSpPr>
          <p:spPr>
            <a:xfrm>
              <a:off x="10706655" y="4597367"/>
              <a:ext cx="111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POST-VISIT</a:t>
              </a:r>
            </a:p>
          </p:txBody>
        </p:sp>
        <p:sp>
          <p:nvSpPr>
            <p:cNvPr id="452" name="vm">
              <a:extLst>
                <a:ext uri="{FF2B5EF4-FFF2-40B4-BE49-F238E27FC236}">
                  <a16:creationId xmlns:a16="http://schemas.microsoft.com/office/drawing/2014/main" id="{6E2DEDB7-05B7-4EE1-9AD5-FFA02E5D569F}"/>
                </a:ext>
              </a:extLst>
            </p:cNvPr>
            <p:cNvSpPr txBox="1"/>
            <p:nvPr/>
          </p:nvSpPr>
          <p:spPr>
            <a:xfrm>
              <a:off x="10730540" y="5298138"/>
              <a:ext cx="766557" cy="32316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Workplace</a:t>
              </a:r>
            </a:p>
          </p:txBody>
        </p:sp>
        <p:sp>
          <p:nvSpPr>
            <p:cNvPr id="453" name="c">
              <a:extLst>
                <a:ext uri="{FF2B5EF4-FFF2-40B4-BE49-F238E27FC236}">
                  <a16:creationId xmlns:a16="http://schemas.microsoft.com/office/drawing/2014/main" id="{AB4EE2FB-3DBA-4CC7-9C17-A03217A74C1B}"/>
                </a:ext>
              </a:extLst>
            </p:cNvPr>
            <p:cNvSpPr txBox="1"/>
            <p:nvPr/>
          </p:nvSpPr>
          <p:spPr>
            <a:xfrm>
              <a:off x="11243574" y="5295020"/>
              <a:ext cx="721662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pic>
          <p:nvPicPr>
            <p:cNvPr id="454" name="img">
              <a:extLst>
                <a:ext uri="{FF2B5EF4-FFF2-40B4-BE49-F238E27FC236}">
                  <a16:creationId xmlns:a16="http://schemas.microsoft.com/office/drawing/2014/main" id="{E6A51CD7-80B8-4883-B5E6-D5AD2D10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130" y="5028645"/>
              <a:ext cx="954000" cy="840613"/>
            </a:xfrm>
            <a:prstGeom prst="rect">
              <a:avLst/>
            </a:prstGeom>
          </p:spPr>
        </p:pic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F00A6F0-CA77-44A4-BF17-0CD783522BB6}"/>
              </a:ext>
            </a:extLst>
          </p:cNvPr>
          <p:cNvSpPr/>
          <p:nvPr/>
        </p:nvSpPr>
        <p:spPr>
          <a:xfrm>
            <a:off x="9354111" y="5820767"/>
            <a:ext cx="2844000" cy="18288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456" name="estLogoCenter" descr="PizzaHut-logo-name-2014">
            <a:extLst>
              <a:ext uri="{FF2B5EF4-FFF2-40B4-BE49-F238E27FC236}">
                <a16:creationId xmlns:a16="http://schemas.microsoft.com/office/drawing/2014/main" id="{9EC9FA1A-99B1-421F-BD13-CA3DEAB45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90929" y="3414310"/>
            <a:ext cx="900000" cy="8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30BC5216-1124-4AE9-93B6-07CBB2B5128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20" y="1056331"/>
            <a:ext cx="98039" cy="731520"/>
          </a:xfrm>
          <a:prstGeom prst="rect">
            <a:avLst/>
          </a:prstGeom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13415CA2-A49F-4404-B178-ECDF9C9C3F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87" y="4243905"/>
            <a:ext cx="408396" cy="420624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77FEB2A0-2DE4-48B6-B955-118F3FA95F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7" y="1516134"/>
            <a:ext cx="455512" cy="455512"/>
          </a:xfrm>
          <a:prstGeom prst="rect">
            <a:avLst/>
          </a:prstGeom>
        </p:spPr>
      </p:pic>
      <p:grpSp>
        <p:nvGrpSpPr>
          <p:cNvPr id="460" name="tod">
            <a:extLst>
              <a:ext uri="{FF2B5EF4-FFF2-40B4-BE49-F238E27FC236}">
                <a16:creationId xmlns:a16="http://schemas.microsoft.com/office/drawing/2014/main" id="{26972278-AEE3-4F2D-ABF9-5202CBE20755}"/>
              </a:ext>
            </a:extLst>
          </p:cNvPr>
          <p:cNvGrpSpPr/>
          <p:nvPr/>
        </p:nvGrpSpPr>
        <p:grpSpPr>
          <a:xfrm>
            <a:off x="253966" y="928851"/>
            <a:ext cx="2091011" cy="1156846"/>
            <a:chOff x="362754" y="1000275"/>
            <a:chExt cx="2091011" cy="1156846"/>
          </a:xfrm>
        </p:grpSpPr>
        <p:sp>
          <p:nvSpPr>
            <p:cNvPr id="461" name="m1">
              <a:extLst>
                <a:ext uri="{FF2B5EF4-FFF2-40B4-BE49-F238E27FC236}">
                  <a16:creationId xmlns:a16="http://schemas.microsoft.com/office/drawing/2014/main" id="{5B6FF64C-4DCC-4438-B8D0-F36B3D9BAC57}"/>
                </a:ext>
              </a:extLst>
            </p:cNvPr>
            <p:cNvSpPr txBox="1"/>
            <p:nvPr/>
          </p:nvSpPr>
          <p:spPr>
            <a:xfrm>
              <a:off x="742327" y="1002891"/>
              <a:ext cx="129554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MIDDLE OF THE NIGHT</a:t>
              </a:r>
            </a:p>
          </p:txBody>
        </p:sp>
        <p:sp>
          <p:nvSpPr>
            <p:cNvPr id="462" name="m2">
              <a:extLst>
                <a:ext uri="{FF2B5EF4-FFF2-40B4-BE49-F238E27FC236}">
                  <a16:creationId xmlns:a16="http://schemas.microsoft.com/office/drawing/2014/main" id="{727351D2-397A-42DB-9CBB-7697A1DDC3C3}"/>
                </a:ext>
              </a:extLst>
            </p:cNvPr>
            <p:cNvSpPr txBox="1"/>
            <p:nvPr/>
          </p:nvSpPr>
          <p:spPr>
            <a:xfrm>
              <a:off x="742327" y="1230281"/>
              <a:ext cx="760144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LATE NIGHT</a:t>
              </a:r>
            </a:p>
          </p:txBody>
        </p:sp>
        <p:sp>
          <p:nvSpPr>
            <p:cNvPr id="463" name="m3">
              <a:extLst>
                <a:ext uri="{FF2B5EF4-FFF2-40B4-BE49-F238E27FC236}">
                  <a16:creationId xmlns:a16="http://schemas.microsoft.com/office/drawing/2014/main" id="{3A9C9EE6-D0B9-4810-A788-DF67C685EBFB}"/>
                </a:ext>
              </a:extLst>
            </p:cNvPr>
            <p:cNvSpPr txBox="1"/>
            <p:nvPr/>
          </p:nvSpPr>
          <p:spPr>
            <a:xfrm>
              <a:off x="742327" y="1443711"/>
              <a:ext cx="62709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EVENING</a:t>
              </a:r>
            </a:p>
          </p:txBody>
        </p:sp>
        <p:sp>
          <p:nvSpPr>
            <p:cNvPr id="464" name="m4">
              <a:extLst>
                <a:ext uri="{FF2B5EF4-FFF2-40B4-BE49-F238E27FC236}">
                  <a16:creationId xmlns:a16="http://schemas.microsoft.com/office/drawing/2014/main" id="{94D4F1B7-ADC0-4536-9A3E-926C46B107B7}"/>
                </a:ext>
              </a:extLst>
            </p:cNvPr>
            <p:cNvSpPr txBox="1"/>
            <p:nvPr/>
          </p:nvSpPr>
          <p:spPr>
            <a:xfrm>
              <a:off x="742327" y="1661955"/>
              <a:ext cx="790601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AFTERNOON</a:t>
              </a:r>
            </a:p>
          </p:txBody>
        </p:sp>
        <p:sp>
          <p:nvSpPr>
            <p:cNvPr id="465" name="m5">
              <a:extLst>
                <a:ext uri="{FF2B5EF4-FFF2-40B4-BE49-F238E27FC236}">
                  <a16:creationId xmlns:a16="http://schemas.microsoft.com/office/drawing/2014/main" id="{D39D7D29-A560-4E9F-ABBA-7353F3A4F84F}"/>
                </a:ext>
              </a:extLst>
            </p:cNvPr>
            <p:cNvSpPr txBox="1"/>
            <p:nvPr/>
          </p:nvSpPr>
          <p:spPr>
            <a:xfrm>
              <a:off x="742327" y="1878565"/>
              <a:ext cx="675185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MORNING</a:t>
              </a:r>
            </a:p>
          </p:txBody>
        </p:sp>
        <p:sp>
          <p:nvSpPr>
            <p:cNvPr id="466" name="v1">
              <a:extLst>
                <a:ext uri="{FF2B5EF4-FFF2-40B4-BE49-F238E27FC236}">
                  <a16:creationId xmlns:a16="http://schemas.microsoft.com/office/drawing/2014/main" id="{7C45D7D5-9A03-4710-8307-69FE847D7205}"/>
                </a:ext>
              </a:extLst>
            </p:cNvPr>
            <p:cNvSpPr txBox="1"/>
            <p:nvPr/>
          </p:nvSpPr>
          <p:spPr>
            <a:xfrm>
              <a:off x="362754" y="1000275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7" name="v2">
              <a:extLst>
                <a:ext uri="{FF2B5EF4-FFF2-40B4-BE49-F238E27FC236}">
                  <a16:creationId xmlns:a16="http://schemas.microsoft.com/office/drawing/2014/main" id="{9D6A6731-239A-4B15-99A2-20FD378541D7}"/>
                </a:ext>
              </a:extLst>
            </p:cNvPr>
            <p:cNvSpPr txBox="1"/>
            <p:nvPr/>
          </p:nvSpPr>
          <p:spPr>
            <a:xfrm>
              <a:off x="375454" y="12072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8" name="v3">
              <a:extLst>
                <a:ext uri="{FF2B5EF4-FFF2-40B4-BE49-F238E27FC236}">
                  <a16:creationId xmlns:a16="http://schemas.microsoft.com/office/drawing/2014/main" id="{69C1DF93-DCA0-43EA-855D-77FD42D65203}"/>
                </a:ext>
              </a:extLst>
            </p:cNvPr>
            <p:cNvSpPr txBox="1"/>
            <p:nvPr/>
          </p:nvSpPr>
          <p:spPr>
            <a:xfrm>
              <a:off x="375454" y="142903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69" name="v4">
              <a:extLst>
                <a:ext uri="{FF2B5EF4-FFF2-40B4-BE49-F238E27FC236}">
                  <a16:creationId xmlns:a16="http://schemas.microsoft.com/office/drawing/2014/main" id="{181F4757-9CF9-4C70-8C3F-031CE2AE1B2B}"/>
                </a:ext>
              </a:extLst>
            </p:cNvPr>
            <p:cNvSpPr txBox="1"/>
            <p:nvPr/>
          </p:nvSpPr>
          <p:spPr>
            <a:xfrm>
              <a:off x="375454" y="1647636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70" name="v5">
              <a:extLst>
                <a:ext uri="{FF2B5EF4-FFF2-40B4-BE49-F238E27FC236}">
                  <a16:creationId xmlns:a16="http://schemas.microsoft.com/office/drawing/2014/main" id="{B0DB9FC1-25B1-4E52-B975-9ACCEBCB742C}"/>
                </a:ext>
              </a:extLst>
            </p:cNvPr>
            <p:cNvSpPr txBox="1"/>
            <p:nvPr/>
          </p:nvSpPr>
          <p:spPr>
            <a:xfrm>
              <a:off x="372453" y="186473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71" name="c1">
              <a:extLst>
                <a:ext uri="{FF2B5EF4-FFF2-40B4-BE49-F238E27FC236}">
                  <a16:creationId xmlns:a16="http://schemas.microsoft.com/office/drawing/2014/main" id="{CD61F896-D662-4406-8F23-AEB2B384A787}"/>
                </a:ext>
              </a:extLst>
            </p:cNvPr>
            <p:cNvSpPr txBox="1"/>
            <p:nvPr/>
          </p:nvSpPr>
          <p:spPr>
            <a:xfrm>
              <a:off x="2041473" y="1020398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2" name="c5">
              <a:extLst>
                <a:ext uri="{FF2B5EF4-FFF2-40B4-BE49-F238E27FC236}">
                  <a16:creationId xmlns:a16="http://schemas.microsoft.com/office/drawing/2014/main" id="{EC3AC4A8-1964-4B1E-959D-A88E2D082655}"/>
                </a:ext>
              </a:extLst>
            </p:cNvPr>
            <p:cNvSpPr txBox="1"/>
            <p:nvPr/>
          </p:nvSpPr>
          <p:spPr>
            <a:xfrm>
              <a:off x="1517126" y="189567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3" name="c3">
              <a:extLst>
                <a:ext uri="{FF2B5EF4-FFF2-40B4-BE49-F238E27FC236}">
                  <a16:creationId xmlns:a16="http://schemas.microsoft.com/office/drawing/2014/main" id="{A47FC36B-6AB4-4766-918F-FFE640243A90}"/>
                </a:ext>
              </a:extLst>
            </p:cNvPr>
            <p:cNvSpPr txBox="1"/>
            <p:nvPr/>
          </p:nvSpPr>
          <p:spPr>
            <a:xfrm>
              <a:off x="1566245" y="1460822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74" name="c4">
              <a:extLst>
                <a:ext uri="{FF2B5EF4-FFF2-40B4-BE49-F238E27FC236}">
                  <a16:creationId xmlns:a16="http://schemas.microsoft.com/office/drawing/2014/main" id="{6CC6F2BA-DF4F-4B82-AF91-EF3E76E791B2}"/>
                </a:ext>
              </a:extLst>
            </p:cNvPr>
            <p:cNvSpPr txBox="1"/>
            <p:nvPr/>
          </p:nvSpPr>
          <p:spPr>
            <a:xfrm>
              <a:off x="1540054" y="167906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75" name="c2">
              <a:extLst>
                <a:ext uri="{FF2B5EF4-FFF2-40B4-BE49-F238E27FC236}">
                  <a16:creationId xmlns:a16="http://schemas.microsoft.com/office/drawing/2014/main" id="{6FB9921F-4A10-49FB-B1D9-94569A468D4B}"/>
                </a:ext>
              </a:extLst>
            </p:cNvPr>
            <p:cNvSpPr txBox="1"/>
            <p:nvPr/>
          </p:nvSpPr>
          <p:spPr>
            <a:xfrm>
              <a:off x="1715436" y="1247392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</p:grpSp>
      <p:pic>
        <p:nvPicPr>
          <p:cNvPr id="476" name="Picture 475">
            <a:extLst>
              <a:ext uri="{FF2B5EF4-FFF2-40B4-BE49-F238E27FC236}">
                <a16:creationId xmlns:a16="http://schemas.microsoft.com/office/drawing/2014/main" id="{37210899-A6DA-4AFA-8268-670F2EEC271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0" y="2595145"/>
            <a:ext cx="1831231" cy="1749453"/>
          </a:xfrm>
          <a:prstGeom prst="rect">
            <a:avLst/>
          </a:prstGeom>
        </p:spPr>
      </p:pic>
      <p:sp>
        <p:nvSpPr>
          <p:cNvPr id="477" name="TextBox 476">
            <a:extLst>
              <a:ext uri="{FF2B5EF4-FFF2-40B4-BE49-F238E27FC236}">
                <a16:creationId xmlns:a16="http://schemas.microsoft.com/office/drawing/2014/main" id="{5881EC61-C34A-4863-92A6-21896B798C80}"/>
              </a:ext>
            </a:extLst>
          </p:cNvPr>
          <p:cNvSpPr txBox="1"/>
          <p:nvPr/>
        </p:nvSpPr>
        <p:spPr>
          <a:xfrm>
            <a:off x="3374801" y="2660657"/>
            <a:ext cx="1621474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TOP FOOD &amp; </a:t>
            </a:r>
          </a:p>
          <a:p>
            <a:pPr>
              <a:lnSpc>
                <a:spcPts val="8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BEVERAGE ITEM</a:t>
            </a:r>
          </a:p>
        </p:txBody>
      </p:sp>
      <p:grpSp>
        <p:nvGrpSpPr>
          <p:cNvPr id="478" name="beverageItems">
            <a:extLst>
              <a:ext uri="{FF2B5EF4-FFF2-40B4-BE49-F238E27FC236}">
                <a16:creationId xmlns:a16="http://schemas.microsoft.com/office/drawing/2014/main" id="{F1DC1C8F-AF3D-4BE7-A420-671DFFE89C56}"/>
              </a:ext>
            </a:extLst>
          </p:cNvPr>
          <p:cNvGrpSpPr/>
          <p:nvPr/>
        </p:nvGrpSpPr>
        <p:grpSpPr>
          <a:xfrm>
            <a:off x="3362254" y="2983620"/>
            <a:ext cx="1669703" cy="1101764"/>
            <a:chOff x="3340566" y="3008445"/>
            <a:chExt cx="1483849" cy="979124"/>
          </a:xfrm>
        </p:grpSpPr>
        <p:pic>
          <p:nvPicPr>
            <p:cNvPr id="479" name="img1">
              <a:extLst>
                <a:ext uri="{FF2B5EF4-FFF2-40B4-BE49-F238E27FC236}">
                  <a16:creationId xmlns:a16="http://schemas.microsoft.com/office/drawing/2014/main" id="{4334D7F5-68E8-4DDD-8ABA-E7E21E42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233" y="3008445"/>
              <a:ext cx="432244" cy="432244"/>
            </a:xfrm>
            <a:prstGeom prst="rect">
              <a:avLst/>
            </a:prstGeom>
          </p:spPr>
        </p:pic>
        <p:pic>
          <p:nvPicPr>
            <p:cNvPr id="480" name="img2">
              <a:extLst>
                <a:ext uri="{FF2B5EF4-FFF2-40B4-BE49-F238E27FC236}">
                  <a16:creationId xmlns:a16="http://schemas.microsoft.com/office/drawing/2014/main" id="{E7FEF081-6666-41B8-BA44-FD45A99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388" y="3009204"/>
              <a:ext cx="559594" cy="441784"/>
            </a:xfrm>
            <a:prstGeom prst="rect">
              <a:avLst/>
            </a:prstGeom>
          </p:spPr>
        </p:pic>
        <p:sp>
          <p:nvSpPr>
            <p:cNvPr id="481" name="vc1">
              <a:extLst>
                <a:ext uri="{FF2B5EF4-FFF2-40B4-BE49-F238E27FC236}">
                  <a16:creationId xmlns:a16="http://schemas.microsoft.com/office/drawing/2014/main" id="{11CCAD9B-3835-437C-9FAF-CBDBB805BDCC}"/>
                </a:ext>
              </a:extLst>
            </p:cNvPr>
            <p:cNvSpPr txBox="1"/>
            <p:nvPr/>
          </p:nvSpPr>
          <p:spPr>
            <a:xfrm>
              <a:off x="3495130" y="3482004"/>
              <a:ext cx="450450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52%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2" name="vc2">
              <a:extLst>
                <a:ext uri="{FF2B5EF4-FFF2-40B4-BE49-F238E27FC236}">
                  <a16:creationId xmlns:a16="http://schemas.microsoft.com/office/drawing/2014/main" id="{3A12A444-F934-4E53-AE71-078449D4142B}"/>
                </a:ext>
              </a:extLst>
            </p:cNvPr>
            <p:cNvSpPr txBox="1"/>
            <p:nvPr/>
          </p:nvSpPr>
          <p:spPr>
            <a:xfrm>
              <a:off x="4170248" y="3482004"/>
              <a:ext cx="451875" cy="2871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53%</a:t>
              </a:r>
            </a:p>
            <a:p>
              <a:pPr algn="ctr">
                <a:lnSpc>
                  <a:spcPts val="9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  <a:endParaRPr lang="en-US" sz="4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3" name="m1">
              <a:extLst>
                <a:ext uri="{FF2B5EF4-FFF2-40B4-BE49-F238E27FC236}">
                  <a16:creationId xmlns:a16="http://schemas.microsoft.com/office/drawing/2014/main" id="{8CA949BC-03FF-4BDC-B316-10F242DE913B}"/>
                </a:ext>
              </a:extLst>
            </p:cNvPr>
            <p:cNvSpPr txBox="1"/>
            <p:nvPr/>
          </p:nvSpPr>
          <p:spPr>
            <a:xfrm>
              <a:off x="3340566" y="3700375"/>
              <a:ext cx="759583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Carbonated 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Soft Drink</a:t>
              </a:r>
            </a:p>
          </p:txBody>
        </p:sp>
        <p:sp>
          <p:nvSpPr>
            <p:cNvPr id="484" name="m2">
              <a:extLst>
                <a:ext uri="{FF2B5EF4-FFF2-40B4-BE49-F238E27FC236}">
                  <a16:creationId xmlns:a16="http://schemas.microsoft.com/office/drawing/2014/main" id="{929AABDE-5490-4E15-91E8-D51BD0F44821}"/>
                </a:ext>
              </a:extLst>
            </p:cNvPr>
            <p:cNvSpPr txBox="1"/>
            <p:nvPr/>
          </p:nvSpPr>
          <p:spPr>
            <a:xfrm>
              <a:off x="3967961" y="3700376"/>
              <a:ext cx="856454" cy="28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Hamburger/</a:t>
              </a:r>
            </a:p>
            <a:p>
              <a:pPr algn="ctr"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Cheeseburger</a:t>
              </a:r>
            </a:p>
          </p:txBody>
        </p:sp>
      </p:grpSp>
      <p:grpSp>
        <p:nvGrpSpPr>
          <p:cNvPr id="485" name="dollar">
            <a:extLst>
              <a:ext uri="{FF2B5EF4-FFF2-40B4-BE49-F238E27FC236}">
                <a16:creationId xmlns:a16="http://schemas.microsoft.com/office/drawing/2014/main" id="{7B619A76-9BDE-41F4-B27B-7D7205281DE6}"/>
              </a:ext>
            </a:extLst>
          </p:cNvPr>
          <p:cNvGrpSpPr/>
          <p:nvPr/>
        </p:nvGrpSpPr>
        <p:grpSpPr>
          <a:xfrm>
            <a:off x="487180" y="4239188"/>
            <a:ext cx="1210403" cy="564344"/>
            <a:chOff x="487180" y="4301198"/>
            <a:chExt cx="1210403" cy="564344"/>
          </a:xfrm>
        </p:grpSpPr>
        <p:sp>
          <p:nvSpPr>
            <p:cNvPr id="486" name="hText">
              <a:extLst>
                <a:ext uri="{FF2B5EF4-FFF2-40B4-BE49-F238E27FC236}">
                  <a16:creationId xmlns:a16="http://schemas.microsoft.com/office/drawing/2014/main" id="{A4FF193A-9F1C-4BD9-A0DE-A7F1D3232D46}"/>
                </a:ext>
              </a:extLst>
            </p:cNvPr>
            <p:cNvSpPr txBox="1"/>
            <p:nvPr/>
          </p:nvSpPr>
          <p:spPr>
            <a:xfrm>
              <a:off x="487180" y="4301198"/>
              <a:ext cx="67197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DOLLARS </a:t>
              </a:r>
            </a:p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SPENT</a:t>
              </a:r>
            </a:p>
          </p:txBody>
        </p:sp>
        <p:sp>
          <p:nvSpPr>
            <p:cNvPr id="487" name="m">
              <a:extLst>
                <a:ext uri="{FF2B5EF4-FFF2-40B4-BE49-F238E27FC236}">
                  <a16:creationId xmlns:a16="http://schemas.microsoft.com/office/drawing/2014/main" id="{D7D5065D-2EE1-4E2A-B3E9-B4DA8F180DDC}"/>
                </a:ext>
              </a:extLst>
            </p:cNvPr>
            <p:cNvSpPr txBox="1"/>
            <p:nvPr/>
          </p:nvSpPr>
          <p:spPr>
            <a:xfrm>
              <a:off x="487180" y="4570333"/>
              <a:ext cx="763351" cy="2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Average Per</a:t>
              </a:r>
            </a:p>
            <a:p>
              <a:pPr>
                <a:lnSpc>
                  <a:spcPts val="500"/>
                </a:lnSpc>
              </a:pPr>
              <a:endParaRPr lang="en-IN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  <a:p>
              <a:pPr>
                <a:lnSpc>
                  <a:spcPts val="500"/>
                </a:lnSpc>
              </a:pPr>
              <a:r>
                <a:rPr lang="en-IN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</a:t>
              </a:r>
              <a:r>
                <a:rPr lang="en-US" sz="900" dirty="0" err="1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iner</a:t>
              </a:r>
              <a:endParaRPr lang="en-US" sz="9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8" name="v">
              <a:extLst>
                <a:ext uri="{FF2B5EF4-FFF2-40B4-BE49-F238E27FC236}">
                  <a16:creationId xmlns:a16="http://schemas.microsoft.com/office/drawing/2014/main" id="{3B871463-299B-43B7-BD36-E7F083565724}"/>
                </a:ext>
              </a:extLst>
            </p:cNvPr>
            <p:cNvSpPr txBox="1"/>
            <p:nvPr/>
          </p:nvSpPr>
          <p:spPr>
            <a:xfrm>
              <a:off x="1275840" y="4410344"/>
              <a:ext cx="40908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3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$100</a:t>
              </a:r>
            </a:p>
          </p:txBody>
        </p:sp>
        <p:sp>
          <p:nvSpPr>
            <p:cNvPr id="489" name="c">
              <a:extLst>
                <a:ext uri="{FF2B5EF4-FFF2-40B4-BE49-F238E27FC236}">
                  <a16:creationId xmlns:a16="http://schemas.microsoft.com/office/drawing/2014/main" id="{327AA81E-AD70-4EA7-8814-33B35A278C9C}"/>
                </a:ext>
              </a:extLst>
            </p:cNvPr>
            <p:cNvSpPr txBox="1"/>
            <p:nvPr/>
          </p:nvSpPr>
          <p:spPr>
            <a:xfrm>
              <a:off x="1294909" y="4601589"/>
              <a:ext cx="402674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6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-$0.00</a:t>
              </a:r>
            </a:p>
          </p:txBody>
        </p:sp>
      </p:grpSp>
      <p:grpSp>
        <p:nvGrpSpPr>
          <p:cNvPr id="490" name="timeSpent">
            <a:extLst>
              <a:ext uri="{FF2B5EF4-FFF2-40B4-BE49-F238E27FC236}">
                <a16:creationId xmlns:a16="http://schemas.microsoft.com/office/drawing/2014/main" id="{840ACB46-EF2C-4C49-AADA-6256B926D649}"/>
              </a:ext>
            </a:extLst>
          </p:cNvPr>
          <p:cNvGrpSpPr/>
          <p:nvPr/>
        </p:nvGrpSpPr>
        <p:grpSpPr>
          <a:xfrm>
            <a:off x="412551" y="4931334"/>
            <a:ext cx="1431163" cy="472328"/>
            <a:chOff x="412551" y="4993344"/>
            <a:chExt cx="1431163" cy="472328"/>
          </a:xfrm>
        </p:grpSpPr>
        <p:sp>
          <p:nvSpPr>
            <p:cNvPr id="491" name="m">
              <a:extLst>
                <a:ext uri="{FF2B5EF4-FFF2-40B4-BE49-F238E27FC236}">
                  <a16:creationId xmlns:a16="http://schemas.microsoft.com/office/drawing/2014/main" id="{8C1BCBEF-D478-48F8-8948-713816264C98}"/>
                </a:ext>
              </a:extLst>
            </p:cNvPr>
            <p:cNvSpPr txBox="1"/>
            <p:nvPr/>
          </p:nvSpPr>
          <p:spPr>
            <a:xfrm>
              <a:off x="412551" y="5218987"/>
              <a:ext cx="594057" cy="24668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800"/>
                </a:lnSpc>
                <a:spcAft>
                  <a:spcPts val="200"/>
                </a:spcAft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21 - 30</a:t>
              </a:r>
            </a:p>
            <a:p>
              <a:pPr algn="ctr">
                <a:lnSpc>
                  <a:spcPts val="600"/>
                </a:lnSpc>
                <a:spcAft>
                  <a:spcPts val="200"/>
                </a:spcAft>
              </a:pPr>
              <a:r>
                <a:rPr lang="en-US" sz="6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MINUTES</a:t>
              </a:r>
            </a:p>
          </p:txBody>
        </p:sp>
        <p:sp>
          <p:nvSpPr>
            <p:cNvPr id="492" name="v">
              <a:extLst>
                <a:ext uri="{FF2B5EF4-FFF2-40B4-BE49-F238E27FC236}">
                  <a16:creationId xmlns:a16="http://schemas.microsoft.com/office/drawing/2014/main" id="{E59F99A5-4BBB-4378-B8B9-116AD944B526}"/>
                </a:ext>
              </a:extLst>
            </p:cNvPr>
            <p:cNvSpPr txBox="1"/>
            <p:nvPr/>
          </p:nvSpPr>
          <p:spPr>
            <a:xfrm>
              <a:off x="1002276" y="5135149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493" name="c">
              <a:extLst>
                <a:ext uri="{FF2B5EF4-FFF2-40B4-BE49-F238E27FC236}">
                  <a16:creationId xmlns:a16="http://schemas.microsoft.com/office/drawing/2014/main" id="{96D1A63D-2B9F-4A78-A170-55CEF8B065BF}"/>
                </a:ext>
              </a:extLst>
            </p:cNvPr>
            <p:cNvSpPr txBox="1"/>
            <p:nvPr/>
          </p:nvSpPr>
          <p:spPr>
            <a:xfrm>
              <a:off x="1431422" y="5211247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494" name="hText">
              <a:extLst>
                <a:ext uri="{FF2B5EF4-FFF2-40B4-BE49-F238E27FC236}">
                  <a16:creationId xmlns:a16="http://schemas.microsoft.com/office/drawing/2014/main" id="{4E3F7573-5D18-4B8B-8A60-34039808D1D2}"/>
                </a:ext>
              </a:extLst>
            </p:cNvPr>
            <p:cNvSpPr txBox="1"/>
            <p:nvPr/>
          </p:nvSpPr>
          <p:spPr>
            <a:xfrm>
              <a:off x="1002276" y="4993344"/>
              <a:ext cx="77777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TIME SPENT</a:t>
              </a:r>
            </a:p>
          </p:txBody>
        </p:sp>
      </p:grpSp>
      <p:grpSp>
        <p:nvGrpSpPr>
          <p:cNvPr id="495" name="orderSummary">
            <a:extLst>
              <a:ext uri="{FF2B5EF4-FFF2-40B4-BE49-F238E27FC236}">
                <a16:creationId xmlns:a16="http://schemas.microsoft.com/office/drawing/2014/main" id="{2C984A6F-5F10-4046-A239-5746982035F5}"/>
              </a:ext>
            </a:extLst>
          </p:cNvPr>
          <p:cNvGrpSpPr/>
          <p:nvPr/>
        </p:nvGrpSpPr>
        <p:grpSpPr>
          <a:xfrm>
            <a:off x="309840" y="2723948"/>
            <a:ext cx="1513813" cy="1461503"/>
            <a:chOff x="309840" y="2754428"/>
            <a:chExt cx="1513813" cy="1461503"/>
          </a:xfrm>
        </p:grpSpPr>
        <p:sp>
          <p:nvSpPr>
            <p:cNvPr id="496" name="c3">
              <a:extLst>
                <a:ext uri="{FF2B5EF4-FFF2-40B4-BE49-F238E27FC236}">
                  <a16:creationId xmlns:a16="http://schemas.microsoft.com/office/drawing/2014/main" id="{F29CFCDD-EBA7-4C05-ABED-ABAA4A8A53C0}"/>
                </a:ext>
              </a:extLst>
            </p:cNvPr>
            <p:cNvSpPr txBox="1"/>
            <p:nvPr/>
          </p:nvSpPr>
          <p:spPr>
            <a:xfrm>
              <a:off x="1294909" y="4021006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497" name="hText">
              <a:extLst>
                <a:ext uri="{FF2B5EF4-FFF2-40B4-BE49-F238E27FC236}">
                  <a16:creationId xmlns:a16="http://schemas.microsoft.com/office/drawing/2014/main" id="{051B30B9-B572-4288-A64B-198C96012479}"/>
                </a:ext>
              </a:extLst>
            </p:cNvPr>
            <p:cNvSpPr txBox="1"/>
            <p:nvPr/>
          </p:nvSpPr>
          <p:spPr>
            <a:xfrm>
              <a:off x="309840" y="2754428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ORDER SUMMARY</a:t>
              </a:r>
            </a:p>
          </p:txBody>
        </p:sp>
        <p:sp>
          <p:nvSpPr>
            <p:cNvPr id="498" name="m1">
              <a:extLst>
                <a:ext uri="{FF2B5EF4-FFF2-40B4-BE49-F238E27FC236}">
                  <a16:creationId xmlns:a16="http://schemas.microsoft.com/office/drawing/2014/main" id="{3B6D1C93-168F-4D73-BE7C-51440E0C2F1F}"/>
                </a:ext>
              </a:extLst>
            </p:cNvPr>
            <p:cNvSpPr txBox="1"/>
            <p:nvPr/>
          </p:nvSpPr>
          <p:spPr>
            <a:xfrm>
              <a:off x="743148" y="3039631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Only</a:t>
              </a:r>
            </a:p>
          </p:txBody>
        </p:sp>
        <p:sp>
          <p:nvSpPr>
            <p:cNvPr id="499" name="m2">
              <a:extLst>
                <a:ext uri="{FF2B5EF4-FFF2-40B4-BE49-F238E27FC236}">
                  <a16:creationId xmlns:a16="http://schemas.microsoft.com/office/drawing/2014/main" id="{4DE31532-860B-4D9F-AFB7-A34250943F77}"/>
                </a:ext>
              </a:extLst>
            </p:cNvPr>
            <p:cNvSpPr txBox="1"/>
            <p:nvPr/>
          </p:nvSpPr>
          <p:spPr>
            <a:xfrm>
              <a:off x="743148" y="3373173"/>
              <a:ext cx="4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Only</a:t>
              </a:r>
            </a:p>
          </p:txBody>
        </p:sp>
        <p:sp>
          <p:nvSpPr>
            <p:cNvPr id="500" name="m3">
              <a:extLst>
                <a:ext uri="{FF2B5EF4-FFF2-40B4-BE49-F238E27FC236}">
                  <a16:creationId xmlns:a16="http://schemas.microsoft.com/office/drawing/2014/main" id="{64CA8D1D-DFCB-4BFB-82B1-141C113B3FB7}"/>
                </a:ext>
              </a:extLst>
            </p:cNvPr>
            <p:cNvSpPr txBox="1"/>
            <p:nvPr/>
          </p:nvSpPr>
          <p:spPr>
            <a:xfrm>
              <a:off x="743148" y="3759838"/>
              <a:ext cx="6399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 &amp;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</a:t>
              </a:r>
            </a:p>
          </p:txBody>
        </p:sp>
        <p:sp>
          <p:nvSpPr>
            <p:cNvPr id="501" name="v1">
              <a:extLst>
                <a:ext uri="{FF2B5EF4-FFF2-40B4-BE49-F238E27FC236}">
                  <a16:creationId xmlns:a16="http://schemas.microsoft.com/office/drawing/2014/main" id="{9D3D4C6E-9036-4129-8E5D-D55B39C0DBDA}"/>
                </a:ext>
              </a:extLst>
            </p:cNvPr>
            <p:cNvSpPr txBox="1"/>
            <p:nvPr/>
          </p:nvSpPr>
          <p:spPr>
            <a:xfrm>
              <a:off x="1345638" y="3087105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02" name="c1">
              <a:extLst>
                <a:ext uri="{FF2B5EF4-FFF2-40B4-BE49-F238E27FC236}">
                  <a16:creationId xmlns:a16="http://schemas.microsoft.com/office/drawing/2014/main" id="{E4DAA31F-EAFA-4CAE-ACA2-5D30E942060C}"/>
                </a:ext>
              </a:extLst>
            </p:cNvPr>
            <p:cNvSpPr txBox="1"/>
            <p:nvPr/>
          </p:nvSpPr>
          <p:spPr>
            <a:xfrm>
              <a:off x="1305032" y="32999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03" name="v2">
              <a:extLst>
                <a:ext uri="{FF2B5EF4-FFF2-40B4-BE49-F238E27FC236}">
                  <a16:creationId xmlns:a16="http://schemas.microsoft.com/office/drawing/2014/main" id="{7F964568-FF3B-41ED-8E37-CB12E9BA865F}"/>
                </a:ext>
              </a:extLst>
            </p:cNvPr>
            <p:cNvSpPr txBox="1"/>
            <p:nvPr/>
          </p:nvSpPr>
          <p:spPr>
            <a:xfrm>
              <a:off x="1345638" y="3431834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04" name="c2">
              <a:extLst>
                <a:ext uri="{FF2B5EF4-FFF2-40B4-BE49-F238E27FC236}">
                  <a16:creationId xmlns:a16="http://schemas.microsoft.com/office/drawing/2014/main" id="{9173E79C-22C0-4931-89C9-7AF128D7A15B}"/>
                </a:ext>
              </a:extLst>
            </p:cNvPr>
            <p:cNvSpPr txBox="1"/>
            <p:nvPr/>
          </p:nvSpPr>
          <p:spPr>
            <a:xfrm>
              <a:off x="1305032" y="363343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05" name="v3">
              <a:extLst>
                <a:ext uri="{FF2B5EF4-FFF2-40B4-BE49-F238E27FC236}">
                  <a16:creationId xmlns:a16="http://schemas.microsoft.com/office/drawing/2014/main" id="{DE13FE89-E30B-49AA-B1E4-CC2203877F13}"/>
                </a:ext>
              </a:extLst>
            </p:cNvPr>
            <p:cNvSpPr txBox="1"/>
            <p:nvPr/>
          </p:nvSpPr>
          <p:spPr>
            <a:xfrm>
              <a:off x="1345638" y="3805902"/>
              <a:ext cx="47801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pic>
          <p:nvPicPr>
            <p:cNvPr id="506" name="img1">
              <a:extLst>
                <a:ext uri="{FF2B5EF4-FFF2-40B4-BE49-F238E27FC236}">
                  <a16:creationId xmlns:a16="http://schemas.microsoft.com/office/drawing/2014/main" id="{67B36365-5297-46F1-B6D6-13EEE4E6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79" y="3102500"/>
              <a:ext cx="119700" cy="230193"/>
            </a:xfrm>
            <a:prstGeom prst="rect">
              <a:avLst/>
            </a:prstGeom>
          </p:spPr>
        </p:pic>
        <p:pic>
          <p:nvPicPr>
            <p:cNvPr id="507" name="img2">
              <a:extLst>
                <a:ext uri="{FF2B5EF4-FFF2-40B4-BE49-F238E27FC236}">
                  <a16:creationId xmlns:a16="http://schemas.microsoft.com/office/drawing/2014/main" id="{7D7596B7-B3F4-4388-8FFF-D1A7B92F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476517"/>
              <a:ext cx="285438" cy="219143"/>
            </a:xfrm>
            <a:prstGeom prst="rect">
              <a:avLst/>
            </a:prstGeom>
          </p:spPr>
        </p:pic>
        <p:pic>
          <p:nvPicPr>
            <p:cNvPr id="508" name="img3">
              <a:extLst>
                <a:ext uri="{FF2B5EF4-FFF2-40B4-BE49-F238E27FC236}">
                  <a16:creationId xmlns:a16="http://schemas.microsoft.com/office/drawing/2014/main" id="{6A5AD4DB-9A73-4EB6-819E-96570F8CC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10" y="3811757"/>
              <a:ext cx="285438" cy="265181"/>
            </a:xfrm>
            <a:prstGeom prst="rect">
              <a:avLst/>
            </a:prstGeom>
          </p:spPr>
        </p:pic>
      </p:grpSp>
      <p:grpSp>
        <p:nvGrpSpPr>
          <p:cNvPr id="509" name="meal">
            <a:extLst>
              <a:ext uri="{FF2B5EF4-FFF2-40B4-BE49-F238E27FC236}">
                <a16:creationId xmlns:a16="http://schemas.microsoft.com/office/drawing/2014/main" id="{4793BCE0-C08B-4F65-B947-2C6694ACF1F8}"/>
              </a:ext>
            </a:extLst>
          </p:cNvPr>
          <p:cNvGrpSpPr/>
          <p:nvPr/>
        </p:nvGrpSpPr>
        <p:grpSpPr>
          <a:xfrm>
            <a:off x="2080753" y="2942944"/>
            <a:ext cx="1247131" cy="1381791"/>
            <a:chOff x="2110176" y="2967543"/>
            <a:chExt cx="1247131" cy="1381791"/>
          </a:xfrm>
        </p:grpSpPr>
        <p:sp>
          <p:nvSpPr>
            <p:cNvPr id="510" name="v1">
              <a:extLst>
                <a:ext uri="{FF2B5EF4-FFF2-40B4-BE49-F238E27FC236}">
                  <a16:creationId xmlns:a16="http://schemas.microsoft.com/office/drawing/2014/main" id="{982926E3-9525-4F2B-934E-D287D7AED0D4}"/>
                </a:ext>
              </a:extLst>
            </p:cNvPr>
            <p:cNvSpPr txBox="1"/>
            <p:nvPr/>
          </p:nvSpPr>
          <p:spPr>
            <a:xfrm>
              <a:off x="2110176" y="296754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11" name="m2">
              <a:extLst>
                <a:ext uri="{FF2B5EF4-FFF2-40B4-BE49-F238E27FC236}">
                  <a16:creationId xmlns:a16="http://schemas.microsoft.com/office/drawing/2014/main" id="{52B6333F-80F9-45BC-B22D-32CE6A1B569F}"/>
                </a:ext>
              </a:extLst>
            </p:cNvPr>
            <p:cNvSpPr txBox="1"/>
            <p:nvPr/>
          </p:nvSpPr>
          <p:spPr>
            <a:xfrm>
              <a:off x="2533042" y="3245431"/>
              <a:ext cx="50847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LUNCH</a:t>
              </a:r>
            </a:p>
          </p:txBody>
        </p:sp>
        <p:sp>
          <p:nvSpPr>
            <p:cNvPr id="512" name="m3">
              <a:extLst>
                <a:ext uri="{FF2B5EF4-FFF2-40B4-BE49-F238E27FC236}">
                  <a16:creationId xmlns:a16="http://schemas.microsoft.com/office/drawing/2014/main" id="{77B3817E-B97C-4C20-A174-FA8D8371780A}"/>
                </a:ext>
              </a:extLst>
            </p:cNvPr>
            <p:cNvSpPr txBox="1"/>
            <p:nvPr/>
          </p:nvSpPr>
          <p:spPr>
            <a:xfrm>
              <a:off x="2533042" y="3505481"/>
              <a:ext cx="55335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DINNER</a:t>
              </a:r>
            </a:p>
          </p:txBody>
        </p:sp>
        <p:sp>
          <p:nvSpPr>
            <p:cNvPr id="513" name="m5">
              <a:extLst>
                <a:ext uri="{FF2B5EF4-FFF2-40B4-BE49-F238E27FC236}">
                  <a16:creationId xmlns:a16="http://schemas.microsoft.com/office/drawing/2014/main" id="{DE04E481-2429-4432-A01C-A3047A8D2793}"/>
                </a:ext>
              </a:extLst>
            </p:cNvPr>
            <p:cNvSpPr txBox="1"/>
            <p:nvPr/>
          </p:nvSpPr>
          <p:spPr>
            <a:xfrm>
              <a:off x="2533042" y="4024219"/>
              <a:ext cx="824265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JUST A DRINK</a:t>
              </a:r>
            </a:p>
          </p:txBody>
        </p:sp>
        <p:sp>
          <p:nvSpPr>
            <p:cNvPr id="514" name="c1">
              <a:extLst>
                <a:ext uri="{FF2B5EF4-FFF2-40B4-BE49-F238E27FC236}">
                  <a16:creationId xmlns:a16="http://schemas.microsoft.com/office/drawing/2014/main" id="{33BDC32F-52DD-4B9F-8B21-02805C6BD2A9}"/>
                </a:ext>
              </a:extLst>
            </p:cNvPr>
            <p:cNvSpPr txBox="1"/>
            <p:nvPr/>
          </p:nvSpPr>
          <p:spPr>
            <a:xfrm>
              <a:off x="2546690" y="312036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5" name="c2">
              <a:extLst>
                <a:ext uri="{FF2B5EF4-FFF2-40B4-BE49-F238E27FC236}">
                  <a16:creationId xmlns:a16="http://schemas.microsoft.com/office/drawing/2014/main" id="{8DC84751-8F1B-49FA-800F-FA9034E10D47}"/>
                </a:ext>
              </a:extLst>
            </p:cNvPr>
            <p:cNvSpPr txBox="1"/>
            <p:nvPr/>
          </p:nvSpPr>
          <p:spPr>
            <a:xfrm>
              <a:off x="2546690" y="338142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6" name="c5">
              <a:extLst>
                <a:ext uri="{FF2B5EF4-FFF2-40B4-BE49-F238E27FC236}">
                  <a16:creationId xmlns:a16="http://schemas.microsoft.com/office/drawing/2014/main" id="{026CE715-8446-4304-9D5B-A7F95458B8AF}"/>
                </a:ext>
              </a:extLst>
            </p:cNvPr>
            <p:cNvSpPr txBox="1"/>
            <p:nvPr/>
          </p:nvSpPr>
          <p:spPr>
            <a:xfrm>
              <a:off x="2546690" y="4154409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17" name="c3">
              <a:extLst>
                <a:ext uri="{FF2B5EF4-FFF2-40B4-BE49-F238E27FC236}">
                  <a16:creationId xmlns:a16="http://schemas.microsoft.com/office/drawing/2014/main" id="{953EB84C-5CE1-4453-9EEE-375E07DA5940}"/>
                </a:ext>
              </a:extLst>
            </p:cNvPr>
            <p:cNvSpPr txBox="1"/>
            <p:nvPr/>
          </p:nvSpPr>
          <p:spPr>
            <a:xfrm>
              <a:off x="2546690" y="3638123"/>
              <a:ext cx="431528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18" name="v2">
              <a:extLst>
                <a:ext uri="{FF2B5EF4-FFF2-40B4-BE49-F238E27FC236}">
                  <a16:creationId xmlns:a16="http://schemas.microsoft.com/office/drawing/2014/main" id="{B2EB3675-A8C2-496B-ADA2-0C8B15B3769B}"/>
                </a:ext>
              </a:extLst>
            </p:cNvPr>
            <p:cNvSpPr txBox="1"/>
            <p:nvPr/>
          </p:nvSpPr>
          <p:spPr>
            <a:xfrm>
              <a:off x="2110176" y="3225503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19" name="v3">
              <a:extLst>
                <a:ext uri="{FF2B5EF4-FFF2-40B4-BE49-F238E27FC236}">
                  <a16:creationId xmlns:a16="http://schemas.microsoft.com/office/drawing/2014/main" id="{D4642AEE-D40A-4BF7-B5D4-72BF3C7B4CEA}"/>
                </a:ext>
              </a:extLst>
            </p:cNvPr>
            <p:cNvSpPr txBox="1"/>
            <p:nvPr/>
          </p:nvSpPr>
          <p:spPr>
            <a:xfrm>
              <a:off x="2110176" y="3481717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20" name="v5">
              <a:extLst>
                <a:ext uri="{FF2B5EF4-FFF2-40B4-BE49-F238E27FC236}">
                  <a16:creationId xmlns:a16="http://schemas.microsoft.com/office/drawing/2014/main" id="{2E8EAFB7-C796-4190-988D-A8F4889DA4B6}"/>
                </a:ext>
              </a:extLst>
            </p:cNvPr>
            <p:cNvSpPr txBox="1"/>
            <p:nvPr/>
          </p:nvSpPr>
          <p:spPr>
            <a:xfrm>
              <a:off x="2110176" y="39975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21" name="m1">
              <a:extLst>
                <a:ext uri="{FF2B5EF4-FFF2-40B4-BE49-F238E27FC236}">
                  <a16:creationId xmlns:a16="http://schemas.microsoft.com/office/drawing/2014/main" id="{B1BDBC6F-5F48-4CBF-912B-BCC51A18D400}"/>
                </a:ext>
              </a:extLst>
            </p:cNvPr>
            <p:cNvSpPr txBox="1"/>
            <p:nvPr/>
          </p:nvSpPr>
          <p:spPr>
            <a:xfrm>
              <a:off x="2533042" y="2989547"/>
              <a:ext cx="73289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BREAKFAST</a:t>
              </a:r>
            </a:p>
          </p:txBody>
        </p:sp>
        <p:sp>
          <p:nvSpPr>
            <p:cNvPr id="522" name="m4">
              <a:extLst>
                <a:ext uri="{FF2B5EF4-FFF2-40B4-BE49-F238E27FC236}">
                  <a16:creationId xmlns:a16="http://schemas.microsoft.com/office/drawing/2014/main" id="{98EF41CF-E35C-4E98-A707-51B5EAA3F3BA}"/>
                </a:ext>
              </a:extLst>
            </p:cNvPr>
            <p:cNvSpPr txBox="1"/>
            <p:nvPr/>
          </p:nvSpPr>
          <p:spPr>
            <a:xfrm>
              <a:off x="2533042" y="3765714"/>
              <a:ext cx="50847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85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SNACK</a:t>
              </a:r>
            </a:p>
          </p:txBody>
        </p:sp>
        <p:sp>
          <p:nvSpPr>
            <p:cNvPr id="523" name="c4">
              <a:extLst>
                <a:ext uri="{FF2B5EF4-FFF2-40B4-BE49-F238E27FC236}">
                  <a16:creationId xmlns:a16="http://schemas.microsoft.com/office/drawing/2014/main" id="{749FA741-C444-44D3-B84B-B1701D58269F}"/>
                </a:ext>
              </a:extLst>
            </p:cNvPr>
            <p:cNvSpPr txBox="1"/>
            <p:nvPr/>
          </p:nvSpPr>
          <p:spPr>
            <a:xfrm>
              <a:off x="2546690" y="3898356"/>
              <a:ext cx="41229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-0.1%</a:t>
              </a:r>
            </a:p>
          </p:txBody>
        </p:sp>
        <p:sp>
          <p:nvSpPr>
            <p:cNvPr id="524" name="v4">
              <a:extLst>
                <a:ext uri="{FF2B5EF4-FFF2-40B4-BE49-F238E27FC236}">
                  <a16:creationId xmlns:a16="http://schemas.microsoft.com/office/drawing/2014/main" id="{8E18B3AC-34CB-429B-AAE5-1FBE288EFAB0}"/>
                </a:ext>
              </a:extLst>
            </p:cNvPr>
            <p:cNvSpPr txBox="1"/>
            <p:nvPr/>
          </p:nvSpPr>
          <p:spPr>
            <a:xfrm>
              <a:off x="2110176" y="3741950"/>
              <a:ext cx="4780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3DC14AEF-6A18-4172-84DD-F4E01CFDF69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30" y="4998166"/>
            <a:ext cx="2244799" cy="1298326"/>
          </a:xfrm>
          <a:prstGeom prst="rect">
            <a:avLst/>
          </a:prstGeom>
        </p:spPr>
      </p:pic>
      <p:grpSp>
        <p:nvGrpSpPr>
          <p:cNvPr id="526" name="satisfaction">
            <a:extLst>
              <a:ext uri="{FF2B5EF4-FFF2-40B4-BE49-F238E27FC236}">
                <a16:creationId xmlns:a16="http://schemas.microsoft.com/office/drawing/2014/main" id="{F1EB8592-CFC1-4ABC-98F5-E3E92E033902}"/>
              </a:ext>
            </a:extLst>
          </p:cNvPr>
          <p:cNvGrpSpPr/>
          <p:nvPr/>
        </p:nvGrpSpPr>
        <p:grpSpPr>
          <a:xfrm>
            <a:off x="4899249" y="5086768"/>
            <a:ext cx="4153057" cy="1206358"/>
            <a:chOff x="4899249" y="5066448"/>
            <a:chExt cx="4153057" cy="1206358"/>
          </a:xfrm>
        </p:grpSpPr>
        <p:pic>
          <p:nvPicPr>
            <p:cNvPr id="527" name="Picture 526">
              <a:extLst>
                <a:ext uri="{FF2B5EF4-FFF2-40B4-BE49-F238E27FC236}">
                  <a16:creationId xmlns:a16="http://schemas.microsoft.com/office/drawing/2014/main" id="{0A53BBD9-5987-4891-AE89-6E14BB04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249" y="5066448"/>
              <a:ext cx="4100880" cy="1206358"/>
            </a:xfrm>
            <a:prstGeom prst="rect">
              <a:avLst/>
            </a:prstGeom>
          </p:spPr>
        </p:pic>
        <p:sp>
          <p:nvSpPr>
            <p:cNvPr id="528" name="hText">
              <a:extLst>
                <a:ext uri="{FF2B5EF4-FFF2-40B4-BE49-F238E27FC236}">
                  <a16:creationId xmlns:a16="http://schemas.microsoft.com/office/drawing/2014/main" id="{FD0CCD3A-79BC-4490-B21C-D16F749D7716}"/>
                </a:ext>
              </a:extLst>
            </p:cNvPr>
            <p:cNvSpPr txBox="1"/>
            <p:nvPr/>
          </p:nvSpPr>
          <p:spPr>
            <a:xfrm>
              <a:off x="4940967" y="5130479"/>
              <a:ext cx="1350050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SATISFACTION DRIVERS</a:t>
              </a:r>
            </a:p>
          </p:txBody>
        </p:sp>
        <p:pic>
          <p:nvPicPr>
            <p:cNvPr id="529" name="img1">
              <a:extLst>
                <a:ext uri="{FF2B5EF4-FFF2-40B4-BE49-F238E27FC236}">
                  <a16:creationId xmlns:a16="http://schemas.microsoft.com/office/drawing/2014/main" id="{485A522B-C54D-4B6B-9E97-675B540B2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589" y="5410825"/>
              <a:ext cx="371894" cy="294186"/>
            </a:xfrm>
            <a:prstGeom prst="rect">
              <a:avLst/>
            </a:prstGeom>
          </p:spPr>
        </p:pic>
        <p:pic>
          <p:nvPicPr>
            <p:cNvPr id="530" name="img2">
              <a:extLst>
                <a:ext uri="{FF2B5EF4-FFF2-40B4-BE49-F238E27FC236}">
                  <a16:creationId xmlns:a16="http://schemas.microsoft.com/office/drawing/2014/main" id="{CF62AD91-0116-4294-AE26-152F91E8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37" y="5390864"/>
              <a:ext cx="165649" cy="320256"/>
            </a:xfrm>
            <a:prstGeom prst="rect">
              <a:avLst/>
            </a:prstGeom>
          </p:spPr>
        </p:pic>
        <p:pic>
          <p:nvPicPr>
            <p:cNvPr id="531" name="img3">
              <a:extLst>
                <a:ext uri="{FF2B5EF4-FFF2-40B4-BE49-F238E27FC236}">
                  <a16:creationId xmlns:a16="http://schemas.microsoft.com/office/drawing/2014/main" id="{2B2B83D2-49B9-47C6-B00C-4266255E9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724" y="5493083"/>
              <a:ext cx="386068" cy="213865"/>
            </a:xfrm>
            <a:prstGeom prst="rect">
              <a:avLst/>
            </a:prstGeom>
          </p:spPr>
        </p:pic>
        <p:pic>
          <p:nvPicPr>
            <p:cNvPr id="532" name="img4">
              <a:extLst>
                <a:ext uri="{FF2B5EF4-FFF2-40B4-BE49-F238E27FC236}">
                  <a16:creationId xmlns:a16="http://schemas.microsoft.com/office/drawing/2014/main" id="{3ECC513A-2287-4944-958A-32735E38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91" y="5435768"/>
              <a:ext cx="330564" cy="273075"/>
            </a:xfrm>
            <a:prstGeom prst="rect">
              <a:avLst/>
            </a:prstGeom>
          </p:spPr>
        </p:pic>
        <p:pic>
          <p:nvPicPr>
            <p:cNvPr id="533" name="img5">
              <a:extLst>
                <a:ext uri="{FF2B5EF4-FFF2-40B4-BE49-F238E27FC236}">
                  <a16:creationId xmlns:a16="http://schemas.microsoft.com/office/drawing/2014/main" id="{B2E37B3E-8D75-4A44-9816-5592C00E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358" y="5454246"/>
              <a:ext cx="455166" cy="249004"/>
            </a:xfrm>
            <a:prstGeom prst="rect">
              <a:avLst/>
            </a:prstGeom>
          </p:spPr>
        </p:pic>
        <p:pic>
          <p:nvPicPr>
            <p:cNvPr id="534" name="img6">
              <a:extLst>
                <a:ext uri="{FF2B5EF4-FFF2-40B4-BE49-F238E27FC236}">
                  <a16:creationId xmlns:a16="http://schemas.microsoft.com/office/drawing/2014/main" id="{C30FD614-7DC7-4105-B1C6-02F52C235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18" y="5399756"/>
              <a:ext cx="246786" cy="300068"/>
            </a:xfrm>
            <a:prstGeom prst="rect">
              <a:avLst/>
            </a:prstGeom>
          </p:spPr>
        </p:pic>
        <p:sp>
          <p:nvSpPr>
            <p:cNvPr id="535" name="m1">
              <a:extLst>
                <a:ext uri="{FF2B5EF4-FFF2-40B4-BE49-F238E27FC236}">
                  <a16:creationId xmlns:a16="http://schemas.microsoft.com/office/drawing/2014/main" id="{625E3862-A9C9-40D4-B8EB-7E0AD0F53A1E}"/>
                </a:ext>
              </a:extLst>
            </p:cNvPr>
            <p:cNvSpPr txBox="1"/>
            <p:nvPr/>
          </p:nvSpPr>
          <p:spPr>
            <a:xfrm>
              <a:off x="5005948" y="5726923"/>
              <a:ext cx="425116" cy="195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Food</a:t>
              </a:r>
            </a:p>
          </p:txBody>
        </p:sp>
        <p:sp>
          <p:nvSpPr>
            <p:cNvPr id="536" name="v1">
              <a:extLst>
                <a:ext uri="{FF2B5EF4-FFF2-40B4-BE49-F238E27FC236}">
                  <a16:creationId xmlns:a16="http://schemas.microsoft.com/office/drawing/2014/main" id="{D34C122F-63F9-4D6C-9445-2C97A8056B7D}"/>
                </a:ext>
              </a:extLst>
            </p:cNvPr>
            <p:cNvSpPr txBox="1"/>
            <p:nvPr/>
          </p:nvSpPr>
          <p:spPr>
            <a:xfrm>
              <a:off x="4971483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37" name="c1">
              <a:extLst>
                <a:ext uri="{FF2B5EF4-FFF2-40B4-BE49-F238E27FC236}">
                  <a16:creationId xmlns:a16="http://schemas.microsoft.com/office/drawing/2014/main" id="{71CAD0ED-A352-4060-8A8A-C584F375ABE1}"/>
                </a:ext>
              </a:extLst>
            </p:cNvPr>
            <p:cNvSpPr txBox="1"/>
            <p:nvPr/>
          </p:nvSpPr>
          <p:spPr>
            <a:xfrm>
              <a:off x="5018772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38" name="m2">
              <a:extLst>
                <a:ext uri="{FF2B5EF4-FFF2-40B4-BE49-F238E27FC236}">
                  <a16:creationId xmlns:a16="http://schemas.microsoft.com/office/drawing/2014/main" id="{A2CEE5EA-6471-41F8-A0EF-CA1A28814CDC}"/>
                </a:ext>
              </a:extLst>
            </p:cNvPr>
            <p:cNvSpPr txBox="1"/>
            <p:nvPr/>
          </p:nvSpPr>
          <p:spPr>
            <a:xfrm>
              <a:off x="5462680" y="5726923"/>
              <a:ext cx="79236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Beverages</a:t>
              </a:r>
            </a:p>
          </p:txBody>
        </p:sp>
        <p:sp>
          <p:nvSpPr>
            <p:cNvPr id="539" name="v2">
              <a:extLst>
                <a:ext uri="{FF2B5EF4-FFF2-40B4-BE49-F238E27FC236}">
                  <a16:creationId xmlns:a16="http://schemas.microsoft.com/office/drawing/2014/main" id="{358E50D6-B43F-4142-B909-8DE8872556AD}"/>
                </a:ext>
              </a:extLst>
            </p:cNvPr>
            <p:cNvSpPr txBox="1"/>
            <p:nvPr/>
          </p:nvSpPr>
          <p:spPr>
            <a:xfrm>
              <a:off x="559580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0" name="c2">
              <a:extLst>
                <a:ext uri="{FF2B5EF4-FFF2-40B4-BE49-F238E27FC236}">
                  <a16:creationId xmlns:a16="http://schemas.microsoft.com/office/drawing/2014/main" id="{89A057D6-B046-4127-96D9-B4E1094B6656}"/>
                </a:ext>
              </a:extLst>
            </p:cNvPr>
            <p:cNvSpPr txBox="1"/>
            <p:nvPr/>
          </p:nvSpPr>
          <p:spPr>
            <a:xfrm>
              <a:off x="565271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41" name="m5">
              <a:extLst>
                <a:ext uri="{FF2B5EF4-FFF2-40B4-BE49-F238E27FC236}">
                  <a16:creationId xmlns:a16="http://schemas.microsoft.com/office/drawing/2014/main" id="{CF636CE2-3361-4049-8140-A5DF251C26ED}"/>
                </a:ext>
              </a:extLst>
            </p:cNvPr>
            <p:cNvSpPr txBox="1"/>
            <p:nvPr/>
          </p:nvSpPr>
          <p:spPr>
            <a:xfrm>
              <a:off x="7544024" y="5726923"/>
              <a:ext cx="86383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Atmosphere</a:t>
              </a:r>
            </a:p>
          </p:txBody>
        </p:sp>
        <p:sp>
          <p:nvSpPr>
            <p:cNvPr id="542" name="v5">
              <a:extLst>
                <a:ext uri="{FF2B5EF4-FFF2-40B4-BE49-F238E27FC236}">
                  <a16:creationId xmlns:a16="http://schemas.microsoft.com/office/drawing/2014/main" id="{1AF4B580-16F4-47A4-A057-93E2D73CC358}"/>
                </a:ext>
              </a:extLst>
            </p:cNvPr>
            <p:cNvSpPr txBox="1"/>
            <p:nvPr/>
          </p:nvSpPr>
          <p:spPr>
            <a:xfrm>
              <a:off x="771288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3" name="c5">
              <a:extLst>
                <a:ext uri="{FF2B5EF4-FFF2-40B4-BE49-F238E27FC236}">
                  <a16:creationId xmlns:a16="http://schemas.microsoft.com/office/drawing/2014/main" id="{97E0A25D-CE90-4B32-B6BA-203AA1D1463E}"/>
                </a:ext>
              </a:extLst>
            </p:cNvPr>
            <p:cNvSpPr txBox="1"/>
            <p:nvPr/>
          </p:nvSpPr>
          <p:spPr>
            <a:xfrm>
              <a:off x="7760177" y="6011701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544" name="m3">
              <a:extLst>
                <a:ext uri="{FF2B5EF4-FFF2-40B4-BE49-F238E27FC236}">
                  <a16:creationId xmlns:a16="http://schemas.microsoft.com/office/drawing/2014/main" id="{8F6D4AD9-DFDF-4874-8262-260522504DE2}"/>
                </a:ext>
              </a:extLst>
            </p:cNvPr>
            <p:cNvSpPr txBox="1"/>
            <p:nvPr/>
          </p:nvSpPr>
          <p:spPr>
            <a:xfrm>
              <a:off x="6141249" y="5726923"/>
              <a:ext cx="745018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Value</a:t>
              </a:r>
            </a:p>
          </p:txBody>
        </p:sp>
        <p:sp>
          <p:nvSpPr>
            <p:cNvPr id="545" name="v3">
              <a:extLst>
                <a:ext uri="{FF2B5EF4-FFF2-40B4-BE49-F238E27FC236}">
                  <a16:creationId xmlns:a16="http://schemas.microsoft.com/office/drawing/2014/main" id="{08FE0C71-8378-4D20-9202-F1F91D34293E}"/>
                </a:ext>
              </a:extLst>
            </p:cNvPr>
            <p:cNvSpPr txBox="1"/>
            <p:nvPr/>
          </p:nvSpPr>
          <p:spPr>
            <a:xfrm>
              <a:off x="6250705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6" name="c3">
              <a:extLst>
                <a:ext uri="{FF2B5EF4-FFF2-40B4-BE49-F238E27FC236}">
                  <a16:creationId xmlns:a16="http://schemas.microsoft.com/office/drawing/2014/main" id="{DB7421E8-0951-4F26-B9EC-1C5D93F6557D}"/>
                </a:ext>
              </a:extLst>
            </p:cNvPr>
            <p:cNvSpPr txBox="1"/>
            <p:nvPr/>
          </p:nvSpPr>
          <p:spPr>
            <a:xfrm>
              <a:off x="6307612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47" name="m4">
              <a:extLst>
                <a:ext uri="{FF2B5EF4-FFF2-40B4-BE49-F238E27FC236}">
                  <a16:creationId xmlns:a16="http://schemas.microsoft.com/office/drawing/2014/main" id="{C9EFB752-C9D3-4D63-8875-04D7A36C5B2F}"/>
                </a:ext>
              </a:extLst>
            </p:cNvPr>
            <p:cNvSpPr txBox="1"/>
            <p:nvPr/>
          </p:nvSpPr>
          <p:spPr>
            <a:xfrm>
              <a:off x="6749162" y="5726923"/>
              <a:ext cx="837022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Cleanliness</a:t>
              </a:r>
            </a:p>
          </p:txBody>
        </p:sp>
        <p:sp>
          <p:nvSpPr>
            <p:cNvPr id="548" name="v4">
              <a:extLst>
                <a:ext uri="{FF2B5EF4-FFF2-40B4-BE49-F238E27FC236}">
                  <a16:creationId xmlns:a16="http://schemas.microsoft.com/office/drawing/2014/main" id="{2C73D0ED-5E22-4460-982D-83A981B207F7}"/>
                </a:ext>
              </a:extLst>
            </p:cNvPr>
            <p:cNvSpPr txBox="1"/>
            <p:nvPr/>
          </p:nvSpPr>
          <p:spPr>
            <a:xfrm>
              <a:off x="6904620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49" name="c4">
              <a:extLst>
                <a:ext uri="{FF2B5EF4-FFF2-40B4-BE49-F238E27FC236}">
                  <a16:creationId xmlns:a16="http://schemas.microsoft.com/office/drawing/2014/main" id="{4E9B5AD3-B816-46FA-97E8-296AC7166308}"/>
                </a:ext>
              </a:extLst>
            </p:cNvPr>
            <p:cNvSpPr txBox="1"/>
            <p:nvPr/>
          </p:nvSpPr>
          <p:spPr>
            <a:xfrm>
              <a:off x="6961527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sp>
          <p:nvSpPr>
            <p:cNvPr id="550" name="m6">
              <a:extLst>
                <a:ext uri="{FF2B5EF4-FFF2-40B4-BE49-F238E27FC236}">
                  <a16:creationId xmlns:a16="http://schemas.microsoft.com/office/drawing/2014/main" id="{8FB40967-DB77-4C7F-953C-95E39CEBF16F}"/>
                </a:ext>
              </a:extLst>
            </p:cNvPr>
            <p:cNvSpPr txBox="1"/>
            <p:nvPr/>
          </p:nvSpPr>
          <p:spPr>
            <a:xfrm>
              <a:off x="8289517" y="5726923"/>
              <a:ext cx="762789" cy="19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Service</a:t>
              </a:r>
            </a:p>
          </p:txBody>
        </p:sp>
        <p:sp>
          <p:nvSpPr>
            <p:cNvPr id="551" name="v6">
              <a:extLst>
                <a:ext uri="{FF2B5EF4-FFF2-40B4-BE49-F238E27FC236}">
                  <a16:creationId xmlns:a16="http://schemas.microsoft.com/office/drawing/2014/main" id="{A3ADB2D8-445B-452F-9405-2ACE6716361A}"/>
                </a:ext>
              </a:extLst>
            </p:cNvPr>
            <p:cNvSpPr txBox="1"/>
            <p:nvPr/>
          </p:nvSpPr>
          <p:spPr>
            <a:xfrm>
              <a:off x="8407858" y="582441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552" name="c6">
              <a:extLst>
                <a:ext uri="{FF2B5EF4-FFF2-40B4-BE49-F238E27FC236}">
                  <a16:creationId xmlns:a16="http://schemas.microsoft.com/office/drawing/2014/main" id="{87925679-179F-4C54-97C8-EB7B05E8380C}"/>
                </a:ext>
              </a:extLst>
            </p:cNvPr>
            <p:cNvSpPr txBox="1"/>
            <p:nvPr/>
          </p:nvSpPr>
          <p:spPr>
            <a:xfrm>
              <a:off x="8464765" y="6011702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</p:grpSp>
      <p:grpSp>
        <p:nvGrpSpPr>
          <p:cNvPr id="553" name="overallSatisfaction">
            <a:extLst>
              <a:ext uri="{FF2B5EF4-FFF2-40B4-BE49-F238E27FC236}">
                <a16:creationId xmlns:a16="http://schemas.microsoft.com/office/drawing/2014/main" id="{C7323126-091E-4F08-A628-F5AC285E184A}"/>
              </a:ext>
            </a:extLst>
          </p:cNvPr>
          <p:cNvGrpSpPr/>
          <p:nvPr/>
        </p:nvGrpSpPr>
        <p:grpSpPr>
          <a:xfrm>
            <a:off x="2691592" y="5144449"/>
            <a:ext cx="1587319" cy="925461"/>
            <a:chOff x="2691592" y="5130479"/>
            <a:chExt cx="1587319" cy="925461"/>
          </a:xfrm>
        </p:grpSpPr>
        <p:sp>
          <p:nvSpPr>
            <p:cNvPr id="554" name="hText">
              <a:extLst>
                <a:ext uri="{FF2B5EF4-FFF2-40B4-BE49-F238E27FC236}">
                  <a16:creationId xmlns:a16="http://schemas.microsoft.com/office/drawing/2014/main" id="{42F03393-C32D-4EB8-8A4F-74080BF3E423}"/>
                </a:ext>
              </a:extLst>
            </p:cNvPr>
            <p:cNvSpPr txBox="1"/>
            <p:nvPr/>
          </p:nvSpPr>
          <p:spPr>
            <a:xfrm>
              <a:off x="2691592" y="5130479"/>
              <a:ext cx="1356462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OVERALL SATISFACTION</a:t>
              </a:r>
            </a:p>
          </p:txBody>
        </p:sp>
        <p:sp>
          <p:nvSpPr>
            <p:cNvPr id="555" name="vm">
              <a:extLst>
                <a:ext uri="{FF2B5EF4-FFF2-40B4-BE49-F238E27FC236}">
                  <a16:creationId xmlns:a16="http://schemas.microsoft.com/office/drawing/2014/main" id="{70B67807-150A-45B2-A3FE-692E79354E87}"/>
                </a:ext>
              </a:extLst>
            </p:cNvPr>
            <p:cNvSpPr txBox="1"/>
            <p:nvPr/>
          </p:nvSpPr>
          <p:spPr>
            <a:xfrm>
              <a:off x="3318347" y="5558688"/>
              <a:ext cx="732893" cy="4385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Satisfied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(Top 2 Box)</a:t>
              </a:r>
            </a:p>
          </p:txBody>
        </p:sp>
        <p:sp>
          <p:nvSpPr>
            <p:cNvPr id="556" name="c">
              <a:extLst>
                <a:ext uri="{FF2B5EF4-FFF2-40B4-BE49-F238E27FC236}">
                  <a16:creationId xmlns:a16="http://schemas.microsoft.com/office/drawing/2014/main" id="{1987C869-353C-42A6-8D38-AC71067DB329}"/>
                </a:ext>
              </a:extLst>
            </p:cNvPr>
            <p:cNvSpPr txBox="1"/>
            <p:nvPr/>
          </p:nvSpPr>
          <p:spPr>
            <a:xfrm>
              <a:off x="3866619" y="5559501"/>
              <a:ext cx="412292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aphicFrame>
          <p:nvGraphicFramePr>
            <p:cNvPr id="557" name="chart">
              <a:extLst>
                <a:ext uri="{FF2B5EF4-FFF2-40B4-BE49-F238E27FC236}">
                  <a16:creationId xmlns:a16="http://schemas.microsoft.com/office/drawing/2014/main" id="{EC3A8567-4FDD-4780-B752-BA7C6865DBE8}"/>
                </a:ext>
              </a:extLst>
            </p:cNvPr>
            <p:cNvGraphicFramePr/>
            <p:nvPr>
              <p:extLst/>
            </p:nvPr>
          </p:nvGraphicFramePr>
          <p:xfrm>
            <a:off x="2777691" y="5466119"/>
            <a:ext cx="624862" cy="589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1"/>
            </a:graphicData>
          </a:graphic>
        </p:graphicFrame>
      </p:grpSp>
      <p:grpSp>
        <p:nvGrpSpPr>
          <p:cNvPr id="2" name="avgDistance"/>
          <p:cNvGrpSpPr/>
          <p:nvPr/>
        </p:nvGrpSpPr>
        <p:grpSpPr>
          <a:xfrm>
            <a:off x="9859074" y="587837"/>
            <a:ext cx="1382110" cy="822480"/>
            <a:chOff x="9859074" y="587837"/>
            <a:chExt cx="1382110" cy="822480"/>
          </a:xfrm>
        </p:grpSpPr>
        <p:sp>
          <p:nvSpPr>
            <p:cNvPr id="448" name="v">
              <a:extLst>
                <a:ext uri="{FF2B5EF4-FFF2-40B4-BE49-F238E27FC236}">
                  <a16:creationId xmlns:a16="http://schemas.microsoft.com/office/drawing/2014/main" id="{AED947A0-2A58-4569-AAC6-00E01DAC916B}"/>
                </a:ext>
              </a:extLst>
            </p:cNvPr>
            <p:cNvSpPr txBox="1"/>
            <p:nvPr/>
          </p:nvSpPr>
          <p:spPr>
            <a:xfrm>
              <a:off x="9999551" y="1087152"/>
              <a:ext cx="5912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XX</a:t>
              </a:r>
            </a:p>
            <a:p>
              <a:pPr algn="ctr">
                <a:lnSpc>
                  <a:spcPts val="900"/>
                </a:lnSpc>
              </a:pPr>
              <a:r>
                <a:rPr lang="en-US" sz="600" dirty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Miles</a:t>
              </a:r>
            </a:p>
          </p:txBody>
        </p:sp>
        <p:sp>
          <p:nvSpPr>
            <p:cNvPr id="558" name="hText">
              <a:extLst>
                <a:ext uri="{FF2B5EF4-FFF2-40B4-BE49-F238E27FC236}">
                  <a16:creationId xmlns:a16="http://schemas.microsoft.com/office/drawing/2014/main" id="{0B1A9C81-C736-450E-9047-E024712E3906}"/>
                </a:ext>
              </a:extLst>
            </p:cNvPr>
            <p:cNvSpPr txBox="1"/>
            <p:nvPr/>
          </p:nvSpPr>
          <p:spPr>
            <a:xfrm>
              <a:off x="9859074" y="587837"/>
              <a:ext cx="1382110" cy="438238"/>
            </a:xfrm>
            <a:prstGeom prst="rect">
              <a:avLst/>
            </a:prstGeom>
            <a:noFill/>
          </p:spPr>
          <p:txBody>
            <a:bodyPr wrap="none" tIns="72000" bIns="108000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AVERAGE DISTANCE </a:t>
              </a:r>
            </a:p>
            <a:p>
              <a:pPr>
                <a:lnSpc>
                  <a:spcPts val="10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TRAVELLED OUT OF WAY</a:t>
              </a:r>
            </a:p>
          </p:txBody>
        </p:sp>
      </p:grpSp>
      <p:sp>
        <p:nvSpPr>
          <p:cNvPr id="559" name="hText">
            <a:extLst>
              <a:ext uri="{FF2B5EF4-FFF2-40B4-BE49-F238E27FC236}">
                <a16:creationId xmlns:a16="http://schemas.microsoft.com/office/drawing/2014/main" id="{090A546C-8410-4AA3-9F40-2D78D92099A0}"/>
              </a:ext>
            </a:extLst>
          </p:cNvPr>
          <p:cNvSpPr txBox="1"/>
          <p:nvPr/>
        </p:nvSpPr>
        <p:spPr>
          <a:xfrm>
            <a:off x="10714534" y="4941756"/>
            <a:ext cx="843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DESTINATION</a:t>
            </a:r>
          </a:p>
          <a:p>
            <a:pPr>
              <a:lnSpc>
                <a:spcPts val="900"/>
              </a:lnSpc>
            </a:pPr>
            <a:r>
              <a:rPr lang="en-US" sz="900" b="1" dirty="0">
                <a:solidFill>
                  <a:srgbClr val="414042"/>
                </a:solidFill>
                <a:latin typeface="Franklin Gothic Book" panose="020B0503020102020204" pitchFamily="34" charset="0"/>
              </a:rPr>
              <a:t>AFTER VISIT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1CC16EA-A7EB-4ECF-A9C7-D3257CDA46F1}"/>
              </a:ext>
            </a:extLst>
          </p:cNvPr>
          <p:cNvSpPr/>
          <p:nvPr/>
        </p:nvSpPr>
        <p:spPr>
          <a:xfrm>
            <a:off x="5336707" y="984501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43A7B73-B7EB-4840-83D9-4BA7533C84BF}"/>
              </a:ext>
            </a:extLst>
          </p:cNvPr>
          <p:cNvSpPr/>
          <p:nvPr/>
        </p:nvSpPr>
        <p:spPr>
          <a:xfrm>
            <a:off x="5336707" y="1900779"/>
            <a:ext cx="82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AA1EFF01-80D4-439B-BBBE-062C0AB4767C}"/>
              </a:ext>
            </a:extLst>
          </p:cNvPr>
          <p:cNvSpPr/>
          <p:nvPr/>
        </p:nvSpPr>
        <p:spPr>
          <a:xfrm>
            <a:off x="3375865" y="2912016"/>
            <a:ext cx="154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0EE494DC-0670-4A94-80DB-C89AD7043403}"/>
              </a:ext>
            </a:extLst>
          </p:cNvPr>
          <p:cNvSpPr/>
          <p:nvPr/>
        </p:nvSpPr>
        <p:spPr>
          <a:xfrm>
            <a:off x="7371938" y="880185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F4B20659-062C-4A3A-9BCB-D338067CBBA3}"/>
              </a:ext>
            </a:extLst>
          </p:cNvPr>
          <p:cNvSpPr/>
          <p:nvPr/>
        </p:nvSpPr>
        <p:spPr>
          <a:xfrm>
            <a:off x="7371938" y="1398190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A4EC127-49A7-4890-BE79-E3F30D720DA2}"/>
              </a:ext>
            </a:extLst>
          </p:cNvPr>
          <p:cNvSpPr/>
          <p:nvPr/>
        </p:nvSpPr>
        <p:spPr>
          <a:xfrm>
            <a:off x="7371938" y="1937243"/>
            <a:ext cx="136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8489575F-1A56-4DA0-A5CA-45F1B3E12BCA}"/>
              </a:ext>
            </a:extLst>
          </p:cNvPr>
          <p:cNvSpPr/>
          <p:nvPr/>
        </p:nvSpPr>
        <p:spPr>
          <a:xfrm>
            <a:off x="8950979" y="1153215"/>
            <a:ext cx="90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157A1372-E4DF-439A-8328-A6A6BD2E71B6}"/>
              </a:ext>
            </a:extLst>
          </p:cNvPr>
          <p:cNvSpPr/>
          <p:nvPr/>
        </p:nvSpPr>
        <p:spPr>
          <a:xfrm>
            <a:off x="9949816" y="918986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B31C3F3-A8B9-4521-BE70-F838D13DAA85}"/>
              </a:ext>
            </a:extLst>
          </p:cNvPr>
          <p:cNvSpPr/>
          <p:nvPr/>
        </p:nvSpPr>
        <p:spPr>
          <a:xfrm>
            <a:off x="10256062" y="2344092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478474A-AE11-4C21-87ED-20076A00ECEB}"/>
              </a:ext>
            </a:extLst>
          </p:cNvPr>
          <p:cNvSpPr/>
          <p:nvPr/>
        </p:nvSpPr>
        <p:spPr>
          <a:xfrm>
            <a:off x="10256062" y="2895379"/>
            <a:ext cx="1260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1A20EC40-A26A-411F-B599-8ABCA99EC8BD}"/>
              </a:ext>
            </a:extLst>
          </p:cNvPr>
          <p:cNvSpPr/>
          <p:nvPr/>
        </p:nvSpPr>
        <p:spPr>
          <a:xfrm>
            <a:off x="10811547" y="5223063"/>
            <a:ext cx="122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1CA4DCA-79ED-471C-9155-029F4E0CD18E}"/>
              </a:ext>
            </a:extLst>
          </p:cNvPr>
          <p:cNvSpPr/>
          <p:nvPr/>
        </p:nvSpPr>
        <p:spPr>
          <a:xfrm>
            <a:off x="507775" y="3294399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6E7A3E6-3B54-41F6-A51C-3AED4DA3BF0A}"/>
              </a:ext>
            </a:extLst>
          </p:cNvPr>
          <p:cNvSpPr/>
          <p:nvPr/>
        </p:nvSpPr>
        <p:spPr>
          <a:xfrm>
            <a:off x="507775" y="3627755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75A6BEB-B325-4340-B91B-4AEF0804BD6F}"/>
              </a:ext>
            </a:extLst>
          </p:cNvPr>
          <p:cNvSpPr/>
          <p:nvPr/>
        </p:nvSpPr>
        <p:spPr>
          <a:xfrm>
            <a:off x="507775" y="4005633"/>
            <a:ext cx="1296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4B5BF22A-D715-4651-9FD0-14B9E9D9AD38}"/>
              </a:ext>
            </a:extLst>
          </p:cNvPr>
          <p:cNvSpPr/>
          <p:nvPr/>
        </p:nvSpPr>
        <p:spPr>
          <a:xfrm>
            <a:off x="372473" y="2910334"/>
            <a:ext cx="2988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3" name="balloon"/>
          <p:cNvGrpSpPr/>
          <p:nvPr/>
        </p:nvGrpSpPr>
        <p:grpSpPr>
          <a:xfrm>
            <a:off x="8347429" y="2724853"/>
            <a:ext cx="1652122" cy="1854785"/>
            <a:chOff x="8347429" y="2724853"/>
            <a:chExt cx="1652122" cy="1854785"/>
          </a:xfrm>
        </p:grpSpPr>
        <p:grpSp>
          <p:nvGrpSpPr>
            <p:cNvPr id="281" name="balloon1">
              <a:extLst>
                <a:ext uri="{FF2B5EF4-FFF2-40B4-BE49-F238E27FC236}">
                  <a16:creationId xmlns:a16="http://schemas.microsoft.com/office/drawing/2014/main" id="{D8A6DF0A-5DF6-48CB-90A9-888CE55DDAEE}"/>
                </a:ext>
              </a:extLst>
            </p:cNvPr>
            <p:cNvGrpSpPr/>
            <p:nvPr/>
          </p:nvGrpSpPr>
          <p:grpSpPr>
            <a:xfrm>
              <a:off x="8347429" y="2724853"/>
              <a:ext cx="560713" cy="414762"/>
              <a:chOff x="8347429" y="2736483"/>
              <a:chExt cx="560713" cy="414762"/>
            </a:xfrm>
          </p:grpSpPr>
          <p:graphicFrame>
            <p:nvGraphicFramePr>
              <p:cNvPr id="282" name="chart">
                <a:extLst>
                  <a:ext uri="{FF2B5EF4-FFF2-40B4-BE49-F238E27FC236}">
                    <a16:creationId xmlns:a16="http://schemas.microsoft.com/office/drawing/2014/main" id="{038D4F8C-9356-40BC-A1E8-A3260EB03347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2"/>
              </a:graphicData>
            </a:graphic>
          </p:graphicFrame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B8A45D3C-83B4-49B5-A5E2-31AE48B22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67" b="9049"/>
              <a:stretch/>
            </p:blipFill>
            <p:spPr>
              <a:xfrm>
                <a:off x="8347429" y="2736483"/>
                <a:ext cx="560713" cy="414762"/>
              </a:xfrm>
              <a:prstGeom prst="rect">
                <a:avLst/>
              </a:prstGeom>
            </p:spPr>
          </p:pic>
        </p:grpSp>
        <p:grpSp>
          <p:nvGrpSpPr>
            <p:cNvPr id="284" name="balloon2">
              <a:extLst>
                <a:ext uri="{FF2B5EF4-FFF2-40B4-BE49-F238E27FC236}">
                  <a16:creationId xmlns:a16="http://schemas.microsoft.com/office/drawing/2014/main" id="{3CBC50C3-FD12-4130-9681-26549AB08BDA}"/>
                </a:ext>
              </a:extLst>
            </p:cNvPr>
            <p:cNvGrpSpPr/>
            <p:nvPr/>
          </p:nvGrpSpPr>
          <p:grpSpPr>
            <a:xfrm>
              <a:off x="8416044" y="3416161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285" name="chart">
                <a:extLst>
                  <a:ext uri="{FF2B5EF4-FFF2-40B4-BE49-F238E27FC236}">
                    <a16:creationId xmlns:a16="http://schemas.microsoft.com/office/drawing/2014/main" id="{3E04F6A4-35F6-4DAB-85E1-349EA7735EB7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4"/>
              </a:graphicData>
            </a:graphic>
          </p:graphicFrame>
          <p:pic>
            <p:nvPicPr>
              <p:cNvPr id="286" name="Picture 285">
                <a:extLst>
                  <a:ext uri="{FF2B5EF4-FFF2-40B4-BE49-F238E27FC236}">
                    <a16:creationId xmlns:a16="http://schemas.microsoft.com/office/drawing/2014/main" id="{4AC203C8-5C92-47D7-A491-B03F7360C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287" name="m2">
              <a:extLst>
                <a:ext uri="{FF2B5EF4-FFF2-40B4-BE49-F238E27FC236}">
                  <a16:creationId xmlns:a16="http://schemas.microsoft.com/office/drawing/2014/main" id="{0DA93103-6BE9-4FB0-8E75-94632E8E483E}"/>
                </a:ext>
              </a:extLst>
            </p:cNvPr>
            <p:cNvSpPr txBox="1"/>
            <p:nvPr/>
          </p:nvSpPr>
          <p:spPr>
            <a:xfrm>
              <a:off x="9052078" y="3470398"/>
              <a:ext cx="558166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TAKE OUT</a:t>
              </a:r>
            </a:p>
          </p:txBody>
        </p:sp>
        <p:sp>
          <p:nvSpPr>
            <p:cNvPr id="288" name="v2">
              <a:extLst>
                <a:ext uri="{FF2B5EF4-FFF2-40B4-BE49-F238E27FC236}">
                  <a16:creationId xmlns:a16="http://schemas.microsoft.com/office/drawing/2014/main" id="{2E26F1B7-EF4C-4A17-8065-E94344CD1118}"/>
                </a:ext>
              </a:extLst>
            </p:cNvPr>
            <p:cNvSpPr txBox="1"/>
            <p:nvPr/>
          </p:nvSpPr>
          <p:spPr>
            <a:xfrm>
              <a:off x="8708584" y="3590552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pic>
          <p:nvPicPr>
            <p:cNvPr id="289" name="img2">
              <a:extLst>
                <a:ext uri="{FF2B5EF4-FFF2-40B4-BE49-F238E27FC236}">
                  <a16:creationId xmlns:a16="http://schemas.microsoft.com/office/drawing/2014/main" id="{250D0A4A-BEB8-4FD4-A508-365DE925F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029" y="3458615"/>
              <a:ext cx="283389" cy="155736"/>
            </a:xfrm>
            <a:prstGeom prst="rect">
              <a:avLst/>
            </a:prstGeom>
          </p:spPr>
        </p:pic>
        <p:sp>
          <p:nvSpPr>
            <p:cNvPr id="290" name="m1">
              <a:extLst>
                <a:ext uri="{FF2B5EF4-FFF2-40B4-BE49-F238E27FC236}">
                  <a16:creationId xmlns:a16="http://schemas.microsoft.com/office/drawing/2014/main" id="{6A091672-4294-4ED2-8955-97F6F80DC9B3}"/>
                </a:ext>
              </a:extLst>
            </p:cNvPr>
            <p:cNvSpPr txBox="1"/>
            <p:nvPr/>
          </p:nvSpPr>
          <p:spPr>
            <a:xfrm>
              <a:off x="9052078" y="2773860"/>
              <a:ext cx="556563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DELIVERY</a:t>
              </a:r>
            </a:p>
          </p:txBody>
        </p:sp>
        <p:pic>
          <p:nvPicPr>
            <p:cNvPr id="291" name="img1">
              <a:extLst>
                <a:ext uri="{FF2B5EF4-FFF2-40B4-BE49-F238E27FC236}">
                  <a16:creationId xmlns:a16="http://schemas.microsoft.com/office/drawing/2014/main" id="{91AD6FDB-F81E-42C4-9FF3-5D21A532A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49" y="2741294"/>
              <a:ext cx="215916" cy="188926"/>
            </a:xfrm>
            <a:prstGeom prst="rect">
              <a:avLst/>
            </a:prstGeom>
          </p:spPr>
        </p:pic>
        <p:sp>
          <p:nvSpPr>
            <p:cNvPr id="292" name="v1">
              <a:extLst>
                <a:ext uri="{FF2B5EF4-FFF2-40B4-BE49-F238E27FC236}">
                  <a16:creationId xmlns:a16="http://schemas.microsoft.com/office/drawing/2014/main" id="{330E9AEE-7D79-4E09-92BD-2F67C38036BD}"/>
                </a:ext>
              </a:extLst>
            </p:cNvPr>
            <p:cNvSpPr txBox="1"/>
            <p:nvPr/>
          </p:nvSpPr>
          <p:spPr>
            <a:xfrm>
              <a:off x="8708584" y="2891144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293" name="c1">
              <a:extLst>
                <a:ext uri="{FF2B5EF4-FFF2-40B4-BE49-F238E27FC236}">
                  <a16:creationId xmlns:a16="http://schemas.microsoft.com/office/drawing/2014/main" id="{60DA11E3-A412-47D8-9AB6-040CA30E2716}"/>
                </a:ext>
              </a:extLst>
            </p:cNvPr>
            <p:cNvSpPr txBox="1"/>
            <p:nvPr/>
          </p:nvSpPr>
          <p:spPr>
            <a:xfrm>
              <a:off x="9096903" y="2967237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sp>
          <p:nvSpPr>
            <p:cNvPr id="307" name="c2">
              <a:extLst>
                <a:ext uri="{FF2B5EF4-FFF2-40B4-BE49-F238E27FC236}">
                  <a16:creationId xmlns:a16="http://schemas.microsoft.com/office/drawing/2014/main" id="{1671ACC1-11DA-4F8E-91D8-A1D5B2152ED9}"/>
                </a:ext>
              </a:extLst>
            </p:cNvPr>
            <p:cNvSpPr txBox="1"/>
            <p:nvPr/>
          </p:nvSpPr>
          <p:spPr>
            <a:xfrm>
              <a:off x="9096903" y="3666645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</a:p>
          </p:txBody>
        </p:sp>
        <p:grpSp>
          <p:nvGrpSpPr>
            <p:cNvPr id="294" name="balloon3">
              <a:extLst>
                <a:ext uri="{FF2B5EF4-FFF2-40B4-BE49-F238E27FC236}">
                  <a16:creationId xmlns:a16="http://schemas.microsoft.com/office/drawing/2014/main" id="{A1B17321-70EF-4D4A-A774-D9F16F3DD452}"/>
                </a:ext>
              </a:extLst>
            </p:cNvPr>
            <p:cNvGrpSpPr/>
            <p:nvPr/>
          </p:nvGrpSpPr>
          <p:grpSpPr>
            <a:xfrm>
              <a:off x="8416044" y="4124330"/>
              <a:ext cx="422384" cy="408095"/>
              <a:chOff x="8416044" y="2745581"/>
              <a:chExt cx="422384" cy="408095"/>
            </a:xfrm>
          </p:grpSpPr>
          <p:graphicFrame>
            <p:nvGraphicFramePr>
              <p:cNvPr id="295" name="chart">
                <a:extLst>
                  <a:ext uri="{FF2B5EF4-FFF2-40B4-BE49-F238E27FC236}">
                    <a16:creationId xmlns:a16="http://schemas.microsoft.com/office/drawing/2014/main" id="{07E5C503-1E84-4EB5-98C6-8F6F8D3E8A28}"/>
                  </a:ext>
                </a:extLst>
              </p:cNvPr>
              <p:cNvGraphicFramePr/>
              <p:nvPr>
                <p:extLst/>
              </p:nvPr>
            </p:nvGraphicFramePr>
            <p:xfrm>
              <a:off x="8442813" y="2745581"/>
              <a:ext cx="388218" cy="4048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8"/>
              </a:graphicData>
            </a:graphic>
          </p:graphicFrame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F6E738C0-F74F-48B2-A808-988BD8AAE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37" t="27448" r="12433" b="9049"/>
              <a:stretch/>
            </p:blipFill>
            <p:spPr>
              <a:xfrm>
                <a:off x="8416044" y="2769087"/>
                <a:ext cx="422384" cy="384589"/>
              </a:xfrm>
              <a:prstGeom prst="rect">
                <a:avLst/>
              </a:prstGeom>
            </p:spPr>
          </p:pic>
        </p:grpSp>
        <p:sp>
          <p:nvSpPr>
            <p:cNvPr id="304" name="v3">
              <a:extLst>
                <a:ext uri="{FF2B5EF4-FFF2-40B4-BE49-F238E27FC236}">
                  <a16:creationId xmlns:a16="http://schemas.microsoft.com/office/drawing/2014/main" id="{3BD17DB3-3C69-4E28-B767-17426A44D137}"/>
                </a:ext>
              </a:extLst>
            </p:cNvPr>
            <p:cNvSpPr txBox="1"/>
            <p:nvPr/>
          </p:nvSpPr>
          <p:spPr>
            <a:xfrm>
              <a:off x="8708584" y="4287250"/>
              <a:ext cx="4780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</p:txBody>
        </p:sp>
        <p:sp>
          <p:nvSpPr>
            <p:cNvPr id="297" name="c3">
              <a:extLst>
                <a:ext uri="{FF2B5EF4-FFF2-40B4-BE49-F238E27FC236}">
                  <a16:creationId xmlns:a16="http://schemas.microsoft.com/office/drawing/2014/main" id="{150DBE91-8427-4DF8-9771-96A66019D965}"/>
                </a:ext>
              </a:extLst>
            </p:cNvPr>
            <p:cNvSpPr txBox="1"/>
            <p:nvPr/>
          </p:nvSpPr>
          <p:spPr>
            <a:xfrm>
              <a:off x="9096903" y="4363343"/>
              <a:ext cx="429926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+0.0%</a:t>
              </a:r>
            </a:p>
          </p:txBody>
        </p:sp>
        <p:pic>
          <p:nvPicPr>
            <p:cNvPr id="298" name="img3">
              <a:extLst>
                <a:ext uri="{FF2B5EF4-FFF2-40B4-BE49-F238E27FC236}">
                  <a16:creationId xmlns:a16="http://schemas.microsoft.com/office/drawing/2014/main" id="{E407550B-03CB-4781-90EA-12279D55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552" y="4171989"/>
              <a:ext cx="328042" cy="143833"/>
            </a:xfrm>
            <a:prstGeom prst="rect">
              <a:avLst/>
            </a:prstGeom>
          </p:spPr>
        </p:pic>
        <p:sp>
          <p:nvSpPr>
            <p:cNvPr id="299" name="m3">
              <a:extLst>
                <a:ext uri="{FF2B5EF4-FFF2-40B4-BE49-F238E27FC236}">
                  <a16:creationId xmlns:a16="http://schemas.microsoft.com/office/drawing/2014/main" id="{E9475831-1545-4B74-B152-4F852C928208}"/>
                </a:ext>
              </a:extLst>
            </p:cNvPr>
            <p:cNvSpPr txBox="1"/>
            <p:nvPr/>
          </p:nvSpPr>
          <p:spPr>
            <a:xfrm>
              <a:off x="9052078" y="4156281"/>
              <a:ext cx="947473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DRIVE-THRU</a:t>
              </a:r>
            </a:p>
          </p:txBody>
        </p: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3FB484B-2025-470A-8DD6-54BCFB0D30B8}"/>
              </a:ext>
            </a:extLst>
          </p:cNvPr>
          <p:cNvSpPr/>
          <p:nvPr/>
        </p:nvSpPr>
        <p:spPr>
          <a:xfrm>
            <a:off x="8751171" y="2921017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6F3F08A-1F95-40C6-BD94-0787BBBE8E96}"/>
              </a:ext>
            </a:extLst>
          </p:cNvPr>
          <p:cNvSpPr/>
          <p:nvPr/>
        </p:nvSpPr>
        <p:spPr>
          <a:xfrm>
            <a:off x="8751171" y="3617455"/>
            <a:ext cx="972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E0866A9-A6ED-4EDF-BF66-502584891626}"/>
              </a:ext>
            </a:extLst>
          </p:cNvPr>
          <p:cNvSpPr/>
          <p:nvPr/>
        </p:nvSpPr>
        <p:spPr>
          <a:xfrm>
            <a:off x="8751171" y="4317828"/>
            <a:ext cx="864000" cy="14400"/>
          </a:xfrm>
          <a:prstGeom prst="rect">
            <a:avLst/>
          </a:prstGeom>
          <a:solidFill>
            <a:srgbClr val="41404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planningType"/>
          <p:cNvGrpSpPr/>
          <p:nvPr/>
        </p:nvGrpSpPr>
        <p:grpSpPr>
          <a:xfrm>
            <a:off x="4581093" y="830566"/>
            <a:ext cx="1742416" cy="579103"/>
            <a:chOff x="4581093" y="830566"/>
            <a:chExt cx="1742416" cy="579103"/>
          </a:xfrm>
        </p:grpSpPr>
        <p:sp>
          <p:nvSpPr>
            <p:cNvPr id="250" name="hText">
              <a:extLst>
                <a:ext uri="{FF2B5EF4-FFF2-40B4-BE49-F238E27FC236}">
                  <a16:creationId xmlns:a16="http://schemas.microsoft.com/office/drawing/2014/main" id="{91B6E712-A241-4C12-A052-3F0D42F0B676}"/>
                </a:ext>
              </a:extLst>
            </p:cNvPr>
            <p:cNvSpPr txBox="1"/>
            <p:nvPr/>
          </p:nvSpPr>
          <p:spPr>
            <a:xfrm>
              <a:off x="5245943" y="830566"/>
              <a:ext cx="697627" cy="194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PLANNING</a:t>
              </a:r>
            </a:p>
          </p:txBody>
        </p:sp>
        <p:sp>
          <p:nvSpPr>
            <p:cNvPr id="251" name="vm">
              <a:extLst>
                <a:ext uri="{FF2B5EF4-FFF2-40B4-BE49-F238E27FC236}">
                  <a16:creationId xmlns:a16="http://schemas.microsoft.com/office/drawing/2014/main" id="{CCCC7CFB-A83F-4AA7-A3E7-6978156B367A}"/>
                </a:ext>
              </a:extLst>
            </p:cNvPr>
            <p:cNvSpPr txBox="1"/>
            <p:nvPr/>
          </p:nvSpPr>
          <p:spPr>
            <a:xfrm>
              <a:off x="5271017" y="1078606"/>
              <a:ext cx="1052492" cy="3231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900"/>
                </a:lnSpc>
              </a:pPr>
              <a:r>
                <a:rPr lang="en-US" sz="1300" b="1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XX%</a:t>
              </a:r>
            </a:p>
            <a:p>
              <a:pPr>
                <a:lnSpc>
                  <a:spcPts val="900"/>
                </a:lnSpc>
              </a:pPr>
              <a:r>
                <a:rPr lang="en-US" sz="9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Somewhat Ahead of time</a:t>
              </a:r>
            </a:p>
          </p:txBody>
        </p:sp>
        <p:sp>
          <p:nvSpPr>
            <p:cNvPr id="252" name="c">
              <a:extLst>
                <a:ext uri="{FF2B5EF4-FFF2-40B4-BE49-F238E27FC236}">
                  <a16:creationId xmlns:a16="http://schemas.microsoft.com/office/drawing/2014/main" id="{5C4E969E-221E-4D7B-A3A1-D0230D7E51FC}"/>
                </a:ext>
              </a:extLst>
            </p:cNvPr>
            <p:cNvSpPr txBox="1"/>
            <p:nvPr/>
          </p:nvSpPr>
          <p:spPr>
            <a:xfrm>
              <a:off x="5763252" y="1019678"/>
              <a:ext cx="399468" cy="2077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ts val="850"/>
                </a:lnSpc>
              </a:pPr>
              <a:r>
                <a:rPr lang="en-US" sz="700" dirty="0">
                  <a:solidFill>
                    <a:srgbClr val="414042"/>
                  </a:solidFill>
                  <a:latin typeface="Franklin Gothic Book" panose="020B0503020102020204" pitchFamily="34" charset="0"/>
                </a:rPr>
                <a:t>-0.0%</a:t>
              </a:r>
              <a:endParaRPr lang="en-US" sz="300" dirty="0">
                <a:solidFill>
                  <a:srgbClr val="414042"/>
                </a:solidFill>
                <a:latin typeface="Franklin Gothic Book" panose="020B0503020102020204" pitchFamily="34" charset="0"/>
              </a:endParaRPr>
            </a:p>
          </p:txBody>
        </p:sp>
        <p:graphicFrame>
          <p:nvGraphicFramePr>
            <p:cNvPr id="223" name="chart">
              <a:extLst>
                <a:ext uri="{FF2B5EF4-FFF2-40B4-BE49-F238E27FC236}">
                  <a16:creationId xmlns:a16="http://schemas.microsoft.com/office/drawing/2014/main" id="{2E48BB8A-A8C1-411B-BB41-50C499B018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8155513"/>
                </p:ext>
              </p:extLst>
            </p:nvPr>
          </p:nvGraphicFramePr>
          <p:xfrm>
            <a:off x="4895364" y="1004839"/>
            <a:ext cx="388218" cy="404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0"/>
            </a:graphicData>
          </a:graphic>
        </p:graphicFrame>
        <p:pic>
          <p:nvPicPr>
            <p:cNvPr id="224" name="img">
              <a:extLst>
                <a:ext uri="{FF2B5EF4-FFF2-40B4-BE49-F238E27FC236}">
                  <a16:creationId xmlns:a16="http://schemas.microsoft.com/office/drawing/2014/main" id="{58C8B189-6A7F-476A-8074-3A085E101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093" y="974964"/>
              <a:ext cx="688908" cy="426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51700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1254</Words>
  <Application>Microsoft Office PowerPoint</Application>
  <PresentationFormat>Widescreen</PresentationFormat>
  <Paragraphs>610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Franklin Gothic Book</vt:lpstr>
      <vt:lpstr>Segoe UI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Shayoni Lal</dc:creator>
  <cp:lastModifiedBy>Bramhanath PG</cp:lastModifiedBy>
  <cp:revision>460</cp:revision>
  <dcterms:created xsi:type="dcterms:W3CDTF">2017-06-07T11:15:14Z</dcterms:created>
  <dcterms:modified xsi:type="dcterms:W3CDTF">2017-10-13T09:42:02Z</dcterms:modified>
</cp:coreProperties>
</file>