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708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2E"/>
    <a:srgbClr val="F15F2D"/>
    <a:srgbClr val="F15F44"/>
    <a:srgbClr val="EAEAEA"/>
    <a:srgbClr val="F1F1F2"/>
    <a:srgbClr val="F2F2F2"/>
    <a:srgbClr val="F5F5F5"/>
    <a:srgbClr val="F0F0F0"/>
    <a:srgbClr val="EEEEEE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>
        <p:guide orient="horz" pos="1207"/>
        <p:guide pos="708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Bagels (BB)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</c:strCache>
            </c:strRef>
          </c:cat>
          <c:val>
            <c:numRef>
              <c:f>Sheet1!$B$2:$B$15</c:f>
              <c:numCache>
                <c:formatCode>0.00%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</c:strCache>
            </c:strRef>
          </c:cat>
          <c:val>
            <c:numRef>
              <c:f>Sheet1!$B$2:$B$17</c:f>
              <c:numCache>
                <c:formatCode>0.00%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</c:strCache>
            </c:strRef>
          </c:cat>
          <c:val>
            <c:numRef>
              <c:f>Sheet1!$B$2:$B$19</c:f>
              <c:numCache>
                <c:formatCode>0.00%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</c:strCache>
            </c:strRef>
          </c:cat>
          <c:val>
            <c:numRef>
              <c:f>Sheet1!$B$2:$B$20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Bagels (BB)</c:v>
                </c:pt>
                <c:pt idx="1">
                  <c:v>Bread Items (BB)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</c:strCache>
            </c:strRef>
          </c:cat>
          <c:val>
            <c:numRef>
              <c:f>Sheet1!$B$2:$B$21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</c:strCache>
            </c:strRef>
          </c:cat>
          <c:val>
            <c:numRef>
              <c:f>Sheet1!$B$2:$B$22</c:f>
              <c:numCache>
                <c:formatCode>0.00%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Sheet1!$A$2:$A$24</c:f>
              <c:strCache>
                <c:ptCount val="2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  <c:pt idx="23">
                  <c:v>Chicken Wings (L/D A)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  <c:pt idx="23">
                  <c:v>Chicken Wings (L/D A)</c:v>
                </c:pt>
                <c:pt idx="24">
                  <c:v>Chips and Salsa (L/D A)</c:v>
                </c:pt>
              </c:strCache>
            </c:strRef>
          </c:cat>
          <c:val>
            <c:numRef>
              <c:f>Sheet1!$B$2:$B$26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4237200908265"/>
          <c:y val="2.8403759543571713E-2"/>
          <c:w val="0.82349136332357709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379543645933"/>
          <c:y val="2.8403759543571713E-2"/>
          <c:w val="0.82349136332357709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9075944"/>
        <c:axId val="319060264"/>
      </c:barChart>
      <c:catAx>
        <c:axId val="319075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9060264"/>
        <c:crosses val="autoZero"/>
        <c:auto val="1"/>
        <c:lblAlgn val="ctr"/>
        <c:lblOffset val="100"/>
        <c:noMultiLvlLbl val="0"/>
      </c:catAx>
      <c:valAx>
        <c:axId val="3190602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190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A762-7518-4C22-8E09-22196D890B9B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F81A-A0FF-4B5A-8ED8-1F7FCAE28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" name="Picture 39">
            <a:extLst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42" name="leftPane">
            <a:extLst/>
          </p:cNvPr>
          <p:cNvSpPr txBox="1"/>
          <p:nvPr userDrawn="1"/>
        </p:nvSpPr>
        <p:spPr>
          <a:xfrm>
            <a:off x="137791" y="106711"/>
            <a:ext cx="10447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NOV 2016, MORNING, FEMALE </a:t>
            </a: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Rectangle 45">
            <a:extLst/>
          </p:cNvPr>
          <p:cNvSpPr/>
          <p:nvPr userDrawn="1"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ooter Placeholder 4">
            <a:extLst/>
          </p:cNvPr>
          <p:cNvSpPr txBox="1">
            <a:spLocks/>
          </p:cNvSpPr>
          <p:nvPr userDrawn="1"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sp>
        <p:nvSpPr>
          <p:cNvPr id="48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/>
          </p:cNvPr>
          <p:cNvPicPr>
            <a:picLocks noChangeAspect="1"/>
          </p:cNvPicPr>
          <p:nvPr userDrawn="1"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50" name="Text Placeholder 6">
            <a:extLst/>
          </p:cNvPr>
          <p:cNvSpPr txBox="1">
            <a:spLocks/>
          </p:cNvSpPr>
          <p:nvPr userDrawn="1"/>
        </p:nvSpPr>
        <p:spPr>
          <a:xfrm>
            <a:off x="821940" y="6555176"/>
            <a:ext cx="165963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 Tracker</a:t>
            </a:r>
          </a:p>
        </p:txBody>
      </p:sp>
      <p:sp>
        <p:nvSpPr>
          <p:cNvPr id="51" name="Text Placeholder 6">
            <a:extLst/>
          </p:cNvPr>
          <p:cNvSpPr txBox="1">
            <a:spLocks/>
          </p:cNvSpPr>
          <p:nvPr userDrawn="1"/>
        </p:nvSpPr>
        <p:spPr>
          <a:xfrm>
            <a:off x="7421431" y="6618382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/>
          </p:cNvPr>
          <p:cNvSpPr txBox="1">
            <a:spLocks/>
          </p:cNvSpPr>
          <p:nvPr userDrawn="1"/>
        </p:nvSpPr>
        <p:spPr>
          <a:xfrm>
            <a:off x="8652753" y="6629550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/>
          </p:cNvPr>
          <p:cNvSpPr/>
          <p:nvPr userDrawn="1"/>
        </p:nvSpPr>
        <p:spPr>
          <a:xfrm>
            <a:off x="7331155" y="66579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/>
          </p:cNvPr>
          <p:cNvSpPr/>
          <p:nvPr userDrawn="1"/>
        </p:nvSpPr>
        <p:spPr>
          <a:xfrm>
            <a:off x="8567679" y="6657966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5" name="StatTestAgainst">
            <a:extLst/>
          </p:cNvPr>
          <p:cNvSpPr txBox="1"/>
          <p:nvPr userDrawn="1"/>
        </p:nvSpPr>
        <p:spPr>
          <a:xfrm>
            <a:off x="7374657" y="6451517"/>
            <a:ext cx="273089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Previous Period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2" name="ss">
            <a:extLst/>
          </p:cNvPr>
          <p:cNvSpPr txBox="1">
            <a:spLocks/>
          </p:cNvSpPr>
          <p:nvPr userDrawn="1"/>
        </p:nvSpPr>
        <p:spPr>
          <a:xfrm>
            <a:off x="3182392" y="6538912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: 8,722 </a:t>
            </a: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18660219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4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404986515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69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15256486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93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4554401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11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98838710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1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55713356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97176602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72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602721580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10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181961081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9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84329949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54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11482102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9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613688057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3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52470866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93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12185267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56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1544989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30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77679487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9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84570973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19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50985062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54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512772966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75153320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65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07781567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45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61649208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02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888996486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0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40108508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9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150675496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04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1878</Words>
  <Application>Microsoft Office PowerPoint</Application>
  <PresentationFormat>Widescreen</PresentationFormat>
  <Paragraphs>626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Praveen Kumar Rai</cp:lastModifiedBy>
  <cp:revision>596</cp:revision>
  <dcterms:created xsi:type="dcterms:W3CDTF">2017-06-07T11:15:14Z</dcterms:created>
  <dcterms:modified xsi:type="dcterms:W3CDTF">2017-09-25T09:40:54Z</dcterms:modified>
</cp:coreProperties>
</file>