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A3-4616-8AD7-E40AC76B6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99A3-4616-8AD7-E40AC76B63AE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9A3-4616-8AD7-E40AC76B63AE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9A3-4616-8AD7-E40AC76B63AE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9A3-4616-8AD7-E40AC76B63AE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9A3-4616-8AD7-E40AC76B63AE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9A3-4616-8AD7-E40AC76B63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99A3-4616-8AD7-E40AC76B6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99A3-4616-8AD7-E40AC76B6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86576128"/>
        <c:axId val="86572600"/>
      </c:barChart>
      <c:catAx>
        <c:axId val="8657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86572600"/>
        <c:crosses val="autoZero"/>
        <c:auto val="0"/>
        <c:lblAlgn val="ctr"/>
        <c:lblOffset val="100"/>
        <c:noMultiLvlLbl val="0"/>
      </c:catAx>
      <c:valAx>
        <c:axId val="865726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8657612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15F-4E05-B707-CCC6CBD60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A15F-4E05-B707-CCC6CBD600EC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15F-4E05-B707-CCC6CBD600EC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15F-4E05-B707-CCC6CBD600EC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15F-4E05-B707-CCC6CBD600EC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15F-4E05-B707-CCC6CBD600EC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15F-4E05-B707-CCC6CBD600E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15F-4E05-B707-CCC6CBD600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15F-4E05-B707-CCC6CBD60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50368"/>
        <c:axId val="270550760"/>
      </c:barChart>
      <c:catAx>
        <c:axId val="27055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50760"/>
        <c:crosses val="autoZero"/>
        <c:auto val="0"/>
        <c:lblAlgn val="ctr"/>
        <c:lblOffset val="100"/>
        <c:noMultiLvlLbl val="0"/>
      </c:catAx>
      <c:valAx>
        <c:axId val="2705507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5036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C4-45CB-BA29-CB2623127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62C4-45CB-BA29-CB26231276BD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2C4-45CB-BA29-CB26231276BD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2C4-45CB-BA29-CB26231276BD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2C4-45CB-BA29-CB26231276BD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2C4-45CB-BA29-CB26231276BD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2C4-45CB-BA29-CB26231276B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62C4-45CB-BA29-CB26231276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62C4-45CB-BA29-CB2623127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6448"/>
        <c:axId val="270546056"/>
      </c:barChart>
      <c:catAx>
        <c:axId val="27054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6056"/>
        <c:crosses val="autoZero"/>
        <c:auto val="0"/>
        <c:lblAlgn val="ctr"/>
        <c:lblOffset val="100"/>
        <c:noMultiLvlLbl val="0"/>
      </c:catAx>
      <c:valAx>
        <c:axId val="270546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644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0D-448D-A82A-9146300DA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D90D-448D-A82A-9146300DA663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90D-448D-A82A-9146300DA663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90D-448D-A82A-9146300DA663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0D-448D-A82A-9146300DA663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90D-448D-A82A-9146300DA663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90D-448D-A82A-9146300DA66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90D-448D-A82A-9146300DA6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90D-448D-A82A-9146300DA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5272"/>
        <c:axId val="270544880"/>
      </c:barChart>
      <c:catAx>
        <c:axId val="27054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4880"/>
        <c:crosses val="autoZero"/>
        <c:auto val="0"/>
        <c:lblAlgn val="ctr"/>
        <c:lblOffset val="100"/>
        <c:noMultiLvlLbl val="0"/>
      </c:catAx>
      <c:valAx>
        <c:axId val="2705448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527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13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14" name="Text Placeholder 6"/>
          <p:cNvSpPr txBox="1"/>
          <p:nvPr userDrawn="1"/>
        </p:nvSpPr>
        <p:spPr>
          <a:xfrm>
            <a:off x="7480900" y="6557101"/>
            <a:ext cx="1119336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15" name="Text Placeholder 6"/>
          <p:cNvSpPr txBox="1"/>
          <p:nvPr userDrawn="1"/>
        </p:nvSpPr>
        <p:spPr>
          <a:xfrm>
            <a:off x="8645793" y="6557101"/>
            <a:ext cx="1188197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New shape"/>
          <p:cNvSpPr/>
          <p:nvPr/>
        </p:nvSpPr>
        <p:spPr>
          <a:xfrm>
            <a:off x="1841500" y="12700"/>
            <a:ext cx="8255000" cy="50800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>
              <a:solidFill>
                <a:srgbClr val="E41E2B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  <a:latin typeface="Franklin Gothic Book" panose="020B0503020102020204" pitchFamily="34" charset="0"/>
              </a:rPr>
              <a:t>1</a:t>
            </a:fld>
            <a:endParaRPr lang="en-US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12" name="time_period"/>
          <p:cNvSpPr/>
          <p:nvPr/>
        </p:nvSpPr>
        <p:spPr>
          <a:xfrm>
            <a:off x="127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3" name="stat"/>
          <p:cNvSpPr/>
          <p:nvPr/>
        </p:nvSpPr>
        <p:spPr>
          <a:xfrm>
            <a:off x="6096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PrevYear</a:t>
            </a:r>
          </a:p>
        </p:txBody>
      </p:sp>
      <p:sp>
        <p:nvSpPr>
          <p:cNvPr id="14" name="chart_title"/>
          <p:cNvSpPr/>
          <p:nvPr/>
        </p:nvSpPr>
        <p:spPr>
          <a:xfrm>
            <a:off x="127000" y="469900"/>
            <a:ext cx="11938000" cy="40574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z="12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Consumption Funnel </a:t>
            </a:r>
          </a:p>
        </p:txBody>
      </p:sp>
      <p:graphicFrame>
        <p:nvGraphicFramePr>
          <p:cNvPr id="16" name="chart1"/>
          <p:cNvGraphicFramePr/>
          <p:nvPr>
            <p:extLst>
              <p:ext uri="{D42A27DB-BD31-4B8C-83A1-F6EECF244321}">
                <p14:modId xmlns:p14="http://schemas.microsoft.com/office/powerpoint/2010/main" val="2574288788"/>
              </p:ext>
            </p:extLst>
          </p:nvPr>
        </p:nvGraphicFramePr>
        <p:xfrm>
          <a:off x="127000" y="107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2"/>
          <p:cNvGraphicFramePr/>
          <p:nvPr>
            <p:extLst>
              <p:ext uri="{D42A27DB-BD31-4B8C-83A1-F6EECF244321}">
                <p14:modId xmlns:p14="http://schemas.microsoft.com/office/powerpoint/2010/main" val="1298377206"/>
              </p:ext>
            </p:extLst>
          </p:nvPr>
        </p:nvGraphicFramePr>
        <p:xfrm>
          <a:off x="6096000" y="1079500"/>
          <a:ext cx="5956300" cy="240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3"/>
          <p:cNvGraphicFramePr/>
          <p:nvPr>
            <p:extLst>
              <p:ext uri="{D42A27DB-BD31-4B8C-83A1-F6EECF244321}">
                <p14:modId xmlns:p14="http://schemas.microsoft.com/office/powerpoint/2010/main" val="4157684737"/>
              </p:ext>
            </p:extLst>
          </p:nvPr>
        </p:nvGraphicFramePr>
        <p:xfrm>
          <a:off x="127000" y="361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4"/>
          <p:cNvGraphicFramePr/>
          <p:nvPr>
            <p:extLst>
              <p:ext uri="{D42A27DB-BD31-4B8C-83A1-F6EECF244321}">
                <p14:modId xmlns:p14="http://schemas.microsoft.com/office/powerpoint/2010/main" val="532839800"/>
              </p:ext>
            </p:extLst>
          </p:nvPr>
        </p:nvGraphicFramePr>
        <p:xfrm>
          <a:off x="6096000" y="3619500"/>
          <a:ext cx="5956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sz="900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367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Arial Narrow</vt:lpstr>
      <vt:lpstr>Franklin Gothic Book</vt:lpstr>
      <vt:lpstr>Times New Roman</vt:lpstr>
      <vt:lpstr>1_BUPM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Praveen Kumar Rai</cp:lastModifiedBy>
  <cp:revision>28</cp:revision>
  <dcterms:created xsi:type="dcterms:W3CDTF">2017-03-02T13:10:25Z</dcterms:created>
  <dcterms:modified xsi:type="dcterms:W3CDTF">2017-09-15T09:12:17Z</dcterms:modified>
</cp:coreProperties>
</file>