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8" r:id="rId3"/>
    <p:sldId id="289" r:id="rId4"/>
    <p:sldId id="287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oni Lal" initials="SL" lastIdx="16" clrIdx="0">
    <p:extLst>
      <p:ext uri="{19B8F6BF-5375-455C-9EA6-DF929625EA0E}">
        <p15:presenceInfo xmlns:p15="http://schemas.microsoft.com/office/powerpoint/2012/main" userId="S-1-5-21-4029315286-95352692-2102829740-4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1F1F2"/>
    <a:srgbClr val="F2F2F2"/>
    <a:srgbClr val="F5F5F5"/>
    <a:srgbClr val="F0F0F0"/>
    <a:srgbClr val="EEEEEE"/>
    <a:srgbClr val="F15F2E"/>
    <a:srgbClr val="BAB9B9"/>
    <a:srgbClr val="58595B"/>
    <a:srgbClr val="878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8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725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Rectangle 37">
            <a:extLst/>
          </p:cNvPr>
          <p:cNvSpPr/>
          <p:nvPr userDrawn="1"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0" name="Picture 39">
            <a:extLst/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42" name="leftPane">
            <a:extLst/>
          </p:cNvPr>
          <p:cNvSpPr txBox="1"/>
          <p:nvPr userDrawn="1"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4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Rectangle 45">
            <a:extLst/>
          </p:cNvPr>
          <p:cNvSpPr/>
          <p:nvPr userDrawn="1"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" name="Footer Placeholder 4">
            <a:extLst/>
          </p:cNvPr>
          <p:cNvSpPr txBox="1">
            <a:spLocks/>
          </p:cNvSpPr>
          <p:nvPr userDrawn="1"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sp>
        <p:nvSpPr>
          <p:cNvPr id="48" name="Slide Number Placeholder 5">
            <a:extLst/>
          </p:cNvPr>
          <p:cNvSpPr txBox="1">
            <a:spLocks/>
          </p:cNvSpPr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z="800" b="0" smtClean="0">
                <a:latin typeface="Franklin Gothic Book" panose="020B0503020102020204" pitchFamily="34" charset="0"/>
              </a:rPr>
              <a:pPr/>
              <a:t>‹#›</a:t>
            </a:fld>
            <a:endParaRPr lang="en-US" sz="800" b="0">
              <a:latin typeface="Franklin Gothic Book" panose="020B0503020102020204" pitchFamily="34" charset="0"/>
            </a:endParaRPr>
          </a:p>
        </p:txBody>
      </p:sp>
      <p:pic>
        <p:nvPicPr>
          <p:cNvPr id="49" name="Picture 48">
            <a:extLst/>
          </p:cNvPr>
          <p:cNvPicPr>
            <a:picLocks noChangeAspect="1"/>
          </p:cNvPicPr>
          <p:nvPr userDrawn="1"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50" name="Text Placeholder 6">
            <a:extLst/>
          </p:cNvPr>
          <p:cNvSpPr txBox="1">
            <a:spLocks/>
          </p:cNvSpPr>
          <p:nvPr userDrawn="1"/>
        </p:nvSpPr>
        <p:spPr>
          <a:xfrm>
            <a:off x="821940" y="6555176"/>
            <a:ext cx="165963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 Tracker</a:t>
            </a:r>
          </a:p>
        </p:txBody>
      </p:sp>
      <p:sp>
        <p:nvSpPr>
          <p:cNvPr id="51" name="Text Placeholder 6">
            <a:extLst/>
          </p:cNvPr>
          <p:cNvSpPr txBox="1">
            <a:spLocks/>
          </p:cNvSpPr>
          <p:nvPr userDrawn="1"/>
        </p:nvSpPr>
        <p:spPr>
          <a:xfrm>
            <a:off x="7421431" y="6618382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2" name="Text Placeholder 6">
            <a:extLst/>
          </p:cNvPr>
          <p:cNvSpPr txBox="1">
            <a:spLocks/>
          </p:cNvSpPr>
          <p:nvPr userDrawn="1"/>
        </p:nvSpPr>
        <p:spPr>
          <a:xfrm>
            <a:off x="8652753" y="6629550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53" name="Oval 52">
            <a:extLst/>
          </p:cNvPr>
          <p:cNvSpPr/>
          <p:nvPr userDrawn="1"/>
        </p:nvSpPr>
        <p:spPr>
          <a:xfrm>
            <a:off x="7331155" y="6657966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>
              <a:latin typeface="Franklin Gothic Book" panose="020B0503020102020204" pitchFamily="34" charset="0"/>
            </a:endParaRPr>
          </a:p>
        </p:txBody>
      </p:sp>
      <p:sp>
        <p:nvSpPr>
          <p:cNvPr id="54" name="Oval 53">
            <a:extLst/>
          </p:cNvPr>
          <p:cNvSpPr/>
          <p:nvPr userDrawn="1"/>
        </p:nvSpPr>
        <p:spPr>
          <a:xfrm>
            <a:off x="8567679" y="6657966"/>
            <a:ext cx="114300" cy="11430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>
              <a:latin typeface="Franklin Gothic Book" panose="020B0503020102020204" pitchFamily="34" charset="0"/>
            </a:endParaRPr>
          </a:p>
        </p:txBody>
      </p:sp>
      <p:sp>
        <p:nvSpPr>
          <p:cNvPr id="55" name="StatTestAgainst">
            <a:extLst/>
          </p:cNvPr>
          <p:cNvSpPr txBox="1"/>
          <p:nvPr userDrawn="1"/>
        </p:nvSpPr>
        <p:spPr>
          <a:xfrm>
            <a:off x="7374657" y="6451517"/>
            <a:ext cx="273089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Previous Period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435706"/>
            <a:ext cx="0" cy="39504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2" y="6421847"/>
            <a:ext cx="376615" cy="432324"/>
          </a:xfrm>
          <a:prstGeom prst="rect">
            <a:avLst/>
          </a:prstGeom>
        </p:spPr>
      </p:pic>
      <p:sp>
        <p:nvSpPr>
          <p:cNvPr id="22" name="ss">
            <a:extLst/>
          </p:cNvPr>
          <p:cNvSpPr txBox="1">
            <a:spLocks/>
          </p:cNvSpPr>
          <p:nvPr userDrawn="1"/>
        </p:nvSpPr>
        <p:spPr>
          <a:xfrm>
            <a:off x="3182392" y="6538912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Sample Size : 8,722 </a:t>
            </a:r>
          </a:p>
        </p:txBody>
      </p:sp>
    </p:spTree>
    <p:extLst>
      <p:ext uri="{BB962C8B-B14F-4D97-AF65-F5344CB8AC3E}">
        <p14:creationId xmlns:p14="http://schemas.microsoft.com/office/powerpoint/2010/main" val="7810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Title">
            <a:extLst/>
          </p:cNvPr>
          <p:cNvSpPr txBox="1"/>
          <p:nvPr/>
        </p:nvSpPr>
        <p:spPr>
          <a:xfrm>
            <a:off x="401320" y="841677"/>
            <a:ext cx="1138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FOOD ITEMS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57" name="Picture 56">
              <a:extLst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58" name="Straight Connector 57">
              <a:extLst/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16920"/>
              </p:ext>
            </p:extLst>
          </p:nvPr>
        </p:nvGraphicFramePr>
        <p:xfrm>
          <a:off x="401320" y="1403530"/>
          <a:ext cx="11389360" cy="493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899516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13004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569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6001213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199358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32672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9288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1951971"/>
                    </a:ext>
                  </a:extLst>
                </a:gridCol>
              </a:tblGrid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Pizza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87.0%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Salty Snacks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17.0%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0675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Chicken Wings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Fries/Onion Rings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86986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Chicken Wings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Grits/Potatoes (BS)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30178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Appetizer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Pasta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127444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Cheese Sticks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Fries/Onion Rings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22307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Side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Fruit (BS)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99753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</a:t>
                      </a: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Entrée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Bars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23401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Brownies/Cookies (D)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Biscuits/Gravy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180084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Nachos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Yogurt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82448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Hot/Corn Dog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Fruit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019335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Egg/Spring Roll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Cake/Pie/Cheesecake (D)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6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49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Title">
            <a:extLst/>
          </p:cNvPr>
          <p:cNvSpPr txBox="1"/>
          <p:nvPr/>
        </p:nvSpPr>
        <p:spPr>
          <a:xfrm>
            <a:off x="401320" y="841677"/>
            <a:ext cx="1138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FOOD ITEMS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57" name="Picture 56">
              <a:extLst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58" name="Straight Connector 57">
              <a:extLst/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1183"/>
              </p:ext>
            </p:extLst>
          </p:nvPr>
        </p:nvGraphicFramePr>
        <p:xfrm>
          <a:off x="401320" y="1403530"/>
          <a:ext cx="11389360" cy="493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899516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13004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569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6001213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199358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32672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9288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1951971"/>
                    </a:ext>
                  </a:extLst>
                </a:gridCol>
              </a:tblGrid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Burger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Ice Cream/Frozen Yogurt (D)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0675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Sweet Snacks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Dessert (D)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86986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Snack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Candy/Gum/Mints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30178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Salty Snacks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Vegetables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127444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Sandwich/Wrap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Soup/Salad Side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22307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Soup</a:t>
                      </a: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/</a:t>
                      </a:r>
                      <a:r>
                        <a:rPr lang="fr-FR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Salad</a:t>
                      </a: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Fruit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99753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Seafood</a:t>
                      </a: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Soup/Salad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23401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Mashed/Baked Potato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Cheese Dip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180084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Rice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Chicken Tenders/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Nugg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.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82448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Beans (L/D 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Chips and Salsa (L/D 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019335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Mexican</a:t>
                      </a:r>
                      <a:r>
                        <a:rPr lang="es-E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Entree</a:t>
                      </a:r>
                      <a:r>
                        <a:rPr lang="es-E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B-fast Sandwich/Burrito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6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Title">
            <a:extLst/>
          </p:cNvPr>
          <p:cNvSpPr txBox="1"/>
          <p:nvPr/>
        </p:nvSpPr>
        <p:spPr>
          <a:xfrm>
            <a:off x="401320" y="841677"/>
            <a:ext cx="1138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FOOD ITEMS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57" name="Picture 56">
              <a:extLst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58" name="Straight Connector 57">
              <a:extLst/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37262"/>
              </p:ext>
            </p:extLst>
          </p:nvPr>
        </p:nvGraphicFramePr>
        <p:xfrm>
          <a:off x="401320" y="1403530"/>
          <a:ext cx="11389360" cy="493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899516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13004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569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6001213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199358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32672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9288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1951971"/>
                    </a:ext>
                  </a:extLst>
                </a:gridCol>
              </a:tblGrid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Asian Entrée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Cereal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6.0% 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-2.0%</a:t>
                      </a:r>
                      <a:endParaRPr lang="en-US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70675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Steak/Beef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Eggs/Omelet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+4.1%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86986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Rotisserie Chicken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French Toast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30178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Grilled Chicken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Pancakes/Waffles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61.1%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127444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Fried Chicken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Yogurt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+8.9%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22307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Chicken Tenders/Nuggets (L/D 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B-fast Entrée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99753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Bacon/</a:t>
                      </a:r>
                      <a:r>
                        <a:rPr lang="fr-FR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Sausage</a:t>
                      </a: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/Ham (BS)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Cinnamon Rolls/Danish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19.3%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23401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Yogurt (BS)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Donuts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180084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B-fast Side (BS)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Muffins/Pastries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+0.3%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82448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Bagels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Other Baked Goods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-3.2%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019335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Bread </a:t>
                      </a:r>
                      <a:r>
                        <a:rPr lang="es-E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Items</a:t>
                      </a:r>
                      <a:r>
                        <a:rPr lang="es-E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 (BB)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Bars (BM)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6.2%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-2.1%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6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43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</p:spPr>
        <p:txBody>
          <a:bodyPr/>
          <a:lstStyle/>
          <a:p>
            <a:r>
              <a:rPr lang="en-US" dirty="0">
                <a:latin typeface="+mj-lt"/>
                <a:cs typeface="Arabic Typesetting" panose="03020402040406030203" pitchFamily="66" charset="-78"/>
              </a:rPr>
              <a:t>Appendix</a:t>
            </a:r>
            <a:endParaRPr lang="en-IN" dirty="0">
              <a:latin typeface="+mj-lt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29051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/>
          </p:cNvPr>
          <p:cNvSpPr txBox="1"/>
          <p:nvPr/>
        </p:nvSpPr>
        <p:spPr>
          <a:xfrm>
            <a:off x="437322" y="841677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FOOD ITEMS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4" name="Picture 3">
              <a:extLst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5" name="Straight Connector 4">
              <a:extLst/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93064"/>
              </p:ext>
            </p:extLst>
          </p:nvPr>
        </p:nvGraphicFramePr>
        <p:xfrm>
          <a:off x="2198255" y="1742872"/>
          <a:ext cx="8128000" cy="328401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29002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488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-55562"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      SHORT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55562"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      DETAILED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NAME</a:t>
                      </a:r>
                      <a:endParaRPr lang="en-US" b="1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1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L/D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Lunch / Dinner Main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29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L/D 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Lunch/ Dinner Appetizer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4336362"/>
                  </a:ext>
                </a:extLst>
              </a:tr>
              <a:tr h="317299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L/D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Lunch / Dinner Side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49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Dinner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7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Breakfast Side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863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Breakfast Main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1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Side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2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       Breakfast Baked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3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958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791</Words>
  <Application>Microsoft Office PowerPoint</Application>
  <PresentationFormat>Widescreen</PresentationFormat>
  <Paragraphs>287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Arabic Typesetting</vt:lpstr>
      <vt:lpstr>Arial</vt:lpstr>
      <vt:lpstr>Calibri Light</vt:lpstr>
      <vt:lpstr>Century Gothic</vt:lpstr>
      <vt:lpstr>Franklin Gothic Book</vt:lpstr>
      <vt:lpstr>Segoe UI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Shayoni Lal</dc:creator>
  <cp:lastModifiedBy>Praveen Kumar Rai</cp:lastModifiedBy>
  <cp:revision>452</cp:revision>
  <dcterms:created xsi:type="dcterms:W3CDTF">2017-06-07T11:15:14Z</dcterms:created>
  <dcterms:modified xsi:type="dcterms:W3CDTF">2017-09-19T10:49:13Z</dcterms:modified>
</cp:coreProperties>
</file>