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custDataLst>
    <p:tags r:id="rId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9CDDF-34D9-431D-A5C1-8535E3B5CB64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E148-76CB-4A65-AF38-DC4CEDB15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6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E148-76CB-4A65-AF38-DC4CEDB15D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9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3/10/2016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23974" y="381893"/>
            <a:ext cx="8890000" cy="276999"/>
          </a:xfrm>
          <a:prstGeom prst="rect">
            <a:avLst/>
          </a:prstGeom>
          <a:solidFill>
            <a:srgbClr val="E61D2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sz="1200" dirty="0" smtId="4294967295">
              <a:solidFill>
                <a:srgbClr val="FFFFFF"/>
              </a:solidFill>
            </a:endParaRPr>
          </a:p>
        </p:txBody>
      </p:sp>
      <p:pic>
        <p:nvPicPr>
          <p:cNvPr id="2" name="New picture"/>
          <p:cNvPicPr/>
          <p:nvPr/>
        </p:nvPicPr>
        <p:blipFill dpi="0">
          <a:blip r:embed="rId3"/>
          <a:stretch>
            <a:fillRect/>
          </a:stretch>
        </p:blipFill>
        <p:spPr>
          <a:xfrm>
            <a:off x="127000" y="762000"/>
            <a:ext cx="8991600" cy="42926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 bwMode="auto">
          <a:xfrm>
            <a:off x="-13717" y="-153921"/>
            <a:ext cx="9027691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  <a:cs typeface="Arial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  <a:cs typeface="Arial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  <a:cs typeface="Arial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  <a:cs typeface="Arial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36466"/>
                </a:solidFill>
                <a:latin typeface="Arial"/>
              </a:defRPr>
            </a:lvl9pPr>
          </a:lstStyle>
          <a:p>
            <a:r>
              <a:rPr lang="en-US" sz="1800" smtClean="0">
                <a:solidFill>
                  <a:srgbClr val="C00000"/>
                </a:solidFill>
                <a:latin typeface="Calibri"/>
              </a:rPr>
              <a:t>Summary goes here…</a:t>
            </a:r>
            <a:endParaRPr lang="en-US" sz="1800">
              <a:solidFill>
                <a:srgbClr val="C00000"/>
              </a:solidFill>
              <a:latin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97879"/>
            <a:ext cx="9118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51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Ritwik Mitra</dc:creator>
  <cp:lastModifiedBy>Shruti Goyal</cp:lastModifiedBy>
  <cp:revision>3</cp:revision>
  <cp:lastPrinted>2016-03-09T16:00:08Z</cp:lastPrinted>
  <dcterms:created xsi:type="dcterms:W3CDTF">2016-03-09T16:00:08Z</dcterms:created>
  <dcterms:modified xsi:type="dcterms:W3CDTF">2016-03-10T10:36:21Z</dcterms:modified>
</cp:coreProperties>
</file>