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ackage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1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123648"/>
        <c:axId val="128125184"/>
      </c:barChart>
      <c:catAx>
        <c:axId val="128123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25184"/>
        <c:crosses val="autoZero"/>
        <c:auto val="1"/>
        <c:lblAlgn val="ctr"/>
        <c:lblOffset val="100"/>
        <c:noMultiLvlLbl val="0"/>
      </c:catAx>
      <c:valAx>
        <c:axId val="1281251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28123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12/21/2016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lter"/>
          <p:cNvSpPr txBox="1"/>
          <p:nvPr/>
        </p:nvSpPr>
        <p:spPr>
          <a:xfrm>
            <a:off x="323528" y="518483"/>
            <a:ext cx="81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Filter</a:t>
            </a:r>
            <a:endParaRPr lang="en-US" sz="1000" dirty="0"/>
          </a:p>
        </p:txBody>
      </p:sp>
      <p:sp>
        <p:nvSpPr>
          <p:cNvPr id="3" name="ChartTitle"/>
          <p:cNvSpPr txBox="1"/>
          <p:nvPr/>
        </p:nvSpPr>
        <p:spPr>
          <a:xfrm>
            <a:off x="2483768" y="12687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ChartTitle</a:t>
            </a:r>
            <a:endParaRPr lang="en-US" dirty="0"/>
          </a:p>
        </p:txBody>
      </p:sp>
      <p:graphicFrame>
        <p:nvGraphicFramePr>
          <p:cNvPr id="4" name="ChartData"/>
          <p:cNvGraphicFramePr/>
          <p:nvPr>
            <p:extLst>
              <p:ext uri="{D42A27DB-BD31-4B8C-83A1-F6EECF244321}">
                <p14:modId xmlns:p14="http://schemas.microsoft.com/office/powerpoint/2010/main" val="3388490576"/>
              </p:ext>
            </p:extLst>
          </p:nvPr>
        </p:nvGraphicFramePr>
        <p:xfrm>
          <a:off x="1361728" y="2204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0586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Praveen Kumar Rai</cp:lastModifiedBy>
  <cp:revision>4</cp:revision>
  <cp:lastPrinted>2016-12-21T17:12:55Z</cp:lastPrinted>
  <dcterms:created xsi:type="dcterms:W3CDTF">2016-12-21T17:12:55Z</dcterms:created>
  <dcterms:modified xsi:type="dcterms:W3CDTF">2016-12-21T15:31:12Z</dcterms:modified>
</cp:coreProperties>
</file>