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6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9" r:id="rId1"/>
  </p:sldMasterIdLst>
  <p:sldIdLst>
    <p:sldId id="256" r:id="rId2"/>
    <p:sldId id="290" r:id="rId3"/>
    <p:sldId id="313" r:id="rId4"/>
    <p:sldId id="310" r:id="rId5"/>
    <p:sldId id="283" r:id="rId6"/>
    <p:sldId id="284" r:id="rId7"/>
    <p:sldId id="263" r:id="rId8"/>
    <p:sldId id="265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271" r:id="rId18"/>
    <p:sldId id="269" r:id="rId19"/>
    <p:sldId id="322" r:id="rId20"/>
    <p:sldId id="323" r:id="rId21"/>
    <p:sldId id="272" r:id="rId22"/>
    <p:sldId id="297" r:id="rId23"/>
    <p:sldId id="275" r:id="rId24"/>
    <p:sldId id="278" r:id="rId25"/>
    <p:sldId id="324" r:id="rId26"/>
    <p:sldId id="326" r:id="rId27"/>
    <p:sldId id="325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</p:sldIdLst>
  <p:sldSz cx="9144000" cy="6858000" type="screen4x3"/>
  <p:notesSz cx="6858000" cy="9144000"/>
  <p:custDataLst>
    <p:tags r:id="rId37"/>
  </p:custDataLst>
  <p:defaultTextStyle>
    <a:defPPr algn="l" rtl="0" eaLnBrk="1" hangingPunct="1">
      <a:defRPr kumimoji="1" smtId="4294967295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6" d="100"/>
          <a:sy n="76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" Type="http://schemas.openxmlformats.org/officeDocument/2006/relationships/slide" Target="slides/slide2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tags" Target="tags/tag1.xml" /><Relationship Id="rId38" Type="http://schemas.openxmlformats.org/officeDocument/2006/relationships/presProps" Target="presProps.xml" /><Relationship Id="rId39" Type="http://schemas.openxmlformats.org/officeDocument/2006/relationships/viewProps" Target="viewProps.xml" /><Relationship Id="rId4" Type="http://schemas.openxmlformats.org/officeDocument/2006/relationships/slide" Target="slides/slide3.xml" /><Relationship Id="rId40" Type="http://schemas.openxmlformats.org/officeDocument/2006/relationships/theme" Target="theme/theme1.xml" /><Relationship Id="rId41" Type="http://schemas.openxmlformats.org/officeDocument/2006/relationships/tableStyles" Target="tableStyles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50000">
              <a:schemeClr val="bg2"/>
            </a:gs>
            <a:gs pos="100000">
              <a:schemeClr val="bg1"/>
            </a:gs>
          </a:gsLst>
          <a:lin ang="5400000" scaled="1"/>
          <a:tileRect/>
        </a:gradFill>
      </p:bgPr>
    </p:bg>
    <p:spTree>
      <p:nvGrpSpPr>
        <p:cNvPr id="1" name=""/>
        <p:cNvGrpSpPr/>
        <p:nvPr/>
      </p:nvGrpSpPr>
      <p:grpSpPr/>
      <p:grpSp>
        <p:nvGrpSpPr>
          <p:cNvPr id="40962" name=""/>
          <p:cNvGrpSpPr/>
          <p:nvPr/>
        </p:nvGrpSpPr>
        <p:grpSpPr>
          <a:xfrm>
            <a:off x="146050" y="138112"/>
            <a:ext cx="8836025" cy="5256212"/>
            <a:chOff x="92" y="87"/>
            <a:chExt cx="5566" cy="3311"/>
          </a:xfrm>
        </p:grpSpPr>
        <p:grpSp>
          <p:nvGrpSpPr>
            <p:cNvPr id="40963" name=""/>
            <p:cNvGrpSpPr/>
            <p:nvPr/>
          </p:nvGrpSpPr>
          <p:grpSpPr>
            <a:xfrm>
              <a:off x="2314" y="89"/>
              <a:ext cx="3344" cy="3080"/>
              <a:chOff x="2314" y="89"/>
              <a:chExt cx="3344" cy="3080"/>
            </a:xfrm>
          </p:grpSpPr>
          <p:grpSp>
            <p:nvGrpSpPr>
              <p:cNvPr id="40964" name=""/>
              <p:cNvGrpSpPr/>
              <p:nvPr/>
            </p:nvGrpSpPr>
            <p:grpSpPr>
              <a:xfrm>
                <a:off x="5166" y="2047"/>
                <a:ext cx="492" cy="1122"/>
                <a:chOff x="5166" y="2047"/>
                <a:chExt cx="492" cy="1122"/>
              </a:xfrm>
            </p:grpSpPr>
            <p:grpSp>
              <p:nvGrpSpPr>
                <p:cNvPr id="40965" name=""/>
                <p:cNvGrpSpPr/>
                <p:nvPr/>
              </p:nvGrpSpPr>
              <p:grpSpPr>
                <a:xfrm>
                  <a:off x="5166" y="2839"/>
                  <a:ext cx="492" cy="330"/>
                  <a:chOff x="5166" y="2839"/>
                  <a:chExt cx="492" cy="330"/>
                </a:xfrm>
              </p:grpSpPr>
              <p:sp>
                <p:nvSpPr>
                  <p:cNvPr id="40966" name=""/>
                  <p:cNvSpPr/>
                  <p:nvPr/>
                </p:nvSpPr>
                <p:spPr bwMode="ltGray">
                  <a:xfrm>
                    <a:off x="5579" y="2839"/>
                    <a:ext cx="79" cy="200"/>
                  </a:xfrm>
                  <a:custGeom>
                    <a:pathLst>
                      <a:path w="79" h="200">
                        <a:moveTo>
                          <a:pt x="25" y="3"/>
                        </a:moveTo>
                        <a:lnTo>
                          <a:pt x="33" y="0"/>
                        </a:lnTo>
                        <a:lnTo>
                          <a:pt x="47" y="22"/>
                        </a:lnTo>
                        <a:lnTo>
                          <a:pt x="45" y="86"/>
                        </a:lnTo>
                        <a:lnTo>
                          <a:pt x="55" y="86"/>
                        </a:lnTo>
                        <a:lnTo>
                          <a:pt x="57" y="94"/>
                        </a:lnTo>
                        <a:lnTo>
                          <a:pt x="60" y="108"/>
                        </a:lnTo>
                        <a:lnTo>
                          <a:pt x="62" y="116"/>
                        </a:lnTo>
                        <a:lnTo>
                          <a:pt x="70" y="113"/>
                        </a:lnTo>
                        <a:lnTo>
                          <a:pt x="76" y="100"/>
                        </a:lnTo>
                        <a:lnTo>
                          <a:pt x="78" y="108"/>
                        </a:lnTo>
                        <a:lnTo>
                          <a:pt x="74" y="119"/>
                        </a:lnTo>
                        <a:lnTo>
                          <a:pt x="70" y="127"/>
                        </a:lnTo>
                        <a:lnTo>
                          <a:pt x="68" y="144"/>
                        </a:lnTo>
                        <a:lnTo>
                          <a:pt x="59" y="152"/>
                        </a:lnTo>
                        <a:lnTo>
                          <a:pt x="53" y="155"/>
                        </a:lnTo>
                        <a:lnTo>
                          <a:pt x="45" y="163"/>
                        </a:lnTo>
                        <a:lnTo>
                          <a:pt x="43" y="171"/>
                        </a:lnTo>
                        <a:lnTo>
                          <a:pt x="45" y="180"/>
                        </a:lnTo>
                        <a:lnTo>
                          <a:pt x="47" y="188"/>
                        </a:lnTo>
                        <a:lnTo>
                          <a:pt x="37" y="193"/>
                        </a:lnTo>
                        <a:lnTo>
                          <a:pt x="31" y="196"/>
                        </a:lnTo>
                        <a:lnTo>
                          <a:pt x="25" y="199"/>
                        </a:lnTo>
                        <a:lnTo>
                          <a:pt x="21" y="196"/>
                        </a:lnTo>
                        <a:lnTo>
                          <a:pt x="12" y="193"/>
                        </a:lnTo>
                        <a:lnTo>
                          <a:pt x="8" y="188"/>
                        </a:lnTo>
                        <a:lnTo>
                          <a:pt x="12" y="182"/>
                        </a:lnTo>
                        <a:lnTo>
                          <a:pt x="20" y="180"/>
                        </a:lnTo>
                        <a:lnTo>
                          <a:pt x="25" y="166"/>
                        </a:lnTo>
                        <a:lnTo>
                          <a:pt x="25" y="160"/>
                        </a:lnTo>
                        <a:lnTo>
                          <a:pt x="20" y="155"/>
                        </a:lnTo>
                        <a:lnTo>
                          <a:pt x="12" y="146"/>
                        </a:lnTo>
                        <a:lnTo>
                          <a:pt x="6" y="146"/>
                        </a:lnTo>
                        <a:lnTo>
                          <a:pt x="2" y="144"/>
                        </a:lnTo>
                        <a:lnTo>
                          <a:pt x="0" y="135"/>
                        </a:lnTo>
                        <a:lnTo>
                          <a:pt x="2" y="130"/>
                        </a:lnTo>
                        <a:lnTo>
                          <a:pt x="6" y="130"/>
                        </a:lnTo>
                        <a:lnTo>
                          <a:pt x="12" y="127"/>
                        </a:lnTo>
                        <a:lnTo>
                          <a:pt x="20" y="119"/>
                        </a:lnTo>
                        <a:lnTo>
                          <a:pt x="23" y="116"/>
                        </a:lnTo>
                        <a:lnTo>
                          <a:pt x="27" y="86"/>
                        </a:lnTo>
                        <a:lnTo>
                          <a:pt x="23" y="77"/>
                        </a:lnTo>
                        <a:lnTo>
                          <a:pt x="18" y="72"/>
                        </a:lnTo>
                        <a:lnTo>
                          <a:pt x="16" y="55"/>
                        </a:lnTo>
                        <a:lnTo>
                          <a:pt x="18" y="39"/>
                        </a:lnTo>
                        <a:lnTo>
                          <a:pt x="20" y="28"/>
                        </a:lnTo>
                        <a:lnTo>
                          <a:pt x="25" y="3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  <p:sp>
                <p:nvSpPr>
                  <p:cNvPr id="40967" name=""/>
                  <p:cNvSpPr/>
                  <p:nvPr/>
                </p:nvSpPr>
                <p:spPr bwMode="ltGray">
                  <a:xfrm>
                    <a:off x="5428" y="2999"/>
                    <a:ext cx="146" cy="170"/>
                  </a:xfrm>
                  <a:custGeom>
                    <a:pathLst>
                      <a:path w="146" h="170">
                        <a:moveTo>
                          <a:pt x="102" y="0"/>
                        </a:moveTo>
                        <a:lnTo>
                          <a:pt x="120" y="0"/>
                        </a:lnTo>
                        <a:lnTo>
                          <a:pt x="145" y="44"/>
                        </a:lnTo>
                        <a:lnTo>
                          <a:pt x="118" y="83"/>
                        </a:lnTo>
                        <a:lnTo>
                          <a:pt x="118" y="100"/>
                        </a:lnTo>
                        <a:lnTo>
                          <a:pt x="112" y="105"/>
                        </a:lnTo>
                        <a:lnTo>
                          <a:pt x="96" y="105"/>
                        </a:lnTo>
                        <a:lnTo>
                          <a:pt x="76" y="127"/>
                        </a:lnTo>
                        <a:lnTo>
                          <a:pt x="59" y="150"/>
                        </a:lnTo>
                        <a:lnTo>
                          <a:pt x="47" y="169"/>
                        </a:lnTo>
                        <a:lnTo>
                          <a:pt x="47" y="152"/>
                        </a:lnTo>
                        <a:lnTo>
                          <a:pt x="25" y="155"/>
                        </a:lnTo>
                        <a:lnTo>
                          <a:pt x="16" y="155"/>
                        </a:lnTo>
                        <a:lnTo>
                          <a:pt x="0" y="155"/>
                        </a:lnTo>
                        <a:lnTo>
                          <a:pt x="22" y="127"/>
                        </a:lnTo>
                        <a:lnTo>
                          <a:pt x="29" y="114"/>
                        </a:lnTo>
                        <a:lnTo>
                          <a:pt x="37" y="114"/>
                        </a:lnTo>
                        <a:lnTo>
                          <a:pt x="53" y="91"/>
                        </a:lnTo>
                        <a:lnTo>
                          <a:pt x="59" y="91"/>
                        </a:lnTo>
                        <a:lnTo>
                          <a:pt x="59" y="89"/>
                        </a:lnTo>
                        <a:lnTo>
                          <a:pt x="67" y="80"/>
                        </a:lnTo>
                        <a:lnTo>
                          <a:pt x="76" y="80"/>
                        </a:lnTo>
                        <a:lnTo>
                          <a:pt x="73" y="55"/>
                        </a:lnTo>
                        <a:lnTo>
                          <a:pt x="74" y="55"/>
                        </a:lnTo>
                        <a:lnTo>
                          <a:pt x="84" y="42"/>
                        </a:lnTo>
                        <a:lnTo>
                          <a:pt x="88" y="53"/>
                        </a:lnTo>
                        <a:lnTo>
                          <a:pt x="104" y="33"/>
                        </a:lnTo>
                        <a:lnTo>
                          <a:pt x="102" y="0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  <p:sp>
                <p:nvSpPr>
                  <p:cNvPr id="40968" name=""/>
                  <p:cNvSpPr/>
                  <p:nvPr/>
                </p:nvSpPr>
                <p:spPr bwMode="ltGray">
                  <a:xfrm>
                    <a:off x="5166" y="3009"/>
                    <a:ext cx="56" cy="90"/>
                  </a:xfrm>
                  <a:custGeom>
                    <a:pathLst>
                      <a:path w="56" h="90">
                        <a:moveTo>
                          <a:pt x="0" y="0"/>
                        </a:moveTo>
                        <a:lnTo>
                          <a:pt x="12" y="0"/>
                        </a:lnTo>
                        <a:lnTo>
                          <a:pt x="26" y="11"/>
                        </a:lnTo>
                        <a:lnTo>
                          <a:pt x="55" y="11"/>
                        </a:lnTo>
                        <a:lnTo>
                          <a:pt x="51" y="25"/>
                        </a:lnTo>
                        <a:lnTo>
                          <a:pt x="55" y="42"/>
                        </a:lnTo>
                        <a:lnTo>
                          <a:pt x="45" y="42"/>
                        </a:lnTo>
                        <a:lnTo>
                          <a:pt x="43" y="45"/>
                        </a:lnTo>
                        <a:lnTo>
                          <a:pt x="37" y="47"/>
                        </a:lnTo>
                        <a:lnTo>
                          <a:pt x="43" y="89"/>
                        </a:lnTo>
                        <a:lnTo>
                          <a:pt x="26" y="86"/>
                        </a:lnTo>
                        <a:lnTo>
                          <a:pt x="10" y="72"/>
                        </a:lnTo>
                        <a:lnTo>
                          <a:pt x="10" y="45"/>
                        </a:lnTo>
                        <a:lnTo>
                          <a:pt x="10" y="33"/>
                        </a:lnTo>
                        <a:lnTo>
                          <a:pt x="0" y="25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</p:grpSp>
            <p:sp>
              <p:nvSpPr>
                <p:cNvPr id="40969" name=""/>
                <p:cNvSpPr/>
                <p:nvPr/>
              </p:nvSpPr>
              <p:spPr bwMode="ltGray">
                <a:xfrm>
                  <a:off x="5266" y="2047"/>
                  <a:ext cx="89" cy="101"/>
                </a:xfrm>
                <a:custGeom>
                  <a:pathLst>
                    <a:path w="89" h="101">
                      <a:moveTo>
                        <a:pt x="16" y="37"/>
                      </a:moveTo>
                      <a:lnTo>
                        <a:pt x="0" y="80"/>
                      </a:lnTo>
                      <a:lnTo>
                        <a:pt x="6" y="97"/>
                      </a:lnTo>
                      <a:lnTo>
                        <a:pt x="31" y="100"/>
                      </a:lnTo>
                      <a:lnTo>
                        <a:pt x="53" y="100"/>
                      </a:lnTo>
                      <a:lnTo>
                        <a:pt x="61" y="83"/>
                      </a:lnTo>
                      <a:lnTo>
                        <a:pt x="65" y="66"/>
                      </a:lnTo>
                      <a:lnTo>
                        <a:pt x="88" y="66"/>
                      </a:lnTo>
                      <a:lnTo>
                        <a:pt x="84" y="40"/>
                      </a:lnTo>
                      <a:lnTo>
                        <a:pt x="84" y="14"/>
                      </a:lnTo>
                      <a:lnTo>
                        <a:pt x="61" y="0"/>
                      </a:lnTo>
                      <a:lnTo>
                        <a:pt x="59" y="29"/>
                      </a:lnTo>
                      <a:lnTo>
                        <a:pt x="72" y="46"/>
                      </a:lnTo>
                      <a:lnTo>
                        <a:pt x="51" y="46"/>
                      </a:lnTo>
                      <a:lnTo>
                        <a:pt x="43" y="57"/>
                      </a:lnTo>
                      <a:lnTo>
                        <a:pt x="16" y="37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</p:grpSp>
          <p:grpSp>
            <p:nvGrpSpPr>
              <p:cNvPr id="40970" name=""/>
              <p:cNvGrpSpPr/>
              <p:nvPr/>
            </p:nvGrpSpPr>
            <p:grpSpPr>
              <a:xfrm>
                <a:off x="4293" y="576"/>
                <a:ext cx="1037" cy="2393"/>
                <a:chOff x="4293" y="576"/>
                <a:chExt cx="1037" cy="2393"/>
              </a:xfrm>
            </p:grpSpPr>
            <p:grpSp>
              <p:nvGrpSpPr>
                <p:cNvPr id="40971" name=""/>
                <p:cNvGrpSpPr/>
                <p:nvPr/>
              </p:nvGrpSpPr>
              <p:grpSpPr>
                <a:xfrm>
                  <a:off x="4460" y="820"/>
                  <a:ext cx="232" cy="719"/>
                  <a:chOff x="4460" y="820"/>
                  <a:chExt cx="232" cy="719"/>
                </a:xfrm>
              </p:grpSpPr>
              <p:sp>
                <p:nvSpPr>
                  <p:cNvPr id="40972" name=""/>
                  <p:cNvSpPr/>
                  <p:nvPr/>
                </p:nvSpPr>
                <p:spPr bwMode="ltGray">
                  <a:xfrm>
                    <a:off x="4460" y="1465"/>
                    <a:ext cx="56" cy="74"/>
                  </a:xfrm>
                  <a:custGeom>
                    <a:pathLst>
                      <a:path w="56" h="74">
                        <a:moveTo>
                          <a:pt x="0" y="56"/>
                        </a:moveTo>
                        <a:lnTo>
                          <a:pt x="10" y="70"/>
                        </a:lnTo>
                        <a:lnTo>
                          <a:pt x="22" y="67"/>
                        </a:lnTo>
                        <a:lnTo>
                          <a:pt x="39" y="73"/>
                        </a:lnTo>
                        <a:lnTo>
                          <a:pt x="53" y="73"/>
                        </a:lnTo>
                        <a:lnTo>
                          <a:pt x="55" y="48"/>
                        </a:lnTo>
                        <a:lnTo>
                          <a:pt x="51" y="31"/>
                        </a:lnTo>
                        <a:lnTo>
                          <a:pt x="41" y="11"/>
                        </a:lnTo>
                        <a:lnTo>
                          <a:pt x="31" y="11"/>
                        </a:lnTo>
                        <a:lnTo>
                          <a:pt x="28" y="0"/>
                        </a:lnTo>
                        <a:lnTo>
                          <a:pt x="14" y="0"/>
                        </a:lnTo>
                        <a:lnTo>
                          <a:pt x="14" y="22"/>
                        </a:lnTo>
                        <a:lnTo>
                          <a:pt x="0" y="56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  <p:sp>
                <p:nvSpPr>
                  <p:cNvPr id="40973" name=""/>
                  <p:cNvSpPr/>
                  <p:nvPr/>
                </p:nvSpPr>
                <p:spPr bwMode="ltGray">
                  <a:xfrm>
                    <a:off x="4607" y="1337"/>
                    <a:ext cx="54" cy="94"/>
                  </a:xfrm>
                  <a:custGeom>
                    <a:pathLst>
                      <a:path w="54" h="94">
                        <a:moveTo>
                          <a:pt x="12" y="0"/>
                        </a:moveTo>
                        <a:lnTo>
                          <a:pt x="35" y="3"/>
                        </a:lnTo>
                        <a:lnTo>
                          <a:pt x="43" y="28"/>
                        </a:lnTo>
                        <a:lnTo>
                          <a:pt x="53" y="42"/>
                        </a:lnTo>
                        <a:lnTo>
                          <a:pt x="45" y="54"/>
                        </a:lnTo>
                        <a:lnTo>
                          <a:pt x="53" y="68"/>
                        </a:lnTo>
                        <a:lnTo>
                          <a:pt x="49" y="85"/>
                        </a:lnTo>
                        <a:lnTo>
                          <a:pt x="41" y="93"/>
                        </a:lnTo>
                        <a:lnTo>
                          <a:pt x="26" y="90"/>
                        </a:lnTo>
                        <a:lnTo>
                          <a:pt x="16" y="90"/>
                        </a:lnTo>
                        <a:lnTo>
                          <a:pt x="10" y="79"/>
                        </a:lnTo>
                        <a:lnTo>
                          <a:pt x="4" y="65"/>
                        </a:lnTo>
                        <a:lnTo>
                          <a:pt x="4" y="51"/>
                        </a:lnTo>
                        <a:lnTo>
                          <a:pt x="0" y="31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  <p:sp>
                <p:nvSpPr>
                  <p:cNvPr id="40974" name=""/>
                  <p:cNvSpPr/>
                  <p:nvPr/>
                </p:nvSpPr>
                <p:spPr bwMode="ltGray">
                  <a:xfrm>
                    <a:off x="4597" y="820"/>
                    <a:ext cx="95" cy="87"/>
                  </a:xfrm>
                  <a:custGeom>
                    <a:pathLst>
                      <a:path w="95" h="87">
                        <a:moveTo>
                          <a:pt x="14" y="0"/>
                        </a:moveTo>
                        <a:lnTo>
                          <a:pt x="25" y="14"/>
                        </a:lnTo>
                        <a:lnTo>
                          <a:pt x="37" y="11"/>
                        </a:lnTo>
                        <a:lnTo>
                          <a:pt x="55" y="14"/>
                        </a:lnTo>
                        <a:lnTo>
                          <a:pt x="71" y="14"/>
                        </a:lnTo>
                        <a:lnTo>
                          <a:pt x="78" y="22"/>
                        </a:lnTo>
                        <a:lnTo>
                          <a:pt x="88" y="42"/>
                        </a:lnTo>
                        <a:lnTo>
                          <a:pt x="94" y="50"/>
                        </a:lnTo>
                        <a:lnTo>
                          <a:pt x="72" y="55"/>
                        </a:lnTo>
                        <a:lnTo>
                          <a:pt x="67" y="61"/>
                        </a:lnTo>
                        <a:lnTo>
                          <a:pt x="72" y="72"/>
                        </a:lnTo>
                        <a:lnTo>
                          <a:pt x="72" y="83"/>
                        </a:lnTo>
                        <a:lnTo>
                          <a:pt x="51" y="72"/>
                        </a:lnTo>
                        <a:lnTo>
                          <a:pt x="33" y="64"/>
                        </a:lnTo>
                        <a:lnTo>
                          <a:pt x="25" y="67"/>
                        </a:lnTo>
                        <a:lnTo>
                          <a:pt x="25" y="83"/>
                        </a:lnTo>
                        <a:lnTo>
                          <a:pt x="14" y="86"/>
                        </a:lnTo>
                        <a:lnTo>
                          <a:pt x="8" y="72"/>
                        </a:lnTo>
                        <a:lnTo>
                          <a:pt x="6" y="55"/>
                        </a:lnTo>
                        <a:lnTo>
                          <a:pt x="0" y="53"/>
                        </a:lnTo>
                        <a:lnTo>
                          <a:pt x="6" y="36"/>
                        </a:lnTo>
                        <a:lnTo>
                          <a:pt x="16" y="31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</p:grpSp>
            <p:sp>
              <p:nvSpPr>
                <p:cNvPr id="40975" name=""/>
                <p:cNvSpPr/>
                <p:nvPr/>
              </p:nvSpPr>
              <p:spPr bwMode="ltGray">
                <a:xfrm>
                  <a:off x="4676" y="2275"/>
                  <a:ext cx="654" cy="694"/>
                </a:xfrm>
                <a:custGeom>
                  <a:pathLst>
                    <a:path w="654" h="694">
                      <a:moveTo>
                        <a:pt x="470" y="0"/>
                      </a:moveTo>
                      <a:lnTo>
                        <a:pt x="505" y="0"/>
                      </a:lnTo>
                      <a:lnTo>
                        <a:pt x="505" y="56"/>
                      </a:lnTo>
                      <a:lnTo>
                        <a:pt x="519" y="70"/>
                      </a:lnTo>
                      <a:lnTo>
                        <a:pt x="523" y="78"/>
                      </a:lnTo>
                      <a:lnTo>
                        <a:pt x="531" y="78"/>
                      </a:lnTo>
                      <a:lnTo>
                        <a:pt x="534" y="89"/>
                      </a:lnTo>
                      <a:lnTo>
                        <a:pt x="538" y="145"/>
                      </a:lnTo>
                      <a:lnTo>
                        <a:pt x="558" y="181"/>
                      </a:lnTo>
                      <a:lnTo>
                        <a:pt x="587" y="234"/>
                      </a:lnTo>
                      <a:lnTo>
                        <a:pt x="587" y="242"/>
                      </a:lnTo>
                      <a:lnTo>
                        <a:pt x="618" y="287"/>
                      </a:lnTo>
                      <a:lnTo>
                        <a:pt x="618" y="295"/>
                      </a:lnTo>
                      <a:lnTo>
                        <a:pt x="649" y="331"/>
                      </a:lnTo>
                      <a:lnTo>
                        <a:pt x="653" y="395"/>
                      </a:lnTo>
                      <a:lnTo>
                        <a:pt x="649" y="454"/>
                      </a:lnTo>
                      <a:lnTo>
                        <a:pt x="639" y="481"/>
                      </a:lnTo>
                      <a:lnTo>
                        <a:pt x="628" y="495"/>
                      </a:lnTo>
                      <a:lnTo>
                        <a:pt x="624" y="523"/>
                      </a:lnTo>
                      <a:lnTo>
                        <a:pt x="612" y="548"/>
                      </a:lnTo>
                      <a:lnTo>
                        <a:pt x="602" y="559"/>
                      </a:lnTo>
                      <a:lnTo>
                        <a:pt x="604" y="568"/>
                      </a:lnTo>
                      <a:lnTo>
                        <a:pt x="593" y="584"/>
                      </a:lnTo>
                      <a:lnTo>
                        <a:pt x="587" y="621"/>
                      </a:lnTo>
                      <a:lnTo>
                        <a:pt x="585" y="640"/>
                      </a:lnTo>
                      <a:lnTo>
                        <a:pt x="573" y="648"/>
                      </a:lnTo>
                      <a:lnTo>
                        <a:pt x="571" y="657"/>
                      </a:lnTo>
                      <a:lnTo>
                        <a:pt x="564" y="674"/>
                      </a:lnTo>
                      <a:lnTo>
                        <a:pt x="550" y="676"/>
                      </a:lnTo>
                      <a:lnTo>
                        <a:pt x="540" y="682"/>
                      </a:lnTo>
                      <a:lnTo>
                        <a:pt x="527" y="693"/>
                      </a:lnTo>
                      <a:lnTo>
                        <a:pt x="509" y="671"/>
                      </a:lnTo>
                      <a:lnTo>
                        <a:pt x="490" y="674"/>
                      </a:lnTo>
                      <a:lnTo>
                        <a:pt x="484" y="674"/>
                      </a:lnTo>
                      <a:lnTo>
                        <a:pt x="457" y="679"/>
                      </a:lnTo>
                      <a:lnTo>
                        <a:pt x="439" y="657"/>
                      </a:lnTo>
                      <a:lnTo>
                        <a:pt x="428" y="635"/>
                      </a:lnTo>
                      <a:lnTo>
                        <a:pt x="420" y="637"/>
                      </a:lnTo>
                      <a:lnTo>
                        <a:pt x="412" y="618"/>
                      </a:lnTo>
                      <a:lnTo>
                        <a:pt x="408" y="601"/>
                      </a:lnTo>
                      <a:lnTo>
                        <a:pt x="404" y="596"/>
                      </a:lnTo>
                      <a:lnTo>
                        <a:pt x="404" y="568"/>
                      </a:lnTo>
                      <a:lnTo>
                        <a:pt x="406" y="551"/>
                      </a:lnTo>
                      <a:lnTo>
                        <a:pt x="402" y="540"/>
                      </a:lnTo>
                      <a:lnTo>
                        <a:pt x="387" y="545"/>
                      </a:lnTo>
                      <a:lnTo>
                        <a:pt x="379" y="548"/>
                      </a:lnTo>
                      <a:lnTo>
                        <a:pt x="365" y="548"/>
                      </a:lnTo>
                      <a:lnTo>
                        <a:pt x="360" y="548"/>
                      </a:lnTo>
                      <a:lnTo>
                        <a:pt x="354" y="548"/>
                      </a:lnTo>
                      <a:lnTo>
                        <a:pt x="344" y="532"/>
                      </a:lnTo>
                      <a:lnTo>
                        <a:pt x="334" y="509"/>
                      </a:lnTo>
                      <a:lnTo>
                        <a:pt x="332" y="512"/>
                      </a:lnTo>
                      <a:lnTo>
                        <a:pt x="315" y="512"/>
                      </a:lnTo>
                      <a:lnTo>
                        <a:pt x="313" y="504"/>
                      </a:lnTo>
                      <a:lnTo>
                        <a:pt x="303" y="512"/>
                      </a:lnTo>
                      <a:lnTo>
                        <a:pt x="293" y="509"/>
                      </a:lnTo>
                      <a:lnTo>
                        <a:pt x="278" y="509"/>
                      </a:lnTo>
                      <a:lnTo>
                        <a:pt x="268" y="504"/>
                      </a:lnTo>
                      <a:lnTo>
                        <a:pt x="264" y="512"/>
                      </a:lnTo>
                      <a:lnTo>
                        <a:pt x="249" y="515"/>
                      </a:lnTo>
                      <a:lnTo>
                        <a:pt x="245" y="509"/>
                      </a:lnTo>
                      <a:lnTo>
                        <a:pt x="235" y="523"/>
                      </a:lnTo>
                      <a:lnTo>
                        <a:pt x="223" y="537"/>
                      </a:lnTo>
                      <a:lnTo>
                        <a:pt x="216" y="537"/>
                      </a:lnTo>
                      <a:lnTo>
                        <a:pt x="204" y="554"/>
                      </a:lnTo>
                      <a:lnTo>
                        <a:pt x="187" y="554"/>
                      </a:lnTo>
                      <a:lnTo>
                        <a:pt x="173" y="559"/>
                      </a:lnTo>
                      <a:lnTo>
                        <a:pt x="157" y="568"/>
                      </a:lnTo>
                      <a:lnTo>
                        <a:pt x="150" y="579"/>
                      </a:lnTo>
                      <a:lnTo>
                        <a:pt x="144" y="576"/>
                      </a:lnTo>
                      <a:lnTo>
                        <a:pt x="138" y="587"/>
                      </a:lnTo>
                      <a:lnTo>
                        <a:pt x="130" y="590"/>
                      </a:lnTo>
                      <a:lnTo>
                        <a:pt x="120" y="604"/>
                      </a:lnTo>
                      <a:lnTo>
                        <a:pt x="89" y="604"/>
                      </a:lnTo>
                      <a:lnTo>
                        <a:pt x="76" y="584"/>
                      </a:lnTo>
                      <a:lnTo>
                        <a:pt x="74" y="576"/>
                      </a:lnTo>
                      <a:lnTo>
                        <a:pt x="70" y="584"/>
                      </a:lnTo>
                      <a:lnTo>
                        <a:pt x="64" y="571"/>
                      </a:lnTo>
                      <a:lnTo>
                        <a:pt x="66" y="534"/>
                      </a:lnTo>
                      <a:lnTo>
                        <a:pt x="70" y="512"/>
                      </a:lnTo>
                      <a:lnTo>
                        <a:pt x="64" y="495"/>
                      </a:lnTo>
                      <a:lnTo>
                        <a:pt x="58" y="479"/>
                      </a:lnTo>
                      <a:lnTo>
                        <a:pt x="56" y="459"/>
                      </a:lnTo>
                      <a:lnTo>
                        <a:pt x="47" y="451"/>
                      </a:lnTo>
                      <a:lnTo>
                        <a:pt x="45" y="448"/>
                      </a:lnTo>
                      <a:lnTo>
                        <a:pt x="43" y="440"/>
                      </a:lnTo>
                      <a:lnTo>
                        <a:pt x="29" y="415"/>
                      </a:lnTo>
                      <a:lnTo>
                        <a:pt x="12" y="353"/>
                      </a:lnTo>
                      <a:lnTo>
                        <a:pt x="6" y="312"/>
                      </a:lnTo>
                      <a:lnTo>
                        <a:pt x="6" y="287"/>
                      </a:lnTo>
                      <a:lnTo>
                        <a:pt x="0" y="278"/>
                      </a:lnTo>
                      <a:lnTo>
                        <a:pt x="2" y="256"/>
                      </a:lnTo>
                      <a:lnTo>
                        <a:pt x="8" y="245"/>
                      </a:lnTo>
                      <a:lnTo>
                        <a:pt x="29" y="214"/>
                      </a:lnTo>
                      <a:lnTo>
                        <a:pt x="51" y="217"/>
                      </a:lnTo>
                      <a:lnTo>
                        <a:pt x="54" y="223"/>
                      </a:lnTo>
                      <a:lnTo>
                        <a:pt x="82" y="223"/>
                      </a:lnTo>
                      <a:lnTo>
                        <a:pt x="84" y="214"/>
                      </a:lnTo>
                      <a:lnTo>
                        <a:pt x="89" y="217"/>
                      </a:lnTo>
                      <a:lnTo>
                        <a:pt x="97" y="209"/>
                      </a:lnTo>
                      <a:lnTo>
                        <a:pt x="103" y="212"/>
                      </a:lnTo>
                      <a:lnTo>
                        <a:pt x="109" y="206"/>
                      </a:lnTo>
                      <a:lnTo>
                        <a:pt x="107" y="198"/>
                      </a:lnTo>
                      <a:lnTo>
                        <a:pt x="113" y="178"/>
                      </a:lnTo>
                      <a:lnTo>
                        <a:pt x="120" y="170"/>
                      </a:lnTo>
                      <a:lnTo>
                        <a:pt x="117" y="164"/>
                      </a:lnTo>
                      <a:lnTo>
                        <a:pt x="120" y="159"/>
                      </a:lnTo>
                      <a:lnTo>
                        <a:pt x="117" y="150"/>
                      </a:lnTo>
                      <a:lnTo>
                        <a:pt x="128" y="136"/>
                      </a:lnTo>
                      <a:lnTo>
                        <a:pt x="146" y="134"/>
                      </a:lnTo>
                      <a:lnTo>
                        <a:pt x="163" y="100"/>
                      </a:lnTo>
                      <a:lnTo>
                        <a:pt x="185" y="72"/>
                      </a:lnTo>
                      <a:lnTo>
                        <a:pt x="194" y="70"/>
                      </a:lnTo>
                      <a:lnTo>
                        <a:pt x="200" y="64"/>
                      </a:lnTo>
                      <a:lnTo>
                        <a:pt x="210" y="64"/>
                      </a:lnTo>
                      <a:lnTo>
                        <a:pt x="227" y="86"/>
                      </a:lnTo>
                      <a:lnTo>
                        <a:pt x="233" y="89"/>
                      </a:lnTo>
                      <a:lnTo>
                        <a:pt x="239" y="78"/>
                      </a:lnTo>
                      <a:lnTo>
                        <a:pt x="251" y="64"/>
                      </a:lnTo>
                      <a:lnTo>
                        <a:pt x="258" y="61"/>
                      </a:lnTo>
                      <a:lnTo>
                        <a:pt x="266" y="39"/>
                      </a:lnTo>
                      <a:lnTo>
                        <a:pt x="274" y="36"/>
                      </a:lnTo>
                      <a:lnTo>
                        <a:pt x="284" y="28"/>
                      </a:lnTo>
                      <a:lnTo>
                        <a:pt x="293" y="19"/>
                      </a:lnTo>
                      <a:lnTo>
                        <a:pt x="303" y="19"/>
                      </a:lnTo>
                      <a:lnTo>
                        <a:pt x="311" y="8"/>
                      </a:lnTo>
                      <a:lnTo>
                        <a:pt x="323" y="8"/>
                      </a:lnTo>
                      <a:lnTo>
                        <a:pt x="336" y="8"/>
                      </a:lnTo>
                      <a:lnTo>
                        <a:pt x="354" y="14"/>
                      </a:lnTo>
                      <a:lnTo>
                        <a:pt x="365" y="25"/>
                      </a:lnTo>
                      <a:lnTo>
                        <a:pt x="367" y="33"/>
                      </a:lnTo>
                      <a:lnTo>
                        <a:pt x="369" y="39"/>
                      </a:lnTo>
                      <a:lnTo>
                        <a:pt x="371" y="53"/>
                      </a:lnTo>
                      <a:lnTo>
                        <a:pt x="369" y="58"/>
                      </a:lnTo>
                      <a:lnTo>
                        <a:pt x="369" y="70"/>
                      </a:lnTo>
                      <a:lnTo>
                        <a:pt x="367" y="78"/>
                      </a:lnTo>
                      <a:lnTo>
                        <a:pt x="396" y="109"/>
                      </a:lnTo>
                      <a:lnTo>
                        <a:pt x="406" y="125"/>
                      </a:lnTo>
                      <a:lnTo>
                        <a:pt x="418" y="131"/>
                      </a:lnTo>
                      <a:lnTo>
                        <a:pt x="430" y="139"/>
                      </a:lnTo>
                      <a:lnTo>
                        <a:pt x="437" y="142"/>
                      </a:lnTo>
                      <a:lnTo>
                        <a:pt x="449" y="134"/>
                      </a:lnTo>
                      <a:lnTo>
                        <a:pt x="459" y="109"/>
                      </a:lnTo>
                      <a:lnTo>
                        <a:pt x="463" y="89"/>
                      </a:lnTo>
                      <a:lnTo>
                        <a:pt x="466" y="53"/>
                      </a:lnTo>
                      <a:lnTo>
                        <a:pt x="470" y="36"/>
                      </a:lnTo>
                      <a:lnTo>
                        <a:pt x="47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40976" name=""/>
                <p:cNvSpPr/>
                <p:nvPr/>
              </p:nvSpPr>
              <p:spPr bwMode="ltGray">
                <a:xfrm>
                  <a:off x="4523" y="2125"/>
                  <a:ext cx="363" cy="95"/>
                </a:xfrm>
                <a:custGeom>
                  <a:pathLst>
                    <a:path w="363" h="95">
                      <a:moveTo>
                        <a:pt x="0" y="0"/>
                      </a:moveTo>
                      <a:lnTo>
                        <a:pt x="27" y="14"/>
                      </a:lnTo>
                      <a:lnTo>
                        <a:pt x="51" y="14"/>
                      </a:lnTo>
                      <a:lnTo>
                        <a:pt x="72" y="14"/>
                      </a:lnTo>
                      <a:lnTo>
                        <a:pt x="88" y="14"/>
                      </a:lnTo>
                      <a:lnTo>
                        <a:pt x="99" y="17"/>
                      </a:lnTo>
                      <a:lnTo>
                        <a:pt x="115" y="25"/>
                      </a:lnTo>
                      <a:lnTo>
                        <a:pt x="123" y="44"/>
                      </a:lnTo>
                      <a:lnTo>
                        <a:pt x="130" y="53"/>
                      </a:lnTo>
                      <a:lnTo>
                        <a:pt x="144" y="50"/>
                      </a:lnTo>
                      <a:lnTo>
                        <a:pt x="160" y="50"/>
                      </a:lnTo>
                      <a:lnTo>
                        <a:pt x="177" y="61"/>
                      </a:lnTo>
                      <a:lnTo>
                        <a:pt x="189" y="66"/>
                      </a:lnTo>
                      <a:lnTo>
                        <a:pt x="197" y="66"/>
                      </a:lnTo>
                      <a:lnTo>
                        <a:pt x="199" y="53"/>
                      </a:lnTo>
                      <a:lnTo>
                        <a:pt x="204" y="44"/>
                      </a:lnTo>
                      <a:lnTo>
                        <a:pt x="228" y="50"/>
                      </a:lnTo>
                      <a:lnTo>
                        <a:pt x="247" y="50"/>
                      </a:lnTo>
                      <a:lnTo>
                        <a:pt x="265" y="50"/>
                      </a:lnTo>
                      <a:lnTo>
                        <a:pt x="278" y="58"/>
                      </a:lnTo>
                      <a:lnTo>
                        <a:pt x="286" y="64"/>
                      </a:lnTo>
                      <a:lnTo>
                        <a:pt x="300" y="61"/>
                      </a:lnTo>
                      <a:lnTo>
                        <a:pt x="309" y="55"/>
                      </a:lnTo>
                      <a:lnTo>
                        <a:pt x="315" y="50"/>
                      </a:lnTo>
                      <a:lnTo>
                        <a:pt x="331" y="50"/>
                      </a:lnTo>
                      <a:lnTo>
                        <a:pt x="341" y="44"/>
                      </a:lnTo>
                      <a:lnTo>
                        <a:pt x="354" y="39"/>
                      </a:lnTo>
                      <a:lnTo>
                        <a:pt x="362" y="39"/>
                      </a:lnTo>
                      <a:lnTo>
                        <a:pt x="360" y="58"/>
                      </a:lnTo>
                      <a:lnTo>
                        <a:pt x="356" y="66"/>
                      </a:lnTo>
                      <a:lnTo>
                        <a:pt x="348" y="75"/>
                      </a:lnTo>
                      <a:lnTo>
                        <a:pt x="341" y="75"/>
                      </a:lnTo>
                      <a:lnTo>
                        <a:pt x="339" y="75"/>
                      </a:lnTo>
                      <a:lnTo>
                        <a:pt x="329" y="77"/>
                      </a:lnTo>
                      <a:lnTo>
                        <a:pt x="321" y="88"/>
                      </a:lnTo>
                      <a:lnTo>
                        <a:pt x="313" y="86"/>
                      </a:lnTo>
                      <a:lnTo>
                        <a:pt x="306" y="80"/>
                      </a:lnTo>
                      <a:lnTo>
                        <a:pt x="298" y="86"/>
                      </a:lnTo>
                      <a:lnTo>
                        <a:pt x="290" y="88"/>
                      </a:lnTo>
                      <a:lnTo>
                        <a:pt x="284" y="88"/>
                      </a:lnTo>
                      <a:lnTo>
                        <a:pt x="278" y="94"/>
                      </a:lnTo>
                      <a:lnTo>
                        <a:pt x="263" y="94"/>
                      </a:lnTo>
                      <a:lnTo>
                        <a:pt x="257" y="86"/>
                      </a:lnTo>
                      <a:lnTo>
                        <a:pt x="249" y="75"/>
                      </a:lnTo>
                      <a:lnTo>
                        <a:pt x="239" y="86"/>
                      </a:lnTo>
                      <a:lnTo>
                        <a:pt x="234" y="94"/>
                      </a:lnTo>
                      <a:lnTo>
                        <a:pt x="226" y="94"/>
                      </a:lnTo>
                      <a:lnTo>
                        <a:pt x="212" y="75"/>
                      </a:lnTo>
                      <a:lnTo>
                        <a:pt x="208" y="77"/>
                      </a:lnTo>
                      <a:lnTo>
                        <a:pt x="200" y="77"/>
                      </a:lnTo>
                      <a:lnTo>
                        <a:pt x="195" y="88"/>
                      </a:lnTo>
                      <a:lnTo>
                        <a:pt x="183" y="86"/>
                      </a:lnTo>
                      <a:lnTo>
                        <a:pt x="171" y="86"/>
                      </a:lnTo>
                      <a:lnTo>
                        <a:pt x="165" y="80"/>
                      </a:lnTo>
                      <a:lnTo>
                        <a:pt x="158" y="75"/>
                      </a:lnTo>
                      <a:lnTo>
                        <a:pt x="146" y="77"/>
                      </a:lnTo>
                      <a:lnTo>
                        <a:pt x="134" y="88"/>
                      </a:lnTo>
                      <a:lnTo>
                        <a:pt x="127" y="86"/>
                      </a:lnTo>
                      <a:lnTo>
                        <a:pt x="115" y="80"/>
                      </a:lnTo>
                      <a:lnTo>
                        <a:pt x="101" y="72"/>
                      </a:lnTo>
                      <a:lnTo>
                        <a:pt x="90" y="72"/>
                      </a:lnTo>
                      <a:lnTo>
                        <a:pt x="66" y="64"/>
                      </a:lnTo>
                      <a:lnTo>
                        <a:pt x="51" y="58"/>
                      </a:lnTo>
                      <a:lnTo>
                        <a:pt x="41" y="55"/>
                      </a:lnTo>
                      <a:lnTo>
                        <a:pt x="25" y="53"/>
                      </a:lnTo>
                      <a:lnTo>
                        <a:pt x="16" y="41"/>
                      </a:lnTo>
                      <a:lnTo>
                        <a:pt x="6" y="39"/>
                      </a:lnTo>
                      <a:lnTo>
                        <a:pt x="2" y="36"/>
                      </a:lnTo>
                      <a:lnTo>
                        <a:pt x="0" y="3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40977" name=""/>
                <p:cNvSpPr/>
                <p:nvPr/>
              </p:nvSpPr>
              <p:spPr bwMode="ltGray">
                <a:xfrm>
                  <a:off x="4721" y="1940"/>
                  <a:ext cx="165" cy="182"/>
                </a:xfrm>
                <a:custGeom>
                  <a:pathLst>
                    <a:path w="165" h="182">
                      <a:moveTo>
                        <a:pt x="41" y="0"/>
                      </a:moveTo>
                      <a:lnTo>
                        <a:pt x="80" y="3"/>
                      </a:lnTo>
                      <a:lnTo>
                        <a:pt x="117" y="3"/>
                      </a:lnTo>
                      <a:lnTo>
                        <a:pt x="137" y="0"/>
                      </a:lnTo>
                      <a:lnTo>
                        <a:pt x="164" y="17"/>
                      </a:lnTo>
                      <a:lnTo>
                        <a:pt x="146" y="22"/>
                      </a:lnTo>
                      <a:lnTo>
                        <a:pt x="137" y="31"/>
                      </a:lnTo>
                      <a:lnTo>
                        <a:pt x="131" y="36"/>
                      </a:lnTo>
                      <a:lnTo>
                        <a:pt x="127" y="42"/>
                      </a:lnTo>
                      <a:lnTo>
                        <a:pt x="127" y="47"/>
                      </a:lnTo>
                      <a:lnTo>
                        <a:pt x="127" y="56"/>
                      </a:lnTo>
                      <a:lnTo>
                        <a:pt x="115" y="61"/>
                      </a:lnTo>
                      <a:lnTo>
                        <a:pt x="105" y="61"/>
                      </a:lnTo>
                      <a:lnTo>
                        <a:pt x="102" y="64"/>
                      </a:lnTo>
                      <a:lnTo>
                        <a:pt x="92" y="64"/>
                      </a:lnTo>
                      <a:lnTo>
                        <a:pt x="88" y="56"/>
                      </a:lnTo>
                      <a:lnTo>
                        <a:pt x="80" y="45"/>
                      </a:lnTo>
                      <a:lnTo>
                        <a:pt x="72" y="36"/>
                      </a:lnTo>
                      <a:lnTo>
                        <a:pt x="57" y="36"/>
                      </a:lnTo>
                      <a:lnTo>
                        <a:pt x="53" y="36"/>
                      </a:lnTo>
                      <a:lnTo>
                        <a:pt x="49" y="50"/>
                      </a:lnTo>
                      <a:lnTo>
                        <a:pt x="51" y="64"/>
                      </a:lnTo>
                      <a:lnTo>
                        <a:pt x="51" y="72"/>
                      </a:lnTo>
                      <a:lnTo>
                        <a:pt x="53" y="81"/>
                      </a:lnTo>
                      <a:lnTo>
                        <a:pt x="61" y="78"/>
                      </a:lnTo>
                      <a:lnTo>
                        <a:pt x="72" y="70"/>
                      </a:lnTo>
                      <a:lnTo>
                        <a:pt x="80" y="70"/>
                      </a:lnTo>
                      <a:lnTo>
                        <a:pt x="86" y="75"/>
                      </a:lnTo>
                      <a:lnTo>
                        <a:pt x="86" y="81"/>
                      </a:lnTo>
                      <a:lnTo>
                        <a:pt x="82" y="92"/>
                      </a:lnTo>
                      <a:lnTo>
                        <a:pt x="80" y="97"/>
                      </a:lnTo>
                      <a:lnTo>
                        <a:pt x="80" y="103"/>
                      </a:lnTo>
                      <a:lnTo>
                        <a:pt x="78" y="111"/>
                      </a:lnTo>
                      <a:lnTo>
                        <a:pt x="82" y="120"/>
                      </a:lnTo>
                      <a:lnTo>
                        <a:pt x="90" y="131"/>
                      </a:lnTo>
                      <a:lnTo>
                        <a:pt x="92" y="128"/>
                      </a:lnTo>
                      <a:lnTo>
                        <a:pt x="92" y="139"/>
                      </a:lnTo>
                      <a:lnTo>
                        <a:pt x="88" y="148"/>
                      </a:lnTo>
                      <a:lnTo>
                        <a:pt x="84" y="156"/>
                      </a:lnTo>
                      <a:lnTo>
                        <a:pt x="82" y="170"/>
                      </a:lnTo>
                      <a:lnTo>
                        <a:pt x="74" y="175"/>
                      </a:lnTo>
                      <a:lnTo>
                        <a:pt x="68" y="175"/>
                      </a:lnTo>
                      <a:lnTo>
                        <a:pt x="62" y="175"/>
                      </a:lnTo>
                      <a:lnTo>
                        <a:pt x="62" y="164"/>
                      </a:lnTo>
                      <a:lnTo>
                        <a:pt x="61" y="145"/>
                      </a:lnTo>
                      <a:lnTo>
                        <a:pt x="55" y="139"/>
                      </a:lnTo>
                      <a:lnTo>
                        <a:pt x="53" y="131"/>
                      </a:lnTo>
                      <a:lnTo>
                        <a:pt x="55" y="114"/>
                      </a:lnTo>
                      <a:lnTo>
                        <a:pt x="49" y="109"/>
                      </a:lnTo>
                      <a:lnTo>
                        <a:pt x="35" y="114"/>
                      </a:lnTo>
                      <a:lnTo>
                        <a:pt x="29" y="109"/>
                      </a:lnTo>
                      <a:lnTo>
                        <a:pt x="23" y="117"/>
                      </a:lnTo>
                      <a:lnTo>
                        <a:pt x="29" y="123"/>
                      </a:lnTo>
                      <a:lnTo>
                        <a:pt x="39" y="128"/>
                      </a:lnTo>
                      <a:lnTo>
                        <a:pt x="41" y="134"/>
                      </a:lnTo>
                      <a:lnTo>
                        <a:pt x="47" y="145"/>
                      </a:lnTo>
                      <a:lnTo>
                        <a:pt x="47" y="153"/>
                      </a:lnTo>
                      <a:lnTo>
                        <a:pt x="41" y="167"/>
                      </a:lnTo>
                      <a:lnTo>
                        <a:pt x="33" y="178"/>
                      </a:lnTo>
                      <a:lnTo>
                        <a:pt x="29" y="181"/>
                      </a:lnTo>
                      <a:lnTo>
                        <a:pt x="29" y="173"/>
                      </a:lnTo>
                      <a:lnTo>
                        <a:pt x="29" y="164"/>
                      </a:lnTo>
                      <a:lnTo>
                        <a:pt x="31" y="153"/>
                      </a:lnTo>
                      <a:lnTo>
                        <a:pt x="21" y="145"/>
                      </a:lnTo>
                      <a:lnTo>
                        <a:pt x="12" y="136"/>
                      </a:lnTo>
                      <a:lnTo>
                        <a:pt x="10" y="128"/>
                      </a:lnTo>
                      <a:lnTo>
                        <a:pt x="0" y="123"/>
                      </a:lnTo>
                      <a:lnTo>
                        <a:pt x="2" y="109"/>
                      </a:lnTo>
                      <a:lnTo>
                        <a:pt x="10" y="100"/>
                      </a:lnTo>
                      <a:lnTo>
                        <a:pt x="16" y="86"/>
                      </a:lnTo>
                      <a:lnTo>
                        <a:pt x="21" y="72"/>
                      </a:lnTo>
                      <a:lnTo>
                        <a:pt x="23" y="58"/>
                      </a:lnTo>
                      <a:lnTo>
                        <a:pt x="21" y="45"/>
                      </a:lnTo>
                      <a:lnTo>
                        <a:pt x="25" y="39"/>
                      </a:lnTo>
                      <a:lnTo>
                        <a:pt x="29" y="33"/>
                      </a:lnTo>
                      <a:lnTo>
                        <a:pt x="23" y="22"/>
                      </a:lnTo>
                      <a:lnTo>
                        <a:pt x="41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40978" name=""/>
                <p:cNvSpPr/>
                <p:nvPr/>
              </p:nvSpPr>
              <p:spPr bwMode="ltGray">
                <a:xfrm>
                  <a:off x="4549" y="1859"/>
                  <a:ext cx="182" cy="249"/>
                </a:xfrm>
                <a:custGeom>
                  <a:pathLst>
                    <a:path w="182" h="249">
                      <a:moveTo>
                        <a:pt x="0" y="83"/>
                      </a:moveTo>
                      <a:lnTo>
                        <a:pt x="37" y="44"/>
                      </a:lnTo>
                      <a:lnTo>
                        <a:pt x="56" y="28"/>
                      </a:lnTo>
                      <a:lnTo>
                        <a:pt x="66" y="14"/>
                      </a:lnTo>
                      <a:lnTo>
                        <a:pt x="95" y="0"/>
                      </a:lnTo>
                      <a:lnTo>
                        <a:pt x="111" y="30"/>
                      </a:lnTo>
                      <a:lnTo>
                        <a:pt x="127" y="17"/>
                      </a:lnTo>
                      <a:lnTo>
                        <a:pt x="132" y="8"/>
                      </a:lnTo>
                      <a:lnTo>
                        <a:pt x="146" y="0"/>
                      </a:lnTo>
                      <a:lnTo>
                        <a:pt x="154" y="0"/>
                      </a:lnTo>
                      <a:lnTo>
                        <a:pt x="156" y="11"/>
                      </a:lnTo>
                      <a:lnTo>
                        <a:pt x="156" y="19"/>
                      </a:lnTo>
                      <a:lnTo>
                        <a:pt x="148" y="33"/>
                      </a:lnTo>
                      <a:lnTo>
                        <a:pt x="148" y="41"/>
                      </a:lnTo>
                      <a:lnTo>
                        <a:pt x="169" y="77"/>
                      </a:lnTo>
                      <a:lnTo>
                        <a:pt x="173" y="99"/>
                      </a:lnTo>
                      <a:lnTo>
                        <a:pt x="179" y="99"/>
                      </a:lnTo>
                      <a:lnTo>
                        <a:pt x="181" y="110"/>
                      </a:lnTo>
                      <a:lnTo>
                        <a:pt x="173" y="121"/>
                      </a:lnTo>
                      <a:lnTo>
                        <a:pt x="167" y="116"/>
                      </a:lnTo>
                      <a:lnTo>
                        <a:pt x="154" y="124"/>
                      </a:lnTo>
                      <a:lnTo>
                        <a:pt x="156" y="146"/>
                      </a:lnTo>
                      <a:lnTo>
                        <a:pt x="140" y="160"/>
                      </a:lnTo>
                      <a:lnTo>
                        <a:pt x="140" y="196"/>
                      </a:lnTo>
                      <a:lnTo>
                        <a:pt x="140" y="220"/>
                      </a:lnTo>
                      <a:lnTo>
                        <a:pt x="132" y="231"/>
                      </a:lnTo>
                      <a:lnTo>
                        <a:pt x="127" y="248"/>
                      </a:lnTo>
                      <a:lnTo>
                        <a:pt x="119" y="245"/>
                      </a:lnTo>
                      <a:lnTo>
                        <a:pt x="107" y="237"/>
                      </a:lnTo>
                      <a:lnTo>
                        <a:pt x="97" y="229"/>
                      </a:lnTo>
                      <a:lnTo>
                        <a:pt x="90" y="215"/>
                      </a:lnTo>
                      <a:lnTo>
                        <a:pt x="62" y="218"/>
                      </a:lnTo>
                      <a:lnTo>
                        <a:pt x="39" y="209"/>
                      </a:lnTo>
                      <a:lnTo>
                        <a:pt x="23" y="187"/>
                      </a:lnTo>
                      <a:lnTo>
                        <a:pt x="14" y="171"/>
                      </a:lnTo>
                      <a:lnTo>
                        <a:pt x="6" y="157"/>
                      </a:lnTo>
                      <a:lnTo>
                        <a:pt x="6" y="130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40979" name=""/>
                <p:cNvSpPr/>
                <p:nvPr/>
              </p:nvSpPr>
              <p:spPr bwMode="ltGray">
                <a:xfrm>
                  <a:off x="4934" y="2001"/>
                  <a:ext cx="348" cy="235"/>
                </a:xfrm>
                <a:custGeom>
                  <a:pathLst>
                    <a:path w="348" h="235">
                      <a:moveTo>
                        <a:pt x="0" y="0"/>
                      </a:moveTo>
                      <a:lnTo>
                        <a:pt x="31" y="3"/>
                      </a:lnTo>
                      <a:lnTo>
                        <a:pt x="57" y="6"/>
                      </a:lnTo>
                      <a:lnTo>
                        <a:pt x="68" y="39"/>
                      </a:lnTo>
                      <a:lnTo>
                        <a:pt x="70" y="50"/>
                      </a:lnTo>
                      <a:lnTo>
                        <a:pt x="74" y="56"/>
                      </a:lnTo>
                      <a:lnTo>
                        <a:pt x="82" y="47"/>
                      </a:lnTo>
                      <a:lnTo>
                        <a:pt x="96" y="47"/>
                      </a:lnTo>
                      <a:lnTo>
                        <a:pt x="103" y="56"/>
                      </a:lnTo>
                      <a:lnTo>
                        <a:pt x="107" y="53"/>
                      </a:lnTo>
                      <a:lnTo>
                        <a:pt x="119" y="39"/>
                      </a:lnTo>
                      <a:lnTo>
                        <a:pt x="121" y="39"/>
                      </a:lnTo>
                      <a:lnTo>
                        <a:pt x="131" y="31"/>
                      </a:lnTo>
                      <a:lnTo>
                        <a:pt x="140" y="31"/>
                      </a:lnTo>
                      <a:lnTo>
                        <a:pt x="172" y="47"/>
                      </a:lnTo>
                      <a:lnTo>
                        <a:pt x="185" y="47"/>
                      </a:lnTo>
                      <a:lnTo>
                        <a:pt x="199" y="61"/>
                      </a:lnTo>
                      <a:lnTo>
                        <a:pt x="212" y="67"/>
                      </a:lnTo>
                      <a:lnTo>
                        <a:pt x="224" y="78"/>
                      </a:lnTo>
                      <a:lnTo>
                        <a:pt x="234" y="81"/>
                      </a:lnTo>
                      <a:lnTo>
                        <a:pt x="259" y="92"/>
                      </a:lnTo>
                      <a:lnTo>
                        <a:pt x="271" y="111"/>
                      </a:lnTo>
                      <a:lnTo>
                        <a:pt x="277" y="123"/>
                      </a:lnTo>
                      <a:lnTo>
                        <a:pt x="275" y="128"/>
                      </a:lnTo>
                      <a:lnTo>
                        <a:pt x="285" y="139"/>
                      </a:lnTo>
                      <a:lnTo>
                        <a:pt x="292" y="142"/>
                      </a:lnTo>
                      <a:lnTo>
                        <a:pt x="296" y="145"/>
                      </a:lnTo>
                      <a:lnTo>
                        <a:pt x="306" y="148"/>
                      </a:lnTo>
                      <a:lnTo>
                        <a:pt x="322" y="164"/>
                      </a:lnTo>
                      <a:lnTo>
                        <a:pt x="322" y="176"/>
                      </a:lnTo>
                      <a:lnTo>
                        <a:pt x="331" y="187"/>
                      </a:lnTo>
                      <a:lnTo>
                        <a:pt x="333" y="192"/>
                      </a:lnTo>
                      <a:lnTo>
                        <a:pt x="347" y="215"/>
                      </a:lnTo>
                      <a:lnTo>
                        <a:pt x="335" y="234"/>
                      </a:lnTo>
                      <a:lnTo>
                        <a:pt x="331" y="234"/>
                      </a:lnTo>
                      <a:lnTo>
                        <a:pt x="320" y="234"/>
                      </a:lnTo>
                      <a:lnTo>
                        <a:pt x="316" y="226"/>
                      </a:lnTo>
                      <a:lnTo>
                        <a:pt x="310" y="226"/>
                      </a:lnTo>
                      <a:lnTo>
                        <a:pt x="304" y="228"/>
                      </a:lnTo>
                      <a:lnTo>
                        <a:pt x="275" y="184"/>
                      </a:lnTo>
                      <a:lnTo>
                        <a:pt x="257" y="187"/>
                      </a:lnTo>
                      <a:lnTo>
                        <a:pt x="240" y="184"/>
                      </a:lnTo>
                      <a:lnTo>
                        <a:pt x="234" y="189"/>
                      </a:lnTo>
                      <a:lnTo>
                        <a:pt x="228" y="198"/>
                      </a:lnTo>
                      <a:lnTo>
                        <a:pt x="226" y="192"/>
                      </a:lnTo>
                      <a:lnTo>
                        <a:pt x="218" y="206"/>
                      </a:lnTo>
                      <a:lnTo>
                        <a:pt x="207" y="226"/>
                      </a:lnTo>
                      <a:lnTo>
                        <a:pt x="197" y="217"/>
                      </a:lnTo>
                      <a:lnTo>
                        <a:pt x="185" y="212"/>
                      </a:lnTo>
                      <a:lnTo>
                        <a:pt x="177" y="212"/>
                      </a:lnTo>
                      <a:lnTo>
                        <a:pt x="166" y="206"/>
                      </a:lnTo>
                      <a:lnTo>
                        <a:pt x="160" y="212"/>
                      </a:lnTo>
                      <a:lnTo>
                        <a:pt x="152" y="184"/>
                      </a:lnTo>
                      <a:lnTo>
                        <a:pt x="138" y="159"/>
                      </a:lnTo>
                      <a:lnTo>
                        <a:pt x="125" y="128"/>
                      </a:lnTo>
                      <a:lnTo>
                        <a:pt x="113" y="111"/>
                      </a:lnTo>
                      <a:lnTo>
                        <a:pt x="103" y="95"/>
                      </a:lnTo>
                      <a:lnTo>
                        <a:pt x="82" y="95"/>
                      </a:lnTo>
                      <a:lnTo>
                        <a:pt x="62" y="103"/>
                      </a:lnTo>
                      <a:lnTo>
                        <a:pt x="53" y="92"/>
                      </a:lnTo>
                      <a:lnTo>
                        <a:pt x="33" y="84"/>
                      </a:lnTo>
                      <a:lnTo>
                        <a:pt x="23" y="75"/>
                      </a:lnTo>
                      <a:lnTo>
                        <a:pt x="23" y="42"/>
                      </a:lnTo>
                      <a:lnTo>
                        <a:pt x="25" y="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40980" name=""/>
                <p:cNvSpPr/>
                <p:nvPr/>
              </p:nvSpPr>
              <p:spPr bwMode="ltGray">
                <a:xfrm>
                  <a:off x="4293" y="1834"/>
                  <a:ext cx="209" cy="310"/>
                </a:xfrm>
                <a:custGeom>
                  <a:pathLst>
                    <a:path w="209" h="310">
                      <a:moveTo>
                        <a:pt x="0" y="8"/>
                      </a:moveTo>
                      <a:lnTo>
                        <a:pt x="21" y="0"/>
                      </a:lnTo>
                      <a:lnTo>
                        <a:pt x="46" y="14"/>
                      </a:lnTo>
                      <a:lnTo>
                        <a:pt x="50" y="28"/>
                      </a:lnTo>
                      <a:lnTo>
                        <a:pt x="50" y="33"/>
                      </a:lnTo>
                      <a:lnTo>
                        <a:pt x="56" y="36"/>
                      </a:lnTo>
                      <a:lnTo>
                        <a:pt x="56" y="42"/>
                      </a:lnTo>
                      <a:lnTo>
                        <a:pt x="64" y="45"/>
                      </a:lnTo>
                      <a:lnTo>
                        <a:pt x="64" y="56"/>
                      </a:lnTo>
                      <a:lnTo>
                        <a:pt x="89" y="89"/>
                      </a:lnTo>
                      <a:lnTo>
                        <a:pt x="92" y="89"/>
                      </a:lnTo>
                      <a:lnTo>
                        <a:pt x="96" y="97"/>
                      </a:lnTo>
                      <a:lnTo>
                        <a:pt x="100" y="106"/>
                      </a:lnTo>
                      <a:lnTo>
                        <a:pt x="104" y="106"/>
                      </a:lnTo>
                      <a:lnTo>
                        <a:pt x="121" y="117"/>
                      </a:lnTo>
                      <a:lnTo>
                        <a:pt x="154" y="122"/>
                      </a:lnTo>
                      <a:lnTo>
                        <a:pt x="156" y="161"/>
                      </a:lnTo>
                      <a:lnTo>
                        <a:pt x="164" y="167"/>
                      </a:lnTo>
                      <a:lnTo>
                        <a:pt x="162" y="181"/>
                      </a:lnTo>
                      <a:lnTo>
                        <a:pt x="181" y="200"/>
                      </a:lnTo>
                      <a:lnTo>
                        <a:pt x="198" y="209"/>
                      </a:lnTo>
                      <a:lnTo>
                        <a:pt x="198" y="273"/>
                      </a:lnTo>
                      <a:lnTo>
                        <a:pt x="208" y="298"/>
                      </a:lnTo>
                      <a:lnTo>
                        <a:pt x="202" y="306"/>
                      </a:lnTo>
                      <a:lnTo>
                        <a:pt x="191" y="309"/>
                      </a:lnTo>
                      <a:lnTo>
                        <a:pt x="189" y="287"/>
                      </a:lnTo>
                      <a:lnTo>
                        <a:pt x="169" y="309"/>
                      </a:lnTo>
                      <a:lnTo>
                        <a:pt x="156" y="276"/>
                      </a:lnTo>
                      <a:lnTo>
                        <a:pt x="148" y="253"/>
                      </a:lnTo>
                      <a:lnTo>
                        <a:pt x="125" y="223"/>
                      </a:lnTo>
                      <a:lnTo>
                        <a:pt x="119" y="223"/>
                      </a:lnTo>
                      <a:lnTo>
                        <a:pt x="98" y="206"/>
                      </a:lnTo>
                      <a:lnTo>
                        <a:pt x="94" y="189"/>
                      </a:lnTo>
                      <a:lnTo>
                        <a:pt x="94" y="178"/>
                      </a:lnTo>
                      <a:lnTo>
                        <a:pt x="77" y="134"/>
                      </a:lnTo>
                      <a:lnTo>
                        <a:pt x="69" y="106"/>
                      </a:lnTo>
                      <a:lnTo>
                        <a:pt x="48" y="81"/>
                      </a:lnTo>
                      <a:lnTo>
                        <a:pt x="19" y="42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40981" name=""/>
                <p:cNvSpPr/>
                <p:nvPr/>
              </p:nvSpPr>
              <p:spPr bwMode="ltGray">
                <a:xfrm>
                  <a:off x="4664" y="1501"/>
                  <a:ext cx="205" cy="341"/>
                </a:xfrm>
                <a:custGeom>
                  <a:pathLst>
                    <a:path w="205" h="341">
                      <a:moveTo>
                        <a:pt x="14" y="0"/>
                      </a:moveTo>
                      <a:lnTo>
                        <a:pt x="31" y="0"/>
                      </a:lnTo>
                      <a:lnTo>
                        <a:pt x="51" y="36"/>
                      </a:lnTo>
                      <a:lnTo>
                        <a:pt x="47" y="70"/>
                      </a:lnTo>
                      <a:lnTo>
                        <a:pt x="59" y="81"/>
                      </a:lnTo>
                      <a:lnTo>
                        <a:pt x="65" y="103"/>
                      </a:lnTo>
                      <a:lnTo>
                        <a:pt x="78" y="114"/>
                      </a:lnTo>
                      <a:lnTo>
                        <a:pt x="94" y="117"/>
                      </a:lnTo>
                      <a:lnTo>
                        <a:pt x="118" y="134"/>
                      </a:lnTo>
                      <a:lnTo>
                        <a:pt x="133" y="153"/>
                      </a:lnTo>
                      <a:lnTo>
                        <a:pt x="137" y="153"/>
                      </a:lnTo>
                      <a:lnTo>
                        <a:pt x="157" y="170"/>
                      </a:lnTo>
                      <a:lnTo>
                        <a:pt x="157" y="212"/>
                      </a:lnTo>
                      <a:lnTo>
                        <a:pt x="163" y="231"/>
                      </a:lnTo>
                      <a:lnTo>
                        <a:pt x="169" y="242"/>
                      </a:lnTo>
                      <a:lnTo>
                        <a:pt x="177" y="254"/>
                      </a:lnTo>
                      <a:lnTo>
                        <a:pt x="184" y="268"/>
                      </a:lnTo>
                      <a:lnTo>
                        <a:pt x="188" y="284"/>
                      </a:lnTo>
                      <a:lnTo>
                        <a:pt x="204" y="298"/>
                      </a:lnTo>
                      <a:lnTo>
                        <a:pt x="202" y="315"/>
                      </a:lnTo>
                      <a:lnTo>
                        <a:pt x="186" y="318"/>
                      </a:lnTo>
                      <a:lnTo>
                        <a:pt x="180" y="304"/>
                      </a:lnTo>
                      <a:lnTo>
                        <a:pt x="169" y="304"/>
                      </a:lnTo>
                      <a:lnTo>
                        <a:pt x="169" y="340"/>
                      </a:lnTo>
                      <a:lnTo>
                        <a:pt x="159" y="340"/>
                      </a:lnTo>
                      <a:lnTo>
                        <a:pt x="147" y="323"/>
                      </a:lnTo>
                      <a:lnTo>
                        <a:pt x="139" y="315"/>
                      </a:lnTo>
                      <a:lnTo>
                        <a:pt x="139" y="295"/>
                      </a:lnTo>
                      <a:lnTo>
                        <a:pt x="122" y="295"/>
                      </a:lnTo>
                      <a:lnTo>
                        <a:pt x="116" y="315"/>
                      </a:lnTo>
                      <a:lnTo>
                        <a:pt x="110" y="295"/>
                      </a:lnTo>
                      <a:lnTo>
                        <a:pt x="108" y="276"/>
                      </a:lnTo>
                      <a:lnTo>
                        <a:pt x="129" y="268"/>
                      </a:lnTo>
                      <a:lnTo>
                        <a:pt x="141" y="273"/>
                      </a:lnTo>
                      <a:lnTo>
                        <a:pt x="143" y="240"/>
                      </a:lnTo>
                      <a:lnTo>
                        <a:pt x="131" y="229"/>
                      </a:lnTo>
                      <a:lnTo>
                        <a:pt x="124" y="201"/>
                      </a:lnTo>
                      <a:lnTo>
                        <a:pt x="118" y="167"/>
                      </a:lnTo>
                      <a:lnTo>
                        <a:pt x="96" y="156"/>
                      </a:lnTo>
                      <a:lnTo>
                        <a:pt x="86" y="142"/>
                      </a:lnTo>
                      <a:lnTo>
                        <a:pt x="69" y="134"/>
                      </a:lnTo>
                      <a:lnTo>
                        <a:pt x="78" y="164"/>
                      </a:lnTo>
                      <a:lnTo>
                        <a:pt x="59" y="178"/>
                      </a:lnTo>
                      <a:lnTo>
                        <a:pt x="47" y="145"/>
                      </a:lnTo>
                      <a:lnTo>
                        <a:pt x="37" y="137"/>
                      </a:lnTo>
                      <a:lnTo>
                        <a:pt x="37" y="117"/>
                      </a:lnTo>
                      <a:lnTo>
                        <a:pt x="24" y="95"/>
                      </a:lnTo>
                      <a:lnTo>
                        <a:pt x="8" y="81"/>
                      </a:lnTo>
                      <a:lnTo>
                        <a:pt x="0" y="67"/>
                      </a:lnTo>
                      <a:lnTo>
                        <a:pt x="4" y="56"/>
                      </a:lnTo>
                      <a:lnTo>
                        <a:pt x="16" y="61"/>
                      </a:lnTo>
                      <a:lnTo>
                        <a:pt x="20" y="47"/>
                      </a:lnTo>
                      <a:lnTo>
                        <a:pt x="16" y="28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40982" name=""/>
                <p:cNvSpPr/>
                <p:nvPr/>
              </p:nvSpPr>
              <p:spPr bwMode="ltGray">
                <a:xfrm>
                  <a:off x="4619" y="924"/>
                  <a:ext cx="150" cy="289"/>
                </a:xfrm>
                <a:custGeom>
                  <a:pathLst>
                    <a:path w="150" h="289">
                      <a:moveTo>
                        <a:pt x="31" y="0"/>
                      </a:moveTo>
                      <a:lnTo>
                        <a:pt x="60" y="20"/>
                      </a:lnTo>
                      <a:lnTo>
                        <a:pt x="77" y="36"/>
                      </a:lnTo>
                      <a:lnTo>
                        <a:pt x="89" y="62"/>
                      </a:lnTo>
                      <a:lnTo>
                        <a:pt x="99" y="62"/>
                      </a:lnTo>
                      <a:lnTo>
                        <a:pt x="97" y="78"/>
                      </a:lnTo>
                      <a:lnTo>
                        <a:pt x="108" y="89"/>
                      </a:lnTo>
                      <a:lnTo>
                        <a:pt x="116" y="106"/>
                      </a:lnTo>
                      <a:lnTo>
                        <a:pt x="135" y="140"/>
                      </a:lnTo>
                      <a:lnTo>
                        <a:pt x="149" y="179"/>
                      </a:lnTo>
                      <a:lnTo>
                        <a:pt x="124" y="176"/>
                      </a:lnTo>
                      <a:lnTo>
                        <a:pt x="104" y="171"/>
                      </a:lnTo>
                      <a:lnTo>
                        <a:pt x="118" y="199"/>
                      </a:lnTo>
                      <a:lnTo>
                        <a:pt x="118" y="215"/>
                      </a:lnTo>
                      <a:lnTo>
                        <a:pt x="118" y="232"/>
                      </a:lnTo>
                      <a:lnTo>
                        <a:pt x="110" y="224"/>
                      </a:lnTo>
                      <a:lnTo>
                        <a:pt x="101" y="210"/>
                      </a:lnTo>
                      <a:lnTo>
                        <a:pt x="83" y="193"/>
                      </a:lnTo>
                      <a:lnTo>
                        <a:pt x="74" y="185"/>
                      </a:lnTo>
                      <a:lnTo>
                        <a:pt x="58" y="193"/>
                      </a:lnTo>
                      <a:lnTo>
                        <a:pt x="48" y="199"/>
                      </a:lnTo>
                      <a:lnTo>
                        <a:pt x="54" y="213"/>
                      </a:lnTo>
                      <a:lnTo>
                        <a:pt x="70" y="224"/>
                      </a:lnTo>
                      <a:lnTo>
                        <a:pt x="85" y="235"/>
                      </a:lnTo>
                      <a:lnTo>
                        <a:pt x="91" y="254"/>
                      </a:lnTo>
                      <a:lnTo>
                        <a:pt x="89" y="280"/>
                      </a:lnTo>
                      <a:lnTo>
                        <a:pt x="89" y="288"/>
                      </a:lnTo>
                      <a:lnTo>
                        <a:pt x="83" y="288"/>
                      </a:lnTo>
                      <a:lnTo>
                        <a:pt x="74" y="280"/>
                      </a:lnTo>
                      <a:lnTo>
                        <a:pt x="70" y="277"/>
                      </a:lnTo>
                      <a:lnTo>
                        <a:pt x="64" y="271"/>
                      </a:lnTo>
                      <a:lnTo>
                        <a:pt x="58" y="285"/>
                      </a:lnTo>
                      <a:lnTo>
                        <a:pt x="48" y="288"/>
                      </a:lnTo>
                      <a:lnTo>
                        <a:pt x="41" y="277"/>
                      </a:lnTo>
                      <a:lnTo>
                        <a:pt x="41" y="252"/>
                      </a:lnTo>
                      <a:lnTo>
                        <a:pt x="39" y="238"/>
                      </a:lnTo>
                      <a:lnTo>
                        <a:pt x="29" y="229"/>
                      </a:lnTo>
                      <a:lnTo>
                        <a:pt x="19" y="243"/>
                      </a:lnTo>
                      <a:lnTo>
                        <a:pt x="4" y="243"/>
                      </a:lnTo>
                      <a:lnTo>
                        <a:pt x="0" y="232"/>
                      </a:lnTo>
                      <a:lnTo>
                        <a:pt x="4" y="204"/>
                      </a:lnTo>
                      <a:lnTo>
                        <a:pt x="15" y="187"/>
                      </a:lnTo>
                      <a:lnTo>
                        <a:pt x="14" y="143"/>
                      </a:lnTo>
                      <a:lnTo>
                        <a:pt x="14" y="131"/>
                      </a:lnTo>
                      <a:lnTo>
                        <a:pt x="25" y="129"/>
                      </a:lnTo>
                      <a:lnTo>
                        <a:pt x="35" y="140"/>
                      </a:lnTo>
                      <a:lnTo>
                        <a:pt x="52" y="145"/>
                      </a:lnTo>
                      <a:lnTo>
                        <a:pt x="52" y="126"/>
                      </a:lnTo>
                      <a:lnTo>
                        <a:pt x="45" y="115"/>
                      </a:lnTo>
                      <a:lnTo>
                        <a:pt x="41" y="106"/>
                      </a:lnTo>
                      <a:lnTo>
                        <a:pt x="46" y="106"/>
                      </a:lnTo>
                      <a:lnTo>
                        <a:pt x="50" y="106"/>
                      </a:lnTo>
                      <a:lnTo>
                        <a:pt x="54" y="106"/>
                      </a:lnTo>
                      <a:lnTo>
                        <a:pt x="58" y="106"/>
                      </a:lnTo>
                      <a:lnTo>
                        <a:pt x="64" y="98"/>
                      </a:lnTo>
                      <a:lnTo>
                        <a:pt x="62" y="89"/>
                      </a:lnTo>
                      <a:lnTo>
                        <a:pt x="56" y="70"/>
                      </a:lnTo>
                      <a:lnTo>
                        <a:pt x="45" y="50"/>
                      </a:lnTo>
                      <a:lnTo>
                        <a:pt x="29" y="39"/>
                      </a:lnTo>
                      <a:lnTo>
                        <a:pt x="23" y="28"/>
                      </a:lnTo>
                      <a:lnTo>
                        <a:pt x="31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40983" name=""/>
                <p:cNvSpPr/>
                <p:nvPr/>
              </p:nvSpPr>
              <p:spPr bwMode="ltGray">
                <a:xfrm>
                  <a:off x="4448" y="576"/>
                  <a:ext cx="165" cy="237"/>
                </a:xfrm>
                <a:custGeom>
                  <a:pathLst>
                    <a:path w="165" h="23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21" y="17"/>
                      </a:lnTo>
                      <a:lnTo>
                        <a:pt x="43" y="42"/>
                      </a:lnTo>
                      <a:lnTo>
                        <a:pt x="53" y="69"/>
                      </a:lnTo>
                      <a:lnTo>
                        <a:pt x="68" y="72"/>
                      </a:lnTo>
                      <a:lnTo>
                        <a:pt x="80" y="78"/>
                      </a:lnTo>
                      <a:lnTo>
                        <a:pt x="90" y="89"/>
                      </a:lnTo>
                      <a:lnTo>
                        <a:pt x="102" y="89"/>
                      </a:lnTo>
                      <a:lnTo>
                        <a:pt x="115" y="106"/>
                      </a:lnTo>
                      <a:lnTo>
                        <a:pt x="127" y="119"/>
                      </a:lnTo>
                      <a:lnTo>
                        <a:pt x="141" y="128"/>
                      </a:lnTo>
                      <a:lnTo>
                        <a:pt x="139" y="136"/>
                      </a:lnTo>
                      <a:lnTo>
                        <a:pt x="131" y="142"/>
                      </a:lnTo>
                      <a:lnTo>
                        <a:pt x="123" y="142"/>
                      </a:lnTo>
                      <a:lnTo>
                        <a:pt x="119" y="150"/>
                      </a:lnTo>
                      <a:lnTo>
                        <a:pt x="135" y="167"/>
                      </a:lnTo>
                      <a:lnTo>
                        <a:pt x="146" y="183"/>
                      </a:lnTo>
                      <a:lnTo>
                        <a:pt x="164" y="200"/>
                      </a:lnTo>
                      <a:lnTo>
                        <a:pt x="152" y="219"/>
                      </a:lnTo>
                      <a:lnTo>
                        <a:pt x="143" y="225"/>
                      </a:lnTo>
                      <a:lnTo>
                        <a:pt x="144" y="236"/>
                      </a:lnTo>
                      <a:lnTo>
                        <a:pt x="127" y="236"/>
                      </a:lnTo>
                      <a:lnTo>
                        <a:pt x="121" y="228"/>
                      </a:lnTo>
                      <a:lnTo>
                        <a:pt x="107" y="205"/>
                      </a:lnTo>
                      <a:lnTo>
                        <a:pt x="98" y="186"/>
                      </a:lnTo>
                      <a:lnTo>
                        <a:pt x="82" y="153"/>
                      </a:lnTo>
                      <a:lnTo>
                        <a:pt x="64" y="128"/>
                      </a:lnTo>
                      <a:lnTo>
                        <a:pt x="45" y="92"/>
                      </a:lnTo>
                      <a:lnTo>
                        <a:pt x="33" y="81"/>
                      </a:lnTo>
                      <a:lnTo>
                        <a:pt x="23" y="72"/>
                      </a:lnTo>
                      <a:lnTo>
                        <a:pt x="20" y="53"/>
                      </a:lnTo>
                      <a:lnTo>
                        <a:pt x="2" y="36"/>
                      </a:lnTo>
                      <a:lnTo>
                        <a:pt x="2" y="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</p:grpSp>
          <p:grpSp>
            <p:nvGrpSpPr>
              <p:cNvPr id="40984" name=""/>
              <p:cNvGrpSpPr/>
              <p:nvPr/>
            </p:nvGrpSpPr>
            <p:grpSpPr>
              <a:xfrm>
                <a:off x="2314" y="89"/>
                <a:ext cx="2387" cy="2766"/>
                <a:chOff x="2314" y="89"/>
                <a:chExt cx="2387" cy="2766"/>
              </a:xfrm>
            </p:grpSpPr>
            <p:sp>
              <p:nvSpPr>
                <p:cNvPr id="40985" name=""/>
                <p:cNvSpPr/>
                <p:nvPr/>
              </p:nvSpPr>
              <p:spPr bwMode="ltGray">
                <a:xfrm>
                  <a:off x="2314" y="1056"/>
                  <a:ext cx="1187" cy="1799"/>
                </a:xfrm>
                <a:custGeom>
                  <a:pathLst>
                    <a:path w="1187" h="1799">
                      <a:moveTo>
                        <a:pt x="887" y="215"/>
                      </a:moveTo>
                      <a:lnTo>
                        <a:pt x="906" y="290"/>
                      </a:lnTo>
                      <a:lnTo>
                        <a:pt x="943" y="405"/>
                      </a:lnTo>
                      <a:lnTo>
                        <a:pt x="1017" y="589"/>
                      </a:lnTo>
                      <a:lnTo>
                        <a:pt x="1044" y="611"/>
                      </a:lnTo>
                      <a:lnTo>
                        <a:pt x="1062" y="664"/>
                      </a:lnTo>
                      <a:lnTo>
                        <a:pt x="1120" y="662"/>
                      </a:lnTo>
                      <a:lnTo>
                        <a:pt x="1159" y="645"/>
                      </a:lnTo>
                      <a:lnTo>
                        <a:pt x="1186" y="645"/>
                      </a:lnTo>
                      <a:lnTo>
                        <a:pt x="1184" y="718"/>
                      </a:lnTo>
                      <a:lnTo>
                        <a:pt x="1174" y="757"/>
                      </a:lnTo>
                      <a:lnTo>
                        <a:pt x="1067" y="919"/>
                      </a:lnTo>
                      <a:lnTo>
                        <a:pt x="970" y="1086"/>
                      </a:lnTo>
                      <a:lnTo>
                        <a:pt x="972" y="1150"/>
                      </a:lnTo>
                      <a:lnTo>
                        <a:pt x="999" y="1198"/>
                      </a:lnTo>
                      <a:lnTo>
                        <a:pt x="986" y="1234"/>
                      </a:lnTo>
                      <a:lnTo>
                        <a:pt x="994" y="1281"/>
                      </a:lnTo>
                      <a:lnTo>
                        <a:pt x="986" y="1318"/>
                      </a:lnTo>
                      <a:lnTo>
                        <a:pt x="962" y="1349"/>
                      </a:lnTo>
                      <a:lnTo>
                        <a:pt x="943" y="1349"/>
                      </a:lnTo>
                      <a:lnTo>
                        <a:pt x="910" y="1402"/>
                      </a:lnTo>
                      <a:lnTo>
                        <a:pt x="881" y="1463"/>
                      </a:lnTo>
                      <a:lnTo>
                        <a:pt x="887" y="1530"/>
                      </a:lnTo>
                      <a:lnTo>
                        <a:pt x="857" y="1561"/>
                      </a:lnTo>
                      <a:lnTo>
                        <a:pt x="830" y="1630"/>
                      </a:lnTo>
                      <a:lnTo>
                        <a:pt x="799" y="1695"/>
                      </a:lnTo>
                      <a:lnTo>
                        <a:pt x="782" y="1720"/>
                      </a:lnTo>
                      <a:lnTo>
                        <a:pt x="766" y="1725"/>
                      </a:lnTo>
                      <a:lnTo>
                        <a:pt x="739" y="1767"/>
                      </a:lnTo>
                      <a:lnTo>
                        <a:pt x="694" y="1792"/>
                      </a:lnTo>
                      <a:lnTo>
                        <a:pt x="638" y="1798"/>
                      </a:lnTo>
                      <a:lnTo>
                        <a:pt x="607" y="1770"/>
                      </a:lnTo>
                      <a:lnTo>
                        <a:pt x="603" y="1742"/>
                      </a:lnTo>
                      <a:lnTo>
                        <a:pt x="597" y="1706"/>
                      </a:lnTo>
                      <a:lnTo>
                        <a:pt x="576" y="1686"/>
                      </a:lnTo>
                      <a:lnTo>
                        <a:pt x="558" y="1617"/>
                      </a:lnTo>
                      <a:lnTo>
                        <a:pt x="552" y="1583"/>
                      </a:lnTo>
                      <a:lnTo>
                        <a:pt x="550" y="1541"/>
                      </a:lnTo>
                      <a:lnTo>
                        <a:pt x="541" y="1510"/>
                      </a:lnTo>
                      <a:lnTo>
                        <a:pt x="539" y="1491"/>
                      </a:lnTo>
                      <a:lnTo>
                        <a:pt x="521" y="1460"/>
                      </a:lnTo>
                      <a:lnTo>
                        <a:pt x="502" y="1435"/>
                      </a:lnTo>
                      <a:lnTo>
                        <a:pt x="488" y="1393"/>
                      </a:lnTo>
                      <a:lnTo>
                        <a:pt x="478" y="1362"/>
                      </a:lnTo>
                      <a:lnTo>
                        <a:pt x="482" y="1312"/>
                      </a:lnTo>
                      <a:lnTo>
                        <a:pt x="511" y="1240"/>
                      </a:lnTo>
                      <a:lnTo>
                        <a:pt x="517" y="1159"/>
                      </a:lnTo>
                      <a:lnTo>
                        <a:pt x="496" y="1067"/>
                      </a:lnTo>
                      <a:lnTo>
                        <a:pt x="465" y="1030"/>
                      </a:lnTo>
                      <a:lnTo>
                        <a:pt x="443" y="980"/>
                      </a:lnTo>
                      <a:lnTo>
                        <a:pt x="451" y="902"/>
                      </a:lnTo>
                      <a:lnTo>
                        <a:pt x="436" y="843"/>
                      </a:lnTo>
                      <a:lnTo>
                        <a:pt x="399" y="838"/>
                      </a:lnTo>
                      <a:lnTo>
                        <a:pt x="360" y="793"/>
                      </a:lnTo>
                      <a:lnTo>
                        <a:pt x="311" y="768"/>
                      </a:lnTo>
                      <a:lnTo>
                        <a:pt x="261" y="807"/>
                      </a:lnTo>
                      <a:lnTo>
                        <a:pt x="128" y="796"/>
                      </a:lnTo>
                      <a:lnTo>
                        <a:pt x="56" y="698"/>
                      </a:lnTo>
                      <a:lnTo>
                        <a:pt x="0" y="567"/>
                      </a:lnTo>
                      <a:lnTo>
                        <a:pt x="10" y="522"/>
                      </a:lnTo>
                      <a:lnTo>
                        <a:pt x="35" y="489"/>
                      </a:lnTo>
                      <a:lnTo>
                        <a:pt x="47" y="396"/>
                      </a:lnTo>
                      <a:lnTo>
                        <a:pt x="64" y="329"/>
                      </a:lnTo>
                      <a:lnTo>
                        <a:pt x="115" y="260"/>
                      </a:lnTo>
                      <a:lnTo>
                        <a:pt x="167" y="229"/>
                      </a:lnTo>
                      <a:lnTo>
                        <a:pt x="216" y="156"/>
                      </a:lnTo>
                      <a:lnTo>
                        <a:pt x="227" y="126"/>
                      </a:lnTo>
                      <a:lnTo>
                        <a:pt x="292" y="47"/>
                      </a:lnTo>
                      <a:lnTo>
                        <a:pt x="332" y="78"/>
                      </a:lnTo>
                      <a:lnTo>
                        <a:pt x="362" y="75"/>
                      </a:lnTo>
                      <a:lnTo>
                        <a:pt x="397" y="34"/>
                      </a:lnTo>
                      <a:lnTo>
                        <a:pt x="437" y="28"/>
                      </a:lnTo>
                      <a:lnTo>
                        <a:pt x="465" y="39"/>
                      </a:lnTo>
                      <a:lnTo>
                        <a:pt x="490" y="6"/>
                      </a:lnTo>
                      <a:lnTo>
                        <a:pt x="523" y="0"/>
                      </a:lnTo>
                      <a:lnTo>
                        <a:pt x="531" y="61"/>
                      </a:lnTo>
                      <a:lnTo>
                        <a:pt x="552" y="106"/>
                      </a:lnTo>
                      <a:lnTo>
                        <a:pt x="612" y="151"/>
                      </a:lnTo>
                      <a:lnTo>
                        <a:pt x="663" y="159"/>
                      </a:lnTo>
                      <a:lnTo>
                        <a:pt x="669" y="109"/>
                      </a:lnTo>
                      <a:lnTo>
                        <a:pt x="708" y="109"/>
                      </a:lnTo>
                      <a:lnTo>
                        <a:pt x="754" y="140"/>
                      </a:lnTo>
                      <a:lnTo>
                        <a:pt x="805" y="156"/>
                      </a:lnTo>
                      <a:lnTo>
                        <a:pt x="848" y="137"/>
                      </a:lnTo>
                      <a:lnTo>
                        <a:pt x="887" y="215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grpSp>
              <p:nvGrpSpPr>
                <p:cNvPr id="40986" name=""/>
                <p:cNvGrpSpPr/>
                <p:nvPr/>
              </p:nvGrpSpPr>
              <p:grpSpPr>
                <a:xfrm>
                  <a:off x="2395" y="89"/>
                  <a:ext cx="526" cy="620"/>
                  <a:chOff x="2395" y="89"/>
                  <a:chExt cx="526" cy="620"/>
                </a:xfrm>
              </p:grpSpPr>
              <p:grpSp>
                <p:nvGrpSpPr>
                  <p:cNvPr id="40987" name=""/>
                  <p:cNvGrpSpPr/>
                  <p:nvPr/>
                </p:nvGrpSpPr>
                <p:grpSpPr>
                  <a:xfrm>
                    <a:off x="2603" y="476"/>
                    <a:ext cx="165" cy="233"/>
                    <a:chOff x="2603" y="476"/>
                    <a:chExt cx="165" cy="233"/>
                  </a:xfrm>
                </p:grpSpPr>
                <p:sp>
                  <p:nvSpPr>
                    <p:cNvPr id="40988" name=""/>
                    <p:cNvSpPr/>
                    <p:nvPr/>
                  </p:nvSpPr>
                  <p:spPr bwMode="ltGray">
                    <a:xfrm>
                      <a:off x="2603" y="561"/>
                      <a:ext cx="78" cy="132"/>
                    </a:xfrm>
                    <a:custGeom>
                      <a:pathLst>
                        <a:path w="78" h="132">
                          <a:moveTo>
                            <a:pt x="18" y="40"/>
                          </a:moveTo>
                          <a:lnTo>
                            <a:pt x="24" y="26"/>
                          </a:lnTo>
                          <a:lnTo>
                            <a:pt x="38" y="26"/>
                          </a:lnTo>
                          <a:lnTo>
                            <a:pt x="57" y="0"/>
                          </a:lnTo>
                          <a:lnTo>
                            <a:pt x="63" y="17"/>
                          </a:lnTo>
                          <a:lnTo>
                            <a:pt x="73" y="17"/>
                          </a:lnTo>
                          <a:lnTo>
                            <a:pt x="77" y="26"/>
                          </a:lnTo>
                          <a:lnTo>
                            <a:pt x="71" y="40"/>
                          </a:lnTo>
                          <a:lnTo>
                            <a:pt x="63" y="46"/>
                          </a:lnTo>
                          <a:lnTo>
                            <a:pt x="63" y="57"/>
                          </a:lnTo>
                          <a:lnTo>
                            <a:pt x="61" y="63"/>
                          </a:lnTo>
                          <a:lnTo>
                            <a:pt x="59" y="71"/>
                          </a:lnTo>
                          <a:lnTo>
                            <a:pt x="63" y="83"/>
                          </a:lnTo>
                          <a:lnTo>
                            <a:pt x="57" y="94"/>
                          </a:lnTo>
                          <a:lnTo>
                            <a:pt x="51" y="100"/>
                          </a:lnTo>
                          <a:lnTo>
                            <a:pt x="45" y="100"/>
                          </a:lnTo>
                          <a:lnTo>
                            <a:pt x="43" y="103"/>
                          </a:lnTo>
                          <a:lnTo>
                            <a:pt x="41" y="111"/>
                          </a:lnTo>
                          <a:lnTo>
                            <a:pt x="32" y="114"/>
                          </a:lnTo>
                          <a:lnTo>
                            <a:pt x="30" y="111"/>
                          </a:lnTo>
                          <a:lnTo>
                            <a:pt x="22" y="120"/>
                          </a:lnTo>
                          <a:lnTo>
                            <a:pt x="20" y="122"/>
                          </a:lnTo>
                          <a:lnTo>
                            <a:pt x="10" y="131"/>
                          </a:lnTo>
                          <a:lnTo>
                            <a:pt x="6" y="131"/>
                          </a:lnTo>
                          <a:lnTo>
                            <a:pt x="4" y="125"/>
                          </a:lnTo>
                          <a:lnTo>
                            <a:pt x="2" y="111"/>
                          </a:lnTo>
                          <a:lnTo>
                            <a:pt x="0" y="108"/>
                          </a:lnTo>
                          <a:lnTo>
                            <a:pt x="0" y="97"/>
                          </a:lnTo>
                          <a:lnTo>
                            <a:pt x="6" y="91"/>
                          </a:lnTo>
                          <a:lnTo>
                            <a:pt x="12" y="85"/>
                          </a:lnTo>
                          <a:lnTo>
                            <a:pt x="16" y="74"/>
                          </a:lnTo>
                          <a:lnTo>
                            <a:pt x="22" y="74"/>
                          </a:lnTo>
                          <a:lnTo>
                            <a:pt x="26" y="77"/>
                          </a:lnTo>
                          <a:lnTo>
                            <a:pt x="32" y="74"/>
                          </a:lnTo>
                          <a:lnTo>
                            <a:pt x="26" y="71"/>
                          </a:lnTo>
                          <a:lnTo>
                            <a:pt x="18" y="4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cap="rnd">
                      <a:noFill/>
                      <a:miter lim="800000"/>
                    </a:ln>
                  </p:spPr>
                </p:sp>
                <p:sp>
                  <p:nvSpPr>
                    <p:cNvPr id="40989" name=""/>
                    <p:cNvSpPr/>
                    <p:nvPr/>
                  </p:nvSpPr>
                  <p:spPr bwMode="ltGray">
                    <a:xfrm>
                      <a:off x="2674" y="476"/>
                      <a:ext cx="94" cy="233"/>
                    </a:xfrm>
                    <a:custGeom>
                      <a:pathLst>
                        <a:path w="94" h="233">
                          <a:moveTo>
                            <a:pt x="30" y="34"/>
                          </a:moveTo>
                          <a:lnTo>
                            <a:pt x="36" y="25"/>
                          </a:lnTo>
                          <a:lnTo>
                            <a:pt x="53" y="28"/>
                          </a:lnTo>
                          <a:lnTo>
                            <a:pt x="57" y="22"/>
                          </a:lnTo>
                          <a:lnTo>
                            <a:pt x="61" y="14"/>
                          </a:lnTo>
                          <a:lnTo>
                            <a:pt x="65" y="14"/>
                          </a:lnTo>
                          <a:lnTo>
                            <a:pt x="69" y="11"/>
                          </a:lnTo>
                          <a:lnTo>
                            <a:pt x="75" y="6"/>
                          </a:lnTo>
                          <a:lnTo>
                            <a:pt x="83" y="0"/>
                          </a:lnTo>
                          <a:lnTo>
                            <a:pt x="93" y="3"/>
                          </a:lnTo>
                          <a:lnTo>
                            <a:pt x="91" y="14"/>
                          </a:lnTo>
                          <a:lnTo>
                            <a:pt x="87" y="22"/>
                          </a:lnTo>
                          <a:lnTo>
                            <a:pt x="83" y="25"/>
                          </a:lnTo>
                          <a:lnTo>
                            <a:pt x="79" y="28"/>
                          </a:lnTo>
                          <a:lnTo>
                            <a:pt x="67" y="34"/>
                          </a:lnTo>
                          <a:lnTo>
                            <a:pt x="67" y="45"/>
                          </a:lnTo>
                          <a:lnTo>
                            <a:pt x="69" y="50"/>
                          </a:lnTo>
                          <a:lnTo>
                            <a:pt x="81" y="45"/>
                          </a:lnTo>
                          <a:lnTo>
                            <a:pt x="91" y="39"/>
                          </a:lnTo>
                          <a:lnTo>
                            <a:pt x="93" y="45"/>
                          </a:lnTo>
                          <a:lnTo>
                            <a:pt x="93" y="61"/>
                          </a:lnTo>
                          <a:lnTo>
                            <a:pt x="85" y="64"/>
                          </a:lnTo>
                          <a:lnTo>
                            <a:pt x="77" y="64"/>
                          </a:lnTo>
                          <a:lnTo>
                            <a:pt x="71" y="73"/>
                          </a:lnTo>
                          <a:lnTo>
                            <a:pt x="69" y="78"/>
                          </a:lnTo>
                          <a:lnTo>
                            <a:pt x="69" y="87"/>
                          </a:lnTo>
                          <a:lnTo>
                            <a:pt x="75" y="98"/>
                          </a:lnTo>
                          <a:lnTo>
                            <a:pt x="81" y="106"/>
                          </a:lnTo>
                          <a:lnTo>
                            <a:pt x="85" y="115"/>
                          </a:lnTo>
                          <a:lnTo>
                            <a:pt x="87" y="126"/>
                          </a:lnTo>
                          <a:lnTo>
                            <a:pt x="89" y="137"/>
                          </a:lnTo>
                          <a:lnTo>
                            <a:pt x="93" y="151"/>
                          </a:lnTo>
                          <a:lnTo>
                            <a:pt x="93" y="171"/>
                          </a:lnTo>
                          <a:lnTo>
                            <a:pt x="89" y="182"/>
                          </a:lnTo>
                          <a:lnTo>
                            <a:pt x="81" y="190"/>
                          </a:lnTo>
                          <a:lnTo>
                            <a:pt x="79" y="196"/>
                          </a:lnTo>
                          <a:lnTo>
                            <a:pt x="83" y="207"/>
                          </a:lnTo>
                          <a:lnTo>
                            <a:pt x="87" y="218"/>
                          </a:lnTo>
                          <a:lnTo>
                            <a:pt x="75" y="218"/>
                          </a:lnTo>
                          <a:lnTo>
                            <a:pt x="65" y="218"/>
                          </a:lnTo>
                          <a:lnTo>
                            <a:pt x="61" y="215"/>
                          </a:lnTo>
                          <a:lnTo>
                            <a:pt x="53" y="215"/>
                          </a:lnTo>
                          <a:lnTo>
                            <a:pt x="44" y="218"/>
                          </a:lnTo>
                          <a:lnTo>
                            <a:pt x="36" y="224"/>
                          </a:lnTo>
                          <a:lnTo>
                            <a:pt x="30" y="224"/>
                          </a:lnTo>
                          <a:lnTo>
                            <a:pt x="26" y="226"/>
                          </a:lnTo>
                          <a:lnTo>
                            <a:pt x="16" y="232"/>
                          </a:lnTo>
                          <a:lnTo>
                            <a:pt x="14" y="229"/>
                          </a:lnTo>
                          <a:lnTo>
                            <a:pt x="10" y="224"/>
                          </a:lnTo>
                          <a:lnTo>
                            <a:pt x="4" y="221"/>
                          </a:lnTo>
                          <a:lnTo>
                            <a:pt x="0" y="218"/>
                          </a:lnTo>
                          <a:lnTo>
                            <a:pt x="0" y="207"/>
                          </a:lnTo>
                          <a:lnTo>
                            <a:pt x="4" y="193"/>
                          </a:lnTo>
                          <a:lnTo>
                            <a:pt x="10" y="193"/>
                          </a:lnTo>
                          <a:lnTo>
                            <a:pt x="16" y="190"/>
                          </a:lnTo>
                          <a:lnTo>
                            <a:pt x="24" y="190"/>
                          </a:lnTo>
                          <a:lnTo>
                            <a:pt x="24" y="187"/>
                          </a:lnTo>
                          <a:lnTo>
                            <a:pt x="16" y="182"/>
                          </a:lnTo>
                          <a:lnTo>
                            <a:pt x="16" y="173"/>
                          </a:lnTo>
                          <a:lnTo>
                            <a:pt x="16" y="168"/>
                          </a:lnTo>
                          <a:lnTo>
                            <a:pt x="24" y="162"/>
                          </a:lnTo>
                          <a:lnTo>
                            <a:pt x="28" y="159"/>
                          </a:lnTo>
                          <a:lnTo>
                            <a:pt x="32" y="157"/>
                          </a:lnTo>
                          <a:lnTo>
                            <a:pt x="38" y="157"/>
                          </a:lnTo>
                          <a:lnTo>
                            <a:pt x="42" y="154"/>
                          </a:lnTo>
                          <a:lnTo>
                            <a:pt x="44" y="131"/>
                          </a:lnTo>
                          <a:lnTo>
                            <a:pt x="49" y="115"/>
                          </a:lnTo>
                          <a:lnTo>
                            <a:pt x="49" y="106"/>
                          </a:lnTo>
                          <a:lnTo>
                            <a:pt x="36" y="103"/>
                          </a:lnTo>
                          <a:lnTo>
                            <a:pt x="40" y="89"/>
                          </a:lnTo>
                          <a:lnTo>
                            <a:pt x="30" y="81"/>
                          </a:lnTo>
                          <a:lnTo>
                            <a:pt x="20" y="84"/>
                          </a:lnTo>
                          <a:lnTo>
                            <a:pt x="32" y="64"/>
                          </a:lnTo>
                          <a:lnTo>
                            <a:pt x="30" y="3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cap="rnd">
                      <a:noFill/>
                      <a:miter lim="800000"/>
                    </a:ln>
                  </p:spPr>
                </p:sp>
              </p:grpSp>
              <p:sp>
                <p:nvSpPr>
                  <p:cNvPr id="40990" name=""/>
                  <p:cNvSpPr/>
                  <p:nvPr/>
                </p:nvSpPr>
                <p:spPr bwMode="ltGray">
                  <a:xfrm>
                    <a:off x="2395" y="89"/>
                    <a:ext cx="526" cy="390"/>
                  </a:xfrm>
                  <a:custGeom>
                    <a:pathLst>
                      <a:path w="526" h="390">
                        <a:moveTo>
                          <a:pt x="0" y="389"/>
                        </a:moveTo>
                        <a:lnTo>
                          <a:pt x="33" y="381"/>
                        </a:lnTo>
                        <a:lnTo>
                          <a:pt x="45" y="364"/>
                        </a:lnTo>
                        <a:lnTo>
                          <a:pt x="53" y="353"/>
                        </a:lnTo>
                        <a:lnTo>
                          <a:pt x="56" y="344"/>
                        </a:lnTo>
                        <a:lnTo>
                          <a:pt x="64" y="344"/>
                        </a:lnTo>
                        <a:lnTo>
                          <a:pt x="72" y="336"/>
                        </a:lnTo>
                        <a:lnTo>
                          <a:pt x="82" y="336"/>
                        </a:lnTo>
                        <a:lnTo>
                          <a:pt x="88" y="336"/>
                        </a:lnTo>
                        <a:lnTo>
                          <a:pt x="95" y="336"/>
                        </a:lnTo>
                        <a:lnTo>
                          <a:pt x="99" y="336"/>
                        </a:lnTo>
                        <a:lnTo>
                          <a:pt x="107" y="325"/>
                        </a:lnTo>
                        <a:lnTo>
                          <a:pt x="111" y="316"/>
                        </a:lnTo>
                        <a:lnTo>
                          <a:pt x="121" y="308"/>
                        </a:lnTo>
                        <a:lnTo>
                          <a:pt x="128" y="305"/>
                        </a:lnTo>
                        <a:lnTo>
                          <a:pt x="134" y="299"/>
                        </a:lnTo>
                        <a:lnTo>
                          <a:pt x="142" y="297"/>
                        </a:lnTo>
                        <a:lnTo>
                          <a:pt x="148" y="291"/>
                        </a:lnTo>
                        <a:lnTo>
                          <a:pt x="156" y="285"/>
                        </a:lnTo>
                        <a:lnTo>
                          <a:pt x="163" y="280"/>
                        </a:lnTo>
                        <a:lnTo>
                          <a:pt x="173" y="271"/>
                        </a:lnTo>
                        <a:lnTo>
                          <a:pt x="183" y="274"/>
                        </a:lnTo>
                        <a:lnTo>
                          <a:pt x="198" y="280"/>
                        </a:lnTo>
                        <a:lnTo>
                          <a:pt x="214" y="280"/>
                        </a:lnTo>
                        <a:lnTo>
                          <a:pt x="231" y="271"/>
                        </a:lnTo>
                        <a:lnTo>
                          <a:pt x="239" y="269"/>
                        </a:lnTo>
                        <a:lnTo>
                          <a:pt x="245" y="252"/>
                        </a:lnTo>
                        <a:lnTo>
                          <a:pt x="253" y="241"/>
                        </a:lnTo>
                        <a:lnTo>
                          <a:pt x="266" y="227"/>
                        </a:lnTo>
                        <a:lnTo>
                          <a:pt x="270" y="218"/>
                        </a:lnTo>
                        <a:lnTo>
                          <a:pt x="270" y="207"/>
                        </a:lnTo>
                        <a:lnTo>
                          <a:pt x="282" y="199"/>
                        </a:lnTo>
                        <a:lnTo>
                          <a:pt x="288" y="190"/>
                        </a:lnTo>
                        <a:lnTo>
                          <a:pt x="292" y="182"/>
                        </a:lnTo>
                        <a:lnTo>
                          <a:pt x="296" y="182"/>
                        </a:lnTo>
                        <a:lnTo>
                          <a:pt x="315" y="165"/>
                        </a:lnTo>
                        <a:lnTo>
                          <a:pt x="315" y="182"/>
                        </a:lnTo>
                        <a:lnTo>
                          <a:pt x="311" y="188"/>
                        </a:lnTo>
                        <a:lnTo>
                          <a:pt x="315" y="196"/>
                        </a:lnTo>
                        <a:lnTo>
                          <a:pt x="329" y="199"/>
                        </a:lnTo>
                        <a:lnTo>
                          <a:pt x="336" y="199"/>
                        </a:lnTo>
                        <a:lnTo>
                          <a:pt x="344" y="190"/>
                        </a:lnTo>
                        <a:lnTo>
                          <a:pt x="350" y="182"/>
                        </a:lnTo>
                        <a:lnTo>
                          <a:pt x="350" y="174"/>
                        </a:lnTo>
                        <a:lnTo>
                          <a:pt x="356" y="165"/>
                        </a:lnTo>
                        <a:lnTo>
                          <a:pt x="356" y="157"/>
                        </a:lnTo>
                        <a:lnTo>
                          <a:pt x="362" y="146"/>
                        </a:lnTo>
                        <a:lnTo>
                          <a:pt x="366" y="140"/>
                        </a:lnTo>
                        <a:lnTo>
                          <a:pt x="375" y="140"/>
                        </a:lnTo>
                        <a:lnTo>
                          <a:pt x="395" y="140"/>
                        </a:lnTo>
                        <a:lnTo>
                          <a:pt x="410" y="129"/>
                        </a:lnTo>
                        <a:lnTo>
                          <a:pt x="424" y="112"/>
                        </a:lnTo>
                        <a:lnTo>
                          <a:pt x="439" y="106"/>
                        </a:lnTo>
                        <a:lnTo>
                          <a:pt x="453" y="92"/>
                        </a:lnTo>
                        <a:lnTo>
                          <a:pt x="463" y="70"/>
                        </a:lnTo>
                        <a:lnTo>
                          <a:pt x="484" y="45"/>
                        </a:lnTo>
                        <a:lnTo>
                          <a:pt x="498" y="34"/>
                        </a:lnTo>
                        <a:lnTo>
                          <a:pt x="511" y="22"/>
                        </a:lnTo>
                        <a:lnTo>
                          <a:pt x="525" y="8"/>
                        </a:lnTo>
                        <a:lnTo>
                          <a:pt x="502" y="0"/>
                        </a:lnTo>
                        <a:lnTo>
                          <a:pt x="478" y="0"/>
                        </a:lnTo>
                        <a:lnTo>
                          <a:pt x="455" y="14"/>
                        </a:lnTo>
                        <a:lnTo>
                          <a:pt x="443" y="22"/>
                        </a:lnTo>
                        <a:lnTo>
                          <a:pt x="424" y="28"/>
                        </a:lnTo>
                        <a:lnTo>
                          <a:pt x="403" y="31"/>
                        </a:lnTo>
                        <a:lnTo>
                          <a:pt x="391" y="36"/>
                        </a:lnTo>
                        <a:lnTo>
                          <a:pt x="366" y="50"/>
                        </a:lnTo>
                        <a:lnTo>
                          <a:pt x="350" y="59"/>
                        </a:lnTo>
                        <a:lnTo>
                          <a:pt x="334" y="67"/>
                        </a:lnTo>
                        <a:lnTo>
                          <a:pt x="315" y="73"/>
                        </a:lnTo>
                        <a:lnTo>
                          <a:pt x="296" y="81"/>
                        </a:lnTo>
                        <a:lnTo>
                          <a:pt x="278" y="92"/>
                        </a:lnTo>
                        <a:lnTo>
                          <a:pt x="264" y="106"/>
                        </a:lnTo>
                        <a:lnTo>
                          <a:pt x="253" y="120"/>
                        </a:lnTo>
                        <a:lnTo>
                          <a:pt x="241" y="132"/>
                        </a:lnTo>
                        <a:lnTo>
                          <a:pt x="231" y="140"/>
                        </a:lnTo>
                        <a:lnTo>
                          <a:pt x="210" y="157"/>
                        </a:lnTo>
                        <a:lnTo>
                          <a:pt x="189" y="174"/>
                        </a:lnTo>
                        <a:lnTo>
                          <a:pt x="163" y="190"/>
                        </a:lnTo>
                        <a:lnTo>
                          <a:pt x="146" y="215"/>
                        </a:lnTo>
                        <a:lnTo>
                          <a:pt x="126" y="235"/>
                        </a:lnTo>
                        <a:lnTo>
                          <a:pt x="109" y="246"/>
                        </a:lnTo>
                        <a:lnTo>
                          <a:pt x="91" y="271"/>
                        </a:lnTo>
                        <a:lnTo>
                          <a:pt x="80" y="288"/>
                        </a:lnTo>
                        <a:lnTo>
                          <a:pt x="64" y="305"/>
                        </a:lnTo>
                        <a:lnTo>
                          <a:pt x="49" y="316"/>
                        </a:lnTo>
                        <a:lnTo>
                          <a:pt x="33" y="327"/>
                        </a:lnTo>
                        <a:lnTo>
                          <a:pt x="0" y="389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</p:grpSp>
            <p:sp>
              <p:nvSpPr>
                <p:cNvPr id="40991" name=""/>
                <p:cNvSpPr/>
                <p:nvPr/>
              </p:nvSpPr>
              <p:spPr bwMode="ltGray">
                <a:xfrm>
                  <a:off x="3324" y="2287"/>
                  <a:ext cx="158" cy="378"/>
                </a:xfrm>
                <a:custGeom>
                  <a:pathLst>
                    <a:path w="158" h="378">
                      <a:moveTo>
                        <a:pt x="29" y="117"/>
                      </a:moveTo>
                      <a:lnTo>
                        <a:pt x="26" y="193"/>
                      </a:lnTo>
                      <a:lnTo>
                        <a:pt x="12" y="240"/>
                      </a:lnTo>
                      <a:lnTo>
                        <a:pt x="0" y="285"/>
                      </a:lnTo>
                      <a:lnTo>
                        <a:pt x="0" y="318"/>
                      </a:lnTo>
                      <a:lnTo>
                        <a:pt x="4" y="346"/>
                      </a:lnTo>
                      <a:lnTo>
                        <a:pt x="18" y="371"/>
                      </a:lnTo>
                      <a:lnTo>
                        <a:pt x="29" y="374"/>
                      </a:lnTo>
                      <a:lnTo>
                        <a:pt x="39" y="374"/>
                      </a:lnTo>
                      <a:lnTo>
                        <a:pt x="51" y="377"/>
                      </a:lnTo>
                      <a:lnTo>
                        <a:pt x="57" y="357"/>
                      </a:lnTo>
                      <a:lnTo>
                        <a:pt x="63" y="307"/>
                      </a:lnTo>
                      <a:lnTo>
                        <a:pt x="80" y="274"/>
                      </a:lnTo>
                      <a:lnTo>
                        <a:pt x="84" y="223"/>
                      </a:lnTo>
                      <a:lnTo>
                        <a:pt x="92" y="204"/>
                      </a:lnTo>
                      <a:lnTo>
                        <a:pt x="100" y="190"/>
                      </a:lnTo>
                      <a:lnTo>
                        <a:pt x="106" y="154"/>
                      </a:lnTo>
                      <a:lnTo>
                        <a:pt x="118" y="131"/>
                      </a:lnTo>
                      <a:lnTo>
                        <a:pt x="126" y="114"/>
                      </a:lnTo>
                      <a:lnTo>
                        <a:pt x="133" y="101"/>
                      </a:lnTo>
                      <a:lnTo>
                        <a:pt x="133" y="92"/>
                      </a:lnTo>
                      <a:lnTo>
                        <a:pt x="151" y="73"/>
                      </a:lnTo>
                      <a:lnTo>
                        <a:pt x="153" y="42"/>
                      </a:lnTo>
                      <a:lnTo>
                        <a:pt x="157" y="22"/>
                      </a:lnTo>
                      <a:lnTo>
                        <a:pt x="141" y="14"/>
                      </a:lnTo>
                      <a:lnTo>
                        <a:pt x="131" y="0"/>
                      </a:lnTo>
                      <a:lnTo>
                        <a:pt x="118" y="14"/>
                      </a:lnTo>
                      <a:lnTo>
                        <a:pt x="106" y="47"/>
                      </a:lnTo>
                      <a:lnTo>
                        <a:pt x="92" y="70"/>
                      </a:lnTo>
                      <a:lnTo>
                        <a:pt x="80" y="89"/>
                      </a:lnTo>
                      <a:lnTo>
                        <a:pt x="75" y="89"/>
                      </a:lnTo>
                      <a:lnTo>
                        <a:pt x="63" y="101"/>
                      </a:lnTo>
                      <a:lnTo>
                        <a:pt x="57" y="112"/>
                      </a:lnTo>
                      <a:lnTo>
                        <a:pt x="29" y="117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40992" name=""/>
                <p:cNvSpPr/>
                <p:nvPr/>
              </p:nvSpPr>
              <p:spPr bwMode="ltGray">
                <a:xfrm>
                  <a:off x="2575" y="127"/>
                  <a:ext cx="2126" cy="1789"/>
                </a:xfrm>
                <a:custGeom>
                  <a:pathLst>
                    <a:path w="2126" h="1789">
                      <a:moveTo>
                        <a:pt x="0" y="803"/>
                      </a:moveTo>
                      <a:lnTo>
                        <a:pt x="19" y="778"/>
                      </a:lnTo>
                      <a:lnTo>
                        <a:pt x="31" y="759"/>
                      </a:lnTo>
                      <a:lnTo>
                        <a:pt x="56" y="759"/>
                      </a:lnTo>
                      <a:lnTo>
                        <a:pt x="84" y="764"/>
                      </a:lnTo>
                      <a:lnTo>
                        <a:pt x="103" y="753"/>
                      </a:lnTo>
                      <a:lnTo>
                        <a:pt x="124" y="750"/>
                      </a:lnTo>
                      <a:lnTo>
                        <a:pt x="126" y="717"/>
                      </a:lnTo>
                      <a:lnTo>
                        <a:pt x="138" y="695"/>
                      </a:lnTo>
                      <a:lnTo>
                        <a:pt x="109" y="669"/>
                      </a:lnTo>
                      <a:lnTo>
                        <a:pt x="105" y="650"/>
                      </a:lnTo>
                      <a:lnTo>
                        <a:pt x="107" y="622"/>
                      </a:lnTo>
                      <a:lnTo>
                        <a:pt x="128" y="622"/>
                      </a:lnTo>
                      <a:lnTo>
                        <a:pt x="142" y="619"/>
                      </a:lnTo>
                      <a:lnTo>
                        <a:pt x="144" y="622"/>
                      </a:lnTo>
                      <a:lnTo>
                        <a:pt x="159" y="605"/>
                      </a:lnTo>
                      <a:lnTo>
                        <a:pt x="175" y="597"/>
                      </a:lnTo>
                      <a:lnTo>
                        <a:pt x="181" y="597"/>
                      </a:lnTo>
                      <a:lnTo>
                        <a:pt x="191" y="580"/>
                      </a:lnTo>
                      <a:lnTo>
                        <a:pt x="202" y="575"/>
                      </a:lnTo>
                      <a:lnTo>
                        <a:pt x="214" y="544"/>
                      </a:lnTo>
                      <a:lnTo>
                        <a:pt x="222" y="552"/>
                      </a:lnTo>
                      <a:lnTo>
                        <a:pt x="237" y="533"/>
                      </a:lnTo>
                      <a:lnTo>
                        <a:pt x="239" y="533"/>
                      </a:lnTo>
                      <a:lnTo>
                        <a:pt x="259" y="510"/>
                      </a:lnTo>
                      <a:lnTo>
                        <a:pt x="270" y="508"/>
                      </a:lnTo>
                      <a:lnTo>
                        <a:pt x="286" y="508"/>
                      </a:lnTo>
                      <a:lnTo>
                        <a:pt x="296" y="508"/>
                      </a:lnTo>
                      <a:lnTo>
                        <a:pt x="288" y="480"/>
                      </a:lnTo>
                      <a:lnTo>
                        <a:pt x="284" y="457"/>
                      </a:lnTo>
                      <a:lnTo>
                        <a:pt x="280" y="410"/>
                      </a:lnTo>
                      <a:lnTo>
                        <a:pt x="303" y="407"/>
                      </a:lnTo>
                      <a:lnTo>
                        <a:pt x="315" y="399"/>
                      </a:lnTo>
                      <a:lnTo>
                        <a:pt x="309" y="418"/>
                      </a:lnTo>
                      <a:lnTo>
                        <a:pt x="319" y="432"/>
                      </a:lnTo>
                      <a:lnTo>
                        <a:pt x="329" y="449"/>
                      </a:lnTo>
                      <a:lnTo>
                        <a:pt x="334" y="460"/>
                      </a:lnTo>
                      <a:lnTo>
                        <a:pt x="362" y="457"/>
                      </a:lnTo>
                      <a:lnTo>
                        <a:pt x="385" y="416"/>
                      </a:lnTo>
                      <a:lnTo>
                        <a:pt x="402" y="396"/>
                      </a:lnTo>
                      <a:lnTo>
                        <a:pt x="412" y="382"/>
                      </a:lnTo>
                      <a:lnTo>
                        <a:pt x="424" y="365"/>
                      </a:lnTo>
                      <a:lnTo>
                        <a:pt x="435" y="343"/>
                      </a:lnTo>
                      <a:lnTo>
                        <a:pt x="445" y="351"/>
                      </a:lnTo>
                      <a:lnTo>
                        <a:pt x="445" y="338"/>
                      </a:lnTo>
                      <a:lnTo>
                        <a:pt x="451" y="329"/>
                      </a:lnTo>
                      <a:lnTo>
                        <a:pt x="469" y="335"/>
                      </a:lnTo>
                      <a:lnTo>
                        <a:pt x="498" y="371"/>
                      </a:lnTo>
                      <a:lnTo>
                        <a:pt x="492" y="271"/>
                      </a:lnTo>
                      <a:lnTo>
                        <a:pt x="467" y="315"/>
                      </a:lnTo>
                      <a:lnTo>
                        <a:pt x="447" y="312"/>
                      </a:lnTo>
                      <a:lnTo>
                        <a:pt x="441" y="285"/>
                      </a:lnTo>
                      <a:lnTo>
                        <a:pt x="441" y="271"/>
                      </a:lnTo>
                      <a:lnTo>
                        <a:pt x="435" y="262"/>
                      </a:lnTo>
                      <a:lnTo>
                        <a:pt x="451" y="240"/>
                      </a:lnTo>
                      <a:lnTo>
                        <a:pt x="461" y="223"/>
                      </a:lnTo>
                      <a:lnTo>
                        <a:pt x="470" y="218"/>
                      </a:lnTo>
                      <a:lnTo>
                        <a:pt x="478" y="215"/>
                      </a:lnTo>
                      <a:lnTo>
                        <a:pt x="484" y="201"/>
                      </a:lnTo>
                      <a:lnTo>
                        <a:pt x="492" y="198"/>
                      </a:lnTo>
                      <a:lnTo>
                        <a:pt x="502" y="198"/>
                      </a:lnTo>
                      <a:lnTo>
                        <a:pt x="484" y="173"/>
                      </a:lnTo>
                      <a:lnTo>
                        <a:pt x="467" y="179"/>
                      </a:lnTo>
                      <a:lnTo>
                        <a:pt x="455" y="179"/>
                      </a:lnTo>
                      <a:lnTo>
                        <a:pt x="445" y="170"/>
                      </a:lnTo>
                      <a:lnTo>
                        <a:pt x="445" y="187"/>
                      </a:lnTo>
                      <a:lnTo>
                        <a:pt x="435" y="204"/>
                      </a:lnTo>
                      <a:lnTo>
                        <a:pt x="422" y="232"/>
                      </a:lnTo>
                      <a:lnTo>
                        <a:pt x="408" y="243"/>
                      </a:lnTo>
                      <a:lnTo>
                        <a:pt x="399" y="243"/>
                      </a:lnTo>
                      <a:lnTo>
                        <a:pt x="395" y="262"/>
                      </a:lnTo>
                      <a:lnTo>
                        <a:pt x="395" y="271"/>
                      </a:lnTo>
                      <a:lnTo>
                        <a:pt x="387" y="279"/>
                      </a:lnTo>
                      <a:lnTo>
                        <a:pt x="397" y="312"/>
                      </a:lnTo>
                      <a:lnTo>
                        <a:pt x="402" y="329"/>
                      </a:lnTo>
                      <a:lnTo>
                        <a:pt x="391" y="354"/>
                      </a:lnTo>
                      <a:lnTo>
                        <a:pt x="377" y="371"/>
                      </a:lnTo>
                      <a:lnTo>
                        <a:pt x="373" y="396"/>
                      </a:lnTo>
                      <a:lnTo>
                        <a:pt x="366" y="416"/>
                      </a:lnTo>
                      <a:lnTo>
                        <a:pt x="358" y="416"/>
                      </a:lnTo>
                      <a:lnTo>
                        <a:pt x="346" y="418"/>
                      </a:lnTo>
                      <a:lnTo>
                        <a:pt x="334" y="427"/>
                      </a:lnTo>
                      <a:lnTo>
                        <a:pt x="331" y="424"/>
                      </a:lnTo>
                      <a:lnTo>
                        <a:pt x="331" y="410"/>
                      </a:lnTo>
                      <a:lnTo>
                        <a:pt x="329" y="388"/>
                      </a:lnTo>
                      <a:lnTo>
                        <a:pt x="319" y="388"/>
                      </a:lnTo>
                      <a:lnTo>
                        <a:pt x="313" y="374"/>
                      </a:lnTo>
                      <a:lnTo>
                        <a:pt x="315" y="354"/>
                      </a:lnTo>
                      <a:lnTo>
                        <a:pt x="317" y="343"/>
                      </a:lnTo>
                      <a:lnTo>
                        <a:pt x="315" y="338"/>
                      </a:lnTo>
                      <a:lnTo>
                        <a:pt x="307" y="343"/>
                      </a:lnTo>
                      <a:lnTo>
                        <a:pt x="303" y="343"/>
                      </a:lnTo>
                      <a:lnTo>
                        <a:pt x="297" y="340"/>
                      </a:lnTo>
                      <a:lnTo>
                        <a:pt x="294" y="338"/>
                      </a:lnTo>
                      <a:lnTo>
                        <a:pt x="284" y="349"/>
                      </a:lnTo>
                      <a:lnTo>
                        <a:pt x="274" y="363"/>
                      </a:lnTo>
                      <a:lnTo>
                        <a:pt x="264" y="377"/>
                      </a:lnTo>
                      <a:lnTo>
                        <a:pt x="243" y="374"/>
                      </a:lnTo>
                      <a:lnTo>
                        <a:pt x="229" y="371"/>
                      </a:lnTo>
                      <a:lnTo>
                        <a:pt x="220" y="357"/>
                      </a:lnTo>
                      <a:lnTo>
                        <a:pt x="220" y="349"/>
                      </a:lnTo>
                      <a:lnTo>
                        <a:pt x="226" y="338"/>
                      </a:lnTo>
                      <a:lnTo>
                        <a:pt x="233" y="329"/>
                      </a:lnTo>
                      <a:lnTo>
                        <a:pt x="239" y="318"/>
                      </a:lnTo>
                      <a:lnTo>
                        <a:pt x="226" y="324"/>
                      </a:lnTo>
                      <a:lnTo>
                        <a:pt x="220" y="310"/>
                      </a:lnTo>
                      <a:lnTo>
                        <a:pt x="220" y="301"/>
                      </a:lnTo>
                      <a:lnTo>
                        <a:pt x="239" y="298"/>
                      </a:lnTo>
                      <a:lnTo>
                        <a:pt x="257" y="296"/>
                      </a:lnTo>
                      <a:lnTo>
                        <a:pt x="245" y="287"/>
                      </a:lnTo>
                      <a:lnTo>
                        <a:pt x="227" y="290"/>
                      </a:lnTo>
                      <a:lnTo>
                        <a:pt x="227" y="273"/>
                      </a:lnTo>
                      <a:lnTo>
                        <a:pt x="235" y="262"/>
                      </a:lnTo>
                      <a:lnTo>
                        <a:pt x="253" y="251"/>
                      </a:lnTo>
                      <a:lnTo>
                        <a:pt x="259" y="240"/>
                      </a:lnTo>
                      <a:lnTo>
                        <a:pt x="264" y="234"/>
                      </a:lnTo>
                      <a:lnTo>
                        <a:pt x="278" y="232"/>
                      </a:lnTo>
                      <a:lnTo>
                        <a:pt x="290" y="234"/>
                      </a:lnTo>
                      <a:lnTo>
                        <a:pt x="296" y="240"/>
                      </a:lnTo>
                      <a:lnTo>
                        <a:pt x="305" y="232"/>
                      </a:lnTo>
                      <a:lnTo>
                        <a:pt x="296" y="229"/>
                      </a:lnTo>
                      <a:lnTo>
                        <a:pt x="296" y="206"/>
                      </a:lnTo>
                      <a:lnTo>
                        <a:pt x="321" y="181"/>
                      </a:lnTo>
                      <a:lnTo>
                        <a:pt x="334" y="165"/>
                      </a:lnTo>
                      <a:lnTo>
                        <a:pt x="342" y="162"/>
                      </a:lnTo>
                      <a:lnTo>
                        <a:pt x="340" y="153"/>
                      </a:lnTo>
                      <a:lnTo>
                        <a:pt x="352" y="137"/>
                      </a:lnTo>
                      <a:lnTo>
                        <a:pt x="366" y="112"/>
                      </a:lnTo>
                      <a:lnTo>
                        <a:pt x="381" y="100"/>
                      </a:lnTo>
                      <a:lnTo>
                        <a:pt x="369" y="89"/>
                      </a:lnTo>
                      <a:lnTo>
                        <a:pt x="401" y="64"/>
                      </a:lnTo>
                      <a:lnTo>
                        <a:pt x="414" y="67"/>
                      </a:lnTo>
                      <a:lnTo>
                        <a:pt x="412" y="53"/>
                      </a:lnTo>
                      <a:lnTo>
                        <a:pt x="439" y="50"/>
                      </a:lnTo>
                      <a:lnTo>
                        <a:pt x="490" y="6"/>
                      </a:lnTo>
                      <a:lnTo>
                        <a:pt x="498" y="0"/>
                      </a:lnTo>
                      <a:lnTo>
                        <a:pt x="488" y="33"/>
                      </a:lnTo>
                      <a:lnTo>
                        <a:pt x="500" y="17"/>
                      </a:lnTo>
                      <a:lnTo>
                        <a:pt x="513" y="11"/>
                      </a:lnTo>
                      <a:lnTo>
                        <a:pt x="511" y="25"/>
                      </a:lnTo>
                      <a:lnTo>
                        <a:pt x="550" y="8"/>
                      </a:lnTo>
                      <a:lnTo>
                        <a:pt x="568" y="22"/>
                      </a:lnTo>
                      <a:lnTo>
                        <a:pt x="542" y="36"/>
                      </a:lnTo>
                      <a:lnTo>
                        <a:pt x="552" y="53"/>
                      </a:lnTo>
                      <a:lnTo>
                        <a:pt x="589" y="50"/>
                      </a:lnTo>
                      <a:lnTo>
                        <a:pt x="645" y="75"/>
                      </a:lnTo>
                      <a:lnTo>
                        <a:pt x="642" y="103"/>
                      </a:lnTo>
                      <a:lnTo>
                        <a:pt x="618" y="128"/>
                      </a:lnTo>
                      <a:lnTo>
                        <a:pt x="583" y="142"/>
                      </a:lnTo>
                      <a:lnTo>
                        <a:pt x="577" y="170"/>
                      </a:lnTo>
                      <a:lnTo>
                        <a:pt x="579" y="198"/>
                      </a:lnTo>
                      <a:lnTo>
                        <a:pt x="589" y="204"/>
                      </a:lnTo>
                      <a:lnTo>
                        <a:pt x="591" y="218"/>
                      </a:lnTo>
                      <a:lnTo>
                        <a:pt x="595" y="223"/>
                      </a:lnTo>
                      <a:lnTo>
                        <a:pt x="603" y="229"/>
                      </a:lnTo>
                      <a:lnTo>
                        <a:pt x="605" y="245"/>
                      </a:lnTo>
                      <a:lnTo>
                        <a:pt x="616" y="265"/>
                      </a:lnTo>
                      <a:lnTo>
                        <a:pt x="616" y="273"/>
                      </a:lnTo>
                      <a:lnTo>
                        <a:pt x="628" y="273"/>
                      </a:lnTo>
                      <a:lnTo>
                        <a:pt x="632" y="279"/>
                      </a:lnTo>
                      <a:lnTo>
                        <a:pt x="642" y="285"/>
                      </a:lnTo>
                      <a:lnTo>
                        <a:pt x="647" y="276"/>
                      </a:lnTo>
                      <a:lnTo>
                        <a:pt x="653" y="262"/>
                      </a:lnTo>
                      <a:lnTo>
                        <a:pt x="657" y="254"/>
                      </a:lnTo>
                      <a:lnTo>
                        <a:pt x="667" y="259"/>
                      </a:lnTo>
                      <a:lnTo>
                        <a:pt x="679" y="240"/>
                      </a:lnTo>
                      <a:lnTo>
                        <a:pt x="679" y="226"/>
                      </a:lnTo>
                      <a:lnTo>
                        <a:pt x="682" y="215"/>
                      </a:lnTo>
                      <a:lnTo>
                        <a:pt x="684" y="206"/>
                      </a:lnTo>
                      <a:lnTo>
                        <a:pt x="708" y="198"/>
                      </a:lnTo>
                      <a:lnTo>
                        <a:pt x="727" y="190"/>
                      </a:lnTo>
                      <a:lnTo>
                        <a:pt x="752" y="179"/>
                      </a:lnTo>
                      <a:lnTo>
                        <a:pt x="782" y="187"/>
                      </a:lnTo>
                      <a:lnTo>
                        <a:pt x="811" y="187"/>
                      </a:lnTo>
                      <a:lnTo>
                        <a:pt x="859" y="187"/>
                      </a:lnTo>
                      <a:lnTo>
                        <a:pt x="867" y="120"/>
                      </a:lnTo>
                      <a:lnTo>
                        <a:pt x="894" y="123"/>
                      </a:lnTo>
                      <a:lnTo>
                        <a:pt x="914" y="173"/>
                      </a:lnTo>
                      <a:lnTo>
                        <a:pt x="918" y="131"/>
                      </a:lnTo>
                      <a:lnTo>
                        <a:pt x="1007" y="8"/>
                      </a:lnTo>
                      <a:lnTo>
                        <a:pt x="1042" y="8"/>
                      </a:lnTo>
                      <a:lnTo>
                        <a:pt x="1073" y="33"/>
                      </a:lnTo>
                      <a:lnTo>
                        <a:pt x="1114" y="31"/>
                      </a:lnTo>
                      <a:lnTo>
                        <a:pt x="1168" y="75"/>
                      </a:lnTo>
                      <a:lnTo>
                        <a:pt x="1231" y="100"/>
                      </a:lnTo>
                      <a:lnTo>
                        <a:pt x="1275" y="95"/>
                      </a:lnTo>
                      <a:lnTo>
                        <a:pt x="1334" y="123"/>
                      </a:lnTo>
                      <a:lnTo>
                        <a:pt x="1382" y="123"/>
                      </a:lnTo>
                      <a:lnTo>
                        <a:pt x="1406" y="103"/>
                      </a:lnTo>
                      <a:lnTo>
                        <a:pt x="1460" y="103"/>
                      </a:lnTo>
                      <a:lnTo>
                        <a:pt x="1489" y="126"/>
                      </a:lnTo>
                      <a:lnTo>
                        <a:pt x="1563" y="126"/>
                      </a:lnTo>
                      <a:lnTo>
                        <a:pt x="1625" y="162"/>
                      </a:lnTo>
                      <a:lnTo>
                        <a:pt x="1736" y="156"/>
                      </a:lnTo>
                      <a:lnTo>
                        <a:pt x="1917" y="173"/>
                      </a:lnTo>
                      <a:lnTo>
                        <a:pt x="2004" y="226"/>
                      </a:lnTo>
                      <a:lnTo>
                        <a:pt x="2078" y="259"/>
                      </a:lnTo>
                      <a:lnTo>
                        <a:pt x="2125" y="287"/>
                      </a:lnTo>
                      <a:lnTo>
                        <a:pt x="2111" y="296"/>
                      </a:lnTo>
                      <a:lnTo>
                        <a:pt x="2078" y="273"/>
                      </a:lnTo>
                      <a:lnTo>
                        <a:pt x="2003" y="265"/>
                      </a:lnTo>
                      <a:lnTo>
                        <a:pt x="2024" y="287"/>
                      </a:lnTo>
                      <a:lnTo>
                        <a:pt x="2057" y="298"/>
                      </a:lnTo>
                      <a:lnTo>
                        <a:pt x="2047" y="335"/>
                      </a:lnTo>
                      <a:lnTo>
                        <a:pt x="2012" y="357"/>
                      </a:lnTo>
                      <a:lnTo>
                        <a:pt x="2001" y="393"/>
                      </a:lnTo>
                      <a:lnTo>
                        <a:pt x="2047" y="427"/>
                      </a:lnTo>
                      <a:lnTo>
                        <a:pt x="2080" y="471"/>
                      </a:lnTo>
                      <a:lnTo>
                        <a:pt x="2098" y="536"/>
                      </a:lnTo>
                      <a:lnTo>
                        <a:pt x="2076" y="541"/>
                      </a:lnTo>
                      <a:lnTo>
                        <a:pt x="2030" y="522"/>
                      </a:lnTo>
                      <a:lnTo>
                        <a:pt x="1981" y="474"/>
                      </a:lnTo>
                      <a:lnTo>
                        <a:pt x="1962" y="449"/>
                      </a:lnTo>
                      <a:lnTo>
                        <a:pt x="1950" y="416"/>
                      </a:lnTo>
                      <a:lnTo>
                        <a:pt x="1938" y="365"/>
                      </a:lnTo>
                      <a:lnTo>
                        <a:pt x="1919" y="349"/>
                      </a:lnTo>
                      <a:lnTo>
                        <a:pt x="1901" y="346"/>
                      </a:lnTo>
                      <a:lnTo>
                        <a:pt x="1886" y="351"/>
                      </a:lnTo>
                      <a:lnTo>
                        <a:pt x="1903" y="391"/>
                      </a:lnTo>
                      <a:lnTo>
                        <a:pt x="1857" y="396"/>
                      </a:lnTo>
                      <a:lnTo>
                        <a:pt x="1835" y="377"/>
                      </a:lnTo>
                      <a:lnTo>
                        <a:pt x="1794" y="388"/>
                      </a:lnTo>
                      <a:lnTo>
                        <a:pt x="1763" y="418"/>
                      </a:lnTo>
                      <a:lnTo>
                        <a:pt x="1763" y="435"/>
                      </a:lnTo>
                      <a:lnTo>
                        <a:pt x="1775" y="463"/>
                      </a:lnTo>
                      <a:lnTo>
                        <a:pt x="1824" y="471"/>
                      </a:lnTo>
                      <a:lnTo>
                        <a:pt x="1863" y="505"/>
                      </a:lnTo>
                      <a:lnTo>
                        <a:pt x="1929" y="597"/>
                      </a:lnTo>
                      <a:lnTo>
                        <a:pt x="1956" y="658"/>
                      </a:lnTo>
                      <a:lnTo>
                        <a:pt x="1960" y="722"/>
                      </a:lnTo>
                      <a:lnTo>
                        <a:pt x="1954" y="775"/>
                      </a:lnTo>
                      <a:lnTo>
                        <a:pt x="1938" y="775"/>
                      </a:lnTo>
                      <a:lnTo>
                        <a:pt x="1921" y="756"/>
                      </a:lnTo>
                      <a:lnTo>
                        <a:pt x="1896" y="781"/>
                      </a:lnTo>
                      <a:lnTo>
                        <a:pt x="1870" y="803"/>
                      </a:lnTo>
                      <a:lnTo>
                        <a:pt x="1866" y="840"/>
                      </a:lnTo>
                      <a:lnTo>
                        <a:pt x="1894" y="884"/>
                      </a:lnTo>
                      <a:lnTo>
                        <a:pt x="1876" y="920"/>
                      </a:lnTo>
                      <a:lnTo>
                        <a:pt x="1870" y="982"/>
                      </a:lnTo>
                      <a:lnTo>
                        <a:pt x="1903" y="1021"/>
                      </a:lnTo>
                      <a:lnTo>
                        <a:pt x="1940" y="1032"/>
                      </a:lnTo>
                      <a:lnTo>
                        <a:pt x="1979" y="1074"/>
                      </a:lnTo>
                      <a:lnTo>
                        <a:pt x="2012" y="1130"/>
                      </a:lnTo>
                      <a:lnTo>
                        <a:pt x="2014" y="1213"/>
                      </a:lnTo>
                      <a:lnTo>
                        <a:pt x="2003" y="1252"/>
                      </a:lnTo>
                      <a:lnTo>
                        <a:pt x="1968" y="1286"/>
                      </a:lnTo>
                      <a:lnTo>
                        <a:pt x="1925" y="1303"/>
                      </a:lnTo>
                      <a:lnTo>
                        <a:pt x="1898" y="1328"/>
                      </a:lnTo>
                      <a:lnTo>
                        <a:pt x="1882" y="1314"/>
                      </a:lnTo>
                      <a:lnTo>
                        <a:pt x="1868" y="1328"/>
                      </a:lnTo>
                      <a:lnTo>
                        <a:pt x="1864" y="1389"/>
                      </a:lnTo>
                      <a:lnTo>
                        <a:pt x="1874" y="1425"/>
                      </a:lnTo>
                      <a:lnTo>
                        <a:pt x="1917" y="1467"/>
                      </a:lnTo>
                      <a:lnTo>
                        <a:pt x="1934" y="1509"/>
                      </a:lnTo>
                      <a:lnTo>
                        <a:pt x="1948" y="1531"/>
                      </a:lnTo>
                      <a:lnTo>
                        <a:pt x="1944" y="1576"/>
                      </a:lnTo>
                      <a:lnTo>
                        <a:pt x="1917" y="1612"/>
                      </a:lnTo>
                      <a:lnTo>
                        <a:pt x="1888" y="1612"/>
                      </a:lnTo>
                      <a:lnTo>
                        <a:pt x="1841" y="1559"/>
                      </a:lnTo>
                      <a:lnTo>
                        <a:pt x="1808" y="1540"/>
                      </a:lnTo>
                      <a:lnTo>
                        <a:pt x="1794" y="1529"/>
                      </a:lnTo>
                      <a:lnTo>
                        <a:pt x="1781" y="1556"/>
                      </a:lnTo>
                      <a:lnTo>
                        <a:pt x="1785" y="1596"/>
                      </a:lnTo>
                      <a:lnTo>
                        <a:pt x="1796" y="1626"/>
                      </a:lnTo>
                      <a:lnTo>
                        <a:pt x="1804" y="1674"/>
                      </a:lnTo>
                      <a:lnTo>
                        <a:pt x="1833" y="1690"/>
                      </a:lnTo>
                      <a:lnTo>
                        <a:pt x="1824" y="1715"/>
                      </a:lnTo>
                      <a:lnTo>
                        <a:pt x="1826" y="1752"/>
                      </a:lnTo>
                      <a:lnTo>
                        <a:pt x="1835" y="1788"/>
                      </a:lnTo>
                      <a:lnTo>
                        <a:pt x="1816" y="1785"/>
                      </a:lnTo>
                      <a:lnTo>
                        <a:pt x="1794" y="1743"/>
                      </a:lnTo>
                      <a:lnTo>
                        <a:pt x="1796" y="1699"/>
                      </a:lnTo>
                      <a:lnTo>
                        <a:pt x="1789" y="1685"/>
                      </a:lnTo>
                      <a:lnTo>
                        <a:pt x="1781" y="1635"/>
                      </a:lnTo>
                      <a:lnTo>
                        <a:pt x="1771" y="1621"/>
                      </a:lnTo>
                      <a:lnTo>
                        <a:pt x="1767" y="1551"/>
                      </a:lnTo>
                      <a:lnTo>
                        <a:pt x="1754" y="1509"/>
                      </a:lnTo>
                      <a:lnTo>
                        <a:pt x="1730" y="1470"/>
                      </a:lnTo>
                      <a:lnTo>
                        <a:pt x="1688" y="1448"/>
                      </a:lnTo>
                      <a:lnTo>
                        <a:pt x="1658" y="1411"/>
                      </a:lnTo>
                      <a:lnTo>
                        <a:pt x="1647" y="1384"/>
                      </a:lnTo>
                      <a:lnTo>
                        <a:pt x="1625" y="1353"/>
                      </a:lnTo>
                      <a:lnTo>
                        <a:pt x="1592" y="1283"/>
                      </a:lnTo>
                      <a:lnTo>
                        <a:pt x="1563" y="1289"/>
                      </a:lnTo>
                      <a:lnTo>
                        <a:pt x="1524" y="1322"/>
                      </a:lnTo>
                      <a:lnTo>
                        <a:pt x="1507" y="1350"/>
                      </a:lnTo>
                      <a:lnTo>
                        <a:pt x="1472" y="1403"/>
                      </a:lnTo>
                      <a:lnTo>
                        <a:pt x="1446" y="1459"/>
                      </a:lnTo>
                      <a:lnTo>
                        <a:pt x="1437" y="1478"/>
                      </a:lnTo>
                      <a:lnTo>
                        <a:pt x="1446" y="1543"/>
                      </a:lnTo>
                      <a:lnTo>
                        <a:pt x="1445" y="1607"/>
                      </a:lnTo>
                      <a:lnTo>
                        <a:pt x="1413" y="1651"/>
                      </a:lnTo>
                      <a:lnTo>
                        <a:pt x="1396" y="1654"/>
                      </a:lnTo>
                      <a:lnTo>
                        <a:pt x="1359" y="1562"/>
                      </a:lnTo>
                      <a:lnTo>
                        <a:pt x="1330" y="1498"/>
                      </a:lnTo>
                      <a:lnTo>
                        <a:pt x="1272" y="1375"/>
                      </a:lnTo>
                      <a:lnTo>
                        <a:pt x="1270" y="1328"/>
                      </a:lnTo>
                      <a:lnTo>
                        <a:pt x="1256" y="1305"/>
                      </a:lnTo>
                      <a:lnTo>
                        <a:pt x="1246" y="1336"/>
                      </a:lnTo>
                      <a:lnTo>
                        <a:pt x="1196" y="1266"/>
                      </a:lnTo>
                      <a:lnTo>
                        <a:pt x="1128" y="1213"/>
                      </a:lnTo>
                      <a:lnTo>
                        <a:pt x="1085" y="1225"/>
                      </a:lnTo>
                      <a:lnTo>
                        <a:pt x="1023" y="1219"/>
                      </a:lnTo>
                      <a:lnTo>
                        <a:pt x="993" y="1180"/>
                      </a:lnTo>
                      <a:lnTo>
                        <a:pt x="960" y="1185"/>
                      </a:lnTo>
                      <a:lnTo>
                        <a:pt x="914" y="1169"/>
                      </a:lnTo>
                      <a:lnTo>
                        <a:pt x="817" y="1038"/>
                      </a:lnTo>
                      <a:lnTo>
                        <a:pt x="822" y="1091"/>
                      </a:lnTo>
                      <a:lnTo>
                        <a:pt x="852" y="1166"/>
                      </a:lnTo>
                      <a:lnTo>
                        <a:pt x="885" y="1219"/>
                      </a:lnTo>
                      <a:lnTo>
                        <a:pt x="920" y="1247"/>
                      </a:lnTo>
                      <a:lnTo>
                        <a:pt x="958" y="1225"/>
                      </a:lnTo>
                      <a:lnTo>
                        <a:pt x="990" y="1225"/>
                      </a:lnTo>
                      <a:lnTo>
                        <a:pt x="1030" y="1272"/>
                      </a:lnTo>
                      <a:lnTo>
                        <a:pt x="1054" y="1308"/>
                      </a:lnTo>
                      <a:lnTo>
                        <a:pt x="1050" y="1331"/>
                      </a:lnTo>
                      <a:lnTo>
                        <a:pt x="980" y="1434"/>
                      </a:lnTo>
                      <a:lnTo>
                        <a:pt x="933" y="1473"/>
                      </a:lnTo>
                      <a:lnTo>
                        <a:pt x="836" y="1523"/>
                      </a:lnTo>
                      <a:lnTo>
                        <a:pt x="807" y="1540"/>
                      </a:lnTo>
                      <a:lnTo>
                        <a:pt x="789" y="1523"/>
                      </a:lnTo>
                      <a:lnTo>
                        <a:pt x="784" y="1503"/>
                      </a:lnTo>
                      <a:lnTo>
                        <a:pt x="782" y="1473"/>
                      </a:lnTo>
                      <a:lnTo>
                        <a:pt x="774" y="1442"/>
                      </a:lnTo>
                      <a:lnTo>
                        <a:pt x="760" y="1417"/>
                      </a:lnTo>
                      <a:lnTo>
                        <a:pt x="749" y="1395"/>
                      </a:lnTo>
                      <a:lnTo>
                        <a:pt x="731" y="1364"/>
                      </a:lnTo>
                      <a:lnTo>
                        <a:pt x="721" y="1344"/>
                      </a:lnTo>
                      <a:lnTo>
                        <a:pt x="714" y="1319"/>
                      </a:lnTo>
                      <a:lnTo>
                        <a:pt x="700" y="1297"/>
                      </a:lnTo>
                      <a:lnTo>
                        <a:pt x="679" y="1241"/>
                      </a:lnTo>
                      <a:lnTo>
                        <a:pt x="667" y="1219"/>
                      </a:lnTo>
                      <a:lnTo>
                        <a:pt x="651" y="1188"/>
                      </a:lnTo>
                      <a:lnTo>
                        <a:pt x="626" y="1146"/>
                      </a:lnTo>
                      <a:lnTo>
                        <a:pt x="612" y="1121"/>
                      </a:lnTo>
                      <a:lnTo>
                        <a:pt x="601" y="1105"/>
                      </a:lnTo>
                      <a:lnTo>
                        <a:pt x="587" y="1068"/>
                      </a:lnTo>
                      <a:lnTo>
                        <a:pt x="628" y="1035"/>
                      </a:lnTo>
                      <a:lnTo>
                        <a:pt x="645" y="962"/>
                      </a:lnTo>
                      <a:lnTo>
                        <a:pt x="607" y="943"/>
                      </a:lnTo>
                      <a:lnTo>
                        <a:pt x="554" y="954"/>
                      </a:lnTo>
                      <a:lnTo>
                        <a:pt x="542" y="946"/>
                      </a:lnTo>
                      <a:lnTo>
                        <a:pt x="537" y="946"/>
                      </a:lnTo>
                      <a:lnTo>
                        <a:pt x="529" y="946"/>
                      </a:lnTo>
                      <a:lnTo>
                        <a:pt x="523" y="946"/>
                      </a:lnTo>
                      <a:lnTo>
                        <a:pt x="521" y="932"/>
                      </a:lnTo>
                      <a:lnTo>
                        <a:pt x="517" y="920"/>
                      </a:lnTo>
                      <a:lnTo>
                        <a:pt x="517" y="898"/>
                      </a:lnTo>
                      <a:lnTo>
                        <a:pt x="507" y="887"/>
                      </a:lnTo>
                      <a:lnTo>
                        <a:pt x="505" y="873"/>
                      </a:lnTo>
                      <a:lnTo>
                        <a:pt x="500" y="870"/>
                      </a:lnTo>
                      <a:lnTo>
                        <a:pt x="494" y="859"/>
                      </a:lnTo>
                      <a:lnTo>
                        <a:pt x="492" y="848"/>
                      </a:lnTo>
                      <a:lnTo>
                        <a:pt x="488" y="837"/>
                      </a:lnTo>
                      <a:lnTo>
                        <a:pt x="484" y="831"/>
                      </a:lnTo>
                      <a:lnTo>
                        <a:pt x="472" y="831"/>
                      </a:lnTo>
                      <a:lnTo>
                        <a:pt x="465" y="831"/>
                      </a:lnTo>
                      <a:lnTo>
                        <a:pt x="461" y="831"/>
                      </a:lnTo>
                      <a:lnTo>
                        <a:pt x="459" y="845"/>
                      </a:lnTo>
                      <a:lnTo>
                        <a:pt x="459" y="859"/>
                      </a:lnTo>
                      <a:lnTo>
                        <a:pt x="459" y="876"/>
                      </a:lnTo>
                      <a:lnTo>
                        <a:pt x="459" y="893"/>
                      </a:lnTo>
                      <a:lnTo>
                        <a:pt x="459" y="904"/>
                      </a:lnTo>
                      <a:lnTo>
                        <a:pt x="449" y="909"/>
                      </a:lnTo>
                      <a:lnTo>
                        <a:pt x="441" y="920"/>
                      </a:lnTo>
                      <a:lnTo>
                        <a:pt x="430" y="904"/>
                      </a:lnTo>
                      <a:lnTo>
                        <a:pt x="422" y="881"/>
                      </a:lnTo>
                      <a:lnTo>
                        <a:pt x="424" y="856"/>
                      </a:lnTo>
                      <a:lnTo>
                        <a:pt x="412" y="823"/>
                      </a:lnTo>
                      <a:lnTo>
                        <a:pt x="406" y="801"/>
                      </a:lnTo>
                      <a:lnTo>
                        <a:pt x="393" y="787"/>
                      </a:lnTo>
                      <a:lnTo>
                        <a:pt x="377" y="773"/>
                      </a:lnTo>
                      <a:lnTo>
                        <a:pt x="369" y="753"/>
                      </a:lnTo>
                      <a:lnTo>
                        <a:pt x="364" y="739"/>
                      </a:lnTo>
                      <a:lnTo>
                        <a:pt x="350" y="736"/>
                      </a:lnTo>
                      <a:lnTo>
                        <a:pt x="346" y="728"/>
                      </a:lnTo>
                      <a:lnTo>
                        <a:pt x="336" y="728"/>
                      </a:lnTo>
                      <a:lnTo>
                        <a:pt x="329" y="742"/>
                      </a:lnTo>
                      <a:lnTo>
                        <a:pt x="321" y="753"/>
                      </a:lnTo>
                      <a:lnTo>
                        <a:pt x="338" y="767"/>
                      </a:lnTo>
                      <a:lnTo>
                        <a:pt x="348" y="787"/>
                      </a:lnTo>
                      <a:lnTo>
                        <a:pt x="366" y="812"/>
                      </a:lnTo>
                      <a:lnTo>
                        <a:pt x="373" y="823"/>
                      </a:lnTo>
                      <a:lnTo>
                        <a:pt x="387" y="831"/>
                      </a:lnTo>
                      <a:lnTo>
                        <a:pt x="397" y="848"/>
                      </a:lnTo>
                      <a:lnTo>
                        <a:pt x="385" y="868"/>
                      </a:lnTo>
                      <a:lnTo>
                        <a:pt x="383" y="859"/>
                      </a:lnTo>
                      <a:lnTo>
                        <a:pt x="383" y="848"/>
                      </a:lnTo>
                      <a:lnTo>
                        <a:pt x="377" y="873"/>
                      </a:lnTo>
                      <a:lnTo>
                        <a:pt x="375" y="895"/>
                      </a:lnTo>
                      <a:lnTo>
                        <a:pt x="364" y="901"/>
                      </a:lnTo>
                      <a:lnTo>
                        <a:pt x="367" y="873"/>
                      </a:lnTo>
                      <a:lnTo>
                        <a:pt x="366" y="859"/>
                      </a:lnTo>
                      <a:lnTo>
                        <a:pt x="352" y="851"/>
                      </a:lnTo>
                      <a:lnTo>
                        <a:pt x="346" y="845"/>
                      </a:lnTo>
                      <a:lnTo>
                        <a:pt x="340" y="834"/>
                      </a:lnTo>
                      <a:lnTo>
                        <a:pt x="329" y="828"/>
                      </a:lnTo>
                      <a:lnTo>
                        <a:pt x="321" y="820"/>
                      </a:lnTo>
                      <a:lnTo>
                        <a:pt x="313" y="803"/>
                      </a:lnTo>
                      <a:lnTo>
                        <a:pt x="303" y="795"/>
                      </a:lnTo>
                      <a:lnTo>
                        <a:pt x="297" y="778"/>
                      </a:lnTo>
                      <a:lnTo>
                        <a:pt x="296" y="764"/>
                      </a:lnTo>
                      <a:lnTo>
                        <a:pt x="288" y="759"/>
                      </a:lnTo>
                      <a:lnTo>
                        <a:pt x="280" y="750"/>
                      </a:lnTo>
                      <a:lnTo>
                        <a:pt x="264" y="750"/>
                      </a:lnTo>
                      <a:lnTo>
                        <a:pt x="251" y="753"/>
                      </a:lnTo>
                      <a:lnTo>
                        <a:pt x="235" y="750"/>
                      </a:lnTo>
                      <a:lnTo>
                        <a:pt x="208" y="753"/>
                      </a:lnTo>
                      <a:lnTo>
                        <a:pt x="189" y="756"/>
                      </a:lnTo>
                      <a:lnTo>
                        <a:pt x="183" y="762"/>
                      </a:lnTo>
                      <a:lnTo>
                        <a:pt x="181" y="778"/>
                      </a:lnTo>
                      <a:lnTo>
                        <a:pt x="181" y="798"/>
                      </a:lnTo>
                      <a:lnTo>
                        <a:pt x="169" y="817"/>
                      </a:lnTo>
                      <a:lnTo>
                        <a:pt x="161" y="826"/>
                      </a:lnTo>
                      <a:lnTo>
                        <a:pt x="157" y="831"/>
                      </a:lnTo>
                      <a:lnTo>
                        <a:pt x="152" y="845"/>
                      </a:lnTo>
                      <a:lnTo>
                        <a:pt x="148" y="856"/>
                      </a:lnTo>
                      <a:lnTo>
                        <a:pt x="154" y="865"/>
                      </a:lnTo>
                      <a:lnTo>
                        <a:pt x="154" y="881"/>
                      </a:lnTo>
                      <a:lnTo>
                        <a:pt x="152" y="890"/>
                      </a:lnTo>
                      <a:lnTo>
                        <a:pt x="148" y="901"/>
                      </a:lnTo>
                      <a:lnTo>
                        <a:pt x="138" y="920"/>
                      </a:lnTo>
                      <a:lnTo>
                        <a:pt x="132" y="912"/>
                      </a:lnTo>
                      <a:lnTo>
                        <a:pt x="126" y="918"/>
                      </a:lnTo>
                      <a:lnTo>
                        <a:pt x="119" y="926"/>
                      </a:lnTo>
                      <a:lnTo>
                        <a:pt x="107" y="929"/>
                      </a:lnTo>
                      <a:lnTo>
                        <a:pt x="95" y="943"/>
                      </a:lnTo>
                      <a:lnTo>
                        <a:pt x="84" y="946"/>
                      </a:lnTo>
                      <a:lnTo>
                        <a:pt x="72" y="946"/>
                      </a:lnTo>
                      <a:lnTo>
                        <a:pt x="60" y="946"/>
                      </a:lnTo>
                      <a:lnTo>
                        <a:pt x="35" y="954"/>
                      </a:lnTo>
                      <a:lnTo>
                        <a:pt x="23" y="954"/>
                      </a:lnTo>
                      <a:lnTo>
                        <a:pt x="17" y="934"/>
                      </a:lnTo>
                      <a:lnTo>
                        <a:pt x="12" y="909"/>
                      </a:lnTo>
                      <a:lnTo>
                        <a:pt x="8" y="887"/>
                      </a:lnTo>
                      <a:lnTo>
                        <a:pt x="6" y="865"/>
                      </a:lnTo>
                      <a:lnTo>
                        <a:pt x="6" y="837"/>
                      </a:lnTo>
                      <a:lnTo>
                        <a:pt x="0" y="803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</p:grpSp>
        </p:grpSp>
        <p:grpSp>
          <p:nvGrpSpPr>
            <p:cNvPr id="40993" name=""/>
            <p:cNvGrpSpPr/>
            <p:nvPr/>
          </p:nvGrpSpPr>
          <p:grpSpPr>
            <a:xfrm>
              <a:off x="92" y="87"/>
              <a:ext cx="1865" cy="3311"/>
              <a:chOff x="92" y="87"/>
              <a:chExt cx="1865" cy="3311"/>
            </a:xfrm>
          </p:grpSpPr>
          <p:sp>
            <p:nvSpPr>
              <p:cNvPr id="40994" name=""/>
              <p:cNvSpPr/>
              <p:nvPr/>
            </p:nvSpPr>
            <p:spPr bwMode="ltGray">
              <a:xfrm>
                <a:off x="92" y="233"/>
                <a:ext cx="1262" cy="1550"/>
              </a:xfrm>
              <a:custGeom>
                <a:pathLst>
                  <a:path w="1262" h="1550">
                    <a:moveTo>
                      <a:pt x="0" y="398"/>
                    </a:moveTo>
                    <a:lnTo>
                      <a:pt x="60" y="345"/>
                    </a:lnTo>
                    <a:lnTo>
                      <a:pt x="95" y="323"/>
                    </a:lnTo>
                    <a:lnTo>
                      <a:pt x="101" y="290"/>
                    </a:lnTo>
                    <a:lnTo>
                      <a:pt x="74" y="270"/>
                    </a:lnTo>
                    <a:lnTo>
                      <a:pt x="72" y="231"/>
                    </a:lnTo>
                    <a:lnTo>
                      <a:pt x="84" y="220"/>
                    </a:lnTo>
                    <a:lnTo>
                      <a:pt x="82" y="203"/>
                    </a:lnTo>
                    <a:lnTo>
                      <a:pt x="128" y="198"/>
                    </a:lnTo>
                    <a:lnTo>
                      <a:pt x="140" y="167"/>
                    </a:lnTo>
                    <a:lnTo>
                      <a:pt x="142" y="139"/>
                    </a:lnTo>
                    <a:lnTo>
                      <a:pt x="181" y="131"/>
                    </a:lnTo>
                    <a:lnTo>
                      <a:pt x="185" y="103"/>
                    </a:lnTo>
                    <a:lnTo>
                      <a:pt x="148" y="95"/>
                    </a:lnTo>
                    <a:lnTo>
                      <a:pt x="165" y="75"/>
                    </a:lnTo>
                    <a:lnTo>
                      <a:pt x="225" y="75"/>
                    </a:lnTo>
                    <a:lnTo>
                      <a:pt x="243" y="53"/>
                    </a:lnTo>
                    <a:lnTo>
                      <a:pt x="268" y="50"/>
                    </a:lnTo>
                    <a:lnTo>
                      <a:pt x="284" y="33"/>
                    </a:lnTo>
                    <a:lnTo>
                      <a:pt x="303" y="64"/>
                    </a:lnTo>
                    <a:lnTo>
                      <a:pt x="379" y="59"/>
                    </a:lnTo>
                    <a:lnTo>
                      <a:pt x="414" y="92"/>
                    </a:lnTo>
                    <a:lnTo>
                      <a:pt x="527" y="84"/>
                    </a:lnTo>
                    <a:lnTo>
                      <a:pt x="544" y="67"/>
                    </a:lnTo>
                    <a:lnTo>
                      <a:pt x="587" y="95"/>
                    </a:lnTo>
                    <a:lnTo>
                      <a:pt x="631" y="120"/>
                    </a:lnTo>
                    <a:lnTo>
                      <a:pt x="653" y="109"/>
                    </a:lnTo>
                    <a:lnTo>
                      <a:pt x="666" y="95"/>
                    </a:lnTo>
                    <a:lnTo>
                      <a:pt x="703" y="103"/>
                    </a:lnTo>
                    <a:lnTo>
                      <a:pt x="678" y="84"/>
                    </a:lnTo>
                    <a:lnTo>
                      <a:pt x="655" y="86"/>
                    </a:lnTo>
                    <a:lnTo>
                      <a:pt x="620" y="92"/>
                    </a:lnTo>
                    <a:lnTo>
                      <a:pt x="602" y="64"/>
                    </a:lnTo>
                    <a:lnTo>
                      <a:pt x="583" y="50"/>
                    </a:lnTo>
                    <a:lnTo>
                      <a:pt x="583" y="28"/>
                    </a:lnTo>
                    <a:lnTo>
                      <a:pt x="589" y="3"/>
                    </a:lnTo>
                    <a:lnTo>
                      <a:pt x="604" y="0"/>
                    </a:lnTo>
                    <a:lnTo>
                      <a:pt x="626" y="22"/>
                    </a:lnTo>
                    <a:lnTo>
                      <a:pt x="631" y="11"/>
                    </a:lnTo>
                    <a:lnTo>
                      <a:pt x="649" y="0"/>
                    </a:lnTo>
                    <a:lnTo>
                      <a:pt x="670" y="17"/>
                    </a:lnTo>
                    <a:lnTo>
                      <a:pt x="682" y="3"/>
                    </a:lnTo>
                    <a:lnTo>
                      <a:pt x="694" y="25"/>
                    </a:lnTo>
                    <a:lnTo>
                      <a:pt x="696" y="39"/>
                    </a:lnTo>
                    <a:lnTo>
                      <a:pt x="727" y="59"/>
                    </a:lnTo>
                    <a:lnTo>
                      <a:pt x="715" y="75"/>
                    </a:lnTo>
                    <a:lnTo>
                      <a:pt x="715" y="98"/>
                    </a:lnTo>
                    <a:lnTo>
                      <a:pt x="767" y="103"/>
                    </a:lnTo>
                    <a:lnTo>
                      <a:pt x="781" y="75"/>
                    </a:lnTo>
                    <a:lnTo>
                      <a:pt x="771" y="61"/>
                    </a:lnTo>
                    <a:lnTo>
                      <a:pt x="748" y="64"/>
                    </a:lnTo>
                    <a:lnTo>
                      <a:pt x="754" y="33"/>
                    </a:lnTo>
                    <a:lnTo>
                      <a:pt x="801" y="50"/>
                    </a:lnTo>
                    <a:lnTo>
                      <a:pt x="810" y="72"/>
                    </a:lnTo>
                    <a:lnTo>
                      <a:pt x="849" y="72"/>
                    </a:lnTo>
                    <a:lnTo>
                      <a:pt x="884" y="100"/>
                    </a:lnTo>
                    <a:lnTo>
                      <a:pt x="903" y="95"/>
                    </a:lnTo>
                    <a:lnTo>
                      <a:pt x="925" y="120"/>
                    </a:lnTo>
                    <a:lnTo>
                      <a:pt x="903" y="153"/>
                    </a:lnTo>
                    <a:lnTo>
                      <a:pt x="886" y="128"/>
                    </a:lnTo>
                    <a:lnTo>
                      <a:pt x="874" y="137"/>
                    </a:lnTo>
                    <a:lnTo>
                      <a:pt x="859" y="156"/>
                    </a:lnTo>
                    <a:lnTo>
                      <a:pt x="834" y="173"/>
                    </a:lnTo>
                    <a:lnTo>
                      <a:pt x="847" y="198"/>
                    </a:lnTo>
                    <a:lnTo>
                      <a:pt x="824" y="201"/>
                    </a:lnTo>
                    <a:lnTo>
                      <a:pt x="804" y="234"/>
                    </a:lnTo>
                    <a:lnTo>
                      <a:pt x="785" y="276"/>
                    </a:lnTo>
                    <a:lnTo>
                      <a:pt x="814" y="312"/>
                    </a:lnTo>
                    <a:lnTo>
                      <a:pt x="837" y="354"/>
                    </a:lnTo>
                    <a:lnTo>
                      <a:pt x="878" y="359"/>
                    </a:lnTo>
                    <a:lnTo>
                      <a:pt x="917" y="354"/>
                    </a:lnTo>
                    <a:lnTo>
                      <a:pt x="935" y="376"/>
                    </a:lnTo>
                    <a:lnTo>
                      <a:pt x="927" y="387"/>
                    </a:lnTo>
                    <a:lnTo>
                      <a:pt x="915" y="410"/>
                    </a:lnTo>
                    <a:lnTo>
                      <a:pt x="933" y="449"/>
                    </a:lnTo>
                    <a:lnTo>
                      <a:pt x="938" y="476"/>
                    </a:lnTo>
                    <a:lnTo>
                      <a:pt x="960" y="490"/>
                    </a:lnTo>
                    <a:lnTo>
                      <a:pt x="989" y="465"/>
                    </a:lnTo>
                    <a:lnTo>
                      <a:pt x="981" y="429"/>
                    </a:lnTo>
                    <a:lnTo>
                      <a:pt x="956" y="398"/>
                    </a:lnTo>
                    <a:lnTo>
                      <a:pt x="985" y="362"/>
                    </a:lnTo>
                    <a:lnTo>
                      <a:pt x="960" y="301"/>
                    </a:lnTo>
                    <a:lnTo>
                      <a:pt x="937" y="276"/>
                    </a:lnTo>
                    <a:lnTo>
                      <a:pt x="956" y="254"/>
                    </a:lnTo>
                    <a:lnTo>
                      <a:pt x="952" y="220"/>
                    </a:lnTo>
                    <a:lnTo>
                      <a:pt x="966" y="201"/>
                    </a:lnTo>
                    <a:lnTo>
                      <a:pt x="989" y="220"/>
                    </a:lnTo>
                    <a:lnTo>
                      <a:pt x="1043" y="293"/>
                    </a:lnTo>
                    <a:lnTo>
                      <a:pt x="1076" y="304"/>
                    </a:lnTo>
                    <a:lnTo>
                      <a:pt x="1086" y="284"/>
                    </a:lnTo>
                    <a:lnTo>
                      <a:pt x="1078" y="245"/>
                    </a:lnTo>
                    <a:lnTo>
                      <a:pt x="1098" y="251"/>
                    </a:lnTo>
                    <a:lnTo>
                      <a:pt x="1131" y="295"/>
                    </a:lnTo>
                    <a:lnTo>
                      <a:pt x="1137" y="320"/>
                    </a:lnTo>
                    <a:lnTo>
                      <a:pt x="1156" y="337"/>
                    </a:lnTo>
                    <a:lnTo>
                      <a:pt x="1195" y="357"/>
                    </a:lnTo>
                    <a:lnTo>
                      <a:pt x="1214" y="393"/>
                    </a:lnTo>
                    <a:lnTo>
                      <a:pt x="1244" y="418"/>
                    </a:lnTo>
                    <a:lnTo>
                      <a:pt x="1259" y="426"/>
                    </a:lnTo>
                    <a:lnTo>
                      <a:pt x="1261" y="449"/>
                    </a:lnTo>
                    <a:lnTo>
                      <a:pt x="1238" y="462"/>
                    </a:lnTo>
                    <a:lnTo>
                      <a:pt x="1224" y="446"/>
                    </a:lnTo>
                    <a:lnTo>
                      <a:pt x="1212" y="449"/>
                    </a:lnTo>
                    <a:lnTo>
                      <a:pt x="1209" y="485"/>
                    </a:lnTo>
                    <a:lnTo>
                      <a:pt x="1189" y="493"/>
                    </a:lnTo>
                    <a:lnTo>
                      <a:pt x="1168" y="474"/>
                    </a:lnTo>
                    <a:lnTo>
                      <a:pt x="1123" y="474"/>
                    </a:lnTo>
                    <a:lnTo>
                      <a:pt x="1117" y="515"/>
                    </a:lnTo>
                    <a:lnTo>
                      <a:pt x="1129" y="540"/>
                    </a:lnTo>
                    <a:lnTo>
                      <a:pt x="1146" y="527"/>
                    </a:lnTo>
                    <a:lnTo>
                      <a:pt x="1164" y="521"/>
                    </a:lnTo>
                    <a:lnTo>
                      <a:pt x="1181" y="535"/>
                    </a:lnTo>
                    <a:lnTo>
                      <a:pt x="1158" y="566"/>
                    </a:lnTo>
                    <a:lnTo>
                      <a:pt x="1181" y="593"/>
                    </a:lnTo>
                    <a:lnTo>
                      <a:pt x="1212" y="602"/>
                    </a:lnTo>
                    <a:lnTo>
                      <a:pt x="1209" y="618"/>
                    </a:lnTo>
                    <a:lnTo>
                      <a:pt x="1197" y="621"/>
                    </a:lnTo>
                    <a:lnTo>
                      <a:pt x="1168" y="716"/>
                    </a:lnTo>
                    <a:lnTo>
                      <a:pt x="1170" y="655"/>
                    </a:lnTo>
                    <a:lnTo>
                      <a:pt x="1183" y="624"/>
                    </a:lnTo>
                    <a:lnTo>
                      <a:pt x="1168" y="610"/>
                    </a:lnTo>
                    <a:lnTo>
                      <a:pt x="1150" y="630"/>
                    </a:lnTo>
                    <a:lnTo>
                      <a:pt x="1160" y="646"/>
                    </a:lnTo>
                    <a:lnTo>
                      <a:pt x="1146" y="657"/>
                    </a:lnTo>
                    <a:lnTo>
                      <a:pt x="1133" y="671"/>
                    </a:lnTo>
                    <a:lnTo>
                      <a:pt x="1135" y="713"/>
                    </a:lnTo>
                    <a:lnTo>
                      <a:pt x="1115" y="727"/>
                    </a:lnTo>
                    <a:lnTo>
                      <a:pt x="1088" y="730"/>
                    </a:lnTo>
                    <a:lnTo>
                      <a:pt x="1098" y="752"/>
                    </a:lnTo>
                    <a:lnTo>
                      <a:pt x="1088" y="777"/>
                    </a:lnTo>
                    <a:lnTo>
                      <a:pt x="1098" y="797"/>
                    </a:lnTo>
                    <a:lnTo>
                      <a:pt x="1082" y="839"/>
                    </a:lnTo>
                    <a:lnTo>
                      <a:pt x="1076" y="878"/>
                    </a:lnTo>
                    <a:lnTo>
                      <a:pt x="1053" y="900"/>
                    </a:lnTo>
                    <a:lnTo>
                      <a:pt x="1024" y="961"/>
                    </a:lnTo>
                    <a:lnTo>
                      <a:pt x="1020" y="1003"/>
                    </a:lnTo>
                    <a:lnTo>
                      <a:pt x="1030" y="1036"/>
                    </a:lnTo>
                    <a:lnTo>
                      <a:pt x="1043" y="1078"/>
                    </a:lnTo>
                    <a:lnTo>
                      <a:pt x="1051" y="1123"/>
                    </a:lnTo>
                    <a:lnTo>
                      <a:pt x="1038" y="1142"/>
                    </a:lnTo>
                    <a:lnTo>
                      <a:pt x="1020" y="1128"/>
                    </a:lnTo>
                    <a:lnTo>
                      <a:pt x="1024" y="1106"/>
                    </a:lnTo>
                    <a:lnTo>
                      <a:pt x="1014" y="1056"/>
                    </a:lnTo>
                    <a:lnTo>
                      <a:pt x="1003" y="1048"/>
                    </a:lnTo>
                    <a:lnTo>
                      <a:pt x="995" y="1017"/>
                    </a:lnTo>
                    <a:lnTo>
                      <a:pt x="979" y="1017"/>
                    </a:lnTo>
                    <a:lnTo>
                      <a:pt x="962" y="1000"/>
                    </a:lnTo>
                    <a:lnTo>
                      <a:pt x="942" y="1006"/>
                    </a:lnTo>
                    <a:lnTo>
                      <a:pt x="925" y="995"/>
                    </a:lnTo>
                    <a:lnTo>
                      <a:pt x="903" y="1009"/>
                    </a:lnTo>
                    <a:lnTo>
                      <a:pt x="865" y="997"/>
                    </a:lnTo>
                    <a:lnTo>
                      <a:pt x="890" y="1034"/>
                    </a:lnTo>
                    <a:lnTo>
                      <a:pt x="859" y="1031"/>
                    </a:lnTo>
                    <a:lnTo>
                      <a:pt x="837" y="1003"/>
                    </a:lnTo>
                    <a:lnTo>
                      <a:pt x="799" y="1003"/>
                    </a:lnTo>
                    <a:lnTo>
                      <a:pt x="804" y="1048"/>
                    </a:lnTo>
                    <a:lnTo>
                      <a:pt x="775" y="1034"/>
                    </a:lnTo>
                    <a:lnTo>
                      <a:pt x="760" y="1078"/>
                    </a:lnTo>
                    <a:lnTo>
                      <a:pt x="771" y="1098"/>
                    </a:lnTo>
                    <a:lnTo>
                      <a:pt x="760" y="1151"/>
                    </a:lnTo>
                    <a:lnTo>
                      <a:pt x="773" y="1212"/>
                    </a:lnTo>
                    <a:lnTo>
                      <a:pt x="789" y="1254"/>
                    </a:lnTo>
                    <a:lnTo>
                      <a:pt x="806" y="1293"/>
                    </a:lnTo>
                    <a:lnTo>
                      <a:pt x="859" y="1290"/>
                    </a:lnTo>
                    <a:lnTo>
                      <a:pt x="880" y="1282"/>
                    </a:lnTo>
                    <a:lnTo>
                      <a:pt x="884" y="1254"/>
                    </a:lnTo>
                    <a:lnTo>
                      <a:pt x="872" y="1231"/>
                    </a:lnTo>
                    <a:lnTo>
                      <a:pt x="874" y="1212"/>
                    </a:lnTo>
                    <a:lnTo>
                      <a:pt x="907" y="1217"/>
                    </a:lnTo>
                    <a:lnTo>
                      <a:pt x="940" y="1206"/>
                    </a:lnTo>
                    <a:lnTo>
                      <a:pt x="940" y="1231"/>
                    </a:lnTo>
                    <a:lnTo>
                      <a:pt x="931" y="1268"/>
                    </a:lnTo>
                    <a:lnTo>
                      <a:pt x="915" y="1295"/>
                    </a:lnTo>
                    <a:lnTo>
                      <a:pt x="911" y="1334"/>
                    </a:lnTo>
                    <a:lnTo>
                      <a:pt x="933" y="1351"/>
                    </a:lnTo>
                    <a:lnTo>
                      <a:pt x="962" y="1346"/>
                    </a:lnTo>
                    <a:lnTo>
                      <a:pt x="979" y="1360"/>
                    </a:lnTo>
                    <a:lnTo>
                      <a:pt x="995" y="1354"/>
                    </a:lnTo>
                    <a:lnTo>
                      <a:pt x="1001" y="1379"/>
                    </a:lnTo>
                    <a:lnTo>
                      <a:pt x="987" y="1415"/>
                    </a:lnTo>
                    <a:lnTo>
                      <a:pt x="999" y="1438"/>
                    </a:lnTo>
                    <a:lnTo>
                      <a:pt x="1001" y="1482"/>
                    </a:lnTo>
                    <a:lnTo>
                      <a:pt x="1020" y="1513"/>
                    </a:lnTo>
                    <a:lnTo>
                      <a:pt x="1045" y="1521"/>
                    </a:lnTo>
                    <a:lnTo>
                      <a:pt x="1063" y="1513"/>
                    </a:lnTo>
                    <a:lnTo>
                      <a:pt x="1071" y="1516"/>
                    </a:lnTo>
                    <a:lnTo>
                      <a:pt x="1104" y="1516"/>
                    </a:lnTo>
                    <a:lnTo>
                      <a:pt x="1133" y="1518"/>
                    </a:lnTo>
                    <a:lnTo>
                      <a:pt x="1141" y="1499"/>
                    </a:lnTo>
                    <a:lnTo>
                      <a:pt x="1115" y="1532"/>
                    </a:lnTo>
                    <a:lnTo>
                      <a:pt x="1098" y="1529"/>
                    </a:lnTo>
                    <a:lnTo>
                      <a:pt x="1080" y="1532"/>
                    </a:lnTo>
                    <a:lnTo>
                      <a:pt x="1045" y="1549"/>
                    </a:lnTo>
                    <a:lnTo>
                      <a:pt x="1016" y="1527"/>
                    </a:lnTo>
                    <a:lnTo>
                      <a:pt x="989" y="1513"/>
                    </a:lnTo>
                    <a:lnTo>
                      <a:pt x="977" y="1516"/>
                    </a:lnTo>
                    <a:lnTo>
                      <a:pt x="979" y="1496"/>
                    </a:lnTo>
                    <a:lnTo>
                      <a:pt x="977" y="1465"/>
                    </a:lnTo>
                    <a:lnTo>
                      <a:pt x="954" y="1438"/>
                    </a:lnTo>
                    <a:lnTo>
                      <a:pt x="905" y="1421"/>
                    </a:lnTo>
                    <a:lnTo>
                      <a:pt x="898" y="1410"/>
                    </a:lnTo>
                    <a:lnTo>
                      <a:pt x="884" y="1412"/>
                    </a:lnTo>
                    <a:lnTo>
                      <a:pt x="870" y="1399"/>
                    </a:lnTo>
                    <a:lnTo>
                      <a:pt x="853" y="1385"/>
                    </a:lnTo>
                    <a:lnTo>
                      <a:pt x="830" y="1346"/>
                    </a:lnTo>
                    <a:lnTo>
                      <a:pt x="802" y="1334"/>
                    </a:lnTo>
                    <a:lnTo>
                      <a:pt x="787" y="1360"/>
                    </a:lnTo>
                    <a:lnTo>
                      <a:pt x="769" y="1340"/>
                    </a:lnTo>
                    <a:lnTo>
                      <a:pt x="748" y="1340"/>
                    </a:lnTo>
                    <a:lnTo>
                      <a:pt x="705" y="1326"/>
                    </a:lnTo>
                    <a:lnTo>
                      <a:pt x="628" y="1259"/>
                    </a:lnTo>
                    <a:lnTo>
                      <a:pt x="622" y="1190"/>
                    </a:lnTo>
                    <a:lnTo>
                      <a:pt x="614" y="1162"/>
                    </a:lnTo>
                    <a:lnTo>
                      <a:pt x="600" y="1142"/>
                    </a:lnTo>
                    <a:lnTo>
                      <a:pt x="583" y="1103"/>
                    </a:lnTo>
                    <a:lnTo>
                      <a:pt x="501" y="970"/>
                    </a:lnTo>
                    <a:lnTo>
                      <a:pt x="501" y="1020"/>
                    </a:lnTo>
                    <a:lnTo>
                      <a:pt x="552" y="1109"/>
                    </a:lnTo>
                    <a:lnTo>
                      <a:pt x="573" y="1184"/>
                    </a:lnTo>
                    <a:lnTo>
                      <a:pt x="542" y="1167"/>
                    </a:lnTo>
                    <a:lnTo>
                      <a:pt x="536" y="1123"/>
                    </a:lnTo>
                    <a:lnTo>
                      <a:pt x="495" y="1095"/>
                    </a:lnTo>
                    <a:lnTo>
                      <a:pt x="519" y="1078"/>
                    </a:lnTo>
                    <a:lnTo>
                      <a:pt x="464" y="1031"/>
                    </a:lnTo>
                    <a:lnTo>
                      <a:pt x="486" y="1003"/>
                    </a:lnTo>
                    <a:lnTo>
                      <a:pt x="466" y="947"/>
                    </a:lnTo>
                    <a:lnTo>
                      <a:pt x="400" y="830"/>
                    </a:lnTo>
                    <a:lnTo>
                      <a:pt x="392" y="763"/>
                    </a:lnTo>
                    <a:lnTo>
                      <a:pt x="396" y="713"/>
                    </a:lnTo>
                    <a:lnTo>
                      <a:pt x="414" y="657"/>
                    </a:lnTo>
                    <a:lnTo>
                      <a:pt x="414" y="602"/>
                    </a:lnTo>
                    <a:lnTo>
                      <a:pt x="400" y="568"/>
                    </a:lnTo>
                    <a:lnTo>
                      <a:pt x="437" y="557"/>
                    </a:lnTo>
                    <a:lnTo>
                      <a:pt x="392" y="490"/>
                    </a:lnTo>
                    <a:lnTo>
                      <a:pt x="394" y="460"/>
                    </a:lnTo>
                    <a:lnTo>
                      <a:pt x="375" y="418"/>
                    </a:lnTo>
                    <a:lnTo>
                      <a:pt x="383" y="393"/>
                    </a:lnTo>
                    <a:lnTo>
                      <a:pt x="369" y="379"/>
                    </a:lnTo>
                    <a:lnTo>
                      <a:pt x="367" y="351"/>
                    </a:lnTo>
                    <a:lnTo>
                      <a:pt x="354" y="329"/>
                    </a:lnTo>
                    <a:lnTo>
                      <a:pt x="369" y="309"/>
                    </a:lnTo>
                    <a:lnTo>
                      <a:pt x="348" y="295"/>
                    </a:lnTo>
                    <a:lnTo>
                      <a:pt x="330" y="315"/>
                    </a:lnTo>
                    <a:lnTo>
                      <a:pt x="305" y="276"/>
                    </a:lnTo>
                    <a:lnTo>
                      <a:pt x="278" y="265"/>
                    </a:lnTo>
                    <a:lnTo>
                      <a:pt x="239" y="265"/>
                    </a:lnTo>
                    <a:lnTo>
                      <a:pt x="214" y="301"/>
                    </a:lnTo>
                    <a:lnTo>
                      <a:pt x="202" y="290"/>
                    </a:lnTo>
                    <a:lnTo>
                      <a:pt x="223" y="242"/>
                    </a:lnTo>
                    <a:lnTo>
                      <a:pt x="204" y="251"/>
                    </a:lnTo>
                    <a:lnTo>
                      <a:pt x="165" y="301"/>
                    </a:lnTo>
                    <a:lnTo>
                      <a:pt x="124" y="345"/>
                    </a:lnTo>
                    <a:lnTo>
                      <a:pt x="87" y="357"/>
                    </a:lnTo>
                    <a:lnTo>
                      <a:pt x="25" y="401"/>
                    </a:lnTo>
                    <a:lnTo>
                      <a:pt x="0" y="398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  <p:sp>
            <p:nvSpPr>
              <p:cNvPr id="40995" name=""/>
              <p:cNvSpPr/>
              <p:nvPr/>
            </p:nvSpPr>
            <p:spPr bwMode="ltGray">
              <a:xfrm>
                <a:off x="994" y="87"/>
                <a:ext cx="429" cy="408"/>
              </a:xfrm>
              <a:custGeom>
                <a:pathLst>
                  <a:path w="429" h="408">
                    <a:moveTo>
                      <a:pt x="0" y="84"/>
                    </a:moveTo>
                    <a:lnTo>
                      <a:pt x="10" y="53"/>
                    </a:lnTo>
                    <a:lnTo>
                      <a:pt x="10" y="31"/>
                    </a:lnTo>
                    <a:lnTo>
                      <a:pt x="25" y="0"/>
                    </a:lnTo>
                    <a:lnTo>
                      <a:pt x="103" y="20"/>
                    </a:lnTo>
                    <a:lnTo>
                      <a:pt x="236" y="56"/>
                    </a:lnTo>
                    <a:lnTo>
                      <a:pt x="289" y="86"/>
                    </a:lnTo>
                    <a:lnTo>
                      <a:pt x="358" y="114"/>
                    </a:lnTo>
                    <a:lnTo>
                      <a:pt x="393" y="167"/>
                    </a:lnTo>
                    <a:lnTo>
                      <a:pt x="428" y="192"/>
                    </a:lnTo>
                    <a:lnTo>
                      <a:pt x="414" y="212"/>
                    </a:lnTo>
                    <a:lnTo>
                      <a:pt x="414" y="237"/>
                    </a:lnTo>
                    <a:lnTo>
                      <a:pt x="401" y="243"/>
                    </a:lnTo>
                    <a:lnTo>
                      <a:pt x="389" y="265"/>
                    </a:lnTo>
                    <a:lnTo>
                      <a:pt x="401" y="287"/>
                    </a:lnTo>
                    <a:lnTo>
                      <a:pt x="399" y="304"/>
                    </a:lnTo>
                    <a:lnTo>
                      <a:pt x="385" y="326"/>
                    </a:lnTo>
                    <a:lnTo>
                      <a:pt x="387" y="348"/>
                    </a:lnTo>
                    <a:lnTo>
                      <a:pt x="411" y="371"/>
                    </a:lnTo>
                    <a:lnTo>
                      <a:pt x="413" y="393"/>
                    </a:lnTo>
                    <a:lnTo>
                      <a:pt x="407" y="404"/>
                    </a:lnTo>
                    <a:lnTo>
                      <a:pt x="383" y="407"/>
                    </a:lnTo>
                    <a:lnTo>
                      <a:pt x="366" y="396"/>
                    </a:lnTo>
                    <a:lnTo>
                      <a:pt x="347" y="368"/>
                    </a:lnTo>
                    <a:lnTo>
                      <a:pt x="339" y="368"/>
                    </a:lnTo>
                    <a:lnTo>
                      <a:pt x="329" y="357"/>
                    </a:lnTo>
                    <a:lnTo>
                      <a:pt x="320" y="323"/>
                    </a:lnTo>
                    <a:lnTo>
                      <a:pt x="308" y="312"/>
                    </a:lnTo>
                    <a:lnTo>
                      <a:pt x="283" y="295"/>
                    </a:lnTo>
                    <a:lnTo>
                      <a:pt x="261" y="284"/>
                    </a:lnTo>
                    <a:lnTo>
                      <a:pt x="230" y="254"/>
                    </a:lnTo>
                    <a:lnTo>
                      <a:pt x="217" y="231"/>
                    </a:lnTo>
                    <a:lnTo>
                      <a:pt x="219" y="215"/>
                    </a:lnTo>
                    <a:lnTo>
                      <a:pt x="232" y="201"/>
                    </a:lnTo>
                    <a:lnTo>
                      <a:pt x="221" y="184"/>
                    </a:lnTo>
                    <a:lnTo>
                      <a:pt x="209" y="192"/>
                    </a:lnTo>
                    <a:lnTo>
                      <a:pt x="190" y="167"/>
                    </a:lnTo>
                    <a:lnTo>
                      <a:pt x="186" y="181"/>
                    </a:lnTo>
                    <a:lnTo>
                      <a:pt x="168" y="181"/>
                    </a:lnTo>
                    <a:lnTo>
                      <a:pt x="165" y="170"/>
                    </a:lnTo>
                    <a:lnTo>
                      <a:pt x="165" y="151"/>
                    </a:lnTo>
                    <a:lnTo>
                      <a:pt x="157" y="139"/>
                    </a:lnTo>
                    <a:lnTo>
                      <a:pt x="145" y="142"/>
                    </a:lnTo>
                    <a:lnTo>
                      <a:pt x="130" y="112"/>
                    </a:lnTo>
                    <a:lnTo>
                      <a:pt x="118" y="109"/>
                    </a:lnTo>
                    <a:lnTo>
                      <a:pt x="101" y="95"/>
                    </a:lnTo>
                    <a:lnTo>
                      <a:pt x="64" y="98"/>
                    </a:lnTo>
                    <a:lnTo>
                      <a:pt x="27" y="95"/>
                    </a:lnTo>
                    <a:lnTo>
                      <a:pt x="0" y="84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  <p:sp>
            <p:nvSpPr>
              <p:cNvPr id="40996" name=""/>
              <p:cNvSpPr/>
              <p:nvPr/>
            </p:nvSpPr>
            <p:spPr bwMode="ltGray">
              <a:xfrm>
                <a:off x="908" y="230"/>
                <a:ext cx="274" cy="210"/>
              </a:xfrm>
              <a:custGeom>
                <a:pathLst>
                  <a:path w="274" h="210">
                    <a:moveTo>
                      <a:pt x="10" y="0"/>
                    </a:moveTo>
                    <a:lnTo>
                      <a:pt x="0" y="17"/>
                    </a:lnTo>
                    <a:lnTo>
                      <a:pt x="0" y="36"/>
                    </a:lnTo>
                    <a:lnTo>
                      <a:pt x="19" y="56"/>
                    </a:lnTo>
                    <a:lnTo>
                      <a:pt x="31" y="50"/>
                    </a:lnTo>
                    <a:lnTo>
                      <a:pt x="35" y="59"/>
                    </a:lnTo>
                    <a:lnTo>
                      <a:pt x="46" y="61"/>
                    </a:lnTo>
                    <a:lnTo>
                      <a:pt x="54" y="47"/>
                    </a:lnTo>
                    <a:lnTo>
                      <a:pt x="81" y="50"/>
                    </a:lnTo>
                    <a:lnTo>
                      <a:pt x="85" y="64"/>
                    </a:lnTo>
                    <a:lnTo>
                      <a:pt x="94" y="70"/>
                    </a:lnTo>
                    <a:lnTo>
                      <a:pt x="117" y="67"/>
                    </a:lnTo>
                    <a:lnTo>
                      <a:pt x="125" y="75"/>
                    </a:lnTo>
                    <a:lnTo>
                      <a:pt x="137" y="84"/>
                    </a:lnTo>
                    <a:lnTo>
                      <a:pt x="146" y="100"/>
                    </a:lnTo>
                    <a:lnTo>
                      <a:pt x="146" y="123"/>
                    </a:lnTo>
                    <a:lnTo>
                      <a:pt x="138" y="128"/>
                    </a:lnTo>
                    <a:lnTo>
                      <a:pt x="142" y="137"/>
                    </a:lnTo>
                    <a:lnTo>
                      <a:pt x="131" y="150"/>
                    </a:lnTo>
                    <a:lnTo>
                      <a:pt x="131" y="170"/>
                    </a:lnTo>
                    <a:lnTo>
                      <a:pt x="148" y="173"/>
                    </a:lnTo>
                    <a:lnTo>
                      <a:pt x="158" y="167"/>
                    </a:lnTo>
                    <a:lnTo>
                      <a:pt x="161" y="159"/>
                    </a:lnTo>
                    <a:lnTo>
                      <a:pt x="167" y="167"/>
                    </a:lnTo>
                    <a:lnTo>
                      <a:pt x="177" y="162"/>
                    </a:lnTo>
                    <a:lnTo>
                      <a:pt x="198" y="173"/>
                    </a:lnTo>
                    <a:lnTo>
                      <a:pt x="211" y="192"/>
                    </a:lnTo>
                    <a:lnTo>
                      <a:pt x="215" y="192"/>
                    </a:lnTo>
                    <a:lnTo>
                      <a:pt x="217" y="203"/>
                    </a:lnTo>
                    <a:lnTo>
                      <a:pt x="231" y="209"/>
                    </a:lnTo>
                    <a:lnTo>
                      <a:pt x="246" y="209"/>
                    </a:lnTo>
                    <a:lnTo>
                      <a:pt x="236" y="198"/>
                    </a:lnTo>
                    <a:lnTo>
                      <a:pt x="240" y="187"/>
                    </a:lnTo>
                    <a:lnTo>
                      <a:pt x="252" y="198"/>
                    </a:lnTo>
                    <a:lnTo>
                      <a:pt x="265" y="201"/>
                    </a:lnTo>
                    <a:lnTo>
                      <a:pt x="267" y="184"/>
                    </a:lnTo>
                    <a:lnTo>
                      <a:pt x="254" y="170"/>
                    </a:lnTo>
                    <a:lnTo>
                      <a:pt x="244" y="170"/>
                    </a:lnTo>
                    <a:lnTo>
                      <a:pt x="231" y="156"/>
                    </a:lnTo>
                    <a:lnTo>
                      <a:pt x="244" y="156"/>
                    </a:lnTo>
                    <a:lnTo>
                      <a:pt x="254" y="164"/>
                    </a:lnTo>
                    <a:lnTo>
                      <a:pt x="273" y="164"/>
                    </a:lnTo>
                    <a:lnTo>
                      <a:pt x="269" y="148"/>
                    </a:lnTo>
                    <a:lnTo>
                      <a:pt x="252" y="131"/>
                    </a:lnTo>
                    <a:lnTo>
                      <a:pt x="240" y="128"/>
                    </a:lnTo>
                    <a:lnTo>
                      <a:pt x="223" y="109"/>
                    </a:lnTo>
                    <a:lnTo>
                      <a:pt x="202" y="103"/>
                    </a:lnTo>
                    <a:lnTo>
                      <a:pt x="185" y="95"/>
                    </a:lnTo>
                    <a:lnTo>
                      <a:pt x="171" y="70"/>
                    </a:lnTo>
                    <a:lnTo>
                      <a:pt x="161" y="39"/>
                    </a:lnTo>
                    <a:lnTo>
                      <a:pt x="148" y="39"/>
                    </a:lnTo>
                    <a:lnTo>
                      <a:pt x="144" y="31"/>
                    </a:lnTo>
                    <a:lnTo>
                      <a:pt x="137" y="33"/>
                    </a:lnTo>
                    <a:lnTo>
                      <a:pt x="123" y="20"/>
                    </a:lnTo>
                    <a:lnTo>
                      <a:pt x="100" y="14"/>
                    </a:lnTo>
                    <a:lnTo>
                      <a:pt x="90" y="22"/>
                    </a:lnTo>
                    <a:lnTo>
                      <a:pt x="69" y="14"/>
                    </a:lnTo>
                    <a:lnTo>
                      <a:pt x="56" y="14"/>
                    </a:lnTo>
                    <a:lnTo>
                      <a:pt x="50" y="3"/>
                    </a:lnTo>
                    <a:lnTo>
                      <a:pt x="44" y="0"/>
                    </a:lnTo>
                    <a:lnTo>
                      <a:pt x="35" y="3"/>
                    </a:lnTo>
                    <a:lnTo>
                      <a:pt x="10" y="0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  <p:sp>
            <p:nvSpPr>
              <p:cNvPr id="40997" name=""/>
              <p:cNvSpPr/>
              <p:nvPr/>
            </p:nvSpPr>
            <p:spPr bwMode="ltGray">
              <a:xfrm>
                <a:off x="1064" y="1397"/>
                <a:ext cx="195" cy="98"/>
              </a:xfrm>
              <a:custGeom>
                <a:pathLst>
                  <a:path w="195" h="98">
                    <a:moveTo>
                      <a:pt x="0" y="49"/>
                    </a:moveTo>
                    <a:lnTo>
                      <a:pt x="17" y="20"/>
                    </a:lnTo>
                    <a:lnTo>
                      <a:pt x="25" y="20"/>
                    </a:lnTo>
                    <a:lnTo>
                      <a:pt x="38" y="6"/>
                    </a:lnTo>
                    <a:lnTo>
                      <a:pt x="54" y="6"/>
                    </a:lnTo>
                    <a:lnTo>
                      <a:pt x="58" y="3"/>
                    </a:lnTo>
                    <a:lnTo>
                      <a:pt x="63" y="0"/>
                    </a:lnTo>
                    <a:lnTo>
                      <a:pt x="83" y="17"/>
                    </a:lnTo>
                    <a:lnTo>
                      <a:pt x="88" y="29"/>
                    </a:lnTo>
                    <a:lnTo>
                      <a:pt x="92" y="23"/>
                    </a:lnTo>
                    <a:lnTo>
                      <a:pt x="108" y="34"/>
                    </a:lnTo>
                    <a:lnTo>
                      <a:pt x="117" y="34"/>
                    </a:lnTo>
                    <a:lnTo>
                      <a:pt x="125" y="43"/>
                    </a:lnTo>
                    <a:lnTo>
                      <a:pt x="138" y="49"/>
                    </a:lnTo>
                    <a:lnTo>
                      <a:pt x="138" y="63"/>
                    </a:lnTo>
                    <a:lnTo>
                      <a:pt x="163" y="63"/>
                    </a:lnTo>
                    <a:lnTo>
                      <a:pt x="169" y="77"/>
                    </a:lnTo>
                    <a:lnTo>
                      <a:pt x="184" y="77"/>
                    </a:lnTo>
                    <a:lnTo>
                      <a:pt x="194" y="94"/>
                    </a:lnTo>
                    <a:lnTo>
                      <a:pt x="188" y="97"/>
                    </a:lnTo>
                    <a:lnTo>
                      <a:pt x="184" y="91"/>
                    </a:lnTo>
                    <a:lnTo>
                      <a:pt x="182" y="88"/>
                    </a:lnTo>
                    <a:lnTo>
                      <a:pt x="169" y="91"/>
                    </a:lnTo>
                    <a:lnTo>
                      <a:pt x="165" y="94"/>
                    </a:lnTo>
                    <a:lnTo>
                      <a:pt x="154" y="97"/>
                    </a:lnTo>
                    <a:lnTo>
                      <a:pt x="136" y="97"/>
                    </a:lnTo>
                    <a:lnTo>
                      <a:pt x="125" y="97"/>
                    </a:lnTo>
                    <a:lnTo>
                      <a:pt x="125" y="88"/>
                    </a:lnTo>
                    <a:lnTo>
                      <a:pt x="108" y="66"/>
                    </a:lnTo>
                    <a:lnTo>
                      <a:pt x="108" y="51"/>
                    </a:lnTo>
                    <a:lnTo>
                      <a:pt x="88" y="51"/>
                    </a:lnTo>
                    <a:lnTo>
                      <a:pt x="81" y="43"/>
                    </a:lnTo>
                    <a:lnTo>
                      <a:pt x="75" y="51"/>
                    </a:lnTo>
                    <a:lnTo>
                      <a:pt x="69" y="40"/>
                    </a:lnTo>
                    <a:lnTo>
                      <a:pt x="63" y="40"/>
                    </a:lnTo>
                    <a:lnTo>
                      <a:pt x="63" y="26"/>
                    </a:lnTo>
                    <a:lnTo>
                      <a:pt x="58" y="20"/>
                    </a:lnTo>
                    <a:lnTo>
                      <a:pt x="40" y="23"/>
                    </a:lnTo>
                    <a:lnTo>
                      <a:pt x="29" y="40"/>
                    </a:lnTo>
                    <a:lnTo>
                      <a:pt x="15" y="43"/>
                    </a:lnTo>
                    <a:lnTo>
                      <a:pt x="0" y="49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  <p:sp>
            <p:nvSpPr>
              <p:cNvPr id="40998" name=""/>
              <p:cNvSpPr/>
              <p:nvPr/>
            </p:nvSpPr>
            <p:spPr bwMode="ltGray">
              <a:xfrm>
                <a:off x="1234" y="1467"/>
                <a:ext cx="129" cy="83"/>
              </a:xfrm>
              <a:custGeom>
                <a:pathLst>
                  <a:path w="129" h="83">
                    <a:moveTo>
                      <a:pt x="0" y="62"/>
                    </a:moveTo>
                    <a:lnTo>
                      <a:pt x="12" y="65"/>
                    </a:lnTo>
                    <a:lnTo>
                      <a:pt x="40" y="62"/>
                    </a:lnTo>
                    <a:lnTo>
                      <a:pt x="52" y="79"/>
                    </a:lnTo>
                    <a:lnTo>
                      <a:pt x="68" y="82"/>
                    </a:lnTo>
                    <a:lnTo>
                      <a:pt x="76" y="62"/>
                    </a:lnTo>
                    <a:lnTo>
                      <a:pt x="72" y="57"/>
                    </a:lnTo>
                    <a:lnTo>
                      <a:pt x="80" y="48"/>
                    </a:lnTo>
                    <a:lnTo>
                      <a:pt x="96" y="62"/>
                    </a:lnTo>
                    <a:lnTo>
                      <a:pt x="108" y="62"/>
                    </a:lnTo>
                    <a:lnTo>
                      <a:pt x="108" y="54"/>
                    </a:lnTo>
                    <a:lnTo>
                      <a:pt x="116" y="54"/>
                    </a:lnTo>
                    <a:lnTo>
                      <a:pt x="128" y="40"/>
                    </a:lnTo>
                    <a:lnTo>
                      <a:pt x="120" y="37"/>
                    </a:lnTo>
                    <a:lnTo>
                      <a:pt x="120" y="23"/>
                    </a:lnTo>
                    <a:lnTo>
                      <a:pt x="120" y="11"/>
                    </a:lnTo>
                    <a:lnTo>
                      <a:pt x="102" y="8"/>
                    </a:lnTo>
                    <a:lnTo>
                      <a:pt x="88" y="11"/>
                    </a:lnTo>
                    <a:lnTo>
                      <a:pt x="76" y="11"/>
                    </a:lnTo>
                    <a:lnTo>
                      <a:pt x="58" y="8"/>
                    </a:lnTo>
                    <a:lnTo>
                      <a:pt x="44" y="0"/>
                    </a:lnTo>
                    <a:lnTo>
                      <a:pt x="40" y="8"/>
                    </a:lnTo>
                    <a:lnTo>
                      <a:pt x="38" y="25"/>
                    </a:lnTo>
                    <a:lnTo>
                      <a:pt x="24" y="25"/>
                    </a:lnTo>
                    <a:lnTo>
                      <a:pt x="20" y="40"/>
                    </a:lnTo>
                    <a:lnTo>
                      <a:pt x="12" y="45"/>
                    </a:lnTo>
                    <a:lnTo>
                      <a:pt x="0" y="62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  <p:sp>
            <p:nvSpPr>
              <p:cNvPr id="40999" name=""/>
              <p:cNvSpPr/>
              <p:nvPr/>
            </p:nvSpPr>
            <p:spPr bwMode="ltGray">
              <a:xfrm>
                <a:off x="1155" y="1700"/>
                <a:ext cx="802" cy="1698"/>
              </a:xfrm>
              <a:custGeom>
                <a:pathLst>
                  <a:path w="802" h="1698">
                    <a:moveTo>
                      <a:pt x="62" y="75"/>
                    </a:moveTo>
                    <a:lnTo>
                      <a:pt x="72" y="56"/>
                    </a:lnTo>
                    <a:lnTo>
                      <a:pt x="92" y="28"/>
                    </a:lnTo>
                    <a:lnTo>
                      <a:pt x="121" y="11"/>
                    </a:lnTo>
                    <a:lnTo>
                      <a:pt x="136" y="0"/>
                    </a:lnTo>
                    <a:lnTo>
                      <a:pt x="152" y="3"/>
                    </a:lnTo>
                    <a:lnTo>
                      <a:pt x="148" y="17"/>
                    </a:lnTo>
                    <a:lnTo>
                      <a:pt x="131" y="31"/>
                    </a:lnTo>
                    <a:lnTo>
                      <a:pt x="127" y="59"/>
                    </a:lnTo>
                    <a:lnTo>
                      <a:pt x="131" y="81"/>
                    </a:lnTo>
                    <a:lnTo>
                      <a:pt x="146" y="81"/>
                    </a:lnTo>
                    <a:lnTo>
                      <a:pt x="152" y="56"/>
                    </a:lnTo>
                    <a:lnTo>
                      <a:pt x="156" y="31"/>
                    </a:lnTo>
                    <a:lnTo>
                      <a:pt x="166" y="39"/>
                    </a:lnTo>
                    <a:lnTo>
                      <a:pt x="177" y="53"/>
                    </a:lnTo>
                    <a:lnTo>
                      <a:pt x="197" y="47"/>
                    </a:lnTo>
                    <a:lnTo>
                      <a:pt x="209" y="59"/>
                    </a:lnTo>
                    <a:lnTo>
                      <a:pt x="212" y="73"/>
                    </a:lnTo>
                    <a:lnTo>
                      <a:pt x="242" y="67"/>
                    </a:lnTo>
                    <a:lnTo>
                      <a:pt x="300" y="59"/>
                    </a:lnTo>
                    <a:lnTo>
                      <a:pt x="322" y="103"/>
                    </a:lnTo>
                    <a:lnTo>
                      <a:pt x="359" y="126"/>
                    </a:lnTo>
                    <a:lnTo>
                      <a:pt x="357" y="145"/>
                    </a:lnTo>
                    <a:lnTo>
                      <a:pt x="372" y="134"/>
                    </a:lnTo>
                    <a:lnTo>
                      <a:pt x="390" y="134"/>
                    </a:lnTo>
                    <a:lnTo>
                      <a:pt x="411" y="154"/>
                    </a:lnTo>
                    <a:lnTo>
                      <a:pt x="437" y="151"/>
                    </a:lnTo>
                    <a:lnTo>
                      <a:pt x="458" y="154"/>
                    </a:lnTo>
                    <a:lnTo>
                      <a:pt x="493" y="190"/>
                    </a:lnTo>
                    <a:lnTo>
                      <a:pt x="530" y="234"/>
                    </a:lnTo>
                    <a:lnTo>
                      <a:pt x="546" y="285"/>
                    </a:lnTo>
                    <a:lnTo>
                      <a:pt x="536" y="324"/>
                    </a:lnTo>
                    <a:lnTo>
                      <a:pt x="581" y="338"/>
                    </a:lnTo>
                    <a:lnTo>
                      <a:pt x="655" y="357"/>
                    </a:lnTo>
                    <a:lnTo>
                      <a:pt x="731" y="380"/>
                    </a:lnTo>
                    <a:lnTo>
                      <a:pt x="780" y="424"/>
                    </a:lnTo>
                    <a:lnTo>
                      <a:pt x="801" y="466"/>
                    </a:lnTo>
                    <a:lnTo>
                      <a:pt x="801" y="519"/>
                    </a:lnTo>
                    <a:lnTo>
                      <a:pt x="782" y="567"/>
                    </a:lnTo>
                    <a:lnTo>
                      <a:pt x="760" y="592"/>
                    </a:lnTo>
                    <a:lnTo>
                      <a:pt x="746" y="608"/>
                    </a:lnTo>
                    <a:lnTo>
                      <a:pt x="731" y="642"/>
                    </a:lnTo>
                    <a:lnTo>
                      <a:pt x="729" y="673"/>
                    </a:lnTo>
                    <a:lnTo>
                      <a:pt x="731" y="712"/>
                    </a:lnTo>
                    <a:lnTo>
                      <a:pt x="723" y="751"/>
                    </a:lnTo>
                    <a:lnTo>
                      <a:pt x="711" y="759"/>
                    </a:lnTo>
                    <a:lnTo>
                      <a:pt x="707" y="782"/>
                    </a:lnTo>
                    <a:lnTo>
                      <a:pt x="694" y="798"/>
                    </a:lnTo>
                    <a:lnTo>
                      <a:pt x="692" y="818"/>
                    </a:lnTo>
                    <a:lnTo>
                      <a:pt x="674" y="840"/>
                    </a:lnTo>
                    <a:lnTo>
                      <a:pt x="647" y="879"/>
                    </a:lnTo>
                    <a:lnTo>
                      <a:pt x="624" y="890"/>
                    </a:lnTo>
                    <a:lnTo>
                      <a:pt x="608" y="888"/>
                    </a:lnTo>
                    <a:lnTo>
                      <a:pt x="579" y="907"/>
                    </a:lnTo>
                    <a:lnTo>
                      <a:pt x="550" y="952"/>
                    </a:lnTo>
                    <a:lnTo>
                      <a:pt x="544" y="969"/>
                    </a:lnTo>
                    <a:lnTo>
                      <a:pt x="544" y="991"/>
                    </a:lnTo>
                    <a:lnTo>
                      <a:pt x="550" y="1016"/>
                    </a:lnTo>
                    <a:lnTo>
                      <a:pt x="536" y="1041"/>
                    </a:lnTo>
                    <a:lnTo>
                      <a:pt x="536" y="1061"/>
                    </a:lnTo>
                    <a:lnTo>
                      <a:pt x="513" y="1083"/>
                    </a:lnTo>
                    <a:lnTo>
                      <a:pt x="495" y="1100"/>
                    </a:lnTo>
                    <a:lnTo>
                      <a:pt x="481" y="1125"/>
                    </a:lnTo>
                    <a:lnTo>
                      <a:pt x="476" y="1150"/>
                    </a:lnTo>
                    <a:lnTo>
                      <a:pt x="456" y="1181"/>
                    </a:lnTo>
                    <a:lnTo>
                      <a:pt x="448" y="1175"/>
                    </a:lnTo>
                    <a:lnTo>
                      <a:pt x="433" y="1175"/>
                    </a:lnTo>
                    <a:lnTo>
                      <a:pt x="413" y="1186"/>
                    </a:lnTo>
                    <a:lnTo>
                      <a:pt x="427" y="1200"/>
                    </a:lnTo>
                    <a:lnTo>
                      <a:pt x="427" y="1228"/>
                    </a:lnTo>
                    <a:lnTo>
                      <a:pt x="425" y="1250"/>
                    </a:lnTo>
                    <a:lnTo>
                      <a:pt x="415" y="1267"/>
                    </a:lnTo>
                    <a:lnTo>
                      <a:pt x="390" y="1270"/>
                    </a:lnTo>
                    <a:lnTo>
                      <a:pt x="370" y="1278"/>
                    </a:lnTo>
                    <a:lnTo>
                      <a:pt x="361" y="1295"/>
                    </a:lnTo>
                    <a:lnTo>
                      <a:pt x="361" y="1323"/>
                    </a:lnTo>
                    <a:lnTo>
                      <a:pt x="337" y="1326"/>
                    </a:lnTo>
                    <a:lnTo>
                      <a:pt x="318" y="1323"/>
                    </a:lnTo>
                    <a:lnTo>
                      <a:pt x="312" y="1334"/>
                    </a:lnTo>
                    <a:lnTo>
                      <a:pt x="322" y="1345"/>
                    </a:lnTo>
                    <a:lnTo>
                      <a:pt x="316" y="1387"/>
                    </a:lnTo>
                    <a:lnTo>
                      <a:pt x="308" y="1423"/>
                    </a:lnTo>
                    <a:lnTo>
                      <a:pt x="283" y="1423"/>
                    </a:lnTo>
                    <a:lnTo>
                      <a:pt x="275" y="1437"/>
                    </a:lnTo>
                    <a:lnTo>
                      <a:pt x="277" y="1465"/>
                    </a:lnTo>
                    <a:lnTo>
                      <a:pt x="290" y="1465"/>
                    </a:lnTo>
                    <a:lnTo>
                      <a:pt x="300" y="1482"/>
                    </a:lnTo>
                    <a:lnTo>
                      <a:pt x="294" y="1510"/>
                    </a:lnTo>
                    <a:lnTo>
                      <a:pt x="281" y="1513"/>
                    </a:lnTo>
                    <a:lnTo>
                      <a:pt x="259" y="1524"/>
                    </a:lnTo>
                    <a:lnTo>
                      <a:pt x="253" y="1546"/>
                    </a:lnTo>
                    <a:lnTo>
                      <a:pt x="251" y="1580"/>
                    </a:lnTo>
                    <a:lnTo>
                      <a:pt x="238" y="1597"/>
                    </a:lnTo>
                    <a:lnTo>
                      <a:pt x="286" y="1652"/>
                    </a:lnTo>
                    <a:lnTo>
                      <a:pt x="300" y="1680"/>
                    </a:lnTo>
                    <a:lnTo>
                      <a:pt x="292" y="1697"/>
                    </a:lnTo>
                    <a:lnTo>
                      <a:pt x="271" y="1686"/>
                    </a:lnTo>
                    <a:lnTo>
                      <a:pt x="253" y="1664"/>
                    </a:lnTo>
                    <a:lnTo>
                      <a:pt x="228" y="1647"/>
                    </a:lnTo>
                    <a:lnTo>
                      <a:pt x="205" y="1619"/>
                    </a:lnTo>
                    <a:lnTo>
                      <a:pt x="189" y="1585"/>
                    </a:lnTo>
                    <a:lnTo>
                      <a:pt x="187" y="1557"/>
                    </a:lnTo>
                    <a:lnTo>
                      <a:pt x="191" y="1535"/>
                    </a:lnTo>
                    <a:lnTo>
                      <a:pt x="189" y="1354"/>
                    </a:lnTo>
                    <a:lnTo>
                      <a:pt x="183" y="1323"/>
                    </a:lnTo>
                    <a:lnTo>
                      <a:pt x="166" y="1289"/>
                    </a:lnTo>
                    <a:lnTo>
                      <a:pt x="166" y="1259"/>
                    </a:lnTo>
                    <a:lnTo>
                      <a:pt x="177" y="1223"/>
                    </a:lnTo>
                    <a:lnTo>
                      <a:pt x="187" y="1178"/>
                    </a:lnTo>
                    <a:lnTo>
                      <a:pt x="183" y="1133"/>
                    </a:lnTo>
                    <a:lnTo>
                      <a:pt x="181" y="1114"/>
                    </a:lnTo>
                    <a:lnTo>
                      <a:pt x="179" y="1089"/>
                    </a:lnTo>
                    <a:lnTo>
                      <a:pt x="185" y="1077"/>
                    </a:lnTo>
                    <a:lnTo>
                      <a:pt x="189" y="1027"/>
                    </a:lnTo>
                    <a:lnTo>
                      <a:pt x="185" y="1002"/>
                    </a:lnTo>
                    <a:lnTo>
                      <a:pt x="193" y="941"/>
                    </a:lnTo>
                    <a:lnTo>
                      <a:pt x="185" y="888"/>
                    </a:lnTo>
                    <a:lnTo>
                      <a:pt x="191" y="860"/>
                    </a:lnTo>
                    <a:lnTo>
                      <a:pt x="201" y="807"/>
                    </a:lnTo>
                    <a:lnTo>
                      <a:pt x="191" y="773"/>
                    </a:lnTo>
                    <a:lnTo>
                      <a:pt x="172" y="748"/>
                    </a:lnTo>
                    <a:lnTo>
                      <a:pt x="166" y="720"/>
                    </a:lnTo>
                    <a:lnTo>
                      <a:pt x="144" y="695"/>
                    </a:lnTo>
                    <a:lnTo>
                      <a:pt x="121" y="678"/>
                    </a:lnTo>
                    <a:lnTo>
                      <a:pt x="88" y="670"/>
                    </a:lnTo>
                    <a:lnTo>
                      <a:pt x="72" y="634"/>
                    </a:lnTo>
                    <a:lnTo>
                      <a:pt x="51" y="597"/>
                    </a:lnTo>
                    <a:lnTo>
                      <a:pt x="49" y="567"/>
                    </a:lnTo>
                    <a:lnTo>
                      <a:pt x="47" y="539"/>
                    </a:lnTo>
                    <a:lnTo>
                      <a:pt x="41" y="519"/>
                    </a:lnTo>
                    <a:lnTo>
                      <a:pt x="29" y="497"/>
                    </a:lnTo>
                    <a:lnTo>
                      <a:pt x="14" y="486"/>
                    </a:lnTo>
                    <a:lnTo>
                      <a:pt x="2" y="463"/>
                    </a:lnTo>
                    <a:lnTo>
                      <a:pt x="16" y="444"/>
                    </a:lnTo>
                    <a:lnTo>
                      <a:pt x="16" y="396"/>
                    </a:lnTo>
                    <a:lnTo>
                      <a:pt x="8" y="371"/>
                    </a:lnTo>
                    <a:lnTo>
                      <a:pt x="0" y="346"/>
                    </a:lnTo>
                    <a:lnTo>
                      <a:pt x="8" y="310"/>
                    </a:lnTo>
                    <a:lnTo>
                      <a:pt x="39" y="220"/>
                    </a:lnTo>
                    <a:lnTo>
                      <a:pt x="41" y="181"/>
                    </a:lnTo>
                    <a:lnTo>
                      <a:pt x="58" y="140"/>
                    </a:lnTo>
                    <a:lnTo>
                      <a:pt x="58" y="117"/>
                    </a:lnTo>
                    <a:lnTo>
                      <a:pt x="62" y="75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</p:grpSp>
      </p:grpSp>
      <p:sp>
        <p:nvSpPr>
          <p:cNvPr id="41000" name=""/>
          <p:cNvSpPr/>
          <p:nvPr>
            <p:ph type="ctrTitle" sz="quarter"/>
          </p:nvPr>
        </p:nvSpPr>
        <p:spPr>
          <a:xfrm>
            <a:off x="685800" y="28956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41001" name=""/>
          <p:cNvSpPr/>
          <p:nvPr>
            <p:ph type="subTitle" sz="quarter" idx="1"/>
          </p:nvPr>
        </p:nvSpPr>
        <p:spPr>
          <a:xfrm>
            <a:off x="1371600" y="41910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>
            <a:lvl1pPr marL="0" indent="0" algn="ctr">
              <a:buNone/>
            </a:lvl1pPr>
            <a:lvl2pPr marL="457200" indent="-457200" algn="ctr">
              <a:buNone/>
            </a:lvl2pPr>
            <a:lvl3pPr marL="914400" indent="-914400" algn="ctr">
              <a:buNone/>
            </a:lvl3pPr>
            <a:lvl4pPr marL="1371600" indent="-1371600" algn="ctr">
              <a:buNone/>
            </a:lvl4pPr>
            <a:lvl5pPr marL="1828800" indent="-1828800" algn="ctr">
              <a:buNone/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41002" name=""/>
          <p:cNvSpPr/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/>
          <a:p>
            <a:pPr lvl="0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  <p:sp>
        <p:nvSpPr>
          <p:cNvPr id="41003" name=""/>
          <p:cNvSpPr/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  <p:sp>
        <p:nvSpPr>
          <p:cNvPr id="41004" name=""/>
          <p:cNvSpPr/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/>
          <a:p>
            <a:pPr lvl="0" algn="r">
              <a:buFontTx/>
              <a:buChar char="•"/>
            </a:pPr>
            <a:fld id="{E5D5F594-CFFE-4547-9D82-01FCBF36A698}" type="slidenum">
              <a:rPr altLang="en-US" sz="1400" smtId="4294967295">
                <a:latin typeface="Arial"/>
              </a:rPr>
              <a:t>*</a:t>
            </a:fld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 algn="r">
              <a:buFontTx/>
              <a:buChar char="•"/>
            </a:pPr>
            <a:fld id="{93AE1883-0942-4AA3-9DB2-9C7C3A0314B1}" type="slidenum">
              <a:rPr altLang="en-US" sz="1400" smtId="4294967295">
                <a:latin typeface="Arial"/>
              </a:rPr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>
              <a:buFontTx/>
              <a:buChar char="•"/>
            </a:pPr>
            <a:fld id="{93AE1883-0942-4AA3-9DB2-9C7C3A0314B1}" type="slidenum">
              <a:rPr altLang="en-US" sz="1400" smtId="4294967295">
                <a:latin typeface="Arial"/>
              </a:rPr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  <a:tileRect/>
        </a:gradFill>
      </p:bgPr>
    </p:bg>
    <p:spTree>
      <p:nvGrpSpPr>
        <p:cNvPr id="1" name=""/>
        <p:cNvGrpSpPr/>
        <p:nvPr/>
      </p:nvGrpSpPr>
      <p:grpSpPr/>
      <p:grpSp>
        <p:nvGrpSpPr>
          <p:cNvPr id="39938" name=""/>
          <p:cNvGrpSpPr/>
          <p:nvPr/>
        </p:nvGrpSpPr>
        <p:grpSpPr>
          <a:xfrm>
            <a:off x="146050" y="976312"/>
            <a:ext cx="8836025" cy="5256212"/>
            <a:chOff x="92" y="615"/>
            <a:chExt cx="5566" cy="3311"/>
          </a:xfrm>
        </p:grpSpPr>
        <p:grpSp>
          <p:nvGrpSpPr>
            <p:cNvPr id="39939" name=""/>
            <p:cNvGrpSpPr/>
            <p:nvPr/>
          </p:nvGrpSpPr>
          <p:grpSpPr>
            <a:xfrm>
              <a:off x="2314" y="617"/>
              <a:ext cx="3344" cy="3080"/>
              <a:chOff x="2314" y="617"/>
              <a:chExt cx="3344" cy="3080"/>
            </a:xfrm>
          </p:grpSpPr>
          <p:grpSp>
            <p:nvGrpSpPr>
              <p:cNvPr id="39940" name=""/>
              <p:cNvGrpSpPr/>
              <p:nvPr/>
            </p:nvGrpSpPr>
            <p:grpSpPr>
              <a:xfrm>
                <a:off x="5166" y="2575"/>
                <a:ext cx="492" cy="1122"/>
                <a:chOff x="5166" y="2575"/>
                <a:chExt cx="492" cy="1122"/>
              </a:xfrm>
            </p:grpSpPr>
            <p:grpSp>
              <p:nvGrpSpPr>
                <p:cNvPr id="39941" name=""/>
                <p:cNvGrpSpPr/>
                <p:nvPr/>
              </p:nvGrpSpPr>
              <p:grpSpPr>
                <a:xfrm>
                  <a:off x="5166" y="3367"/>
                  <a:ext cx="492" cy="330"/>
                  <a:chOff x="5166" y="3367"/>
                  <a:chExt cx="492" cy="330"/>
                </a:xfrm>
              </p:grpSpPr>
              <p:sp>
                <p:nvSpPr>
                  <p:cNvPr id="39942" name=""/>
                  <p:cNvSpPr/>
                  <p:nvPr/>
                </p:nvSpPr>
                <p:spPr bwMode="ltGray">
                  <a:xfrm>
                    <a:off x="5579" y="3367"/>
                    <a:ext cx="79" cy="200"/>
                  </a:xfrm>
                  <a:custGeom>
                    <a:pathLst>
                      <a:path w="79" h="200">
                        <a:moveTo>
                          <a:pt x="25" y="3"/>
                        </a:moveTo>
                        <a:lnTo>
                          <a:pt x="33" y="0"/>
                        </a:lnTo>
                        <a:lnTo>
                          <a:pt x="47" y="22"/>
                        </a:lnTo>
                        <a:lnTo>
                          <a:pt x="45" y="86"/>
                        </a:lnTo>
                        <a:lnTo>
                          <a:pt x="55" y="86"/>
                        </a:lnTo>
                        <a:lnTo>
                          <a:pt x="57" y="94"/>
                        </a:lnTo>
                        <a:lnTo>
                          <a:pt x="60" y="108"/>
                        </a:lnTo>
                        <a:lnTo>
                          <a:pt x="62" y="116"/>
                        </a:lnTo>
                        <a:lnTo>
                          <a:pt x="70" y="113"/>
                        </a:lnTo>
                        <a:lnTo>
                          <a:pt x="76" y="100"/>
                        </a:lnTo>
                        <a:lnTo>
                          <a:pt x="78" y="108"/>
                        </a:lnTo>
                        <a:lnTo>
                          <a:pt x="74" y="119"/>
                        </a:lnTo>
                        <a:lnTo>
                          <a:pt x="70" y="127"/>
                        </a:lnTo>
                        <a:lnTo>
                          <a:pt x="68" y="144"/>
                        </a:lnTo>
                        <a:lnTo>
                          <a:pt x="59" y="152"/>
                        </a:lnTo>
                        <a:lnTo>
                          <a:pt x="53" y="155"/>
                        </a:lnTo>
                        <a:lnTo>
                          <a:pt x="45" y="163"/>
                        </a:lnTo>
                        <a:lnTo>
                          <a:pt x="43" y="171"/>
                        </a:lnTo>
                        <a:lnTo>
                          <a:pt x="45" y="180"/>
                        </a:lnTo>
                        <a:lnTo>
                          <a:pt x="47" y="188"/>
                        </a:lnTo>
                        <a:lnTo>
                          <a:pt x="37" y="193"/>
                        </a:lnTo>
                        <a:lnTo>
                          <a:pt x="31" y="196"/>
                        </a:lnTo>
                        <a:lnTo>
                          <a:pt x="25" y="199"/>
                        </a:lnTo>
                        <a:lnTo>
                          <a:pt x="21" y="196"/>
                        </a:lnTo>
                        <a:lnTo>
                          <a:pt x="12" y="193"/>
                        </a:lnTo>
                        <a:lnTo>
                          <a:pt x="8" y="188"/>
                        </a:lnTo>
                        <a:lnTo>
                          <a:pt x="12" y="182"/>
                        </a:lnTo>
                        <a:lnTo>
                          <a:pt x="20" y="180"/>
                        </a:lnTo>
                        <a:lnTo>
                          <a:pt x="25" y="166"/>
                        </a:lnTo>
                        <a:lnTo>
                          <a:pt x="25" y="160"/>
                        </a:lnTo>
                        <a:lnTo>
                          <a:pt x="20" y="155"/>
                        </a:lnTo>
                        <a:lnTo>
                          <a:pt x="12" y="146"/>
                        </a:lnTo>
                        <a:lnTo>
                          <a:pt x="6" y="146"/>
                        </a:lnTo>
                        <a:lnTo>
                          <a:pt x="2" y="144"/>
                        </a:lnTo>
                        <a:lnTo>
                          <a:pt x="0" y="135"/>
                        </a:lnTo>
                        <a:lnTo>
                          <a:pt x="2" y="130"/>
                        </a:lnTo>
                        <a:lnTo>
                          <a:pt x="6" y="130"/>
                        </a:lnTo>
                        <a:lnTo>
                          <a:pt x="12" y="127"/>
                        </a:lnTo>
                        <a:lnTo>
                          <a:pt x="20" y="119"/>
                        </a:lnTo>
                        <a:lnTo>
                          <a:pt x="23" y="116"/>
                        </a:lnTo>
                        <a:lnTo>
                          <a:pt x="27" y="86"/>
                        </a:lnTo>
                        <a:lnTo>
                          <a:pt x="23" y="77"/>
                        </a:lnTo>
                        <a:lnTo>
                          <a:pt x="18" y="72"/>
                        </a:lnTo>
                        <a:lnTo>
                          <a:pt x="16" y="55"/>
                        </a:lnTo>
                        <a:lnTo>
                          <a:pt x="18" y="39"/>
                        </a:lnTo>
                        <a:lnTo>
                          <a:pt x="20" y="28"/>
                        </a:lnTo>
                        <a:lnTo>
                          <a:pt x="25" y="3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  <p:sp>
                <p:nvSpPr>
                  <p:cNvPr id="39943" name=""/>
                  <p:cNvSpPr/>
                  <p:nvPr/>
                </p:nvSpPr>
                <p:spPr bwMode="ltGray">
                  <a:xfrm>
                    <a:off x="5428" y="3527"/>
                    <a:ext cx="146" cy="170"/>
                  </a:xfrm>
                  <a:custGeom>
                    <a:pathLst>
                      <a:path w="146" h="170">
                        <a:moveTo>
                          <a:pt x="102" y="0"/>
                        </a:moveTo>
                        <a:lnTo>
                          <a:pt x="120" y="0"/>
                        </a:lnTo>
                        <a:lnTo>
                          <a:pt x="145" y="44"/>
                        </a:lnTo>
                        <a:lnTo>
                          <a:pt x="118" y="83"/>
                        </a:lnTo>
                        <a:lnTo>
                          <a:pt x="118" y="100"/>
                        </a:lnTo>
                        <a:lnTo>
                          <a:pt x="112" y="105"/>
                        </a:lnTo>
                        <a:lnTo>
                          <a:pt x="96" y="105"/>
                        </a:lnTo>
                        <a:lnTo>
                          <a:pt x="76" y="127"/>
                        </a:lnTo>
                        <a:lnTo>
                          <a:pt x="59" y="150"/>
                        </a:lnTo>
                        <a:lnTo>
                          <a:pt x="47" y="169"/>
                        </a:lnTo>
                        <a:lnTo>
                          <a:pt x="47" y="152"/>
                        </a:lnTo>
                        <a:lnTo>
                          <a:pt x="25" y="155"/>
                        </a:lnTo>
                        <a:lnTo>
                          <a:pt x="16" y="155"/>
                        </a:lnTo>
                        <a:lnTo>
                          <a:pt x="0" y="155"/>
                        </a:lnTo>
                        <a:lnTo>
                          <a:pt x="22" y="127"/>
                        </a:lnTo>
                        <a:lnTo>
                          <a:pt x="29" y="114"/>
                        </a:lnTo>
                        <a:lnTo>
                          <a:pt x="37" y="114"/>
                        </a:lnTo>
                        <a:lnTo>
                          <a:pt x="53" y="91"/>
                        </a:lnTo>
                        <a:lnTo>
                          <a:pt x="59" y="91"/>
                        </a:lnTo>
                        <a:lnTo>
                          <a:pt x="59" y="89"/>
                        </a:lnTo>
                        <a:lnTo>
                          <a:pt x="67" y="80"/>
                        </a:lnTo>
                        <a:lnTo>
                          <a:pt x="76" y="80"/>
                        </a:lnTo>
                        <a:lnTo>
                          <a:pt x="73" y="55"/>
                        </a:lnTo>
                        <a:lnTo>
                          <a:pt x="74" y="55"/>
                        </a:lnTo>
                        <a:lnTo>
                          <a:pt x="84" y="42"/>
                        </a:lnTo>
                        <a:lnTo>
                          <a:pt x="88" y="53"/>
                        </a:lnTo>
                        <a:lnTo>
                          <a:pt x="104" y="33"/>
                        </a:lnTo>
                        <a:lnTo>
                          <a:pt x="102" y="0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  <p:sp>
                <p:nvSpPr>
                  <p:cNvPr id="39944" name=""/>
                  <p:cNvSpPr/>
                  <p:nvPr/>
                </p:nvSpPr>
                <p:spPr bwMode="ltGray">
                  <a:xfrm>
                    <a:off x="5166" y="3537"/>
                    <a:ext cx="56" cy="90"/>
                  </a:xfrm>
                  <a:custGeom>
                    <a:pathLst>
                      <a:path w="56" h="90">
                        <a:moveTo>
                          <a:pt x="0" y="0"/>
                        </a:moveTo>
                        <a:lnTo>
                          <a:pt x="12" y="0"/>
                        </a:lnTo>
                        <a:lnTo>
                          <a:pt x="26" y="11"/>
                        </a:lnTo>
                        <a:lnTo>
                          <a:pt x="55" y="11"/>
                        </a:lnTo>
                        <a:lnTo>
                          <a:pt x="51" y="25"/>
                        </a:lnTo>
                        <a:lnTo>
                          <a:pt x="55" y="42"/>
                        </a:lnTo>
                        <a:lnTo>
                          <a:pt x="45" y="42"/>
                        </a:lnTo>
                        <a:lnTo>
                          <a:pt x="43" y="45"/>
                        </a:lnTo>
                        <a:lnTo>
                          <a:pt x="37" y="47"/>
                        </a:lnTo>
                        <a:lnTo>
                          <a:pt x="43" y="89"/>
                        </a:lnTo>
                        <a:lnTo>
                          <a:pt x="26" y="86"/>
                        </a:lnTo>
                        <a:lnTo>
                          <a:pt x="10" y="72"/>
                        </a:lnTo>
                        <a:lnTo>
                          <a:pt x="10" y="45"/>
                        </a:lnTo>
                        <a:lnTo>
                          <a:pt x="10" y="33"/>
                        </a:lnTo>
                        <a:lnTo>
                          <a:pt x="0" y="25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</p:grpSp>
            <p:sp>
              <p:nvSpPr>
                <p:cNvPr id="39945" name=""/>
                <p:cNvSpPr/>
                <p:nvPr/>
              </p:nvSpPr>
              <p:spPr bwMode="ltGray">
                <a:xfrm>
                  <a:off x="5266" y="2575"/>
                  <a:ext cx="89" cy="101"/>
                </a:xfrm>
                <a:custGeom>
                  <a:pathLst>
                    <a:path w="89" h="101">
                      <a:moveTo>
                        <a:pt x="16" y="37"/>
                      </a:moveTo>
                      <a:lnTo>
                        <a:pt x="0" y="80"/>
                      </a:lnTo>
                      <a:lnTo>
                        <a:pt x="6" y="97"/>
                      </a:lnTo>
                      <a:lnTo>
                        <a:pt x="31" y="100"/>
                      </a:lnTo>
                      <a:lnTo>
                        <a:pt x="53" y="100"/>
                      </a:lnTo>
                      <a:lnTo>
                        <a:pt x="61" y="83"/>
                      </a:lnTo>
                      <a:lnTo>
                        <a:pt x="65" y="66"/>
                      </a:lnTo>
                      <a:lnTo>
                        <a:pt x="88" y="66"/>
                      </a:lnTo>
                      <a:lnTo>
                        <a:pt x="84" y="40"/>
                      </a:lnTo>
                      <a:lnTo>
                        <a:pt x="84" y="14"/>
                      </a:lnTo>
                      <a:lnTo>
                        <a:pt x="61" y="0"/>
                      </a:lnTo>
                      <a:lnTo>
                        <a:pt x="59" y="29"/>
                      </a:lnTo>
                      <a:lnTo>
                        <a:pt x="72" y="46"/>
                      </a:lnTo>
                      <a:lnTo>
                        <a:pt x="51" y="46"/>
                      </a:lnTo>
                      <a:lnTo>
                        <a:pt x="43" y="57"/>
                      </a:lnTo>
                      <a:lnTo>
                        <a:pt x="16" y="37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</p:grpSp>
          <p:grpSp>
            <p:nvGrpSpPr>
              <p:cNvPr id="39946" name=""/>
              <p:cNvGrpSpPr/>
              <p:nvPr/>
            </p:nvGrpSpPr>
            <p:grpSpPr>
              <a:xfrm>
                <a:off x="4293" y="1104"/>
                <a:ext cx="1037" cy="2393"/>
                <a:chOff x="4293" y="1104"/>
                <a:chExt cx="1037" cy="2393"/>
              </a:xfrm>
            </p:grpSpPr>
            <p:grpSp>
              <p:nvGrpSpPr>
                <p:cNvPr id="39947" name=""/>
                <p:cNvGrpSpPr/>
                <p:nvPr/>
              </p:nvGrpSpPr>
              <p:grpSpPr>
                <a:xfrm>
                  <a:off x="4460" y="1348"/>
                  <a:ext cx="232" cy="719"/>
                  <a:chOff x="4460" y="1348"/>
                  <a:chExt cx="232" cy="719"/>
                </a:xfrm>
              </p:grpSpPr>
              <p:sp>
                <p:nvSpPr>
                  <p:cNvPr id="39948" name=""/>
                  <p:cNvSpPr/>
                  <p:nvPr/>
                </p:nvSpPr>
                <p:spPr bwMode="ltGray">
                  <a:xfrm>
                    <a:off x="4460" y="1993"/>
                    <a:ext cx="56" cy="74"/>
                  </a:xfrm>
                  <a:custGeom>
                    <a:pathLst>
                      <a:path w="56" h="74">
                        <a:moveTo>
                          <a:pt x="0" y="56"/>
                        </a:moveTo>
                        <a:lnTo>
                          <a:pt x="10" y="70"/>
                        </a:lnTo>
                        <a:lnTo>
                          <a:pt x="22" y="67"/>
                        </a:lnTo>
                        <a:lnTo>
                          <a:pt x="39" y="73"/>
                        </a:lnTo>
                        <a:lnTo>
                          <a:pt x="53" y="73"/>
                        </a:lnTo>
                        <a:lnTo>
                          <a:pt x="55" y="48"/>
                        </a:lnTo>
                        <a:lnTo>
                          <a:pt x="51" y="31"/>
                        </a:lnTo>
                        <a:lnTo>
                          <a:pt x="41" y="11"/>
                        </a:lnTo>
                        <a:lnTo>
                          <a:pt x="31" y="11"/>
                        </a:lnTo>
                        <a:lnTo>
                          <a:pt x="28" y="0"/>
                        </a:lnTo>
                        <a:lnTo>
                          <a:pt x="14" y="0"/>
                        </a:lnTo>
                        <a:lnTo>
                          <a:pt x="14" y="22"/>
                        </a:lnTo>
                        <a:lnTo>
                          <a:pt x="0" y="56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  <p:sp>
                <p:nvSpPr>
                  <p:cNvPr id="39949" name=""/>
                  <p:cNvSpPr/>
                  <p:nvPr/>
                </p:nvSpPr>
                <p:spPr bwMode="ltGray">
                  <a:xfrm>
                    <a:off x="4607" y="1865"/>
                    <a:ext cx="54" cy="94"/>
                  </a:xfrm>
                  <a:custGeom>
                    <a:pathLst>
                      <a:path w="54" h="94">
                        <a:moveTo>
                          <a:pt x="12" y="0"/>
                        </a:moveTo>
                        <a:lnTo>
                          <a:pt x="35" y="3"/>
                        </a:lnTo>
                        <a:lnTo>
                          <a:pt x="43" y="28"/>
                        </a:lnTo>
                        <a:lnTo>
                          <a:pt x="53" y="42"/>
                        </a:lnTo>
                        <a:lnTo>
                          <a:pt x="45" y="54"/>
                        </a:lnTo>
                        <a:lnTo>
                          <a:pt x="53" y="68"/>
                        </a:lnTo>
                        <a:lnTo>
                          <a:pt x="49" y="85"/>
                        </a:lnTo>
                        <a:lnTo>
                          <a:pt x="41" y="93"/>
                        </a:lnTo>
                        <a:lnTo>
                          <a:pt x="26" y="90"/>
                        </a:lnTo>
                        <a:lnTo>
                          <a:pt x="16" y="90"/>
                        </a:lnTo>
                        <a:lnTo>
                          <a:pt x="10" y="79"/>
                        </a:lnTo>
                        <a:lnTo>
                          <a:pt x="4" y="65"/>
                        </a:lnTo>
                        <a:lnTo>
                          <a:pt x="4" y="51"/>
                        </a:lnTo>
                        <a:lnTo>
                          <a:pt x="0" y="31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  <p:sp>
                <p:nvSpPr>
                  <p:cNvPr id="39950" name=""/>
                  <p:cNvSpPr/>
                  <p:nvPr/>
                </p:nvSpPr>
                <p:spPr bwMode="ltGray">
                  <a:xfrm>
                    <a:off x="4597" y="1348"/>
                    <a:ext cx="95" cy="87"/>
                  </a:xfrm>
                  <a:custGeom>
                    <a:pathLst>
                      <a:path w="95" h="87">
                        <a:moveTo>
                          <a:pt x="14" y="0"/>
                        </a:moveTo>
                        <a:lnTo>
                          <a:pt x="25" y="14"/>
                        </a:lnTo>
                        <a:lnTo>
                          <a:pt x="37" y="11"/>
                        </a:lnTo>
                        <a:lnTo>
                          <a:pt x="55" y="14"/>
                        </a:lnTo>
                        <a:lnTo>
                          <a:pt x="71" y="14"/>
                        </a:lnTo>
                        <a:lnTo>
                          <a:pt x="78" y="22"/>
                        </a:lnTo>
                        <a:lnTo>
                          <a:pt x="88" y="42"/>
                        </a:lnTo>
                        <a:lnTo>
                          <a:pt x="94" y="50"/>
                        </a:lnTo>
                        <a:lnTo>
                          <a:pt x="72" y="55"/>
                        </a:lnTo>
                        <a:lnTo>
                          <a:pt x="67" y="61"/>
                        </a:lnTo>
                        <a:lnTo>
                          <a:pt x="72" y="72"/>
                        </a:lnTo>
                        <a:lnTo>
                          <a:pt x="72" y="83"/>
                        </a:lnTo>
                        <a:lnTo>
                          <a:pt x="51" y="72"/>
                        </a:lnTo>
                        <a:lnTo>
                          <a:pt x="33" y="64"/>
                        </a:lnTo>
                        <a:lnTo>
                          <a:pt x="25" y="67"/>
                        </a:lnTo>
                        <a:lnTo>
                          <a:pt x="25" y="83"/>
                        </a:lnTo>
                        <a:lnTo>
                          <a:pt x="14" y="86"/>
                        </a:lnTo>
                        <a:lnTo>
                          <a:pt x="8" y="72"/>
                        </a:lnTo>
                        <a:lnTo>
                          <a:pt x="6" y="55"/>
                        </a:lnTo>
                        <a:lnTo>
                          <a:pt x="0" y="53"/>
                        </a:lnTo>
                        <a:lnTo>
                          <a:pt x="6" y="36"/>
                        </a:lnTo>
                        <a:lnTo>
                          <a:pt x="16" y="31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</p:grpSp>
            <p:sp>
              <p:nvSpPr>
                <p:cNvPr id="39951" name=""/>
                <p:cNvSpPr/>
                <p:nvPr/>
              </p:nvSpPr>
              <p:spPr bwMode="ltGray">
                <a:xfrm>
                  <a:off x="4676" y="2803"/>
                  <a:ext cx="654" cy="694"/>
                </a:xfrm>
                <a:custGeom>
                  <a:pathLst>
                    <a:path w="654" h="694">
                      <a:moveTo>
                        <a:pt x="470" y="0"/>
                      </a:moveTo>
                      <a:lnTo>
                        <a:pt x="505" y="0"/>
                      </a:lnTo>
                      <a:lnTo>
                        <a:pt x="505" y="56"/>
                      </a:lnTo>
                      <a:lnTo>
                        <a:pt x="519" y="70"/>
                      </a:lnTo>
                      <a:lnTo>
                        <a:pt x="523" y="78"/>
                      </a:lnTo>
                      <a:lnTo>
                        <a:pt x="531" y="78"/>
                      </a:lnTo>
                      <a:lnTo>
                        <a:pt x="534" y="89"/>
                      </a:lnTo>
                      <a:lnTo>
                        <a:pt x="538" y="145"/>
                      </a:lnTo>
                      <a:lnTo>
                        <a:pt x="558" y="181"/>
                      </a:lnTo>
                      <a:lnTo>
                        <a:pt x="587" y="234"/>
                      </a:lnTo>
                      <a:lnTo>
                        <a:pt x="587" y="242"/>
                      </a:lnTo>
                      <a:lnTo>
                        <a:pt x="618" y="287"/>
                      </a:lnTo>
                      <a:lnTo>
                        <a:pt x="618" y="295"/>
                      </a:lnTo>
                      <a:lnTo>
                        <a:pt x="649" y="331"/>
                      </a:lnTo>
                      <a:lnTo>
                        <a:pt x="653" y="395"/>
                      </a:lnTo>
                      <a:lnTo>
                        <a:pt x="649" y="454"/>
                      </a:lnTo>
                      <a:lnTo>
                        <a:pt x="639" y="481"/>
                      </a:lnTo>
                      <a:lnTo>
                        <a:pt x="628" y="495"/>
                      </a:lnTo>
                      <a:lnTo>
                        <a:pt x="624" y="523"/>
                      </a:lnTo>
                      <a:lnTo>
                        <a:pt x="612" y="548"/>
                      </a:lnTo>
                      <a:lnTo>
                        <a:pt x="602" y="559"/>
                      </a:lnTo>
                      <a:lnTo>
                        <a:pt x="604" y="568"/>
                      </a:lnTo>
                      <a:lnTo>
                        <a:pt x="593" y="584"/>
                      </a:lnTo>
                      <a:lnTo>
                        <a:pt x="587" y="621"/>
                      </a:lnTo>
                      <a:lnTo>
                        <a:pt x="585" y="640"/>
                      </a:lnTo>
                      <a:lnTo>
                        <a:pt x="573" y="648"/>
                      </a:lnTo>
                      <a:lnTo>
                        <a:pt x="571" y="657"/>
                      </a:lnTo>
                      <a:lnTo>
                        <a:pt x="564" y="674"/>
                      </a:lnTo>
                      <a:lnTo>
                        <a:pt x="550" y="676"/>
                      </a:lnTo>
                      <a:lnTo>
                        <a:pt x="540" y="682"/>
                      </a:lnTo>
                      <a:lnTo>
                        <a:pt x="527" y="693"/>
                      </a:lnTo>
                      <a:lnTo>
                        <a:pt x="509" y="671"/>
                      </a:lnTo>
                      <a:lnTo>
                        <a:pt x="490" y="674"/>
                      </a:lnTo>
                      <a:lnTo>
                        <a:pt x="484" y="674"/>
                      </a:lnTo>
                      <a:lnTo>
                        <a:pt x="457" y="679"/>
                      </a:lnTo>
                      <a:lnTo>
                        <a:pt x="439" y="657"/>
                      </a:lnTo>
                      <a:lnTo>
                        <a:pt x="428" y="635"/>
                      </a:lnTo>
                      <a:lnTo>
                        <a:pt x="420" y="637"/>
                      </a:lnTo>
                      <a:lnTo>
                        <a:pt x="412" y="618"/>
                      </a:lnTo>
                      <a:lnTo>
                        <a:pt x="408" y="601"/>
                      </a:lnTo>
                      <a:lnTo>
                        <a:pt x="404" y="596"/>
                      </a:lnTo>
                      <a:lnTo>
                        <a:pt x="404" y="568"/>
                      </a:lnTo>
                      <a:lnTo>
                        <a:pt x="406" y="551"/>
                      </a:lnTo>
                      <a:lnTo>
                        <a:pt x="402" y="540"/>
                      </a:lnTo>
                      <a:lnTo>
                        <a:pt x="387" y="545"/>
                      </a:lnTo>
                      <a:lnTo>
                        <a:pt x="379" y="548"/>
                      </a:lnTo>
                      <a:lnTo>
                        <a:pt x="365" y="548"/>
                      </a:lnTo>
                      <a:lnTo>
                        <a:pt x="360" y="548"/>
                      </a:lnTo>
                      <a:lnTo>
                        <a:pt x="354" y="548"/>
                      </a:lnTo>
                      <a:lnTo>
                        <a:pt x="344" y="532"/>
                      </a:lnTo>
                      <a:lnTo>
                        <a:pt x="334" y="509"/>
                      </a:lnTo>
                      <a:lnTo>
                        <a:pt x="332" y="512"/>
                      </a:lnTo>
                      <a:lnTo>
                        <a:pt x="315" y="512"/>
                      </a:lnTo>
                      <a:lnTo>
                        <a:pt x="313" y="504"/>
                      </a:lnTo>
                      <a:lnTo>
                        <a:pt x="303" y="512"/>
                      </a:lnTo>
                      <a:lnTo>
                        <a:pt x="293" y="509"/>
                      </a:lnTo>
                      <a:lnTo>
                        <a:pt x="278" y="509"/>
                      </a:lnTo>
                      <a:lnTo>
                        <a:pt x="268" y="504"/>
                      </a:lnTo>
                      <a:lnTo>
                        <a:pt x="264" y="512"/>
                      </a:lnTo>
                      <a:lnTo>
                        <a:pt x="249" y="515"/>
                      </a:lnTo>
                      <a:lnTo>
                        <a:pt x="245" y="509"/>
                      </a:lnTo>
                      <a:lnTo>
                        <a:pt x="235" y="523"/>
                      </a:lnTo>
                      <a:lnTo>
                        <a:pt x="223" y="537"/>
                      </a:lnTo>
                      <a:lnTo>
                        <a:pt x="216" y="537"/>
                      </a:lnTo>
                      <a:lnTo>
                        <a:pt x="204" y="554"/>
                      </a:lnTo>
                      <a:lnTo>
                        <a:pt x="187" y="554"/>
                      </a:lnTo>
                      <a:lnTo>
                        <a:pt x="173" y="559"/>
                      </a:lnTo>
                      <a:lnTo>
                        <a:pt x="157" y="568"/>
                      </a:lnTo>
                      <a:lnTo>
                        <a:pt x="150" y="579"/>
                      </a:lnTo>
                      <a:lnTo>
                        <a:pt x="144" y="576"/>
                      </a:lnTo>
                      <a:lnTo>
                        <a:pt x="138" y="587"/>
                      </a:lnTo>
                      <a:lnTo>
                        <a:pt x="130" y="590"/>
                      </a:lnTo>
                      <a:lnTo>
                        <a:pt x="120" y="604"/>
                      </a:lnTo>
                      <a:lnTo>
                        <a:pt x="89" y="604"/>
                      </a:lnTo>
                      <a:lnTo>
                        <a:pt x="76" y="584"/>
                      </a:lnTo>
                      <a:lnTo>
                        <a:pt x="74" y="576"/>
                      </a:lnTo>
                      <a:lnTo>
                        <a:pt x="70" y="584"/>
                      </a:lnTo>
                      <a:lnTo>
                        <a:pt x="64" y="571"/>
                      </a:lnTo>
                      <a:lnTo>
                        <a:pt x="66" y="534"/>
                      </a:lnTo>
                      <a:lnTo>
                        <a:pt x="70" y="512"/>
                      </a:lnTo>
                      <a:lnTo>
                        <a:pt x="64" y="495"/>
                      </a:lnTo>
                      <a:lnTo>
                        <a:pt x="58" y="479"/>
                      </a:lnTo>
                      <a:lnTo>
                        <a:pt x="56" y="459"/>
                      </a:lnTo>
                      <a:lnTo>
                        <a:pt x="47" y="451"/>
                      </a:lnTo>
                      <a:lnTo>
                        <a:pt x="45" y="448"/>
                      </a:lnTo>
                      <a:lnTo>
                        <a:pt x="43" y="440"/>
                      </a:lnTo>
                      <a:lnTo>
                        <a:pt x="29" y="415"/>
                      </a:lnTo>
                      <a:lnTo>
                        <a:pt x="12" y="353"/>
                      </a:lnTo>
                      <a:lnTo>
                        <a:pt x="6" y="312"/>
                      </a:lnTo>
                      <a:lnTo>
                        <a:pt x="6" y="287"/>
                      </a:lnTo>
                      <a:lnTo>
                        <a:pt x="0" y="278"/>
                      </a:lnTo>
                      <a:lnTo>
                        <a:pt x="2" y="256"/>
                      </a:lnTo>
                      <a:lnTo>
                        <a:pt x="8" y="245"/>
                      </a:lnTo>
                      <a:lnTo>
                        <a:pt x="29" y="214"/>
                      </a:lnTo>
                      <a:lnTo>
                        <a:pt x="51" y="217"/>
                      </a:lnTo>
                      <a:lnTo>
                        <a:pt x="54" y="223"/>
                      </a:lnTo>
                      <a:lnTo>
                        <a:pt x="82" y="223"/>
                      </a:lnTo>
                      <a:lnTo>
                        <a:pt x="84" y="214"/>
                      </a:lnTo>
                      <a:lnTo>
                        <a:pt x="89" y="217"/>
                      </a:lnTo>
                      <a:lnTo>
                        <a:pt x="97" y="209"/>
                      </a:lnTo>
                      <a:lnTo>
                        <a:pt x="103" y="212"/>
                      </a:lnTo>
                      <a:lnTo>
                        <a:pt x="109" y="206"/>
                      </a:lnTo>
                      <a:lnTo>
                        <a:pt x="107" y="198"/>
                      </a:lnTo>
                      <a:lnTo>
                        <a:pt x="113" y="178"/>
                      </a:lnTo>
                      <a:lnTo>
                        <a:pt x="120" y="170"/>
                      </a:lnTo>
                      <a:lnTo>
                        <a:pt x="117" y="164"/>
                      </a:lnTo>
                      <a:lnTo>
                        <a:pt x="120" y="159"/>
                      </a:lnTo>
                      <a:lnTo>
                        <a:pt x="117" y="150"/>
                      </a:lnTo>
                      <a:lnTo>
                        <a:pt x="128" y="136"/>
                      </a:lnTo>
                      <a:lnTo>
                        <a:pt x="146" y="134"/>
                      </a:lnTo>
                      <a:lnTo>
                        <a:pt x="163" y="100"/>
                      </a:lnTo>
                      <a:lnTo>
                        <a:pt x="185" y="72"/>
                      </a:lnTo>
                      <a:lnTo>
                        <a:pt x="194" y="70"/>
                      </a:lnTo>
                      <a:lnTo>
                        <a:pt x="200" y="64"/>
                      </a:lnTo>
                      <a:lnTo>
                        <a:pt x="210" y="64"/>
                      </a:lnTo>
                      <a:lnTo>
                        <a:pt x="227" y="86"/>
                      </a:lnTo>
                      <a:lnTo>
                        <a:pt x="233" y="89"/>
                      </a:lnTo>
                      <a:lnTo>
                        <a:pt x="239" y="78"/>
                      </a:lnTo>
                      <a:lnTo>
                        <a:pt x="251" y="64"/>
                      </a:lnTo>
                      <a:lnTo>
                        <a:pt x="258" y="61"/>
                      </a:lnTo>
                      <a:lnTo>
                        <a:pt x="266" y="39"/>
                      </a:lnTo>
                      <a:lnTo>
                        <a:pt x="274" y="36"/>
                      </a:lnTo>
                      <a:lnTo>
                        <a:pt x="284" y="28"/>
                      </a:lnTo>
                      <a:lnTo>
                        <a:pt x="293" y="19"/>
                      </a:lnTo>
                      <a:lnTo>
                        <a:pt x="303" y="19"/>
                      </a:lnTo>
                      <a:lnTo>
                        <a:pt x="311" y="8"/>
                      </a:lnTo>
                      <a:lnTo>
                        <a:pt x="323" y="8"/>
                      </a:lnTo>
                      <a:lnTo>
                        <a:pt x="336" y="8"/>
                      </a:lnTo>
                      <a:lnTo>
                        <a:pt x="354" y="14"/>
                      </a:lnTo>
                      <a:lnTo>
                        <a:pt x="365" y="25"/>
                      </a:lnTo>
                      <a:lnTo>
                        <a:pt x="367" y="33"/>
                      </a:lnTo>
                      <a:lnTo>
                        <a:pt x="369" y="39"/>
                      </a:lnTo>
                      <a:lnTo>
                        <a:pt x="371" y="53"/>
                      </a:lnTo>
                      <a:lnTo>
                        <a:pt x="369" y="58"/>
                      </a:lnTo>
                      <a:lnTo>
                        <a:pt x="369" y="70"/>
                      </a:lnTo>
                      <a:lnTo>
                        <a:pt x="367" y="78"/>
                      </a:lnTo>
                      <a:lnTo>
                        <a:pt x="396" y="109"/>
                      </a:lnTo>
                      <a:lnTo>
                        <a:pt x="406" y="125"/>
                      </a:lnTo>
                      <a:lnTo>
                        <a:pt x="418" y="131"/>
                      </a:lnTo>
                      <a:lnTo>
                        <a:pt x="430" y="139"/>
                      </a:lnTo>
                      <a:lnTo>
                        <a:pt x="437" y="142"/>
                      </a:lnTo>
                      <a:lnTo>
                        <a:pt x="449" y="134"/>
                      </a:lnTo>
                      <a:lnTo>
                        <a:pt x="459" y="109"/>
                      </a:lnTo>
                      <a:lnTo>
                        <a:pt x="463" y="89"/>
                      </a:lnTo>
                      <a:lnTo>
                        <a:pt x="466" y="53"/>
                      </a:lnTo>
                      <a:lnTo>
                        <a:pt x="470" y="36"/>
                      </a:lnTo>
                      <a:lnTo>
                        <a:pt x="47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39952" name=""/>
                <p:cNvSpPr/>
                <p:nvPr/>
              </p:nvSpPr>
              <p:spPr bwMode="ltGray">
                <a:xfrm>
                  <a:off x="4523" y="2653"/>
                  <a:ext cx="363" cy="95"/>
                </a:xfrm>
                <a:custGeom>
                  <a:pathLst>
                    <a:path w="363" h="95">
                      <a:moveTo>
                        <a:pt x="0" y="0"/>
                      </a:moveTo>
                      <a:lnTo>
                        <a:pt x="27" y="14"/>
                      </a:lnTo>
                      <a:lnTo>
                        <a:pt x="51" y="14"/>
                      </a:lnTo>
                      <a:lnTo>
                        <a:pt x="72" y="14"/>
                      </a:lnTo>
                      <a:lnTo>
                        <a:pt x="88" y="14"/>
                      </a:lnTo>
                      <a:lnTo>
                        <a:pt x="99" y="17"/>
                      </a:lnTo>
                      <a:lnTo>
                        <a:pt x="115" y="25"/>
                      </a:lnTo>
                      <a:lnTo>
                        <a:pt x="123" y="44"/>
                      </a:lnTo>
                      <a:lnTo>
                        <a:pt x="130" y="53"/>
                      </a:lnTo>
                      <a:lnTo>
                        <a:pt x="144" y="50"/>
                      </a:lnTo>
                      <a:lnTo>
                        <a:pt x="160" y="50"/>
                      </a:lnTo>
                      <a:lnTo>
                        <a:pt x="177" y="61"/>
                      </a:lnTo>
                      <a:lnTo>
                        <a:pt x="189" y="66"/>
                      </a:lnTo>
                      <a:lnTo>
                        <a:pt x="197" y="66"/>
                      </a:lnTo>
                      <a:lnTo>
                        <a:pt x="199" y="53"/>
                      </a:lnTo>
                      <a:lnTo>
                        <a:pt x="204" y="44"/>
                      </a:lnTo>
                      <a:lnTo>
                        <a:pt x="228" y="50"/>
                      </a:lnTo>
                      <a:lnTo>
                        <a:pt x="247" y="50"/>
                      </a:lnTo>
                      <a:lnTo>
                        <a:pt x="265" y="50"/>
                      </a:lnTo>
                      <a:lnTo>
                        <a:pt x="278" y="58"/>
                      </a:lnTo>
                      <a:lnTo>
                        <a:pt x="286" y="64"/>
                      </a:lnTo>
                      <a:lnTo>
                        <a:pt x="300" y="61"/>
                      </a:lnTo>
                      <a:lnTo>
                        <a:pt x="309" y="55"/>
                      </a:lnTo>
                      <a:lnTo>
                        <a:pt x="315" y="50"/>
                      </a:lnTo>
                      <a:lnTo>
                        <a:pt x="331" y="50"/>
                      </a:lnTo>
                      <a:lnTo>
                        <a:pt x="341" y="44"/>
                      </a:lnTo>
                      <a:lnTo>
                        <a:pt x="354" y="39"/>
                      </a:lnTo>
                      <a:lnTo>
                        <a:pt x="362" y="39"/>
                      </a:lnTo>
                      <a:lnTo>
                        <a:pt x="360" y="58"/>
                      </a:lnTo>
                      <a:lnTo>
                        <a:pt x="356" y="66"/>
                      </a:lnTo>
                      <a:lnTo>
                        <a:pt x="348" y="75"/>
                      </a:lnTo>
                      <a:lnTo>
                        <a:pt x="341" y="75"/>
                      </a:lnTo>
                      <a:lnTo>
                        <a:pt x="339" y="75"/>
                      </a:lnTo>
                      <a:lnTo>
                        <a:pt x="329" y="77"/>
                      </a:lnTo>
                      <a:lnTo>
                        <a:pt x="321" y="88"/>
                      </a:lnTo>
                      <a:lnTo>
                        <a:pt x="313" y="86"/>
                      </a:lnTo>
                      <a:lnTo>
                        <a:pt x="306" y="80"/>
                      </a:lnTo>
                      <a:lnTo>
                        <a:pt x="298" y="86"/>
                      </a:lnTo>
                      <a:lnTo>
                        <a:pt x="290" y="88"/>
                      </a:lnTo>
                      <a:lnTo>
                        <a:pt x="284" y="88"/>
                      </a:lnTo>
                      <a:lnTo>
                        <a:pt x="278" y="94"/>
                      </a:lnTo>
                      <a:lnTo>
                        <a:pt x="263" y="94"/>
                      </a:lnTo>
                      <a:lnTo>
                        <a:pt x="257" y="86"/>
                      </a:lnTo>
                      <a:lnTo>
                        <a:pt x="249" y="75"/>
                      </a:lnTo>
                      <a:lnTo>
                        <a:pt x="239" y="86"/>
                      </a:lnTo>
                      <a:lnTo>
                        <a:pt x="234" y="94"/>
                      </a:lnTo>
                      <a:lnTo>
                        <a:pt x="226" y="94"/>
                      </a:lnTo>
                      <a:lnTo>
                        <a:pt x="212" y="75"/>
                      </a:lnTo>
                      <a:lnTo>
                        <a:pt x="208" y="77"/>
                      </a:lnTo>
                      <a:lnTo>
                        <a:pt x="200" y="77"/>
                      </a:lnTo>
                      <a:lnTo>
                        <a:pt x="195" y="88"/>
                      </a:lnTo>
                      <a:lnTo>
                        <a:pt x="183" y="86"/>
                      </a:lnTo>
                      <a:lnTo>
                        <a:pt x="171" y="86"/>
                      </a:lnTo>
                      <a:lnTo>
                        <a:pt x="165" y="80"/>
                      </a:lnTo>
                      <a:lnTo>
                        <a:pt x="158" y="75"/>
                      </a:lnTo>
                      <a:lnTo>
                        <a:pt x="146" y="77"/>
                      </a:lnTo>
                      <a:lnTo>
                        <a:pt x="134" y="88"/>
                      </a:lnTo>
                      <a:lnTo>
                        <a:pt x="127" y="86"/>
                      </a:lnTo>
                      <a:lnTo>
                        <a:pt x="115" y="80"/>
                      </a:lnTo>
                      <a:lnTo>
                        <a:pt x="101" y="72"/>
                      </a:lnTo>
                      <a:lnTo>
                        <a:pt x="90" y="72"/>
                      </a:lnTo>
                      <a:lnTo>
                        <a:pt x="66" y="64"/>
                      </a:lnTo>
                      <a:lnTo>
                        <a:pt x="51" y="58"/>
                      </a:lnTo>
                      <a:lnTo>
                        <a:pt x="41" y="55"/>
                      </a:lnTo>
                      <a:lnTo>
                        <a:pt x="25" y="53"/>
                      </a:lnTo>
                      <a:lnTo>
                        <a:pt x="16" y="41"/>
                      </a:lnTo>
                      <a:lnTo>
                        <a:pt x="6" y="39"/>
                      </a:lnTo>
                      <a:lnTo>
                        <a:pt x="2" y="36"/>
                      </a:lnTo>
                      <a:lnTo>
                        <a:pt x="0" y="3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39953" name=""/>
                <p:cNvSpPr/>
                <p:nvPr/>
              </p:nvSpPr>
              <p:spPr bwMode="ltGray">
                <a:xfrm>
                  <a:off x="4721" y="2468"/>
                  <a:ext cx="165" cy="182"/>
                </a:xfrm>
                <a:custGeom>
                  <a:pathLst>
                    <a:path w="165" h="182">
                      <a:moveTo>
                        <a:pt x="41" y="0"/>
                      </a:moveTo>
                      <a:lnTo>
                        <a:pt x="80" y="3"/>
                      </a:lnTo>
                      <a:lnTo>
                        <a:pt x="117" y="3"/>
                      </a:lnTo>
                      <a:lnTo>
                        <a:pt x="137" y="0"/>
                      </a:lnTo>
                      <a:lnTo>
                        <a:pt x="164" y="17"/>
                      </a:lnTo>
                      <a:lnTo>
                        <a:pt x="146" y="22"/>
                      </a:lnTo>
                      <a:lnTo>
                        <a:pt x="137" y="31"/>
                      </a:lnTo>
                      <a:lnTo>
                        <a:pt x="131" y="36"/>
                      </a:lnTo>
                      <a:lnTo>
                        <a:pt x="127" y="42"/>
                      </a:lnTo>
                      <a:lnTo>
                        <a:pt x="127" y="47"/>
                      </a:lnTo>
                      <a:lnTo>
                        <a:pt x="127" y="56"/>
                      </a:lnTo>
                      <a:lnTo>
                        <a:pt x="115" y="61"/>
                      </a:lnTo>
                      <a:lnTo>
                        <a:pt x="105" y="61"/>
                      </a:lnTo>
                      <a:lnTo>
                        <a:pt x="102" y="64"/>
                      </a:lnTo>
                      <a:lnTo>
                        <a:pt x="92" y="64"/>
                      </a:lnTo>
                      <a:lnTo>
                        <a:pt x="88" y="56"/>
                      </a:lnTo>
                      <a:lnTo>
                        <a:pt x="80" y="45"/>
                      </a:lnTo>
                      <a:lnTo>
                        <a:pt x="72" y="36"/>
                      </a:lnTo>
                      <a:lnTo>
                        <a:pt x="57" y="36"/>
                      </a:lnTo>
                      <a:lnTo>
                        <a:pt x="53" y="36"/>
                      </a:lnTo>
                      <a:lnTo>
                        <a:pt x="49" y="50"/>
                      </a:lnTo>
                      <a:lnTo>
                        <a:pt x="51" y="64"/>
                      </a:lnTo>
                      <a:lnTo>
                        <a:pt x="51" y="72"/>
                      </a:lnTo>
                      <a:lnTo>
                        <a:pt x="53" y="81"/>
                      </a:lnTo>
                      <a:lnTo>
                        <a:pt x="61" y="78"/>
                      </a:lnTo>
                      <a:lnTo>
                        <a:pt x="72" y="70"/>
                      </a:lnTo>
                      <a:lnTo>
                        <a:pt x="80" y="70"/>
                      </a:lnTo>
                      <a:lnTo>
                        <a:pt x="86" y="75"/>
                      </a:lnTo>
                      <a:lnTo>
                        <a:pt x="86" y="81"/>
                      </a:lnTo>
                      <a:lnTo>
                        <a:pt x="82" y="92"/>
                      </a:lnTo>
                      <a:lnTo>
                        <a:pt x="80" y="97"/>
                      </a:lnTo>
                      <a:lnTo>
                        <a:pt x="80" y="103"/>
                      </a:lnTo>
                      <a:lnTo>
                        <a:pt x="78" y="111"/>
                      </a:lnTo>
                      <a:lnTo>
                        <a:pt x="82" y="120"/>
                      </a:lnTo>
                      <a:lnTo>
                        <a:pt x="90" y="131"/>
                      </a:lnTo>
                      <a:lnTo>
                        <a:pt x="92" y="128"/>
                      </a:lnTo>
                      <a:lnTo>
                        <a:pt x="92" y="139"/>
                      </a:lnTo>
                      <a:lnTo>
                        <a:pt x="88" y="148"/>
                      </a:lnTo>
                      <a:lnTo>
                        <a:pt x="84" y="156"/>
                      </a:lnTo>
                      <a:lnTo>
                        <a:pt x="82" y="170"/>
                      </a:lnTo>
                      <a:lnTo>
                        <a:pt x="74" y="175"/>
                      </a:lnTo>
                      <a:lnTo>
                        <a:pt x="68" y="175"/>
                      </a:lnTo>
                      <a:lnTo>
                        <a:pt x="62" y="175"/>
                      </a:lnTo>
                      <a:lnTo>
                        <a:pt x="62" y="164"/>
                      </a:lnTo>
                      <a:lnTo>
                        <a:pt x="61" y="145"/>
                      </a:lnTo>
                      <a:lnTo>
                        <a:pt x="55" y="139"/>
                      </a:lnTo>
                      <a:lnTo>
                        <a:pt x="53" y="131"/>
                      </a:lnTo>
                      <a:lnTo>
                        <a:pt x="55" y="114"/>
                      </a:lnTo>
                      <a:lnTo>
                        <a:pt x="49" y="109"/>
                      </a:lnTo>
                      <a:lnTo>
                        <a:pt x="35" y="114"/>
                      </a:lnTo>
                      <a:lnTo>
                        <a:pt x="29" y="109"/>
                      </a:lnTo>
                      <a:lnTo>
                        <a:pt x="23" y="117"/>
                      </a:lnTo>
                      <a:lnTo>
                        <a:pt x="29" y="123"/>
                      </a:lnTo>
                      <a:lnTo>
                        <a:pt x="39" y="128"/>
                      </a:lnTo>
                      <a:lnTo>
                        <a:pt x="41" y="134"/>
                      </a:lnTo>
                      <a:lnTo>
                        <a:pt x="47" y="145"/>
                      </a:lnTo>
                      <a:lnTo>
                        <a:pt x="47" y="153"/>
                      </a:lnTo>
                      <a:lnTo>
                        <a:pt x="41" y="167"/>
                      </a:lnTo>
                      <a:lnTo>
                        <a:pt x="33" y="178"/>
                      </a:lnTo>
                      <a:lnTo>
                        <a:pt x="29" y="181"/>
                      </a:lnTo>
                      <a:lnTo>
                        <a:pt x="29" y="173"/>
                      </a:lnTo>
                      <a:lnTo>
                        <a:pt x="29" y="164"/>
                      </a:lnTo>
                      <a:lnTo>
                        <a:pt x="31" y="153"/>
                      </a:lnTo>
                      <a:lnTo>
                        <a:pt x="21" y="145"/>
                      </a:lnTo>
                      <a:lnTo>
                        <a:pt x="12" y="136"/>
                      </a:lnTo>
                      <a:lnTo>
                        <a:pt x="10" y="128"/>
                      </a:lnTo>
                      <a:lnTo>
                        <a:pt x="0" y="123"/>
                      </a:lnTo>
                      <a:lnTo>
                        <a:pt x="2" y="109"/>
                      </a:lnTo>
                      <a:lnTo>
                        <a:pt x="10" y="100"/>
                      </a:lnTo>
                      <a:lnTo>
                        <a:pt x="16" y="86"/>
                      </a:lnTo>
                      <a:lnTo>
                        <a:pt x="21" y="72"/>
                      </a:lnTo>
                      <a:lnTo>
                        <a:pt x="23" y="58"/>
                      </a:lnTo>
                      <a:lnTo>
                        <a:pt x="21" y="45"/>
                      </a:lnTo>
                      <a:lnTo>
                        <a:pt x="25" y="39"/>
                      </a:lnTo>
                      <a:lnTo>
                        <a:pt x="29" y="33"/>
                      </a:lnTo>
                      <a:lnTo>
                        <a:pt x="23" y="22"/>
                      </a:lnTo>
                      <a:lnTo>
                        <a:pt x="41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39954" name=""/>
                <p:cNvSpPr/>
                <p:nvPr/>
              </p:nvSpPr>
              <p:spPr bwMode="ltGray">
                <a:xfrm>
                  <a:off x="4549" y="2387"/>
                  <a:ext cx="182" cy="249"/>
                </a:xfrm>
                <a:custGeom>
                  <a:pathLst>
                    <a:path w="182" h="249">
                      <a:moveTo>
                        <a:pt x="0" y="83"/>
                      </a:moveTo>
                      <a:lnTo>
                        <a:pt x="37" y="44"/>
                      </a:lnTo>
                      <a:lnTo>
                        <a:pt x="56" y="28"/>
                      </a:lnTo>
                      <a:lnTo>
                        <a:pt x="66" y="14"/>
                      </a:lnTo>
                      <a:lnTo>
                        <a:pt x="95" y="0"/>
                      </a:lnTo>
                      <a:lnTo>
                        <a:pt x="111" y="30"/>
                      </a:lnTo>
                      <a:lnTo>
                        <a:pt x="127" y="17"/>
                      </a:lnTo>
                      <a:lnTo>
                        <a:pt x="132" y="8"/>
                      </a:lnTo>
                      <a:lnTo>
                        <a:pt x="146" y="0"/>
                      </a:lnTo>
                      <a:lnTo>
                        <a:pt x="154" y="0"/>
                      </a:lnTo>
                      <a:lnTo>
                        <a:pt x="156" y="11"/>
                      </a:lnTo>
                      <a:lnTo>
                        <a:pt x="156" y="19"/>
                      </a:lnTo>
                      <a:lnTo>
                        <a:pt x="148" y="33"/>
                      </a:lnTo>
                      <a:lnTo>
                        <a:pt x="148" y="41"/>
                      </a:lnTo>
                      <a:lnTo>
                        <a:pt x="169" y="77"/>
                      </a:lnTo>
                      <a:lnTo>
                        <a:pt x="173" y="99"/>
                      </a:lnTo>
                      <a:lnTo>
                        <a:pt x="179" y="99"/>
                      </a:lnTo>
                      <a:lnTo>
                        <a:pt x="181" y="110"/>
                      </a:lnTo>
                      <a:lnTo>
                        <a:pt x="173" y="121"/>
                      </a:lnTo>
                      <a:lnTo>
                        <a:pt x="167" y="116"/>
                      </a:lnTo>
                      <a:lnTo>
                        <a:pt x="154" y="124"/>
                      </a:lnTo>
                      <a:lnTo>
                        <a:pt x="156" y="146"/>
                      </a:lnTo>
                      <a:lnTo>
                        <a:pt x="140" y="160"/>
                      </a:lnTo>
                      <a:lnTo>
                        <a:pt x="140" y="196"/>
                      </a:lnTo>
                      <a:lnTo>
                        <a:pt x="140" y="220"/>
                      </a:lnTo>
                      <a:lnTo>
                        <a:pt x="132" y="231"/>
                      </a:lnTo>
                      <a:lnTo>
                        <a:pt x="127" y="248"/>
                      </a:lnTo>
                      <a:lnTo>
                        <a:pt x="119" y="245"/>
                      </a:lnTo>
                      <a:lnTo>
                        <a:pt x="107" y="237"/>
                      </a:lnTo>
                      <a:lnTo>
                        <a:pt x="97" y="229"/>
                      </a:lnTo>
                      <a:lnTo>
                        <a:pt x="90" y="215"/>
                      </a:lnTo>
                      <a:lnTo>
                        <a:pt x="62" y="218"/>
                      </a:lnTo>
                      <a:lnTo>
                        <a:pt x="39" y="209"/>
                      </a:lnTo>
                      <a:lnTo>
                        <a:pt x="23" y="187"/>
                      </a:lnTo>
                      <a:lnTo>
                        <a:pt x="14" y="171"/>
                      </a:lnTo>
                      <a:lnTo>
                        <a:pt x="6" y="157"/>
                      </a:lnTo>
                      <a:lnTo>
                        <a:pt x="6" y="130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39955" name=""/>
                <p:cNvSpPr/>
                <p:nvPr/>
              </p:nvSpPr>
              <p:spPr bwMode="ltGray">
                <a:xfrm>
                  <a:off x="4934" y="2529"/>
                  <a:ext cx="348" cy="235"/>
                </a:xfrm>
                <a:custGeom>
                  <a:pathLst>
                    <a:path w="348" h="235">
                      <a:moveTo>
                        <a:pt x="0" y="0"/>
                      </a:moveTo>
                      <a:lnTo>
                        <a:pt x="31" y="3"/>
                      </a:lnTo>
                      <a:lnTo>
                        <a:pt x="57" y="6"/>
                      </a:lnTo>
                      <a:lnTo>
                        <a:pt x="68" y="39"/>
                      </a:lnTo>
                      <a:lnTo>
                        <a:pt x="70" y="50"/>
                      </a:lnTo>
                      <a:lnTo>
                        <a:pt x="74" y="56"/>
                      </a:lnTo>
                      <a:lnTo>
                        <a:pt x="82" y="47"/>
                      </a:lnTo>
                      <a:lnTo>
                        <a:pt x="96" y="47"/>
                      </a:lnTo>
                      <a:lnTo>
                        <a:pt x="103" y="56"/>
                      </a:lnTo>
                      <a:lnTo>
                        <a:pt x="107" y="53"/>
                      </a:lnTo>
                      <a:lnTo>
                        <a:pt x="119" y="39"/>
                      </a:lnTo>
                      <a:lnTo>
                        <a:pt x="121" y="39"/>
                      </a:lnTo>
                      <a:lnTo>
                        <a:pt x="131" y="31"/>
                      </a:lnTo>
                      <a:lnTo>
                        <a:pt x="140" y="31"/>
                      </a:lnTo>
                      <a:lnTo>
                        <a:pt x="172" y="47"/>
                      </a:lnTo>
                      <a:lnTo>
                        <a:pt x="185" y="47"/>
                      </a:lnTo>
                      <a:lnTo>
                        <a:pt x="199" y="61"/>
                      </a:lnTo>
                      <a:lnTo>
                        <a:pt x="212" y="67"/>
                      </a:lnTo>
                      <a:lnTo>
                        <a:pt x="224" y="78"/>
                      </a:lnTo>
                      <a:lnTo>
                        <a:pt x="234" y="81"/>
                      </a:lnTo>
                      <a:lnTo>
                        <a:pt x="259" y="92"/>
                      </a:lnTo>
                      <a:lnTo>
                        <a:pt x="271" y="111"/>
                      </a:lnTo>
                      <a:lnTo>
                        <a:pt x="277" y="123"/>
                      </a:lnTo>
                      <a:lnTo>
                        <a:pt x="275" y="128"/>
                      </a:lnTo>
                      <a:lnTo>
                        <a:pt x="285" y="139"/>
                      </a:lnTo>
                      <a:lnTo>
                        <a:pt x="292" y="142"/>
                      </a:lnTo>
                      <a:lnTo>
                        <a:pt x="296" y="145"/>
                      </a:lnTo>
                      <a:lnTo>
                        <a:pt x="306" y="148"/>
                      </a:lnTo>
                      <a:lnTo>
                        <a:pt x="322" y="164"/>
                      </a:lnTo>
                      <a:lnTo>
                        <a:pt x="322" y="176"/>
                      </a:lnTo>
                      <a:lnTo>
                        <a:pt x="331" y="187"/>
                      </a:lnTo>
                      <a:lnTo>
                        <a:pt x="333" y="192"/>
                      </a:lnTo>
                      <a:lnTo>
                        <a:pt x="347" y="215"/>
                      </a:lnTo>
                      <a:lnTo>
                        <a:pt x="335" y="234"/>
                      </a:lnTo>
                      <a:lnTo>
                        <a:pt x="331" y="234"/>
                      </a:lnTo>
                      <a:lnTo>
                        <a:pt x="320" y="234"/>
                      </a:lnTo>
                      <a:lnTo>
                        <a:pt x="316" y="226"/>
                      </a:lnTo>
                      <a:lnTo>
                        <a:pt x="310" y="226"/>
                      </a:lnTo>
                      <a:lnTo>
                        <a:pt x="304" y="228"/>
                      </a:lnTo>
                      <a:lnTo>
                        <a:pt x="275" y="184"/>
                      </a:lnTo>
                      <a:lnTo>
                        <a:pt x="257" y="187"/>
                      </a:lnTo>
                      <a:lnTo>
                        <a:pt x="240" y="184"/>
                      </a:lnTo>
                      <a:lnTo>
                        <a:pt x="234" y="189"/>
                      </a:lnTo>
                      <a:lnTo>
                        <a:pt x="228" y="198"/>
                      </a:lnTo>
                      <a:lnTo>
                        <a:pt x="226" y="192"/>
                      </a:lnTo>
                      <a:lnTo>
                        <a:pt x="218" y="206"/>
                      </a:lnTo>
                      <a:lnTo>
                        <a:pt x="207" y="226"/>
                      </a:lnTo>
                      <a:lnTo>
                        <a:pt x="197" y="217"/>
                      </a:lnTo>
                      <a:lnTo>
                        <a:pt x="185" y="212"/>
                      </a:lnTo>
                      <a:lnTo>
                        <a:pt x="177" y="212"/>
                      </a:lnTo>
                      <a:lnTo>
                        <a:pt x="166" y="206"/>
                      </a:lnTo>
                      <a:lnTo>
                        <a:pt x="160" y="212"/>
                      </a:lnTo>
                      <a:lnTo>
                        <a:pt x="152" y="184"/>
                      </a:lnTo>
                      <a:lnTo>
                        <a:pt x="138" y="159"/>
                      </a:lnTo>
                      <a:lnTo>
                        <a:pt x="125" y="128"/>
                      </a:lnTo>
                      <a:lnTo>
                        <a:pt x="113" y="111"/>
                      </a:lnTo>
                      <a:lnTo>
                        <a:pt x="103" y="95"/>
                      </a:lnTo>
                      <a:lnTo>
                        <a:pt x="82" y="95"/>
                      </a:lnTo>
                      <a:lnTo>
                        <a:pt x="62" y="103"/>
                      </a:lnTo>
                      <a:lnTo>
                        <a:pt x="53" y="92"/>
                      </a:lnTo>
                      <a:lnTo>
                        <a:pt x="33" y="84"/>
                      </a:lnTo>
                      <a:lnTo>
                        <a:pt x="23" y="75"/>
                      </a:lnTo>
                      <a:lnTo>
                        <a:pt x="23" y="42"/>
                      </a:lnTo>
                      <a:lnTo>
                        <a:pt x="25" y="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39956" name=""/>
                <p:cNvSpPr/>
                <p:nvPr/>
              </p:nvSpPr>
              <p:spPr bwMode="ltGray">
                <a:xfrm>
                  <a:off x="4293" y="2362"/>
                  <a:ext cx="209" cy="310"/>
                </a:xfrm>
                <a:custGeom>
                  <a:pathLst>
                    <a:path w="209" h="310">
                      <a:moveTo>
                        <a:pt x="0" y="8"/>
                      </a:moveTo>
                      <a:lnTo>
                        <a:pt x="21" y="0"/>
                      </a:lnTo>
                      <a:lnTo>
                        <a:pt x="46" y="14"/>
                      </a:lnTo>
                      <a:lnTo>
                        <a:pt x="50" y="28"/>
                      </a:lnTo>
                      <a:lnTo>
                        <a:pt x="50" y="33"/>
                      </a:lnTo>
                      <a:lnTo>
                        <a:pt x="56" y="36"/>
                      </a:lnTo>
                      <a:lnTo>
                        <a:pt x="56" y="42"/>
                      </a:lnTo>
                      <a:lnTo>
                        <a:pt x="64" y="45"/>
                      </a:lnTo>
                      <a:lnTo>
                        <a:pt x="64" y="56"/>
                      </a:lnTo>
                      <a:lnTo>
                        <a:pt x="89" y="89"/>
                      </a:lnTo>
                      <a:lnTo>
                        <a:pt x="92" y="89"/>
                      </a:lnTo>
                      <a:lnTo>
                        <a:pt x="96" y="97"/>
                      </a:lnTo>
                      <a:lnTo>
                        <a:pt x="100" y="106"/>
                      </a:lnTo>
                      <a:lnTo>
                        <a:pt x="104" y="106"/>
                      </a:lnTo>
                      <a:lnTo>
                        <a:pt x="121" y="117"/>
                      </a:lnTo>
                      <a:lnTo>
                        <a:pt x="154" y="122"/>
                      </a:lnTo>
                      <a:lnTo>
                        <a:pt x="156" y="161"/>
                      </a:lnTo>
                      <a:lnTo>
                        <a:pt x="164" y="167"/>
                      </a:lnTo>
                      <a:lnTo>
                        <a:pt x="162" y="181"/>
                      </a:lnTo>
                      <a:lnTo>
                        <a:pt x="181" y="200"/>
                      </a:lnTo>
                      <a:lnTo>
                        <a:pt x="198" y="209"/>
                      </a:lnTo>
                      <a:lnTo>
                        <a:pt x="198" y="273"/>
                      </a:lnTo>
                      <a:lnTo>
                        <a:pt x="208" y="298"/>
                      </a:lnTo>
                      <a:lnTo>
                        <a:pt x="202" y="306"/>
                      </a:lnTo>
                      <a:lnTo>
                        <a:pt x="191" y="309"/>
                      </a:lnTo>
                      <a:lnTo>
                        <a:pt x="189" y="287"/>
                      </a:lnTo>
                      <a:lnTo>
                        <a:pt x="169" y="309"/>
                      </a:lnTo>
                      <a:lnTo>
                        <a:pt x="156" y="276"/>
                      </a:lnTo>
                      <a:lnTo>
                        <a:pt x="148" y="253"/>
                      </a:lnTo>
                      <a:lnTo>
                        <a:pt x="125" y="223"/>
                      </a:lnTo>
                      <a:lnTo>
                        <a:pt x="119" y="223"/>
                      </a:lnTo>
                      <a:lnTo>
                        <a:pt x="98" y="206"/>
                      </a:lnTo>
                      <a:lnTo>
                        <a:pt x="94" y="189"/>
                      </a:lnTo>
                      <a:lnTo>
                        <a:pt x="94" y="178"/>
                      </a:lnTo>
                      <a:lnTo>
                        <a:pt x="77" y="134"/>
                      </a:lnTo>
                      <a:lnTo>
                        <a:pt x="69" y="106"/>
                      </a:lnTo>
                      <a:lnTo>
                        <a:pt x="48" y="81"/>
                      </a:lnTo>
                      <a:lnTo>
                        <a:pt x="19" y="42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39957" name=""/>
                <p:cNvSpPr/>
                <p:nvPr/>
              </p:nvSpPr>
              <p:spPr bwMode="ltGray">
                <a:xfrm>
                  <a:off x="4664" y="2029"/>
                  <a:ext cx="205" cy="341"/>
                </a:xfrm>
                <a:custGeom>
                  <a:pathLst>
                    <a:path w="205" h="341">
                      <a:moveTo>
                        <a:pt x="14" y="0"/>
                      </a:moveTo>
                      <a:lnTo>
                        <a:pt x="31" y="0"/>
                      </a:lnTo>
                      <a:lnTo>
                        <a:pt x="51" y="36"/>
                      </a:lnTo>
                      <a:lnTo>
                        <a:pt x="47" y="70"/>
                      </a:lnTo>
                      <a:lnTo>
                        <a:pt x="59" y="81"/>
                      </a:lnTo>
                      <a:lnTo>
                        <a:pt x="65" y="103"/>
                      </a:lnTo>
                      <a:lnTo>
                        <a:pt x="78" y="114"/>
                      </a:lnTo>
                      <a:lnTo>
                        <a:pt x="94" y="117"/>
                      </a:lnTo>
                      <a:lnTo>
                        <a:pt x="118" y="134"/>
                      </a:lnTo>
                      <a:lnTo>
                        <a:pt x="133" y="153"/>
                      </a:lnTo>
                      <a:lnTo>
                        <a:pt x="137" y="153"/>
                      </a:lnTo>
                      <a:lnTo>
                        <a:pt x="157" y="170"/>
                      </a:lnTo>
                      <a:lnTo>
                        <a:pt x="157" y="212"/>
                      </a:lnTo>
                      <a:lnTo>
                        <a:pt x="163" y="231"/>
                      </a:lnTo>
                      <a:lnTo>
                        <a:pt x="169" y="242"/>
                      </a:lnTo>
                      <a:lnTo>
                        <a:pt x="177" y="254"/>
                      </a:lnTo>
                      <a:lnTo>
                        <a:pt x="184" y="268"/>
                      </a:lnTo>
                      <a:lnTo>
                        <a:pt x="188" y="284"/>
                      </a:lnTo>
                      <a:lnTo>
                        <a:pt x="204" y="298"/>
                      </a:lnTo>
                      <a:lnTo>
                        <a:pt x="202" y="315"/>
                      </a:lnTo>
                      <a:lnTo>
                        <a:pt x="186" y="318"/>
                      </a:lnTo>
                      <a:lnTo>
                        <a:pt x="180" y="304"/>
                      </a:lnTo>
                      <a:lnTo>
                        <a:pt x="169" y="304"/>
                      </a:lnTo>
                      <a:lnTo>
                        <a:pt x="169" y="340"/>
                      </a:lnTo>
                      <a:lnTo>
                        <a:pt x="159" y="340"/>
                      </a:lnTo>
                      <a:lnTo>
                        <a:pt x="147" y="323"/>
                      </a:lnTo>
                      <a:lnTo>
                        <a:pt x="139" y="315"/>
                      </a:lnTo>
                      <a:lnTo>
                        <a:pt x="139" y="295"/>
                      </a:lnTo>
                      <a:lnTo>
                        <a:pt x="122" y="295"/>
                      </a:lnTo>
                      <a:lnTo>
                        <a:pt x="116" y="315"/>
                      </a:lnTo>
                      <a:lnTo>
                        <a:pt x="110" y="295"/>
                      </a:lnTo>
                      <a:lnTo>
                        <a:pt x="108" y="276"/>
                      </a:lnTo>
                      <a:lnTo>
                        <a:pt x="129" y="268"/>
                      </a:lnTo>
                      <a:lnTo>
                        <a:pt x="141" y="273"/>
                      </a:lnTo>
                      <a:lnTo>
                        <a:pt x="143" y="240"/>
                      </a:lnTo>
                      <a:lnTo>
                        <a:pt x="131" y="229"/>
                      </a:lnTo>
                      <a:lnTo>
                        <a:pt x="124" y="201"/>
                      </a:lnTo>
                      <a:lnTo>
                        <a:pt x="118" y="167"/>
                      </a:lnTo>
                      <a:lnTo>
                        <a:pt x="96" y="156"/>
                      </a:lnTo>
                      <a:lnTo>
                        <a:pt x="86" y="142"/>
                      </a:lnTo>
                      <a:lnTo>
                        <a:pt x="69" y="134"/>
                      </a:lnTo>
                      <a:lnTo>
                        <a:pt x="78" y="164"/>
                      </a:lnTo>
                      <a:lnTo>
                        <a:pt x="59" y="178"/>
                      </a:lnTo>
                      <a:lnTo>
                        <a:pt x="47" y="145"/>
                      </a:lnTo>
                      <a:lnTo>
                        <a:pt x="37" y="137"/>
                      </a:lnTo>
                      <a:lnTo>
                        <a:pt x="37" y="117"/>
                      </a:lnTo>
                      <a:lnTo>
                        <a:pt x="24" y="95"/>
                      </a:lnTo>
                      <a:lnTo>
                        <a:pt x="8" y="81"/>
                      </a:lnTo>
                      <a:lnTo>
                        <a:pt x="0" y="67"/>
                      </a:lnTo>
                      <a:lnTo>
                        <a:pt x="4" y="56"/>
                      </a:lnTo>
                      <a:lnTo>
                        <a:pt x="16" y="61"/>
                      </a:lnTo>
                      <a:lnTo>
                        <a:pt x="20" y="47"/>
                      </a:lnTo>
                      <a:lnTo>
                        <a:pt x="16" y="28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39958" name=""/>
                <p:cNvSpPr/>
                <p:nvPr/>
              </p:nvSpPr>
              <p:spPr bwMode="ltGray">
                <a:xfrm>
                  <a:off x="4619" y="1452"/>
                  <a:ext cx="150" cy="289"/>
                </a:xfrm>
                <a:custGeom>
                  <a:pathLst>
                    <a:path w="150" h="289">
                      <a:moveTo>
                        <a:pt x="31" y="0"/>
                      </a:moveTo>
                      <a:lnTo>
                        <a:pt x="60" y="20"/>
                      </a:lnTo>
                      <a:lnTo>
                        <a:pt x="77" y="36"/>
                      </a:lnTo>
                      <a:lnTo>
                        <a:pt x="89" y="62"/>
                      </a:lnTo>
                      <a:lnTo>
                        <a:pt x="99" y="62"/>
                      </a:lnTo>
                      <a:lnTo>
                        <a:pt x="97" y="78"/>
                      </a:lnTo>
                      <a:lnTo>
                        <a:pt x="108" y="89"/>
                      </a:lnTo>
                      <a:lnTo>
                        <a:pt x="116" y="106"/>
                      </a:lnTo>
                      <a:lnTo>
                        <a:pt x="135" y="140"/>
                      </a:lnTo>
                      <a:lnTo>
                        <a:pt x="149" y="179"/>
                      </a:lnTo>
                      <a:lnTo>
                        <a:pt x="124" y="176"/>
                      </a:lnTo>
                      <a:lnTo>
                        <a:pt x="104" y="171"/>
                      </a:lnTo>
                      <a:lnTo>
                        <a:pt x="118" y="199"/>
                      </a:lnTo>
                      <a:lnTo>
                        <a:pt x="118" y="215"/>
                      </a:lnTo>
                      <a:lnTo>
                        <a:pt x="118" y="232"/>
                      </a:lnTo>
                      <a:lnTo>
                        <a:pt x="110" y="224"/>
                      </a:lnTo>
                      <a:lnTo>
                        <a:pt x="101" y="210"/>
                      </a:lnTo>
                      <a:lnTo>
                        <a:pt x="83" y="193"/>
                      </a:lnTo>
                      <a:lnTo>
                        <a:pt x="74" y="185"/>
                      </a:lnTo>
                      <a:lnTo>
                        <a:pt x="58" y="193"/>
                      </a:lnTo>
                      <a:lnTo>
                        <a:pt x="48" y="199"/>
                      </a:lnTo>
                      <a:lnTo>
                        <a:pt x="54" y="213"/>
                      </a:lnTo>
                      <a:lnTo>
                        <a:pt x="70" y="224"/>
                      </a:lnTo>
                      <a:lnTo>
                        <a:pt x="85" y="235"/>
                      </a:lnTo>
                      <a:lnTo>
                        <a:pt x="91" y="254"/>
                      </a:lnTo>
                      <a:lnTo>
                        <a:pt x="89" y="280"/>
                      </a:lnTo>
                      <a:lnTo>
                        <a:pt x="89" y="288"/>
                      </a:lnTo>
                      <a:lnTo>
                        <a:pt x="83" y="288"/>
                      </a:lnTo>
                      <a:lnTo>
                        <a:pt x="74" y="280"/>
                      </a:lnTo>
                      <a:lnTo>
                        <a:pt x="70" y="277"/>
                      </a:lnTo>
                      <a:lnTo>
                        <a:pt x="64" y="271"/>
                      </a:lnTo>
                      <a:lnTo>
                        <a:pt x="58" y="285"/>
                      </a:lnTo>
                      <a:lnTo>
                        <a:pt x="48" y="288"/>
                      </a:lnTo>
                      <a:lnTo>
                        <a:pt x="41" y="277"/>
                      </a:lnTo>
                      <a:lnTo>
                        <a:pt x="41" y="252"/>
                      </a:lnTo>
                      <a:lnTo>
                        <a:pt x="39" y="238"/>
                      </a:lnTo>
                      <a:lnTo>
                        <a:pt x="29" y="229"/>
                      </a:lnTo>
                      <a:lnTo>
                        <a:pt x="19" y="243"/>
                      </a:lnTo>
                      <a:lnTo>
                        <a:pt x="4" y="243"/>
                      </a:lnTo>
                      <a:lnTo>
                        <a:pt x="0" y="232"/>
                      </a:lnTo>
                      <a:lnTo>
                        <a:pt x="4" y="204"/>
                      </a:lnTo>
                      <a:lnTo>
                        <a:pt x="15" y="187"/>
                      </a:lnTo>
                      <a:lnTo>
                        <a:pt x="14" y="143"/>
                      </a:lnTo>
                      <a:lnTo>
                        <a:pt x="14" y="131"/>
                      </a:lnTo>
                      <a:lnTo>
                        <a:pt x="25" y="129"/>
                      </a:lnTo>
                      <a:lnTo>
                        <a:pt x="35" y="140"/>
                      </a:lnTo>
                      <a:lnTo>
                        <a:pt x="52" y="145"/>
                      </a:lnTo>
                      <a:lnTo>
                        <a:pt x="52" y="126"/>
                      </a:lnTo>
                      <a:lnTo>
                        <a:pt x="45" y="115"/>
                      </a:lnTo>
                      <a:lnTo>
                        <a:pt x="41" y="106"/>
                      </a:lnTo>
                      <a:lnTo>
                        <a:pt x="46" y="106"/>
                      </a:lnTo>
                      <a:lnTo>
                        <a:pt x="50" y="106"/>
                      </a:lnTo>
                      <a:lnTo>
                        <a:pt x="54" y="106"/>
                      </a:lnTo>
                      <a:lnTo>
                        <a:pt x="58" y="106"/>
                      </a:lnTo>
                      <a:lnTo>
                        <a:pt x="64" y="98"/>
                      </a:lnTo>
                      <a:lnTo>
                        <a:pt x="62" y="89"/>
                      </a:lnTo>
                      <a:lnTo>
                        <a:pt x="56" y="70"/>
                      </a:lnTo>
                      <a:lnTo>
                        <a:pt x="45" y="50"/>
                      </a:lnTo>
                      <a:lnTo>
                        <a:pt x="29" y="39"/>
                      </a:lnTo>
                      <a:lnTo>
                        <a:pt x="23" y="28"/>
                      </a:lnTo>
                      <a:lnTo>
                        <a:pt x="31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39959" name=""/>
                <p:cNvSpPr/>
                <p:nvPr/>
              </p:nvSpPr>
              <p:spPr bwMode="ltGray">
                <a:xfrm>
                  <a:off x="4448" y="1104"/>
                  <a:ext cx="165" cy="237"/>
                </a:xfrm>
                <a:custGeom>
                  <a:pathLst>
                    <a:path w="165" h="23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21" y="17"/>
                      </a:lnTo>
                      <a:lnTo>
                        <a:pt x="43" y="42"/>
                      </a:lnTo>
                      <a:lnTo>
                        <a:pt x="53" y="69"/>
                      </a:lnTo>
                      <a:lnTo>
                        <a:pt x="68" y="72"/>
                      </a:lnTo>
                      <a:lnTo>
                        <a:pt x="80" y="78"/>
                      </a:lnTo>
                      <a:lnTo>
                        <a:pt x="90" y="89"/>
                      </a:lnTo>
                      <a:lnTo>
                        <a:pt x="102" y="89"/>
                      </a:lnTo>
                      <a:lnTo>
                        <a:pt x="115" y="106"/>
                      </a:lnTo>
                      <a:lnTo>
                        <a:pt x="127" y="119"/>
                      </a:lnTo>
                      <a:lnTo>
                        <a:pt x="141" y="128"/>
                      </a:lnTo>
                      <a:lnTo>
                        <a:pt x="139" y="136"/>
                      </a:lnTo>
                      <a:lnTo>
                        <a:pt x="131" y="142"/>
                      </a:lnTo>
                      <a:lnTo>
                        <a:pt x="123" y="142"/>
                      </a:lnTo>
                      <a:lnTo>
                        <a:pt x="119" y="150"/>
                      </a:lnTo>
                      <a:lnTo>
                        <a:pt x="135" y="167"/>
                      </a:lnTo>
                      <a:lnTo>
                        <a:pt x="146" y="183"/>
                      </a:lnTo>
                      <a:lnTo>
                        <a:pt x="164" y="200"/>
                      </a:lnTo>
                      <a:lnTo>
                        <a:pt x="152" y="219"/>
                      </a:lnTo>
                      <a:lnTo>
                        <a:pt x="143" y="225"/>
                      </a:lnTo>
                      <a:lnTo>
                        <a:pt x="144" y="236"/>
                      </a:lnTo>
                      <a:lnTo>
                        <a:pt x="127" y="236"/>
                      </a:lnTo>
                      <a:lnTo>
                        <a:pt x="121" y="228"/>
                      </a:lnTo>
                      <a:lnTo>
                        <a:pt x="107" y="205"/>
                      </a:lnTo>
                      <a:lnTo>
                        <a:pt x="98" y="186"/>
                      </a:lnTo>
                      <a:lnTo>
                        <a:pt x="82" y="153"/>
                      </a:lnTo>
                      <a:lnTo>
                        <a:pt x="64" y="128"/>
                      </a:lnTo>
                      <a:lnTo>
                        <a:pt x="45" y="92"/>
                      </a:lnTo>
                      <a:lnTo>
                        <a:pt x="33" y="81"/>
                      </a:lnTo>
                      <a:lnTo>
                        <a:pt x="23" y="72"/>
                      </a:lnTo>
                      <a:lnTo>
                        <a:pt x="20" y="53"/>
                      </a:lnTo>
                      <a:lnTo>
                        <a:pt x="2" y="36"/>
                      </a:lnTo>
                      <a:lnTo>
                        <a:pt x="2" y="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</p:grpSp>
          <p:grpSp>
            <p:nvGrpSpPr>
              <p:cNvPr id="39960" name=""/>
              <p:cNvGrpSpPr/>
              <p:nvPr/>
            </p:nvGrpSpPr>
            <p:grpSpPr>
              <a:xfrm>
                <a:off x="2314" y="617"/>
                <a:ext cx="2387" cy="2766"/>
                <a:chOff x="2314" y="617"/>
                <a:chExt cx="2387" cy="2766"/>
              </a:xfrm>
            </p:grpSpPr>
            <p:sp>
              <p:nvSpPr>
                <p:cNvPr id="39961" name=""/>
                <p:cNvSpPr/>
                <p:nvPr/>
              </p:nvSpPr>
              <p:spPr bwMode="ltGray">
                <a:xfrm>
                  <a:off x="2314" y="1584"/>
                  <a:ext cx="1187" cy="1799"/>
                </a:xfrm>
                <a:custGeom>
                  <a:pathLst>
                    <a:path w="1187" h="1799">
                      <a:moveTo>
                        <a:pt x="887" y="215"/>
                      </a:moveTo>
                      <a:lnTo>
                        <a:pt x="906" y="290"/>
                      </a:lnTo>
                      <a:lnTo>
                        <a:pt x="943" y="405"/>
                      </a:lnTo>
                      <a:lnTo>
                        <a:pt x="1017" y="589"/>
                      </a:lnTo>
                      <a:lnTo>
                        <a:pt x="1044" y="611"/>
                      </a:lnTo>
                      <a:lnTo>
                        <a:pt x="1062" y="664"/>
                      </a:lnTo>
                      <a:lnTo>
                        <a:pt x="1120" y="662"/>
                      </a:lnTo>
                      <a:lnTo>
                        <a:pt x="1159" y="645"/>
                      </a:lnTo>
                      <a:lnTo>
                        <a:pt x="1186" y="645"/>
                      </a:lnTo>
                      <a:lnTo>
                        <a:pt x="1184" y="718"/>
                      </a:lnTo>
                      <a:lnTo>
                        <a:pt x="1174" y="757"/>
                      </a:lnTo>
                      <a:lnTo>
                        <a:pt x="1067" y="919"/>
                      </a:lnTo>
                      <a:lnTo>
                        <a:pt x="970" y="1086"/>
                      </a:lnTo>
                      <a:lnTo>
                        <a:pt x="972" y="1150"/>
                      </a:lnTo>
                      <a:lnTo>
                        <a:pt x="999" y="1198"/>
                      </a:lnTo>
                      <a:lnTo>
                        <a:pt x="986" y="1234"/>
                      </a:lnTo>
                      <a:lnTo>
                        <a:pt x="994" y="1281"/>
                      </a:lnTo>
                      <a:lnTo>
                        <a:pt x="986" y="1318"/>
                      </a:lnTo>
                      <a:lnTo>
                        <a:pt x="962" y="1349"/>
                      </a:lnTo>
                      <a:lnTo>
                        <a:pt x="943" y="1349"/>
                      </a:lnTo>
                      <a:lnTo>
                        <a:pt x="910" y="1402"/>
                      </a:lnTo>
                      <a:lnTo>
                        <a:pt x="881" y="1463"/>
                      </a:lnTo>
                      <a:lnTo>
                        <a:pt x="887" y="1530"/>
                      </a:lnTo>
                      <a:lnTo>
                        <a:pt x="857" y="1561"/>
                      </a:lnTo>
                      <a:lnTo>
                        <a:pt x="830" y="1630"/>
                      </a:lnTo>
                      <a:lnTo>
                        <a:pt x="799" y="1695"/>
                      </a:lnTo>
                      <a:lnTo>
                        <a:pt x="782" y="1720"/>
                      </a:lnTo>
                      <a:lnTo>
                        <a:pt x="766" y="1725"/>
                      </a:lnTo>
                      <a:lnTo>
                        <a:pt x="739" y="1767"/>
                      </a:lnTo>
                      <a:lnTo>
                        <a:pt x="694" y="1792"/>
                      </a:lnTo>
                      <a:lnTo>
                        <a:pt x="638" y="1798"/>
                      </a:lnTo>
                      <a:lnTo>
                        <a:pt x="607" y="1770"/>
                      </a:lnTo>
                      <a:lnTo>
                        <a:pt x="603" y="1742"/>
                      </a:lnTo>
                      <a:lnTo>
                        <a:pt x="597" y="1706"/>
                      </a:lnTo>
                      <a:lnTo>
                        <a:pt x="576" y="1686"/>
                      </a:lnTo>
                      <a:lnTo>
                        <a:pt x="558" y="1617"/>
                      </a:lnTo>
                      <a:lnTo>
                        <a:pt x="552" y="1583"/>
                      </a:lnTo>
                      <a:lnTo>
                        <a:pt x="550" y="1541"/>
                      </a:lnTo>
                      <a:lnTo>
                        <a:pt x="541" y="1510"/>
                      </a:lnTo>
                      <a:lnTo>
                        <a:pt x="539" y="1491"/>
                      </a:lnTo>
                      <a:lnTo>
                        <a:pt x="521" y="1460"/>
                      </a:lnTo>
                      <a:lnTo>
                        <a:pt x="502" y="1435"/>
                      </a:lnTo>
                      <a:lnTo>
                        <a:pt x="488" y="1393"/>
                      </a:lnTo>
                      <a:lnTo>
                        <a:pt x="478" y="1362"/>
                      </a:lnTo>
                      <a:lnTo>
                        <a:pt x="482" y="1312"/>
                      </a:lnTo>
                      <a:lnTo>
                        <a:pt x="511" y="1240"/>
                      </a:lnTo>
                      <a:lnTo>
                        <a:pt x="517" y="1159"/>
                      </a:lnTo>
                      <a:lnTo>
                        <a:pt x="496" y="1067"/>
                      </a:lnTo>
                      <a:lnTo>
                        <a:pt x="465" y="1030"/>
                      </a:lnTo>
                      <a:lnTo>
                        <a:pt x="443" y="980"/>
                      </a:lnTo>
                      <a:lnTo>
                        <a:pt x="451" y="902"/>
                      </a:lnTo>
                      <a:lnTo>
                        <a:pt x="436" y="843"/>
                      </a:lnTo>
                      <a:lnTo>
                        <a:pt x="399" y="838"/>
                      </a:lnTo>
                      <a:lnTo>
                        <a:pt x="360" y="793"/>
                      </a:lnTo>
                      <a:lnTo>
                        <a:pt x="311" y="768"/>
                      </a:lnTo>
                      <a:lnTo>
                        <a:pt x="261" y="807"/>
                      </a:lnTo>
                      <a:lnTo>
                        <a:pt x="128" y="796"/>
                      </a:lnTo>
                      <a:lnTo>
                        <a:pt x="56" y="698"/>
                      </a:lnTo>
                      <a:lnTo>
                        <a:pt x="0" y="567"/>
                      </a:lnTo>
                      <a:lnTo>
                        <a:pt x="10" y="522"/>
                      </a:lnTo>
                      <a:lnTo>
                        <a:pt x="35" y="489"/>
                      </a:lnTo>
                      <a:lnTo>
                        <a:pt x="47" y="396"/>
                      </a:lnTo>
                      <a:lnTo>
                        <a:pt x="64" y="329"/>
                      </a:lnTo>
                      <a:lnTo>
                        <a:pt x="115" y="260"/>
                      </a:lnTo>
                      <a:lnTo>
                        <a:pt x="167" y="229"/>
                      </a:lnTo>
                      <a:lnTo>
                        <a:pt x="216" y="156"/>
                      </a:lnTo>
                      <a:lnTo>
                        <a:pt x="227" y="126"/>
                      </a:lnTo>
                      <a:lnTo>
                        <a:pt x="292" y="47"/>
                      </a:lnTo>
                      <a:lnTo>
                        <a:pt x="332" y="78"/>
                      </a:lnTo>
                      <a:lnTo>
                        <a:pt x="362" y="75"/>
                      </a:lnTo>
                      <a:lnTo>
                        <a:pt x="397" y="34"/>
                      </a:lnTo>
                      <a:lnTo>
                        <a:pt x="437" y="28"/>
                      </a:lnTo>
                      <a:lnTo>
                        <a:pt x="465" y="39"/>
                      </a:lnTo>
                      <a:lnTo>
                        <a:pt x="490" y="6"/>
                      </a:lnTo>
                      <a:lnTo>
                        <a:pt x="523" y="0"/>
                      </a:lnTo>
                      <a:lnTo>
                        <a:pt x="531" y="61"/>
                      </a:lnTo>
                      <a:lnTo>
                        <a:pt x="552" y="106"/>
                      </a:lnTo>
                      <a:lnTo>
                        <a:pt x="612" y="151"/>
                      </a:lnTo>
                      <a:lnTo>
                        <a:pt x="663" y="159"/>
                      </a:lnTo>
                      <a:lnTo>
                        <a:pt x="669" y="109"/>
                      </a:lnTo>
                      <a:lnTo>
                        <a:pt x="708" y="109"/>
                      </a:lnTo>
                      <a:lnTo>
                        <a:pt x="754" y="140"/>
                      </a:lnTo>
                      <a:lnTo>
                        <a:pt x="805" y="156"/>
                      </a:lnTo>
                      <a:lnTo>
                        <a:pt x="848" y="137"/>
                      </a:lnTo>
                      <a:lnTo>
                        <a:pt x="887" y="215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grpSp>
              <p:nvGrpSpPr>
                <p:cNvPr id="39962" name=""/>
                <p:cNvGrpSpPr/>
                <p:nvPr/>
              </p:nvGrpSpPr>
              <p:grpSpPr>
                <a:xfrm>
                  <a:off x="2395" y="617"/>
                  <a:ext cx="526" cy="620"/>
                  <a:chOff x="2395" y="617"/>
                  <a:chExt cx="526" cy="620"/>
                </a:xfrm>
              </p:grpSpPr>
              <p:grpSp>
                <p:nvGrpSpPr>
                  <p:cNvPr id="39963" name=""/>
                  <p:cNvGrpSpPr/>
                  <p:nvPr/>
                </p:nvGrpSpPr>
                <p:grpSpPr>
                  <a:xfrm>
                    <a:off x="2603" y="1004"/>
                    <a:ext cx="165" cy="233"/>
                    <a:chOff x="2603" y="1004"/>
                    <a:chExt cx="165" cy="233"/>
                  </a:xfrm>
                </p:grpSpPr>
                <p:sp>
                  <p:nvSpPr>
                    <p:cNvPr id="39964" name=""/>
                    <p:cNvSpPr/>
                    <p:nvPr/>
                  </p:nvSpPr>
                  <p:spPr bwMode="ltGray">
                    <a:xfrm>
                      <a:off x="2603" y="1089"/>
                      <a:ext cx="78" cy="132"/>
                    </a:xfrm>
                    <a:custGeom>
                      <a:pathLst>
                        <a:path w="78" h="132">
                          <a:moveTo>
                            <a:pt x="18" y="40"/>
                          </a:moveTo>
                          <a:lnTo>
                            <a:pt x="24" y="26"/>
                          </a:lnTo>
                          <a:lnTo>
                            <a:pt x="38" y="26"/>
                          </a:lnTo>
                          <a:lnTo>
                            <a:pt x="57" y="0"/>
                          </a:lnTo>
                          <a:lnTo>
                            <a:pt x="63" y="17"/>
                          </a:lnTo>
                          <a:lnTo>
                            <a:pt x="73" y="17"/>
                          </a:lnTo>
                          <a:lnTo>
                            <a:pt x="77" y="26"/>
                          </a:lnTo>
                          <a:lnTo>
                            <a:pt x="71" y="40"/>
                          </a:lnTo>
                          <a:lnTo>
                            <a:pt x="63" y="46"/>
                          </a:lnTo>
                          <a:lnTo>
                            <a:pt x="63" y="57"/>
                          </a:lnTo>
                          <a:lnTo>
                            <a:pt x="61" y="63"/>
                          </a:lnTo>
                          <a:lnTo>
                            <a:pt x="59" y="71"/>
                          </a:lnTo>
                          <a:lnTo>
                            <a:pt x="63" y="83"/>
                          </a:lnTo>
                          <a:lnTo>
                            <a:pt x="57" y="94"/>
                          </a:lnTo>
                          <a:lnTo>
                            <a:pt x="51" y="100"/>
                          </a:lnTo>
                          <a:lnTo>
                            <a:pt x="45" y="100"/>
                          </a:lnTo>
                          <a:lnTo>
                            <a:pt x="43" y="103"/>
                          </a:lnTo>
                          <a:lnTo>
                            <a:pt x="41" y="111"/>
                          </a:lnTo>
                          <a:lnTo>
                            <a:pt x="32" y="114"/>
                          </a:lnTo>
                          <a:lnTo>
                            <a:pt x="30" y="111"/>
                          </a:lnTo>
                          <a:lnTo>
                            <a:pt x="22" y="120"/>
                          </a:lnTo>
                          <a:lnTo>
                            <a:pt x="20" y="122"/>
                          </a:lnTo>
                          <a:lnTo>
                            <a:pt x="10" y="131"/>
                          </a:lnTo>
                          <a:lnTo>
                            <a:pt x="6" y="131"/>
                          </a:lnTo>
                          <a:lnTo>
                            <a:pt x="4" y="125"/>
                          </a:lnTo>
                          <a:lnTo>
                            <a:pt x="2" y="111"/>
                          </a:lnTo>
                          <a:lnTo>
                            <a:pt x="0" y="108"/>
                          </a:lnTo>
                          <a:lnTo>
                            <a:pt x="0" y="97"/>
                          </a:lnTo>
                          <a:lnTo>
                            <a:pt x="6" y="91"/>
                          </a:lnTo>
                          <a:lnTo>
                            <a:pt x="12" y="85"/>
                          </a:lnTo>
                          <a:lnTo>
                            <a:pt x="16" y="74"/>
                          </a:lnTo>
                          <a:lnTo>
                            <a:pt x="22" y="74"/>
                          </a:lnTo>
                          <a:lnTo>
                            <a:pt x="26" y="77"/>
                          </a:lnTo>
                          <a:lnTo>
                            <a:pt x="32" y="74"/>
                          </a:lnTo>
                          <a:lnTo>
                            <a:pt x="26" y="71"/>
                          </a:lnTo>
                          <a:lnTo>
                            <a:pt x="18" y="4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cap="rnd">
                      <a:noFill/>
                      <a:miter lim="800000"/>
                    </a:ln>
                  </p:spPr>
                </p:sp>
                <p:sp>
                  <p:nvSpPr>
                    <p:cNvPr id="39965" name=""/>
                    <p:cNvSpPr/>
                    <p:nvPr/>
                  </p:nvSpPr>
                  <p:spPr bwMode="ltGray">
                    <a:xfrm>
                      <a:off x="2674" y="1004"/>
                      <a:ext cx="94" cy="233"/>
                    </a:xfrm>
                    <a:custGeom>
                      <a:pathLst>
                        <a:path w="94" h="233">
                          <a:moveTo>
                            <a:pt x="30" y="34"/>
                          </a:moveTo>
                          <a:lnTo>
                            <a:pt x="36" y="25"/>
                          </a:lnTo>
                          <a:lnTo>
                            <a:pt x="53" y="28"/>
                          </a:lnTo>
                          <a:lnTo>
                            <a:pt x="57" y="22"/>
                          </a:lnTo>
                          <a:lnTo>
                            <a:pt x="61" y="14"/>
                          </a:lnTo>
                          <a:lnTo>
                            <a:pt x="65" y="14"/>
                          </a:lnTo>
                          <a:lnTo>
                            <a:pt x="69" y="11"/>
                          </a:lnTo>
                          <a:lnTo>
                            <a:pt x="75" y="6"/>
                          </a:lnTo>
                          <a:lnTo>
                            <a:pt x="83" y="0"/>
                          </a:lnTo>
                          <a:lnTo>
                            <a:pt x="93" y="3"/>
                          </a:lnTo>
                          <a:lnTo>
                            <a:pt x="91" y="14"/>
                          </a:lnTo>
                          <a:lnTo>
                            <a:pt x="87" y="22"/>
                          </a:lnTo>
                          <a:lnTo>
                            <a:pt x="83" y="25"/>
                          </a:lnTo>
                          <a:lnTo>
                            <a:pt x="79" y="28"/>
                          </a:lnTo>
                          <a:lnTo>
                            <a:pt x="67" y="34"/>
                          </a:lnTo>
                          <a:lnTo>
                            <a:pt x="67" y="45"/>
                          </a:lnTo>
                          <a:lnTo>
                            <a:pt x="69" y="50"/>
                          </a:lnTo>
                          <a:lnTo>
                            <a:pt x="81" y="45"/>
                          </a:lnTo>
                          <a:lnTo>
                            <a:pt x="91" y="39"/>
                          </a:lnTo>
                          <a:lnTo>
                            <a:pt x="93" y="45"/>
                          </a:lnTo>
                          <a:lnTo>
                            <a:pt x="93" y="61"/>
                          </a:lnTo>
                          <a:lnTo>
                            <a:pt x="85" y="64"/>
                          </a:lnTo>
                          <a:lnTo>
                            <a:pt x="77" y="64"/>
                          </a:lnTo>
                          <a:lnTo>
                            <a:pt x="71" y="73"/>
                          </a:lnTo>
                          <a:lnTo>
                            <a:pt x="69" y="78"/>
                          </a:lnTo>
                          <a:lnTo>
                            <a:pt x="69" y="87"/>
                          </a:lnTo>
                          <a:lnTo>
                            <a:pt x="75" y="98"/>
                          </a:lnTo>
                          <a:lnTo>
                            <a:pt x="81" y="106"/>
                          </a:lnTo>
                          <a:lnTo>
                            <a:pt x="85" y="115"/>
                          </a:lnTo>
                          <a:lnTo>
                            <a:pt x="87" y="126"/>
                          </a:lnTo>
                          <a:lnTo>
                            <a:pt x="89" y="137"/>
                          </a:lnTo>
                          <a:lnTo>
                            <a:pt x="93" y="151"/>
                          </a:lnTo>
                          <a:lnTo>
                            <a:pt x="93" y="171"/>
                          </a:lnTo>
                          <a:lnTo>
                            <a:pt x="89" y="182"/>
                          </a:lnTo>
                          <a:lnTo>
                            <a:pt x="81" y="190"/>
                          </a:lnTo>
                          <a:lnTo>
                            <a:pt x="79" y="196"/>
                          </a:lnTo>
                          <a:lnTo>
                            <a:pt x="83" y="207"/>
                          </a:lnTo>
                          <a:lnTo>
                            <a:pt x="87" y="218"/>
                          </a:lnTo>
                          <a:lnTo>
                            <a:pt x="75" y="218"/>
                          </a:lnTo>
                          <a:lnTo>
                            <a:pt x="65" y="218"/>
                          </a:lnTo>
                          <a:lnTo>
                            <a:pt x="61" y="215"/>
                          </a:lnTo>
                          <a:lnTo>
                            <a:pt x="53" y="215"/>
                          </a:lnTo>
                          <a:lnTo>
                            <a:pt x="44" y="218"/>
                          </a:lnTo>
                          <a:lnTo>
                            <a:pt x="36" y="224"/>
                          </a:lnTo>
                          <a:lnTo>
                            <a:pt x="30" y="224"/>
                          </a:lnTo>
                          <a:lnTo>
                            <a:pt x="26" y="226"/>
                          </a:lnTo>
                          <a:lnTo>
                            <a:pt x="16" y="232"/>
                          </a:lnTo>
                          <a:lnTo>
                            <a:pt x="14" y="229"/>
                          </a:lnTo>
                          <a:lnTo>
                            <a:pt x="10" y="224"/>
                          </a:lnTo>
                          <a:lnTo>
                            <a:pt x="4" y="221"/>
                          </a:lnTo>
                          <a:lnTo>
                            <a:pt x="0" y="218"/>
                          </a:lnTo>
                          <a:lnTo>
                            <a:pt x="0" y="207"/>
                          </a:lnTo>
                          <a:lnTo>
                            <a:pt x="4" y="193"/>
                          </a:lnTo>
                          <a:lnTo>
                            <a:pt x="10" y="193"/>
                          </a:lnTo>
                          <a:lnTo>
                            <a:pt x="16" y="190"/>
                          </a:lnTo>
                          <a:lnTo>
                            <a:pt x="24" y="190"/>
                          </a:lnTo>
                          <a:lnTo>
                            <a:pt x="24" y="187"/>
                          </a:lnTo>
                          <a:lnTo>
                            <a:pt x="16" y="182"/>
                          </a:lnTo>
                          <a:lnTo>
                            <a:pt x="16" y="173"/>
                          </a:lnTo>
                          <a:lnTo>
                            <a:pt x="16" y="168"/>
                          </a:lnTo>
                          <a:lnTo>
                            <a:pt x="24" y="162"/>
                          </a:lnTo>
                          <a:lnTo>
                            <a:pt x="28" y="159"/>
                          </a:lnTo>
                          <a:lnTo>
                            <a:pt x="32" y="157"/>
                          </a:lnTo>
                          <a:lnTo>
                            <a:pt x="38" y="157"/>
                          </a:lnTo>
                          <a:lnTo>
                            <a:pt x="42" y="154"/>
                          </a:lnTo>
                          <a:lnTo>
                            <a:pt x="44" y="131"/>
                          </a:lnTo>
                          <a:lnTo>
                            <a:pt x="49" y="115"/>
                          </a:lnTo>
                          <a:lnTo>
                            <a:pt x="49" y="106"/>
                          </a:lnTo>
                          <a:lnTo>
                            <a:pt x="36" y="103"/>
                          </a:lnTo>
                          <a:lnTo>
                            <a:pt x="40" y="89"/>
                          </a:lnTo>
                          <a:lnTo>
                            <a:pt x="30" y="81"/>
                          </a:lnTo>
                          <a:lnTo>
                            <a:pt x="20" y="84"/>
                          </a:lnTo>
                          <a:lnTo>
                            <a:pt x="32" y="64"/>
                          </a:lnTo>
                          <a:lnTo>
                            <a:pt x="30" y="3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cap="rnd">
                      <a:noFill/>
                      <a:miter lim="800000"/>
                    </a:ln>
                  </p:spPr>
                </p:sp>
              </p:grpSp>
              <p:sp>
                <p:nvSpPr>
                  <p:cNvPr id="39966" name=""/>
                  <p:cNvSpPr/>
                  <p:nvPr/>
                </p:nvSpPr>
                <p:spPr bwMode="ltGray">
                  <a:xfrm>
                    <a:off x="2395" y="617"/>
                    <a:ext cx="526" cy="390"/>
                  </a:xfrm>
                  <a:custGeom>
                    <a:pathLst>
                      <a:path w="526" h="390">
                        <a:moveTo>
                          <a:pt x="0" y="389"/>
                        </a:moveTo>
                        <a:lnTo>
                          <a:pt x="33" y="381"/>
                        </a:lnTo>
                        <a:lnTo>
                          <a:pt x="45" y="364"/>
                        </a:lnTo>
                        <a:lnTo>
                          <a:pt x="53" y="353"/>
                        </a:lnTo>
                        <a:lnTo>
                          <a:pt x="56" y="344"/>
                        </a:lnTo>
                        <a:lnTo>
                          <a:pt x="64" y="344"/>
                        </a:lnTo>
                        <a:lnTo>
                          <a:pt x="72" y="336"/>
                        </a:lnTo>
                        <a:lnTo>
                          <a:pt x="82" y="336"/>
                        </a:lnTo>
                        <a:lnTo>
                          <a:pt x="88" y="336"/>
                        </a:lnTo>
                        <a:lnTo>
                          <a:pt x="95" y="336"/>
                        </a:lnTo>
                        <a:lnTo>
                          <a:pt x="99" y="336"/>
                        </a:lnTo>
                        <a:lnTo>
                          <a:pt x="107" y="325"/>
                        </a:lnTo>
                        <a:lnTo>
                          <a:pt x="111" y="316"/>
                        </a:lnTo>
                        <a:lnTo>
                          <a:pt x="121" y="308"/>
                        </a:lnTo>
                        <a:lnTo>
                          <a:pt x="128" y="305"/>
                        </a:lnTo>
                        <a:lnTo>
                          <a:pt x="134" y="299"/>
                        </a:lnTo>
                        <a:lnTo>
                          <a:pt x="142" y="297"/>
                        </a:lnTo>
                        <a:lnTo>
                          <a:pt x="148" y="291"/>
                        </a:lnTo>
                        <a:lnTo>
                          <a:pt x="156" y="285"/>
                        </a:lnTo>
                        <a:lnTo>
                          <a:pt x="163" y="280"/>
                        </a:lnTo>
                        <a:lnTo>
                          <a:pt x="173" y="271"/>
                        </a:lnTo>
                        <a:lnTo>
                          <a:pt x="183" y="274"/>
                        </a:lnTo>
                        <a:lnTo>
                          <a:pt x="198" y="280"/>
                        </a:lnTo>
                        <a:lnTo>
                          <a:pt x="214" y="280"/>
                        </a:lnTo>
                        <a:lnTo>
                          <a:pt x="231" y="271"/>
                        </a:lnTo>
                        <a:lnTo>
                          <a:pt x="239" y="269"/>
                        </a:lnTo>
                        <a:lnTo>
                          <a:pt x="245" y="252"/>
                        </a:lnTo>
                        <a:lnTo>
                          <a:pt x="253" y="241"/>
                        </a:lnTo>
                        <a:lnTo>
                          <a:pt x="266" y="227"/>
                        </a:lnTo>
                        <a:lnTo>
                          <a:pt x="270" y="218"/>
                        </a:lnTo>
                        <a:lnTo>
                          <a:pt x="270" y="207"/>
                        </a:lnTo>
                        <a:lnTo>
                          <a:pt x="282" y="199"/>
                        </a:lnTo>
                        <a:lnTo>
                          <a:pt x="288" y="190"/>
                        </a:lnTo>
                        <a:lnTo>
                          <a:pt x="292" y="182"/>
                        </a:lnTo>
                        <a:lnTo>
                          <a:pt x="296" y="182"/>
                        </a:lnTo>
                        <a:lnTo>
                          <a:pt x="315" y="165"/>
                        </a:lnTo>
                        <a:lnTo>
                          <a:pt x="315" y="182"/>
                        </a:lnTo>
                        <a:lnTo>
                          <a:pt x="311" y="188"/>
                        </a:lnTo>
                        <a:lnTo>
                          <a:pt x="315" y="196"/>
                        </a:lnTo>
                        <a:lnTo>
                          <a:pt x="329" y="199"/>
                        </a:lnTo>
                        <a:lnTo>
                          <a:pt x="336" y="199"/>
                        </a:lnTo>
                        <a:lnTo>
                          <a:pt x="344" y="190"/>
                        </a:lnTo>
                        <a:lnTo>
                          <a:pt x="350" y="182"/>
                        </a:lnTo>
                        <a:lnTo>
                          <a:pt x="350" y="174"/>
                        </a:lnTo>
                        <a:lnTo>
                          <a:pt x="356" y="165"/>
                        </a:lnTo>
                        <a:lnTo>
                          <a:pt x="356" y="157"/>
                        </a:lnTo>
                        <a:lnTo>
                          <a:pt x="362" y="146"/>
                        </a:lnTo>
                        <a:lnTo>
                          <a:pt x="366" y="140"/>
                        </a:lnTo>
                        <a:lnTo>
                          <a:pt x="375" y="140"/>
                        </a:lnTo>
                        <a:lnTo>
                          <a:pt x="395" y="140"/>
                        </a:lnTo>
                        <a:lnTo>
                          <a:pt x="410" y="129"/>
                        </a:lnTo>
                        <a:lnTo>
                          <a:pt x="424" y="112"/>
                        </a:lnTo>
                        <a:lnTo>
                          <a:pt x="439" y="106"/>
                        </a:lnTo>
                        <a:lnTo>
                          <a:pt x="453" y="92"/>
                        </a:lnTo>
                        <a:lnTo>
                          <a:pt x="463" y="70"/>
                        </a:lnTo>
                        <a:lnTo>
                          <a:pt x="484" y="45"/>
                        </a:lnTo>
                        <a:lnTo>
                          <a:pt x="498" y="34"/>
                        </a:lnTo>
                        <a:lnTo>
                          <a:pt x="511" y="22"/>
                        </a:lnTo>
                        <a:lnTo>
                          <a:pt x="525" y="8"/>
                        </a:lnTo>
                        <a:lnTo>
                          <a:pt x="502" y="0"/>
                        </a:lnTo>
                        <a:lnTo>
                          <a:pt x="478" y="0"/>
                        </a:lnTo>
                        <a:lnTo>
                          <a:pt x="455" y="14"/>
                        </a:lnTo>
                        <a:lnTo>
                          <a:pt x="443" y="22"/>
                        </a:lnTo>
                        <a:lnTo>
                          <a:pt x="424" y="28"/>
                        </a:lnTo>
                        <a:lnTo>
                          <a:pt x="403" y="31"/>
                        </a:lnTo>
                        <a:lnTo>
                          <a:pt x="391" y="36"/>
                        </a:lnTo>
                        <a:lnTo>
                          <a:pt x="366" y="50"/>
                        </a:lnTo>
                        <a:lnTo>
                          <a:pt x="350" y="59"/>
                        </a:lnTo>
                        <a:lnTo>
                          <a:pt x="334" y="67"/>
                        </a:lnTo>
                        <a:lnTo>
                          <a:pt x="315" y="73"/>
                        </a:lnTo>
                        <a:lnTo>
                          <a:pt x="296" y="81"/>
                        </a:lnTo>
                        <a:lnTo>
                          <a:pt x="278" y="92"/>
                        </a:lnTo>
                        <a:lnTo>
                          <a:pt x="264" y="106"/>
                        </a:lnTo>
                        <a:lnTo>
                          <a:pt x="253" y="120"/>
                        </a:lnTo>
                        <a:lnTo>
                          <a:pt x="241" y="132"/>
                        </a:lnTo>
                        <a:lnTo>
                          <a:pt x="231" y="140"/>
                        </a:lnTo>
                        <a:lnTo>
                          <a:pt x="210" y="157"/>
                        </a:lnTo>
                        <a:lnTo>
                          <a:pt x="189" y="174"/>
                        </a:lnTo>
                        <a:lnTo>
                          <a:pt x="163" y="190"/>
                        </a:lnTo>
                        <a:lnTo>
                          <a:pt x="146" y="215"/>
                        </a:lnTo>
                        <a:lnTo>
                          <a:pt x="126" y="235"/>
                        </a:lnTo>
                        <a:lnTo>
                          <a:pt x="109" y="246"/>
                        </a:lnTo>
                        <a:lnTo>
                          <a:pt x="91" y="271"/>
                        </a:lnTo>
                        <a:lnTo>
                          <a:pt x="80" y="288"/>
                        </a:lnTo>
                        <a:lnTo>
                          <a:pt x="64" y="305"/>
                        </a:lnTo>
                        <a:lnTo>
                          <a:pt x="49" y="316"/>
                        </a:lnTo>
                        <a:lnTo>
                          <a:pt x="33" y="327"/>
                        </a:lnTo>
                        <a:lnTo>
                          <a:pt x="0" y="389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</p:grpSp>
            <p:sp>
              <p:nvSpPr>
                <p:cNvPr id="39967" name=""/>
                <p:cNvSpPr/>
                <p:nvPr/>
              </p:nvSpPr>
              <p:spPr bwMode="ltGray">
                <a:xfrm>
                  <a:off x="3324" y="2815"/>
                  <a:ext cx="158" cy="378"/>
                </a:xfrm>
                <a:custGeom>
                  <a:pathLst>
                    <a:path w="158" h="378">
                      <a:moveTo>
                        <a:pt x="29" y="117"/>
                      </a:moveTo>
                      <a:lnTo>
                        <a:pt x="26" y="193"/>
                      </a:lnTo>
                      <a:lnTo>
                        <a:pt x="12" y="240"/>
                      </a:lnTo>
                      <a:lnTo>
                        <a:pt x="0" y="285"/>
                      </a:lnTo>
                      <a:lnTo>
                        <a:pt x="0" y="318"/>
                      </a:lnTo>
                      <a:lnTo>
                        <a:pt x="4" y="346"/>
                      </a:lnTo>
                      <a:lnTo>
                        <a:pt x="18" y="371"/>
                      </a:lnTo>
                      <a:lnTo>
                        <a:pt x="29" y="374"/>
                      </a:lnTo>
                      <a:lnTo>
                        <a:pt x="39" y="374"/>
                      </a:lnTo>
                      <a:lnTo>
                        <a:pt x="51" y="377"/>
                      </a:lnTo>
                      <a:lnTo>
                        <a:pt x="57" y="357"/>
                      </a:lnTo>
                      <a:lnTo>
                        <a:pt x="63" y="307"/>
                      </a:lnTo>
                      <a:lnTo>
                        <a:pt x="80" y="274"/>
                      </a:lnTo>
                      <a:lnTo>
                        <a:pt x="84" y="223"/>
                      </a:lnTo>
                      <a:lnTo>
                        <a:pt x="92" y="204"/>
                      </a:lnTo>
                      <a:lnTo>
                        <a:pt x="100" y="190"/>
                      </a:lnTo>
                      <a:lnTo>
                        <a:pt x="106" y="154"/>
                      </a:lnTo>
                      <a:lnTo>
                        <a:pt x="118" y="131"/>
                      </a:lnTo>
                      <a:lnTo>
                        <a:pt x="126" y="114"/>
                      </a:lnTo>
                      <a:lnTo>
                        <a:pt x="133" y="101"/>
                      </a:lnTo>
                      <a:lnTo>
                        <a:pt x="133" y="92"/>
                      </a:lnTo>
                      <a:lnTo>
                        <a:pt x="151" y="73"/>
                      </a:lnTo>
                      <a:lnTo>
                        <a:pt x="153" y="42"/>
                      </a:lnTo>
                      <a:lnTo>
                        <a:pt x="157" y="22"/>
                      </a:lnTo>
                      <a:lnTo>
                        <a:pt x="141" y="14"/>
                      </a:lnTo>
                      <a:lnTo>
                        <a:pt x="131" y="0"/>
                      </a:lnTo>
                      <a:lnTo>
                        <a:pt x="118" y="14"/>
                      </a:lnTo>
                      <a:lnTo>
                        <a:pt x="106" y="47"/>
                      </a:lnTo>
                      <a:lnTo>
                        <a:pt x="92" y="70"/>
                      </a:lnTo>
                      <a:lnTo>
                        <a:pt x="80" y="89"/>
                      </a:lnTo>
                      <a:lnTo>
                        <a:pt x="75" y="89"/>
                      </a:lnTo>
                      <a:lnTo>
                        <a:pt x="63" y="101"/>
                      </a:lnTo>
                      <a:lnTo>
                        <a:pt x="57" y="112"/>
                      </a:lnTo>
                      <a:lnTo>
                        <a:pt x="29" y="117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39968" name=""/>
                <p:cNvSpPr/>
                <p:nvPr/>
              </p:nvSpPr>
              <p:spPr bwMode="ltGray">
                <a:xfrm>
                  <a:off x="2575" y="655"/>
                  <a:ext cx="2126" cy="1789"/>
                </a:xfrm>
                <a:custGeom>
                  <a:pathLst>
                    <a:path w="2126" h="1789">
                      <a:moveTo>
                        <a:pt x="0" y="803"/>
                      </a:moveTo>
                      <a:lnTo>
                        <a:pt x="19" y="778"/>
                      </a:lnTo>
                      <a:lnTo>
                        <a:pt x="31" y="759"/>
                      </a:lnTo>
                      <a:lnTo>
                        <a:pt x="56" y="759"/>
                      </a:lnTo>
                      <a:lnTo>
                        <a:pt x="84" y="764"/>
                      </a:lnTo>
                      <a:lnTo>
                        <a:pt x="103" y="753"/>
                      </a:lnTo>
                      <a:lnTo>
                        <a:pt x="124" y="750"/>
                      </a:lnTo>
                      <a:lnTo>
                        <a:pt x="126" y="717"/>
                      </a:lnTo>
                      <a:lnTo>
                        <a:pt x="138" y="695"/>
                      </a:lnTo>
                      <a:lnTo>
                        <a:pt x="109" y="669"/>
                      </a:lnTo>
                      <a:lnTo>
                        <a:pt x="105" y="650"/>
                      </a:lnTo>
                      <a:lnTo>
                        <a:pt x="107" y="622"/>
                      </a:lnTo>
                      <a:lnTo>
                        <a:pt x="128" y="622"/>
                      </a:lnTo>
                      <a:lnTo>
                        <a:pt x="142" y="619"/>
                      </a:lnTo>
                      <a:lnTo>
                        <a:pt x="144" y="622"/>
                      </a:lnTo>
                      <a:lnTo>
                        <a:pt x="159" y="605"/>
                      </a:lnTo>
                      <a:lnTo>
                        <a:pt x="175" y="597"/>
                      </a:lnTo>
                      <a:lnTo>
                        <a:pt x="181" y="597"/>
                      </a:lnTo>
                      <a:lnTo>
                        <a:pt x="191" y="580"/>
                      </a:lnTo>
                      <a:lnTo>
                        <a:pt x="202" y="575"/>
                      </a:lnTo>
                      <a:lnTo>
                        <a:pt x="214" y="544"/>
                      </a:lnTo>
                      <a:lnTo>
                        <a:pt x="222" y="552"/>
                      </a:lnTo>
                      <a:lnTo>
                        <a:pt x="237" y="533"/>
                      </a:lnTo>
                      <a:lnTo>
                        <a:pt x="239" y="533"/>
                      </a:lnTo>
                      <a:lnTo>
                        <a:pt x="259" y="510"/>
                      </a:lnTo>
                      <a:lnTo>
                        <a:pt x="270" y="508"/>
                      </a:lnTo>
                      <a:lnTo>
                        <a:pt x="286" y="508"/>
                      </a:lnTo>
                      <a:lnTo>
                        <a:pt x="296" y="508"/>
                      </a:lnTo>
                      <a:lnTo>
                        <a:pt x="288" y="480"/>
                      </a:lnTo>
                      <a:lnTo>
                        <a:pt x="284" y="457"/>
                      </a:lnTo>
                      <a:lnTo>
                        <a:pt x="280" y="410"/>
                      </a:lnTo>
                      <a:lnTo>
                        <a:pt x="303" y="407"/>
                      </a:lnTo>
                      <a:lnTo>
                        <a:pt x="315" y="399"/>
                      </a:lnTo>
                      <a:lnTo>
                        <a:pt x="309" y="418"/>
                      </a:lnTo>
                      <a:lnTo>
                        <a:pt x="319" y="432"/>
                      </a:lnTo>
                      <a:lnTo>
                        <a:pt x="329" y="449"/>
                      </a:lnTo>
                      <a:lnTo>
                        <a:pt x="334" y="460"/>
                      </a:lnTo>
                      <a:lnTo>
                        <a:pt x="362" y="457"/>
                      </a:lnTo>
                      <a:lnTo>
                        <a:pt x="385" y="416"/>
                      </a:lnTo>
                      <a:lnTo>
                        <a:pt x="402" y="396"/>
                      </a:lnTo>
                      <a:lnTo>
                        <a:pt x="412" y="382"/>
                      </a:lnTo>
                      <a:lnTo>
                        <a:pt x="424" y="365"/>
                      </a:lnTo>
                      <a:lnTo>
                        <a:pt x="435" y="343"/>
                      </a:lnTo>
                      <a:lnTo>
                        <a:pt x="445" y="351"/>
                      </a:lnTo>
                      <a:lnTo>
                        <a:pt x="445" y="338"/>
                      </a:lnTo>
                      <a:lnTo>
                        <a:pt x="451" y="329"/>
                      </a:lnTo>
                      <a:lnTo>
                        <a:pt x="469" y="335"/>
                      </a:lnTo>
                      <a:lnTo>
                        <a:pt x="498" y="371"/>
                      </a:lnTo>
                      <a:lnTo>
                        <a:pt x="492" y="271"/>
                      </a:lnTo>
                      <a:lnTo>
                        <a:pt x="467" y="315"/>
                      </a:lnTo>
                      <a:lnTo>
                        <a:pt x="447" y="312"/>
                      </a:lnTo>
                      <a:lnTo>
                        <a:pt x="441" y="285"/>
                      </a:lnTo>
                      <a:lnTo>
                        <a:pt x="441" y="271"/>
                      </a:lnTo>
                      <a:lnTo>
                        <a:pt x="435" y="262"/>
                      </a:lnTo>
                      <a:lnTo>
                        <a:pt x="451" y="240"/>
                      </a:lnTo>
                      <a:lnTo>
                        <a:pt x="461" y="223"/>
                      </a:lnTo>
                      <a:lnTo>
                        <a:pt x="470" y="218"/>
                      </a:lnTo>
                      <a:lnTo>
                        <a:pt x="478" y="215"/>
                      </a:lnTo>
                      <a:lnTo>
                        <a:pt x="484" y="201"/>
                      </a:lnTo>
                      <a:lnTo>
                        <a:pt x="492" y="198"/>
                      </a:lnTo>
                      <a:lnTo>
                        <a:pt x="502" y="198"/>
                      </a:lnTo>
                      <a:lnTo>
                        <a:pt x="484" y="173"/>
                      </a:lnTo>
                      <a:lnTo>
                        <a:pt x="467" y="179"/>
                      </a:lnTo>
                      <a:lnTo>
                        <a:pt x="455" y="179"/>
                      </a:lnTo>
                      <a:lnTo>
                        <a:pt x="445" y="170"/>
                      </a:lnTo>
                      <a:lnTo>
                        <a:pt x="445" y="187"/>
                      </a:lnTo>
                      <a:lnTo>
                        <a:pt x="435" y="204"/>
                      </a:lnTo>
                      <a:lnTo>
                        <a:pt x="422" y="232"/>
                      </a:lnTo>
                      <a:lnTo>
                        <a:pt x="408" y="243"/>
                      </a:lnTo>
                      <a:lnTo>
                        <a:pt x="399" y="243"/>
                      </a:lnTo>
                      <a:lnTo>
                        <a:pt x="395" y="262"/>
                      </a:lnTo>
                      <a:lnTo>
                        <a:pt x="395" y="271"/>
                      </a:lnTo>
                      <a:lnTo>
                        <a:pt x="387" y="279"/>
                      </a:lnTo>
                      <a:lnTo>
                        <a:pt x="397" y="312"/>
                      </a:lnTo>
                      <a:lnTo>
                        <a:pt x="402" y="329"/>
                      </a:lnTo>
                      <a:lnTo>
                        <a:pt x="391" y="354"/>
                      </a:lnTo>
                      <a:lnTo>
                        <a:pt x="377" y="371"/>
                      </a:lnTo>
                      <a:lnTo>
                        <a:pt x="373" y="396"/>
                      </a:lnTo>
                      <a:lnTo>
                        <a:pt x="366" y="416"/>
                      </a:lnTo>
                      <a:lnTo>
                        <a:pt x="358" y="416"/>
                      </a:lnTo>
                      <a:lnTo>
                        <a:pt x="346" y="418"/>
                      </a:lnTo>
                      <a:lnTo>
                        <a:pt x="334" y="427"/>
                      </a:lnTo>
                      <a:lnTo>
                        <a:pt x="331" y="424"/>
                      </a:lnTo>
                      <a:lnTo>
                        <a:pt x="331" y="410"/>
                      </a:lnTo>
                      <a:lnTo>
                        <a:pt x="329" y="388"/>
                      </a:lnTo>
                      <a:lnTo>
                        <a:pt x="319" y="388"/>
                      </a:lnTo>
                      <a:lnTo>
                        <a:pt x="313" y="374"/>
                      </a:lnTo>
                      <a:lnTo>
                        <a:pt x="315" y="354"/>
                      </a:lnTo>
                      <a:lnTo>
                        <a:pt x="317" y="343"/>
                      </a:lnTo>
                      <a:lnTo>
                        <a:pt x="315" y="338"/>
                      </a:lnTo>
                      <a:lnTo>
                        <a:pt x="307" y="343"/>
                      </a:lnTo>
                      <a:lnTo>
                        <a:pt x="303" y="343"/>
                      </a:lnTo>
                      <a:lnTo>
                        <a:pt x="297" y="340"/>
                      </a:lnTo>
                      <a:lnTo>
                        <a:pt x="294" y="338"/>
                      </a:lnTo>
                      <a:lnTo>
                        <a:pt x="284" y="349"/>
                      </a:lnTo>
                      <a:lnTo>
                        <a:pt x="274" y="363"/>
                      </a:lnTo>
                      <a:lnTo>
                        <a:pt x="264" y="377"/>
                      </a:lnTo>
                      <a:lnTo>
                        <a:pt x="243" y="374"/>
                      </a:lnTo>
                      <a:lnTo>
                        <a:pt x="229" y="371"/>
                      </a:lnTo>
                      <a:lnTo>
                        <a:pt x="220" y="357"/>
                      </a:lnTo>
                      <a:lnTo>
                        <a:pt x="220" y="349"/>
                      </a:lnTo>
                      <a:lnTo>
                        <a:pt x="226" y="338"/>
                      </a:lnTo>
                      <a:lnTo>
                        <a:pt x="233" y="329"/>
                      </a:lnTo>
                      <a:lnTo>
                        <a:pt x="239" y="318"/>
                      </a:lnTo>
                      <a:lnTo>
                        <a:pt x="226" y="324"/>
                      </a:lnTo>
                      <a:lnTo>
                        <a:pt x="220" y="310"/>
                      </a:lnTo>
                      <a:lnTo>
                        <a:pt x="220" y="301"/>
                      </a:lnTo>
                      <a:lnTo>
                        <a:pt x="239" y="298"/>
                      </a:lnTo>
                      <a:lnTo>
                        <a:pt x="257" y="296"/>
                      </a:lnTo>
                      <a:lnTo>
                        <a:pt x="245" y="287"/>
                      </a:lnTo>
                      <a:lnTo>
                        <a:pt x="227" y="290"/>
                      </a:lnTo>
                      <a:lnTo>
                        <a:pt x="227" y="273"/>
                      </a:lnTo>
                      <a:lnTo>
                        <a:pt x="235" y="262"/>
                      </a:lnTo>
                      <a:lnTo>
                        <a:pt x="253" y="251"/>
                      </a:lnTo>
                      <a:lnTo>
                        <a:pt x="259" y="240"/>
                      </a:lnTo>
                      <a:lnTo>
                        <a:pt x="264" y="234"/>
                      </a:lnTo>
                      <a:lnTo>
                        <a:pt x="278" y="232"/>
                      </a:lnTo>
                      <a:lnTo>
                        <a:pt x="290" y="234"/>
                      </a:lnTo>
                      <a:lnTo>
                        <a:pt x="296" y="240"/>
                      </a:lnTo>
                      <a:lnTo>
                        <a:pt x="305" y="232"/>
                      </a:lnTo>
                      <a:lnTo>
                        <a:pt x="296" y="229"/>
                      </a:lnTo>
                      <a:lnTo>
                        <a:pt x="296" y="206"/>
                      </a:lnTo>
                      <a:lnTo>
                        <a:pt x="321" y="181"/>
                      </a:lnTo>
                      <a:lnTo>
                        <a:pt x="334" y="165"/>
                      </a:lnTo>
                      <a:lnTo>
                        <a:pt x="342" y="162"/>
                      </a:lnTo>
                      <a:lnTo>
                        <a:pt x="340" y="153"/>
                      </a:lnTo>
                      <a:lnTo>
                        <a:pt x="352" y="137"/>
                      </a:lnTo>
                      <a:lnTo>
                        <a:pt x="366" y="112"/>
                      </a:lnTo>
                      <a:lnTo>
                        <a:pt x="381" y="100"/>
                      </a:lnTo>
                      <a:lnTo>
                        <a:pt x="369" y="89"/>
                      </a:lnTo>
                      <a:lnTo>
                        <a:pt x="401" y="64"/>
                      </a:lnTo>
                      <a:lnTo>
                        <a:pt x="414" y="67"/>
                      </a:lnTo>
                      <a:lnTo>
                        <a:pt x="412" y="53"/>
                      </a:lnTo>
                      <a:lnTo>
                        <a:pt x="439" y="50"/>
                      </a:lnTo>
                      <a:lnTo>
                        <a:pt x="490" y="6"/>
                      </a:lnTo>
                      <a:lnTo>
                        <a:pt x="498" y="0"/>
                      </a:lnTo>
                      <a:lnTo>
                        <a:pt x="488" y="33"/>
                      </a:lnTo>
                      <a:lnTo>
                        <a:pt x="500" y="17"/>
                      </a:lnTo>
                      <a:lnTo>
                        <a:pt x="513" y="11"/>
                      </a:lnTo>
                      <a:lnTo>
                        <a:pt x="511" y="25"/>
                      </a:lnTo>
                      <a:lnTo>
                        <a:pt x="550" y="8"/>
                      </a:lnTo>
                      <a:lnTo>
                        <a:pt x="568" y="22"/>
                      </a:lnTo>
                      <a:lnTo>
                        <a:pt x="542" y="36"/>
                      </a:lnTo>
                      <a:lnTo>
                        <a:pt x="552" y="53"/>
                      </a:lnTo>
                      <a:lnTo>
                        <a:pt x="589" y="50"/>
                      </a:lnTo>
                      <a:lnTo>
                        <a:pt x="645" y="75"/>
                      </a:lnTo>
                      <a:lnTo>
                        <a:pt x="642" y="103"/>
                      </a:lnTo>
                      <a:lnTo>
                        <a:pt x="618" y="128"/>
                      </a:lnTo>
                      <a:lnTo>
                        <a:pt x="583" y="142"/>
                      </a:lnTo>
                      <a:lnTo>
                        <a:pt x="577" y="170"/>
                      </a:lnTo>
                      <a:lnTo>
                        <a:pt x="579" y="198"/>
                      </a:lnTo>
                      <a:lnTo>
                        <a:pt x="589" y="204"/>
                      </a:lnTo>
                      <a:lnTo>
                        <a:pt x="591" y="218"/>
                      </a:lnTo>
                      <a:lnTo>
                        <a:pt x="595" y="223"/>
                      </a:lnTo>
                      <a:lnTo>
                        <a:pt x="603" y="229"/>
                      </a:lnTo>
                      <a:lnTo>
                        <a:pt x="605" y="245"/>
                      </a:lnTo>
                      <a:lnTo>
                        <a:pt x="616" y="265"/>
                      </a:lnTo>
                      <a:lnTo>
                        <a:pt x="616" y="273"/>
                      </a:lnTo>
                      <a:lnTo>
                        <a:pt x="628" y="273"/>
                      </a:lnTo>
                      <a:lnTo>
                        <a:pt x="632" y="279"/>
                      </a:lnTo>
                      <a:lnTo>
                        <a:pt x="642" y="285"/>
                      </a:lnTo>
                      <a:lnTo>
                        <a:pt x="647" y="276"/>
                      </a:lnTo>
                      <a:lnTo>
                        <a:pt x="653" y="262"/>
                      </a:lnTo>
                      <a:lnTo>
                        <a:pt x="657" y="254"/>
                      </a:lnTo>
                      <a:lnTo>
                        <a:pt x="667" y="259"/>
                      </a:lnTo>
                      <a:lnTo>
                        <a:pt x="679" y="240"/>
                      </a:lnTo>
                      <a:lnTo>
                        <a:pt x="679" y="226"/>
                      </a:lnTo>
                      <a:lnTo>
                        <a:pt x="682" y="215"/>
                      </a:lnTo>
                      <a:lnTo>
                        <a:pt x="684" y="206"/>
                      </a:lnTo>
                      <a:lnTo>
                        <a:pt x="708" y="198"/>
                      </a:lnTo>
                      <a:lnTo>
                        <a:pt x="727" y="190"/>
                      </a:lnTo>
                      <a:lnTo>
                        <a:pt x="752" y="179"/>
                      </a:lnTo>
                      <a:lnTo>
                        <a:pt x="782" y="187"/>
                      </a:lnTo>
                      <a:lnTo>
                        <a:pt x="811" y="187"/>
                      </a:lnTo>
                      <a:lnTo>
                        <a:pt x="859" y="187"/>
                      </a:lnTo>
                      <a:lnTo>
                        <a:pt x="867" y="120"/>
                      </a:lnTo>
                      <a:lnTo>
                        <a:pt x="894" y="123"/>
                      </a:lnTo>
                      <a:lnTo>
                        <a:pt x="914" y="173"/>
                      </a:lnTo>
                      <a:lnTo>
                        <a:pt x="918" y="131"/>
                      </a:lnTo>
                      <a:lnTo>
                        <a:pt x="1007" y="8"/>
                      </a:lnTo>
                      <a:lnTo>
                        <a:pt x="1042" y="8"/>
                      </a:lnTo>
                      <a:lnTo>
                        <a:pt x="1073" y="33"/>
                      </a:lnTo>
                      <a:lnTo>
                        <a:pt x="1114" y="31"/>
                      </a:lnTo>
                      <a:lnTo>
                        <a:pt x="1168" y="75"/>
                      </a:lnTo>
                      <a:lnTo>
                        <a:pt x="1231" y="100"/>
                      </a:lnTo>
                      <a:lnTo>
                        <a:pt x="1275" y="95"/>
                      </a:lnTo>
                      <a:lnTo>
                        <a:pt x="1334" y="123"/>
                      </a:lnTo>
                      <a:lnTo>
                        <a:pt x="1382" y="123"/>
                      </a:lnTo>
                      <a:lnTo>
                        <a:pt x="1406" y="103"/>
                      </a:lnTo>
                      <a:lnTo>
                        <a:pt x="1460" y="103"/>
                      </a:lnTo>
                      <a:lnTo>
                        <a:pt x="1489" y="126"/>
                      </a:lnTo>
                      <a:lnTo>
                        <a:pt x="1563" y="126"/>
                      </a:lnTo>
                      <a:lnTo>
                        <a:pt x="1625" y="162"/>
                      </a:lnTo>
                      <a:lnTo>
                        <a:pt x="1736" y="156"/>
                      </a:lnTo>
                      <a:lnTo>
                        <a:pt x="1917" y="173"/>
                      </a:lnTo>
                      <a:lnTo>
                        <a:pt x="2004" y="226"/>
                      </a:lnTo>
                      <a:lnTo>
                        <a:pt x="2078" y="259"/>
                      </a:lnTo>
                      <a:lnTo>
                        <a:pt x="2125" y="287"/>
                      </a:lnTo>
                      <a:lnTo>
                        <a:pt x="2111" y="296"/>
                      </a:lnTo>
                      <a:lnTo>
                        <a:pt x="2078" y="273"/>
                      </a:lnTo>
                      <a:lnTo>
                        <a:pt x="2003" y="265"/>
                      </a:lnTo>
                      <a:lnTo>
                        <a:pt x="2024" y="287"/>
                      </a:lnTo>
                      <a:lnTo>
                        <a:pt x="2057" y="298"/>
                      </a:lnTo>
                      <a:lnTo>
                        <a:pt x="2047" y="335"/>
                      </a:lnTo>
                      <a:lnTo>
                        <a:pt x="2012" y="357"/>
                      </a:lnTo>
                      <a:lnTo>
                        <a:pt x="2001" y="393"/>
                      </a:lnTo>
                      <a:lnTo>
                        <a:pt x="2047" y="427"/>
                      </a:lnTo>
                      <a:lnTo>
                        <a:pt x="2080" y="471"/>
                      </a:lnTo>
                      <a:lnTo>
                        <a:pt x="2098" y="536"/>
                      </a:lnTo>
                      <a:lnTo>
                        <a:pt x="2076" y="541"/>
                      </a:lnTo>
                      <a:lnTo>
                        <a:pt x="2030" y="522"/>
                      </a:lnTo>
                      <a:lnTo>
                        <a:pt x="1981" y="474"/>
                      </a:lnTo>
                      <a:lnTo>
                        <a:pt x="1962" y="449"/>
                      </a:lnTo>
                      <a:lnTo>
                        <a:pt x="1950" y="416"/>
                      </a:lnTo>
                      <a:lnTo>
                        <a:pt x="1938" y="365"/>
                      </a:lnTo>
                      <a:lnTo>
                        <a:pt x="1919" y="349"/>
                      </a:lnTo>
                      <a:lnTo>
                        <a:pt x="1901" y="346"/>
                      </a:lnTo>
                      <a:lnTo>
                        <a:pt x="1886" y="351"/>
                      </a:lnTo>
                      <a:lnTo>
                        <a:pt x="1903" y="391"/>
                      </a:lnTo>
                      <a:lnTo>
                        <a:pt x="1857" y="396"/>
                      </a:lnTo>
                      <a:lnTo>
                        <a:pt x="1835" y="377"/>
                      </a:lnTo>
                      <a:lnTo>
                        <a:pt x="1794" y="388"/>
                      </a:lnTo>
                      <a:lnTo>
                        <a:pt x="1763" y="418"/>
                      </a:lnTo>
                      <a:lnTo>
                        <a:pt x="1763" y="435"/>
                      </a:lnTo>
                      <a:lnTo>
                        <a:pt x="1775" y="463"/>
                      </a:lnTo>
                      <a:lnTo>
                        <a:pt x="1824" y="471"/>
                      </a:lnTo>
                      <a:lnTo>
                        <a:pt x="1863" y="505"/>
                      </a:lnTo>
                      <a:lnTo>
                        <a:pt x="1929" y="597"/>
                      </a:lnTo>
                      <a:lnTo>
                        <a:pt x="1956" y="658"/>
                      </a:lnTo>
                      <a:lnTo>
                        <a:pt x="1960" y="722"/>
                      </a:lnTo>
                      <a:lnTo>
                        <a:pt x="1954" y="775"/>
                      </a:lnTo>
                      <a:lnTo>
                        <a:pt x="1938" y="775"/>
                      </a:lnTo>
                      <a:lnTo>
                        <a:pt x="1921" y="756"/>
                      </a:lnTo>
                      <a:lnTo>
                        <a:pt x="1896" y="781"/>
                      </a:lnTo>
                      <a:lnTo>
                        <a:pt x="1870" y="803"/>
                      </a:lnTo>
                      <a:lnTo>
                        <a:pt x="1866" y="840"/>
                      </a:lnTo>
                      <a:lnTo>
                        <a:pt x="1894" y="884"/>
                      </a:lnTo>
                      <a:lnTo>
                        <a:pt x="1876" y="920"/>
                      </a:lnTo>
                      <a:lnTo>
                        <a:pt x="1870" y="982"/>
                      </a:lnTo>
                      <a:lnTo>
                        <a:pt x="1903" y="1021"/>
                      </a:lnTo>
                      <a:lnTo>
                        <a:pt x="1940" y="1032"/>
                      </a:lnTo>
                      <a:lnTo>
                        <a:pt x="1979" y="1074"/>
                      </a:lnTo>
                      <a:lnTo>
                        <a:pt x="2012" y="1130"/>
                      </a:lnTo>
                      <a:lnTo>
                        <a:pt x="2014" y="1213"/>
                      </a:lnTo>
                      <a:lnTo>
                        <a:pt x="2003" y="1252"/>
                      </a:lnTo>
                      <a:lnTo>
                        <a:pt x="1968" y="1286"/>
                      </a:lnTo>
                      <a:lnTo>
                        <a:pt x="1925" y="1303"/>
                      </a:lnTo>
                      <a:lnTo>
                        <a:pt x="1898" y="1328"/>
                      </a:lnTo>
                      <a:lnTo>
                        <a:pt x="1882" y="1314"/>
                      </a:lnTo>
                      <a:lnTo>
                        <a:pt x="1868" y="1328"/>
                      </a:lnTo>
                      <a:lnTo>
                        <a:pt x="1864" y="1389"/>
                      </a:lnTo>
                      <a:lnTo>
                        <a:pt x="1874" y="1425"/>
                      </a:lnTo>
                      <a:lnTo>
                        <a:pt x="1917" y="1467"/>
                      </a:lnTo>
                      <a:lnTo>
                        <a:pt x="1934" y="1509"/>
                      </a:lnTo>
                      <a:lnTo>
                        <a:pt x="1948" y="1531"/>
                      </a:lnTo>
                      <a:lnTo>
                        <a:pt x="1944" y="1576"/>
                      </a:lnTo>
                      <a:lnTo>
                        <a:pt x="1917" y="1612"/>
                      </a:lnTo>
                      <a:lnTo>
                        <a:pt x="1888" y="1612"/>
                      </a:lnTo>
                      <a:lnTo>
                        <a:pt x="1841" y="1559"/>
                      </a:lnTo>
                      <a:lnTo>
                        <a:pt x="1808" y="1540"/>
                      </a:lnTo>
                      <a:lnTo>
                        <a:pt x="1794" y="1529"/>
                      </a:lnTo>
                      <a:lnTo>
                        <a:pt x="1781" y="1556"/>
                      </a:lnTo>
                      <a:lnTo>
                        <a:pt x="1785" y="1596"/>
                      </a:lnTo>
                      <a:lnTo>
                        <a:pt x="1796" y="1626"/>
                      </a:lnTo>
                      <a:lnTo>
                        <a:pt x="1804" y="1674"/>
                      </a:lnTo>
                      <a:lnTo>
                        <a:pt x="1833" y="1690"/>
                      </a:lnTo>
                      <a:lnTo>
                        <a:pt x="1824" y="1715"/>
                      </a:lnTo>
                      <a:lnTo>
                        <a:pt x="1826" y="1752"/>
                      </a:lnTo>
                      <a:lnTo>
                        <a:pt x="1835" y="1788"/>
                      </a:lnTo>
                      <a:lnTo>
                        <a:pt x="1816" y="1785"/>
                      </a:lnTo>
                      <a:lnTo>
                        <a:pt x="1794" y="1743"/>
                      </a:lnTo>
                      <a:lnTo>
                        <a:pt x="1796" y="1699"/>
                      </a:lnTo>
                      <a:lnTo>
                        <a:pt x="1789" y="1685"/>
                      </a:lnTo>
                      <a:lnTo>
                        <a:pt x="1781" y="1635"/>
                      </a:lnTo>
                      <a:lnTo>
                        <a:pt x="1771" y="1621"/>
                      </a:lnTo>
                      <a:lnTo>
                        <a:pt x="1767" y="1551"/>
                      </a:lnTo>
                      <a:lnTo>
                        <a:pt x="1754" y="1509"/>
                      </a:lnTo>
                      <a:lnTo>
                        <a:pt x="1730" y="1470"/>
                      </a:lnTo>
                      <a:lnTo>
                        <a:pt x="1688" y="1448"/>
                      </a:lnTo>
                      <a:lnTo>
                        <a:pt x="1658" y="1411"/>
                      </a:lnTo>
                      <a:lnTo>
                        <a:pt x="1647" y="1384"/>
                      </a:lnTo>
                      <a:lnTo>
                        <a:pt x="1625" y="1353"/>
                      </a:lnTo>
                      <a:lnTo>
                        <a:pt x="1592" y="1283"/>
                      </a:lnTo>
                      <a:lnTo>
                        <a:pt x="1563" y="1289"/>
                      </a:lnTo>
                      <a:lnTo>
                        <a:pt x="1524" y="1322"/>
                      </a:lnTo>
                      <a:lnTo>
                        <a:pt x="1507" y="1350"/>
                      </a:lnTo>
                      <a:lnTo>
                        <a:pt x="1472" y="1403"/>
                      </a:lnTo>
                      <a:lnTo>
                        <a:pt x="1446" y="1459"/>
                      </a:lnTo>
                      <a:lnTo>
                        <a:pt x="1437" y="1478"/>
                      </a:lnTo>
                      <a:lnTo>
                        <a:pt x="1446" y="1543"/>
                      </a:lnTo>
                      <a:lnTo>
                        <a:pt x="1445" y="1607"/>
                      </a:lnTo>
                      <a:lnTo>
                        <a:pt x="1413" y="1651"/>
                      </a:lnTo>
                      <a:lnTo>
                        <a:pt x="1396" y="1654"/>
                      </a:lnTo>
                      <a:lnTo>
                        <a:pt x="1359" y="1562"/>
                      </a:lnTo>
                      <a:lnTo>
                        <a:pt x="1330" y="1498"/>
                      </a:lnTo>
                      <a:lnTo>
                        <a:pt x="1272" y="1375"/>
                      </a:lnTo>
                      <a:lnTo>
                        <a:pt x="1270" y="1328"/>
                      </a:lnTo>
                      <a:lnTo>
                        <a:pt x="1256" y="1305"/>
                      </a:lnTo>
                      <a:lnTo>
                        <a:pt x="1246" y="1336"/>
                      </a:lnTo>
                      <a:lnTo>
                        <a:pt x="1196" y="1266"/>
                      </a:lnTo>
                      <a:lnTo>
                        <a:pt x="1128" y="1213"/>
                      </a:lnTo>
                      <a:lnTo>
                        <a:pt x="1085" y="1225"/>
                      </a:lnTo>
                      <a:lnTo>
                        <a:pt x="1023" y="1219"/>
                      </a:lnTo>
                      <a:lnTo>
                        <a:pt x="993" y="1180"/>
                      </a:lnTo>
                      <a:lnTo>
                        <a:pt x="960" y="1185"/>
                      </a:lnTo>
                      <a:lnTo>
                        <a:pt x="914" y="1169"/>
                      </a:lnTo>
                      <a:lnTo>
                        <a:pt x="817" y="1038"/>
                      </a:lnTo>
                      <a:lnTo>
                        <a:pt x="822" y="1091"/>
                      </a:lnTo>
                      <a:lnTo>
                        <a:pt x="852" y="1166"/>
                      </a:lnTo>
                      <a:lnTo>
                        <a:pt x="885" y="1219"/>
                      </a:lnTo>
                      <a:lnTo>
                        <a:pt x="920" y="1247"/>
                      </a:lnTo>
                      <a:lnTo>
                        <a:pt x="958" y="1225"/>
                      </a:lnTo>
                      <a:lnTo>
                        <a:pt x="990" y="1225"/>
                      </a:lnTo>
                      <a:lnTo>
                        <a:pt x="1030" y="1272"/>
                      </a:lnTo>
                      <a:lnTo>
                        <a:pt x="1054" y="1308"/>
                      </a:lnTo>
                      <a:lnTo>
                        <a:pt x="1050" y="1331"/>
                      </a:lnTo>
                      <a:lnTo>
                        <a:pt x="980" y="1434"/>
                      </a:lnTo>
                      <a:lnTo>
                        <a:pt x="933" y="1473"/>
                      </a:lnTo>
                      <a:lnTo>
                        <a:pt x="836" y="1523"/>
                      </a:lnTo>
                      <a:lnTo>
                        <a:pt x="807" y="1540"/>
                      </a:lnTo>
                      <a:lnTo>
                        <a:pt x="789" y="1523"/>
                      </a:lnTo>
                      <a:lnTo>
                        <a:pt x="784" y="1503"/>
                      </a:lnTo>
                      <a:lnTo>
                        <a:pt x="782" y="1473"/>
                      </a:lnTo>
                      <a:lnTo>
                        <a:pt x="774" y="1442"/>
                      </a:lnTo>
                      <a:lnTo>
                        <a:pt x="760" y="1417"/>
                      </a:lnTo>
                      <a:lnTo>
                        <a:pt x="749" y="1395"/>
                      </a:lnTo>
                      <a:lnTo>
                        <a:pt x="731" y="1364"/>
                      </a:lnTo>
                      <a:lnTo>
                        <a:pt x="721" y="1344"/>
                      </a:lnTo>
                      <a:lnTo>
                        <a:pt x="714" y="1319"/>
                      </a:lnTo>
                      <a:lnTo>
                        <a:pt x="700" y="1297"/>
                      </a:lnTo>
                      <a:lnTo>
                        <a:pt x="679" y="1241"/>
                      </a:lnTo>
                      <a:lnTo>
                        <a:pt x="667" y="1219"/>
                      </a:lnTo>
                      <a:lnTo>
                        <a:pt x="651" y="1188"/>
                      </a:lnTo>
                      <a:lnTo>
                        <a:pt x="626" y="1146"/>
                      </a:lnTo>
                      <a:lnTo>
                        <a:pt x="612" y="1121"/>
                      </a:lnTo>
                      <a:lnTo>
                        <a:pt x="601" y="1105"/>
                      </a:lnTo>
                      <a:lnTo>
                        <a:pt x="587" y="1068"/>
                      </a:lnTo>
                      <a:lnTo>
                        <a:pt x="628" y="1035"/>
                      </a:lnTo>
                      <a:lnTo>
                        <a:pt x="645" y="962"/>
                      </a:lnTo>
                      <a:lnTo>
                        <a:pt x="607" y="943"/>
                      </a:lnTo>
                      <a:lnTo>
                        <a:pt x="554" y="954"/>
                      </a:lnTo>
                      <a:lnTo>
                        <a:pt x="542" y="946"/>
                      </a:lnTo>
                      <a:lnTo>
                        <a:pt x="537" y="946"/>
                      </a:lnTo>
                      <a:lnTo>
                        <a:pt x="529" y="946"/>
                      </a:lnTo>
                      <a:lnTo>
                        <a:pt x="523" y="946"/>
                      </a:lnTo>
                      <a:lnTo>
                        <a:pt x="521" y="932"/>
                      </a:lnTo>
                      <a:lnTo>
                        <a:pt x="517" y="920"/>
                      </a:lnTo>
                      <a:lnTo>
                        <a:pt x="517" y="898"/>
                      </a:lnTo>
                      <a:lnTo>
                        <a:pt x="507" y="887"/>
                      </a:lnTo>
                      <a:lnTo>
                        <a:pt x="505" y="873"/>
                      </a:lnTo>
                      <a:lnTo>
                        <a:pt x="500" y="870"/>
                      </a:lnTo>
                      <a:lnTo>
                        <a:pt x="494" y="859"/>
                      </a:lnTo>
                      <a:lnTo>
                        <a:pt x="492" y="848"/>
                      </a:lnTo>
                      <a:lnTo>
                        <a:pt x="488" y="837"/>
                      </a:lnTo>
                      <a:lnTo>
                        <a:pt x="484" y="831"/>
                      </a:lnTo>
                      <a:lnTo>
                        <a:pt x="472" y="831"/>
                      </a:lnTo>
                      <a:lnTo>
                        <a:pt x="465" y="831"/>
                      </a:lnTo>
                      <a:lnTo>
                        <a:pt x="461" y="831"/>
                      </a:lnTo>
                      <a:lnTo>
                        <a:pt x="459" y="845"/>
                      </a:lnTo>
                      <a:lnTo>
                        <a:pt x="459" y="859"/>
                      </a:lnTo>
                      <a:lnTo>
                        <a:pt x="459" y="876"/>
                      </a:lnTo>
                      <a:lnTo>
                        <a:pt x="459" y="893"/>
                      </a:lnTo>
                      <a:lnTo>
                        <a:pt x="459" y="904"/>
                      </a:lnTo>
                      <a:lnTo>
                        <a:pt x="449" y="909"/>
                      </a:lnTo>
                      <a:lnTo>
                        <a:pt x="441" y="920"/>
                      </a:lnTo>
                      <a:lnTo>
                        <a:pt x="430" y="904"/>
                      </a:lnTo>
                      <a:lnTo>
                        <a:pt x="422" y="881"/>
                      </a:lnTo>
                      <a:lnTo>
                        <a:pt x="424" y="856"/>
                      </a:lnTo>
                      <a:lnTo>
                        <a:pt x="412" y="823"/>
                      </a:lnTo>
                      <a:lnTo>
                        <a:pt x="406" y="801"/>
                      </a:lnTo>
                      <a:lnTo>
                        <a:pt x="393" y="787"/>
                      </a:lnTo>
                      <a:lnTo>
                        <a:pt x="377" y="773"/>
                      </a:lnTo>
                      <a:lnTo>
                        <a:pt x="369" y="753"/>
                      </a:lnTo>
                      <a:lnTo>
                        <a:pt x="364" y="739"/>
                      </a:lnTo>
                      <a:lnTo>
                        <a:pt x="350" y="736"/>
                      </a:lnTo>
                      <a:lnTo>
                        <a:pt x="346" y="728"/>
                      </a:lnTo>
                      <a:lnTo>
                        <a:pt x="336" y="728"/>
                      </a:lnTo>
                      <a:lnTo>
                        <a:pt x="329" y="742"/>
                      </a:lnTo>
                      <a:lnTo>
                        <a:pt x="321" y="753"/>
                      </a:lnTo>
                      <a:lnTo>
                        <a:pt x="338" y="767"/>
                      </a:lnTo>
                      <a:lnTo>
                        <a:pt x="348" y="787"/>
                      </a:lnTo>
                      <a:lnTo>
                        <a:pt x="366" y="812"/>
                      </a:lnTo>
                      <a:lnTo>
                        <a:pt x="373" y="823"/>
                      </a:lnTo>
                      <a:lnTo>
                        <a:pt x="387" y="831"/>
                      </a:lnTo>
                      <a:lnTo>
                        <a:pt x="397" y="848"/>
                      </a:lnTo>
                      <a:lnTo>
                        <a:pt x="385" y="868"/>
                      </a:lnTo>
                      <a:lnTo>
                        <a:pt x="383" y="859"/>
                      </a:lnTo>
                      <a:lnTo>
                        <a:pt x="383" y="848"/>
                      </a:lnTo>
                      <a:lnTo>
                        <a:pt x="377" y="873"/>
                      </a:lnTo>
                      <a:lnTo>
                        <a:pt x="375" y="895"/>
                      </a:lnTo>
                      <a:lnTo>
                        <a:pt x="364" y="901"/>
                      </a:lnTo>
                      <a:lnTo>
                        <a:pt x="367" y="873"/>
                      </a:lnTo>
                      <a:lnTo>
                        <a:pt x="366" y="859"/>
                      </a:lnTo>
                      <a:lnTo>
                        <a:pt x="352" y="851"/>
                      </a:lnTo>
                      <a:lnTo>
                        <a:pt x="346" y="845"/>
                      </a:lnTo>
                      <a:lnTo>
                        <a:pt x="340" y="834"/>
                      </a:lnTo>
                      <a:lnTo>
                        <a:pt x="329" y="828"/>
                      </a:lnTo>
                      <a:lnTo>
                        <a:pt x="321" y="820"/>
                      </a:lnTo>
                      <a:lnTo>
                        <a:pt x="313" y="803"/>
                      </a:lnTo>
                      <a:lnTo>
                        <a:pt x="303" y="795"/>
                      </a:lnTo>
                      <a:lnTo>
                        <a:pt x="297" y="778"/>
                      </a:lnTo>
                      <a:lnTo>
                        <a:pt x="296" y="764"/>
                      </a:lnTo>
                      <a:lnTo>
                        <a:pt x="288" y="759"/>
                      </a:lnTo>
                      <a:lnTo>
                        <a:pt x="280" y="750"/>
                      </a:lnTo>
                      <a:lnTo>
                        <a:pt x="264" y="750"/>
                      </a:lnTo>
                      <a:lnTo>
                        <a:pt x="251" y="753"/>
                      </a:lnTo>
                      <a:lnTo>
                        <a:pt x="235" y="750"/>
                      </a:lnTo>
                      <a:lnTo>
                        <a:pt x="208" y="753"/>
                      </a:lnTo>
                      <a:lnTo>
                        <a:pt x="189" y="756"/>
                      </a:lnTo>
                      <a:lnTo>
                        <a:pt x="183" y="762"/>
                      </a:lnTo>
                      <a:lnTo>
                        <a:pt x="181" y="778"/>
                      </a:lnTo>
                      <a:lnTo>
                        <a:pt x="181" y="798"/>
                      </a:lnTo>
                      <a:lnTo>
                        <a:pt x="169" y="817"/>
                      </a:lnTo>
                      <a:lnTo>
                        <a:pt x="161" y="826"/>
                      </a:lnTo>
                      <a:lnTo>
                        <a:pt x="157" y="831"/>
                      </a:lnTo>
                      <a:lnTo>
                        <a:pt x="152" y="845"/>
                      </a:lnTo>
                      <a:lnTo>
                        <a:pt x="148" y="856"/>
                      </a:lnTo>
                      <a:lnTo>
                        <a:pt x="154" y="865"/>
                      </a:lnTo>
                      <a:lnTo>
                        <a:pt x="154" y="881"/>
                      </a:lnTo>
                      <a:lnTo>
                        <a:pt x="152" y="890"/>
                      </a:lnTo>
                      <a:lnTo>
                        <a:pt x="148" y="901"/>
                      </a:lnTo>
                      <a:lnTo>
                        <a:pt x="138" y="920"/>
                      </a:lnTo>
                      <a:lnTo>
                        <a:pt x="132" y="912"/>
                      </a:lnTo>
                      <a:lnTo>
                        <a:pt x="126" y="918"/>
                      </a:lnTo>
                      <a:lnTo>
                        <a:pt x="119" y="926"/>
                      </a:lnTo>
                      <a:lnTo>
                        <a:pt x="107" y="929"/>
                      </a:lnTo>
                      <a:lnTo>
                        <a:pt x="95" y="943"/>
                      </a:lnTo>
                      <a:lnTo>
                        <a:pt x="84" y="946"/>
                      </a:lnTo>
                      <a:lnTo>
                        <a:pt x="72" y="946"/>
                      </a:lnTo>
                      <a:lnTo>
                        <a:pt x="60" y="946"/>
                      </a:lnTo>
                      <a:lnTo>
                        <a:pt x="35" y="954"/>
                      </a:lnTo>
                      <a:lnTo>
                        <a:pt x="23" y="954"/>
                      </a:lnTo>
                      <a:lnTo>
                        <a:pt x="17" y="934"/>
                      </a:lnTo>
                      <a:lnTo>
                        <a:pt x="12" y="909"/>
                      </a:lnTo>
                      <a:lnTo>
                        <a:pt x="8" y="887"/>
                      </a:lnTo>
                      <a:lnTo>
                        <a:pt x="6" y="865"/>
                      </a:lnTo>
                      <a:lnTo>
                        <a:pt x="6" y="837"/>
                      </a:lnTo>
                      <a:lnTo>
                        <a:pt x="0" y="803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</p:grpSp>
        </p:grpSp>
        <p:grpSp>
          <p:nvGrpSpPr>
            <p:cNvPr id="39969" name=""/>
            <p:cNvGrpSpPr/>
            <p:nvPr/>
          </p:nvGrpSpPr>
          <p:grpSpPr>
            <a:xfrm>
              <a:off x="92" y="615"/>
              <a:ext cx="1865" cy="3311"/>
              <a:chOff x="92" y="615"/>
              <a:chExt cx="1865" cy="3311"/>
            </a:xfrm>
          </p:grpSpPr>
          <p:sp>
            <p:nvSpPr>
              <p:cNvPr id="39970" name=""/>
              <p:cNvSpPr/>
              <p:nvPr/>
            </p:nvSpPr>
            <p:spPr bwMode="ltGray">
              <a:xfrm>
                <a:off x="92" y="761"/>
                <a:ext cx="1262" cy="1550"/>
              </a:xfrm>
              <a:custGeom>
                <a:pathLst>
                  <a:path w="1262" h="1550">
                    <a:moveTo>
                      <a:pt x="0" y="398"/>
                    </a:moveTo>
                    <a:lnTo>
                      <a:pt x="60" y="345"/>
                    </a:lnTo>
                    <a:lnTo>
                      <a:pt x="95" y="323"/>
                    </a:lnTo>
                    <a:lnTo>
                      <a:pt x="101" y="290"/>
                    </a:lnTo>
                    <a:lnTo>
                      <a:pt x="74" y="270"/>
                    </a:lnTo>
                    <a:lnTo>
                      <a:pt x="72" y="231"/>
                    </a:lnTo>
                    <a:lnTo>
                      <a:pt x="84" y="220"/>
                    </a:lnTo>
                    <a:lnTo>
                      <a:pt x="82" y="203"/>
                    </a:lnTo>
                    <a:lnTo>
                      <a:pt x="128" y="198"/>
                    </a:lnTo>
                    <a:lnTo>
                      <a:pt x="140" y="167"/>
                    </a:lnTo>
                    <a:lnTo>
                      <a:pt x="142" y="139"/>
                    </a:lnTo>
                    <a:lnTo>
                      <a:pt x="181" y="131"/>
                    </a:lnTo>
                    <a:lnTo>
                      <a:pt x="185" y="103"/>
                    </a:lnTo>
                    <a:lnTo>
                      <a:pt x="148" y="95"/>
                    </a:lnTo>
                    <a:lnTo>
                      <a:pt x="165" y="75"/>
                    </a:lnTo>
                    <a:lnTo>
                      <a:pt x="225" y="75"/>
                    </a:lnTo>
                    <a:lnTo>
                      <a:pt x="243" y="53"/>
                    </a:lnTo>
                    <a:lnTo>
                      <a:pt x="268" y="50"/>
                    </a:lnTo>
                    <a:lnTo>
                      <a:pt x="284" y="33"/>
                    </a:lnTo>
                    <a:lnTo>
                      <a:pt x="303" y="64"/>
                    </a:lnTo>
                    <a:lnTo>
                      <a:pt x="379" y="59"/>
                    </a:lnTo>
                    <a:lnTo>
                      <a:pt x="414" y="92"/>
                    </a:lnTo>
                    <a:lnTo>
                      <a:pt x="527" y="84"/>
                    </a:lnTo>
                    <a:lnTo>
                      <a:pt x="544" y="67"/>
                    </a:lnTo>
                    <a:lnTo>
                      <a:pt x="587" y="95"/>
                    </a:lnTo>
                    <a:lnTo>
                      <a:pt x="631" y="120"/>
                    </a:lnTo>
                    <a:lnTo>
                      <a:pt x="653" y="109"/>
                    </a:lnTo>
                    <a:lnTo>
                      <a:pt x="666" y="95"/>
                    </a:lnTo>
                    <a:lnTo>
                      <a:pt x="703" y="103"/>
                    </a:lnTo>
                    <a:lnTo>
                      <a:pt x="678" y="84"/>
                    </a:lnTo>
                    <a:lnTo>
                      <a:pt x="655" y="86"/>
                    </a:lnTo>
                    <a:lnTo>
                      <a:pt x="620" y="92"/>
                    </a:lnTo>
                    <a:lnTo>
                      <a:pt x="602" y="64"/>
                    </a:lnTo>
                    <a:lnTo>
                      <a:pt x="583" y="50"/>
                    </a:lnTo>
                    <a:lnTo>
                      <a:pt x="583" y="28"/>
                    </a:lnTo>
                    <a:lnTo>
                      <a:pt x="589" y="3"/>
                    </a:lnTo>
                    <a:lnTo>
                      <a:pt x="604" y="0"/>
                    </a:lnTo>
                    <a:lnTo>
                      <a:pt x="626" y="22"/>
                    </a:lnTo>
                    <a:lnTo>
                      <a:pt x="631" y="11"/>
                    </a:lnTo>
                    <a:lnTo>
                      <a:pt x="649" y="0"/>
                    </a:lnTo>
                    <a:lnTo>
                      <a:pt x="670" y="17"/>
                    </a:lnTo>
                    <a:lnTo>
                      <a:pt x="682" y="3"/>
                    </a:lnTo>
                    <a:lnTo>
                      <a:pt x="694" y="25"/>
                    </a:lnTo>
                    <a:lnTo>
                      <a:pt x="696" y="39"/>
                    </a:lnTo>
                    <a:lnTo>
                      <a:pt x="727" y="59"/>
                    </a:lnTo>
                    <a:lnTo>
                      <a:pt x="715" y="75"/>
                    </a:lnTo>
                    <a:lnTo>
                      <a:pt x="715" y="98"/>
                    </a:lnTo>
                    <a:lnTo>
                      <a:pt x="767" y="103"/>
                    </a:lnTo>
                    <a:lnTo>
                      <a:pt x="781" y="75"/>
                    </a:lnTo>
                    <a:lnTo>
                      <a:pt x="771" y="61"/>
                    </a:lnTo>
                    <a:lnTo>
                      <a:pt x="748" y="64"/>
                    </a:lnTo>
                    <a:lnTo>
                      <a:pt x="754" y="33"/>
                    </a:lnTo>
                    <a:lnTo>
                      <a:pt x="801" y="50"/>
                    </a:lnTo>
                    <a:lnTo>
                      <a:pt x="810" y="72"/>
                    </a:lnTo>
                    <a:lnTo>
                      <a:pt x="849" y="72"/>
                    </a:lnTo>
                    <a:lnTo>
                      <a:pt x="884" y="100"/>
                    </a:lnTo>
                    <a:lnTo>
                      <a:pt x="903" y="95"/>
                    </a:lnTo>
                    <a:lnTo>
                      <a:pt x="925" y="120"/>
                    </a:lnTo>
                    <a:lnTo>
                      <a:pt x="903" y="153"/>
                    </a:lnTo>
                    <a:lnTo>
                      <a:pt x="886" y="128"/>
                    </a:lnTo>
                    <a:lnTo>
                      <a:pt x="874" y="137"/>
                    </a:lnTo>
                    <a:lnTo>
                      <a:pt x="859" y="156"/>
                    </a:lnTo>
                    <a:lnTo>
                      <a:pt x="834" y="173"/>
                    </a:lnTo>
                    <a:lnTo>
                      <a:pt x="847" y="198"/>
                    </a:lnTo>
                    <a:lnTo>
                      <a:pt x="824" y="201"/>
                    </a:lnTo>
                    <a:lnTo>
                      <a:pt x="804" y="234"/>
                    </a:lnTo>
                    <a:lnTo>
                      <a:pt x="785" y="276"/>
                    </a:lnTo>
                    <a:lnTo>
                      <a:pt x="814" y="312"/>
                    </a:lnTo>
                    <a:lnTo>
                      <a:pt x="837" y="354"/>
                    </a:lnTo>
                    <a:lnTo>
                      <a:pt x="878" y="359"/>
                    </a:lnTo>
                    <a:lnTo>
                      <a:pt x="917" y="354"/>
                    </a:lnTo>
                    <a:lnTo>
                      <a:pt x="935" y="376"/>
                    </a:lnTo>
                    <a:lnTo>
                      <a:pt x="927" y="387"/>
                    </a:lnTo>
                    <a:lnTo>
                      <a:pt x="915" y="410"/>
                    </a:lnTo>
                    <a:lnTo>
                      <a:pt x="933" y="449"/>
                    </a:lnTo>
                    <a:lnTo>
                      <a:pt x="938" y="476"/>
                    </a:lnTo>
                    <a:lnTo>
                      <a:pt x="960" y="490"/>
                    </a:lnTo>
                    <a:lnTo>
                      <a:pt x="989" y="465"/>
                    </a:lnTo>
                    <a:lnTo>
                      <a:pt x="981" y="429"/>
                    </a:lnTo>
                    <a:lnTo>
                      <a:pt x="956" y="398"/>
                    </a:lnTo>
                    <a:lnTo>
                      <a:pt x="985" y="362"/>
                    </a:lnTo>
                    <a:lnTo>
                      <a:pt x="960" y="301"/>
                    </a:lnTo>
                    <a:lnTo>
                      <a:pt x="937" y="276"/>
                    </a:lnTo>
                    <a:lnTo>
                      <a:pt x="956" y="254"/>
                    </a:lnTo>
                    <a:lnTo>
                      <a:pt x="952" y="220"/>
                    </a:lnTo>
                    <a:lnTo>
                      <a:pt x="966" y="201"/>
                    </a:lnTo>
                    <a:lnTo>
                      <a:pt x="989" y="220"/>
                    </a:lnTo>
                    <a:lnTo>
                      <a:pt x="1043" y="293"/>
                    </a:lnTo>
                    <a:lnTo>
                      <a:pt x="1076" y="304"/>
                    </a:lnTo>
                    <a:lnTo>
                      <a:pt x="1086" y="284"/>
                    </a:lnTo>
                    <a:lnTo>
                      <a:pt x="1078" y="245"/>
                    </a:lnTo>
                    <a:lnTo>
                      <a:pt x="1098" y="251"/>
                    </a:lnTo>
                    <a:lnTo>
                      <a:pt x="1131" y="295"/>
                    </a:lnTo>
                    <a:lnTo>
                      <a:pt x="1137" y="320"/>
                    </a:lnTo>
                    <a:lnTo>
                      <a:pt x="1156" y="337"/>
                    </a:lnTo>
                    <a:lnTo>
                      <a:pt x="1195" y="357"/>
                    </a:lnTo>
                    <a:lnTo>
                      <a:pt x="1214" y="393"/>
                    </a:lnTo>
                    <a:lnTo>
                      <a:pt x="1244" y="418"/>
                    </a:lnTo>
                    <a:lnTo>
                      <a:pt x="1259" y="426"/>
                    </a:lnTo>
                    <a:lnTo>
                      <a:pt x="1261" y="449"/>
                    </a:lnTo>
                    <a:lnTo>
                      <a:pt x="1238" y="462"/>
                    </a:lnTo>
                    <a:lnTo>
                      <a:pt x="1224" y="446"/>
                    </a:lnTo>
                    <a:lnTo>
                      <a:pt x="1212" y="449"/>
                    </a:lnTo>
                    <a:lnTo>
                      <a:pt x="1209" y="485"/>
                    </a:lnTo>
                    <a:lnTo>
                      <a:pt x="1189" y="493"/>
                    </a:lnTo>
                    <a:lnTo>
                      <a:pt x="1168" y="474"/>
                    </a:lnTo>
                    <a:lnTo>
                      <a:pt x="1123" y="474"/>
                    </a:lnTo>
                    <a:lnTo>
                      <a:pt x="1117" y="515"/>
                    </a:lnTo>
                    <a:lnTo>
                      <a:pt x="1129" y="540"/>
                    </a:lnTo>
                    <a:lnTo>
                      <a:pt x="1146" y="527"/>
                    </a:lnTo>
                    <a:lnTo>
                      <a:pt x="1164" y="521"/>
                    </a:lnTo>
                    <a:lnTo>
                      <a:pt x="1181" y="535"/>
                    </a:lnTo>
                    <a:lnTo>
                      <a:pt x="1158" y="566"/>
                    </a:lnTo>
                    <a:lnTo>
                      <a:pt x="1181" y="593"/>
                    </a:lnTo>
                    <a:lnTo>
                      <a:pt x="1212" y="602"/>
                    </a:lnTo>
                    <a:lnTo>
                      <a:pt x="1209" y="618"/>
                    </a:lnTo>
                    <a:lnTo>
                      <a:pt x="1197" y="621"/>
                    </a:lnTo>
                    <a:lnTo>
                      <a:pt x="1168" y="716"/>
                    </a:lnTo>
                    <a:lnTo>
                      <a:pt x="1170" y="655"/>
                    </a:lnTo>
                    <a:lnTo>
                      <a:pt x="1183" y="624"/>
                    </a:lnTo>
                    <a:lnTo>
                      <a:pt x="1168" y="610"/>
                    </a:lnTo>
                    <a:lnTo>
                      <a:pt x="1150" y="630"/>
                    </a:lnTo>
                    <a:lnTo>
                      <a:pt x="1160" y="646"/>
                    </a:lnTo>
                    <a:lnTo>
                      <a:pt x="1146" y="657"/>
                    </a:lnTo>
                    <a:lnTo>
                      <a:pt x="1133" y="671"/>
                    </a:lnTo>
                    <a:lnTo>
                      <a:pt x="1135" y="713"/>
                    </a:lnTo>
                    <a:lnTo>
                      <a:pt x="1115" y="727"/>
                    </a:lnTo>
                    <a:lnTo>
                      <a:pt x="1088" y="730"/>
                    </a:lnTo>
                    <a:lnTo>
                      <a:pt x="1098" y="752"/>
                    </a:lnTo>
                    <a:lnTo>
                      <a:pt x="1088" y="777"/>
                    </a:lnTo>
                    <a:lnTo>
                      <a:pt x="1098" y="797"/>
                    </a:lnTo>
                    <a:lnTo>
                      <a:pt x="1082" y="839"/>
                    </a:lnTo>
                    <a:lnTo>
                      <a:pt x="1076" y="878"/>
                    </a:lnTo>
                    <a:lnTo>
                      <a:pt x="1053" y="900"/>
                    </a:lnTo>
                    <a:lnTo>
                      <a:pt x="1024" y="961"/>
                    </a:lnTo>
                    <a:lnTo>
                      <a:pt x="1020" y="1003"/>
                    </a:lnTo>
                    <a:lnTo>
                      <a:pt x="1030" y="1036"/>
                    </a:lnTo>
                    <a:lnTo>
                      <a:pt x="1043" y="1078"/>
                    </a:lnTo>
                    <a:lnTo>
                      <a:pt x="1051" y="1123"/>
                    </a:lnTo>
                    <a:lnTo>
                      <a:pt x="1038" y="1142"/>
                    </a:lnTo>
                    <a:lnTo>
                      <a:pt x="1020" y="1128"/>
                    </a:lnTo>
                    <a:lnTo>
                      <a:pt x="1024" y="1106"/>
                    </a:lnTo>
                    <a:lnTo>
                      <a:pt x="1014" y="1056"/>
                    </a:lnTo>
                    <a:lnTo>
                      <a:pt x="1003" y="1048"/>
                    </a:lnTo>
                    <a:lnTo>
                      <a:pt x="995" y="1017"/>
                    </a:lnTo>
                    <a:lnTo>
                      <a:pt x="979" y="1017"/>
                    </a:lnTo>
                    <a:lnTo>
                      <a:pt x="962" y="1000"/>
                    </a:lnTo>
                    <a:lnTo>
                      <a:pt x="942" y="1006"/>
                    </a:lnTo>
                    <a:lnTo>
                      <a:pt x="925" y="995"/>
                    </a:lnTo>
                    <a:lnTo>
                      <a:pt x="903" y="1009"/>
                    </a:lnTo>
                    <a:lnTo>
                      <a:pt x="865" y="997"/>
                    </a:lnTo>
                    <a:lnTo>
                      <a:pt x="890" y="1034"/>
                    </a:lnTo>
                    <a:lnTo>
                      <a:pt x="859" y="1031"/>
                    </a:lnTo>
                    <a:lnTo>
                      <a:pt x="837" y="1003"/>
                    </a:lnTo>
                    <a:lnTo>
                      <a:pt x="799" y="1003"/>
                    </a:lnTo>
                    <a:lnTo>
                      <a:pt x="804" y="1048"/>
                    </a:lnTo>
                    <a:lnTo>
                      <a:pt x="775" y="1034"/>
                    </a:lnTo>
                    <a:lnTo>
                      <a:pt x="760" y="1078"/>
                    </a:lnTo>
                    <a:lnTo>
                      <a:pt x="771" y="1098"/>
                    </a:lnTo>
                    <a:lnTo>
                      <a:pt x="760" y="1151"/>
                    </a:lnTo>
                    <a:lnTo>
                      <a:pt x="773" y="1212"/>
                    </a:lnTo>
                    <a:lnTo>
                      <a:pt x="789" y="1254"/>
                    </a:lnTo>
                    <a:lnTo>
                      <a:pt x="806" y="1293"/>
                    </a:lnTo>
                    <a:lnTo>
                      <a:pt x="859" y="1290"/>
                    </a:lnTo>
                    <a:lnTo>
                      <a:pt x="880" y="1282"/>
                    </a:lnTo>
                    <a:lnTo>
                      <a:pt x="884" y="1254"/>
                    </a:lnTo>
                    <a:lnTo>
                      <a:pt x="872" y="1231"/>
                    </a:lnTo>
                    <a:lnTo>
                      <a:pt x="874" y="1212"/>
                    </a:lnTo>
                    <a:lnTo>
                      <a:pt x="907" y="1217"/>
                    </a:lnTo>
                    <a:lnTo>
                      <a:pt x="940" y="1206"/>
                    </a:lnTo>
                    <a:lnTo>
                      <a:pt x="940" y="1231"/>
                    </a:lnTo>
                    <a:lnTo>
                      <a:pt x="931" y="1268"/>
                    </a:lnTo>
                    <a:lnTo>
                      <a:pt x="915" y="1295"/>
                    </a:lnTo>
                    <a:lnTo>
                      <a:pt x="911" y="1334"/>
                    </a:lnTo>
                    <a:lnTo>
                      <a:pt x="933" y="1351"/>
                    </a:lnTo>
                    <a:lnTo>
                      <a:pt x="962" y="1346"/>
                    </a:lnTo>
                    <a:lnTo>
                      <a:pt x="979" y="1360"/>
                    </a:lnTo>
                    <a:lnTo>
                      <a:pt x="995" y="1354"/>
                    </a:lnTo>
                    <a:lnTo>
                      <a:pt x="1001" y="1379"/>
                    </a:lnTo>
                    <a:lnTo>
                      <a:pt x="987" y="1415"/>
                    </a:lnTo>
                    <a:lnTo>
                      <a:pt x="999" y="1438"/>
                    </a:lnTo>
                    <a:lnTo>
                      <a:pt x="1001" y="1482"/>
                    </a:lnTo>
                    <a:lnTo>
                      <a:pt x="1020" y="1513"/>
                    </a:lnTo>
                    <a:lnTo>
                      <a:pt x="1045" y="1521"/>
                    </a:lnTo>
                    <a:lnTo>
                      <a:pt x="1063" y="1513"/>
                    </a:lnTo>
                    <a:lnTo>
                      <a:pt x="1071" y="1516"/>
                    </a:lnTo>
                    <a:lnTo>
                      <a:pt x="1104" y="1516"/>
                    </a:lnTo>
                    <a:lnTo>
                      <a:pt x="1133" y="1518"/>
                    </a:lnTo>
                    <a:lnTo>
                      <a:pt x="1141" y="1499"/>
                    </a:lnTo>
                    <a:lnTo>
                      <a:pt x="1115" y="1532"/>
                    </a:lnTo>
                    <a:lnTo>
                      <a:pt x="1098" y="1529"/>
                    </a:lnTo>
                    <a:lnTo>
                      <a:pt x="1080" y="1532"/>
                    </a:lnTo>
                    <a:lnTo>
                      <a:pt x="1045" y="1549"/>
                    </a:lnTo>
                    <a:lnTo>
                      <a:pt x="1016" y="1527"/>
                    </a:lnTo>
                    <a:lnTo>
                      <a:pt x="989" y="1513"/>
                    </a:lnTo>
                    <a:lnTo>
                      <a:pt x="977" y="1516"/>
                    </a:lnTo>
                    <a:lnTo>
                      <a:pt x="979" y="1496"/>
                    </a:lnTo>
                    <a:lnTo>
                      <a:pt x="977" y="1465"/>
                    </a:lnTo>
                    <a:lnTo>
                      <a:pt x="954" y="1438"/>
                    </a:lnTo>
                    <a:lnTo>
                      <a:pt x="905" y="1421"/>
                    </a:lnTo>
                    <a:lnTo>
                      <a:pt x="898" y="1410"/>
                    </a:lnTo>
                    <a:lnTo>
                      <a:pt x="884" y="1412"/>
                    </a:lnTo>
                    <a:lnTo>
                      <a:pt x="870" y="1399"/>
                    </a:lnTo>
                    <a:lnTo>
                      <a:pt x="853" y="1385"/>
                    </a:lnTo>
                    <a:lnTo>
                      <a:pt x="830" y="1346"/>
                    </a:lnTo>
                    <a:lnTo>
                      <a:pt x="802" y="1334"/>
                    </a:lnTo>
                    <a:lnTo>
                      <a:pt x="787" y="1360"/>
                    </a:lnTo>
                    <a:lnTo>
                      <a:pt x="769" y="1340"/>
                    </a:lnTo>
                    <a:lnTo>
                      <a:pt x="748" y="1340"/>
                    </a:lnTo>
                    <a:lnTo>
                      <a:pt x="705" y="1326"/>
                    </a:lnTo>
                    <a:lnTo>
                      <a:pt x="628" y="1259"/>
                    </a:lnTo>
                    <a:lnTo>
                      <a:pt x="622" y="1190"/>
                    </a:lnTo>
                    <a:lnTo>
                      <a:pt x="614" y="1162"/>
                    </a:lnTo>
                    <a:lnTo>
                      <a:pt x="600" y="1142"/>
                    </a:lnTo>
                    <a:lnTo>
                      <a:pt x="583" y="1103"/>
                    </a:lnTo>
                    <a:lnTo>
                      <a:pt x="501" y="970"/>
                    </a:lnTo>
                    <a:lnTo>
                      <a:pt x="501" y="1020"/>
                    </a:lnTo>
                    <a:lnTo>
                      <a:pt x="552" y="1109"/>
                    </a:lnTo>
                    <a:lnTo>
                      <a:pt x="573" y="1184"/>
                    </a:lnTo>
                    <a:lnTo>
                      <a:pt x="542" y="1167"/>
                    </a:lnTo>
                    <a:lnTo>
                      <a:pt x="536" y="1123"/>
                    </a:lnTo>
                    <a:lnTo>
                      <a:pt x="495" y="1095"/>
                    </a:lnTo>
                    <a:lnTo>
                      <a:pt x="519" y="1078"/>
                    </a:lnTo>
                    <a:lnTo>
                      <a:pt x="464" y="1031"/>
                    </a:lnTo>
                    <a:lnTo>
                      <a:pt x="486" y="1003"/>
                    </a:lnTo>
                    <a:lnTo>
                      <a:pt x="466" y="947"/>
                    </a:lnTo>
                    <a:lnTo>
                      <a:pt x="400" y="830"/>
                    </a:lnTo>
                    <a:lnTo>
                      <a:pt x="392" y="763"/>
                    </a:lnTo>
                    <a:lnTo>
                      <a:pt x="396" y="713"/>
                    </a:lnTo>
                    <a:lnTo>
                      <a:pt x="414" y="657"/>
                    </a:lnTo>
                    <a:lnTo>
                      <a:pt x="414" y="602"/>
                    </a:lnTo>
                    <a:lnTo>
                      <a:pt x="400" y="568"/>
                    </a:lnTo>
                    <a:lnTo>
                      <a:pt x="437" y="557"/>
                    </a:lnTo>
                    <a:lnTo>
                      <a:pt x="392" y="490"/>
                    </a:lnTo>
                    <a:lnTo>
                      <a:pt x="394" y="460"/>
                    </a:lnTo>
                    <a:lnTo>
                      <a:pt x="375" y="418"/>
                    </a:lnTo>
                    <a:lnTo>
                      <a:pt x="383" y="393"/>
                    </a:lnTo>
                    <a:lnTo>
                      <a:pt x="369" y="379"/>
                    </a:lnTo>
                    <a:lnTo>
                      <a:pt x="367" y="351"/>
                    </a:lnTo>
                    <a:lnTo>
                      <a:pt x="354" y="329"/>
                    </a:lnTo>
                    <a:lnTo>
                      <a:pt x="369" y="309"/>
                    </a:lnTo>
                    <a:lnTo>
                      <a:pt x="348" y="295"/>
                    </a:lnTo>
                    <a:lnTo>
                      <a:pt x="330" y="315"/>
                    </a:lnTo>
                    <a:lnTo>
                      <a:pt x="305" y="276"/>
                    </a:lnTo>
                    <a:lnTo>
                      <a:pt x="278" y="265"/>
                    </a:lnTo>
                    <a:lnTo>
                      <a:pt x="239" y="265"/>
                    </a:lnTo>
                    <a:lnTo>
                      <a:pt x="214" y="301"/>
                    </a:lnTo>
                    <a:lnTo>
                      <a:pt x="202" y="290"/>
                    </a:lnTo>
                    <a:lnTo>
                      <a:pt x="223" y="242"/>
                    </a:lnTo>
                    <a:lnTo>
                      <a:pt x="204" y="251"/>
                    </a:lnTo>
                    <a:lnTo>
                      <a:pt x="165" y="301"/>
                    </a:lnTo>
                    <a:lnTo>
                      <a:pt x="124" y="345"/>
                    </a:lnTo>
                    <a:lnTo>
                      <a:pt x="87" y="357"/>
                    </a:lnTo>
                    <a:lnTo>
                      <a:pt x="25" y="401"/>
                    </a:lnTo>
                    <a:lnTo>
                      <a:pt x="0" y="398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  <p:sp>
            <p:nvSpPr>
              <p:cNvPr id="39971" name=""/>
              <p:cNvSpPr/>
              <p:nvPr/>
            </p:nvSpPr>
            <p:spPr bwMode="ltGray">
              <a:xfrm>
                <a:off x="994" y="615"/>
                <a:ext cx="429" cy="408"/>
              </a:xfrm>
              <a:custGeom>
                <a:pathLst>
                  <a:path w="429" h="408">
                    <a:moveTo>
                      <a:pt x="0" y="84"/>
                    </a:moveTo>
                    <a:lnTo>
                      <a:pt x="10" y="53"/>
                    </a:lnTo>
                    <a:lnTo>
                      <a:pt x="10" y="31"/>
                    </a:lnTo>
                    <a:lnTo>
                      <a:pt x="25" y="0"/>
                    </a:lnTo>
                    <a:lnTo>
                      <a:pt x="103" y="20"/>
                    </a:lnTo>
                    <a:lnTo>
                      <a:pt x="236" y="56"/>
                    </a:lnTo>
                    <a:lnTo>
                      <a:pt x="289" y="86"/>
                    </a:lnTo>
                    <a:lnTo>
                      <a:pt x="358" y="114"/>
                    </a:lnTo>
                    <a:lnTo>
                      <a:pt x="393" y="167"/>
                    </a:lnTo>
                    <a:lnTo>
                      <a:pt x="428" y="192"/>
                    </a:lnTo>
                    <a:lnTo>
                      <a:pt x="414" y="212"/>
                    </a:lnTo>
                    <a:lnTo>
                      <a:pt x="414" y="237"/>
                    </a:lnTo>
                    <a:lnTo>
                      <a:pt x="401" y="243"/>
                    </a:lnTo>
                    <a:lnTo>
                      <a:pt x="389" y="265"/>
                    </a:lnTo>
                    <a:lnTo>
                      <a:pt x="401" y="287"/>
                    </a:lnTo>
                    <a:lnTo>
                      <a:pt x="399" y="304"/>
                    </a:lnTo>
                    <a:lnTo>
                      <a:pt x="385" y="326"/>
                    </a:lnTo>
                    <a:lnTo>
                      <a:pt x="387" y="348"/>
                    </a:lnTo>
                    <a:lnTo>
                      <a:pt x="411" y="371"/>
                    </a:lnTo>
                    <a:lnTo>
                      <a:pt x="413" y="393"/>
                    </a:lnTo>
                    <a:lnTo>
                      <a:pt x="407" y="404"/>
                    </a:lnTo>
                    <a:lnTo>
                      <a:pt x="383" y="407"/>
                    </a:lnTo>
                    <a:lnTo>
                      <a:pt x="366" y="396"/>
                    </a:lnTo>
                    <a:lnTo>
                      <a:pt x="347" y="368"/>
                    </a:lnTo>
                    <a:lnTo>
                      <a:pt x="339" y="368"/>
                    </a:lnTo>
                    <a:lnTo>
                      <a:pt x="329" y="357"/>
                    </a:lnTo>
                    <a:lnTo>
                      <a:pt x="320" y="323"/>
                    </a:lnTo>
                    <a:lnTo>
                      <a:pt x="308" y="312"/>
                    </a:lnTo>
                    <a:lnTo>
                      <a:pt x="283" y="295"/>
                    </a:lnTo>
                    <a:lnTo>
                      <a:pt x="261" y="284"/>
                    </a:lnTo>
                    <a:lnTo>
                      <a:pt x="230" y="254"/>
                    </a:lnTo>
                    <a:lnTo>
                      <a:pt x="217" y="231"/>
                    </a:lnTo>
                    <a:lnTo>
                      <a:pt x="219" y="215"/>
                    </a:lnTo>
                    <a:lnTo>
                      <a:pt x="232" y="201"/>
                    </a:lnTo>
                    <a:lnTo>
                      <a:pt x="221" y="184"/>
                    </a:lnTo>
                    <a:lnTo>
                      <a:pt x="209" y="192"/>
                    </a:lnTo>
                    <a:lnTo>
                      <a:pt x="190" y="167"/>
                    </a:lnTo>
                    <a:lnTo>
                      <a:pt x="186" y="181"/>
                    </a:lnTo>
                    <a:lnTo>
                      <a:pt x="168" y="181"/>
                    </a:lnTo>
                    <a:lnTo>
                      <a:pt x="165" y="170"/>
                    </a:lnTo>
                    <a:lnTo>
                      <a:pt x="165" y="151"/>
                    </a:lnTo>
                    <a:lnTo>
                      <a:pt x="157" y="139"/>
                    </a:lnTo>
                    <a:lnTo>
                      <a:pt x="145" y="142"/>
                    </a:lnTo>
                    <a:lnTo>
                      <a:pt x="130" y="112"/>
                    </a:lnTo>
                    <a:lnTo>
                      <a:pt x="118" y="109"/>
                    </a:lnTo>
                    <a:lnTo>
                      <a:pt x="101" y="95"/>
                    </a:lnTo>
                    <a:lnTo>
                      <a:pt x="64" y="98"/>
                    </a:lnTo>
                    <a:lnTo>
                      <a:pt x="27" y="95"/>
                    </a:lnTo>
                    <a:lnTo>
                      <a:pt x="0" y="84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  <p:sp>
            <p:nvSpPr>
              <p:cNvPr id="39972" name=""/>
              <p:cNvSpPr/>
              <p:nvPr/>
            </p:nvSpPr>
            <p:spPr bwMode="ltGray">
              <a:xfrm>
                <a:off x="908" y="758"/>
                <a:ext cx="274" cy="210"/>
              </a:xfrm>
              <a:custGeom>
                <a:pathLst>
                  <a:path w="274" h="210">
                    <a:moveTo>
                      <a:pt x="10" y="0"/>
                    </a:moveTo>
                    <a:lnTo>
                      <a:pt x="0" y="17"/>
                    </a:lnTo>
                    <a:lnTo>
                      <a:pt x="0" y="36"/>
                    </a:lnTo>
                    <a:lnTo>
                      <a:pt x="19" y="56"/>
                    </a:lnTo>
                    <a:lnTo>
                      <a:pt x="31" y="50"/>
                    </a:lnTo>
                    <a:lnTo>
                      <a:pt x="35" y="59"/>
                    </a:lnTo>
                    <a:lnTo>
                      <a:pt x="46" y="61"/>
                    </a:lnTo>
                    <a:lnTo>
                      <a:pt x="54" y="47"/>
                    </a:lnTo>
                    <a:lnTo>
                      <a:pt x="81" y="50"/>
                    </a:lnTo>
                    <a:lnTo>
                      <a:pt x="85" y="64"/>
                    </a:lnTo>
                    <a:lnTo>
                      <a:pt x="94" y="70"/>
                    </a:lnTo>
                    <a:lnTo>
                      <a:pt x="117" y="67"/>
                    </a:lnTo>
                    <a:lnTo>
                      <a:pt x="125" y="75"/>
                    </a:lnTo>
                    <a:lnTo>
                      <a:pt x="137" y="84"/>
                    </a:lnTo>
                    <a:lnTo>
                      <a:pt x="146" y="100"/>
                    </a:lnTo>
                    <a:lnTo>
                      <a:pt x="146" y="123"/>
                    </a:lnTo>
                    <a:lnTo>
                      <a:pt x="138" y="128"/>
                    </a:lnTo>
                    <a:lnTo>
                      <a:pt x="142" y="137"/>
                    </a:lnTo>
                    <a:lnTo>
                      <a:pt x="131" y="150"/>
                    </a:lnTo>
                    <a:lnTo>
                      <a:pt x="131" y="170"/>
                    </a:lnTo>
                    <a:lnTo>
                      <a:pt x="148" y="173"/>
                    </a:lnTo>
                    <a:lnTo>
                      <a:pt x="158" y="167"/>
                    </a:lnTo>
                    <a:lnTo>
                      <a:pt x="161" y="159"/>
                    </a:lnTo>
                    <a:lnTo>
                      <a:pt x="167" y="167"/>
                    </a:lnTo>
                    <a:lnTo>
                      <a:pt x="177" y="162"/>
                    </a:lnTo>
                    <a:lnTo>
                      <a:pt x="198" y="173"/>
                    </a:lnTo>
                    <a:lnTo>
                      <a:pt x="211" y="192"/>
                    </a:lnTo>
                    <a:lnTo>
                      <a:pt x="215" y="192"/>
                    </a:lnTo>
                    <a:lnTo>
                      <a:pt x="217" y="203"/>
                    </a:lnTo>
                    <a:lnTo>
                      <a:pt x="231" y="209"/>
                    </a:lnTo>
                    <a:lnTo>
                      <a:pt x="246" y="209"/>
                    </a:lnTo>
                    <a:lnTo>
                      <a:pt x="236" y="198"/>
                    </a:lnTo>
                    <a:lnTo>
                      <a:pt x="240" y="187"/>
                    </a:lnTo>
                    <a:lnTo>
                      <a:pt x="252" y="198"/>
                    </a:lnTo>
                    <a:lnTo>
                      <a:pt x="265" y="201"/>
                    </a:lnTo>
                    <a:lnTo>
                      <a:pt x="267" y="184"/>
                    </a:lnTo>
                    <a:lnTo>
                      <a:pt x="254" y="170"/>
                    </a:lnTo>
                    <a:lnTo>
                      <a:pt x="244" y="170"/>
                    </a:lnTo>
                    <a:lnTo>
                      <a:pt x="231" y="156"/>
                    </a:lnTo>
                    <a:lnTo>
                      <a:pt x="244" y="156"/>
                    </a:lnTo>
                    <a:lnTo>
                      <a:pt x="254" y="164"/>
                    </a:lnTo>
                    <a:lnTo>
                      <a:pt x="273" y="164"/>
                    </a:lnTo>
                    <a:lnTo>
                      <a:pt x="269" y="148"/>
                    </a:lnTo>
                    <a:lnTo>
                      <a:pt x="252" y="131"/>
                    </a:lnTo>
                    <a:lnTo>
                      <a:pt x="240" y="128"/>
                    </a:lnTo>
                    <a:lnTo>
                      <a:pt x="223" y="109"/>
                    </a:lnTo>
                    <a:lnTo>
                      <a:pt x="202" y="103"/>
                    </a:lnTo>
                    <a:lnTo>
                      <a:pt x="185" y="95"/>
                    </a:lnTo>
                    <a:lnTo>
                      <a:pt x="171" y="70"/>
                    </a:lnTo>
                    <a:lnTo>
                      <a:pt x="161" y="39"/>
                    </a:lnTo>
                    <a:lnTo>
                      <a:pt x="148" y="39"/>
                    </a:lnTo>
                    <a:lnTo>
                      <a:pt x="144" y="31"/>
                    </a:lnTo>
                    <a:lnTo>
                      <a:pt x="137" y="33"/>
                    </a:lnTo>
                    <a:lnTo>
                      <a:pt x="123" y="20"/>
                    </a:lnTo>
                    <a:lnTo>
                      <a:pt x="100" y="14"/>
                    </a:lnTo>
                    <a:lnTo>
                      <a:pt x="90" y="22"/>
                    </a:lnTo>
                    <a:lnTo>
                      <a:pt x="69" y="14"/>
                    </a:lnTo>
                    <a:lnTo>
                      <a:pt x="56" y="14"/>
                    </a:lnTo>
                    <a:lnTo>
                      <a:pt x="50" y="3"/>
                    </a:lnTo>
                    <a:lnTo>
                      <a:pt x="44" y="0"/>
                    </a:lnTo>
                    <a:lnTo>
                      <a:pt x="35" y="3"/>
                    </a:lnTo>
                    <a:lnTo>
                      <a:pt x="10" y="0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  <p:sp>
            <p:nvSpPr>
              <p:cNvPr id="39973" name=""/>
              <p:cNvSpPr/>
              <p:nvPr/>
            </p:nvSpPr>
            <p:spPr bwMode="ltGray">
              <a:xfrm>
                <a:off x="1064" y="1925"/>
                <a:ext cx="195" cy="98"/>
              </a:xfrm>
              <a:custGeom>
                <a:pathLst>
                  <a:path w="195" h="98">
                    <a:moveTo>
                      <a:pt x="0" y="49"/>
                    </a:moveTo>
                    <a:lnTo>
                      <a:pt x="17" y="20"/>
                    </a:lnTo>
                    <a:lnTo>
                      <a:pt x="25" y="20"/>
                    </a:lnTo>
                    <a:lnTo>
                      <a:pt x="38" y="6"/>
                    </a:lnTo>
                    <a:lnTo>
                      <a:pt x="54" y="6"/>
                    </a:lnTo>
                    <a:lnTo>
                      <a:pt x="58" y="3"/>
                    </a:lnTo>
                    <a:lnTo>
                      <a:pt x="63" y="0"/>
                    </a:lnTo>
                    <a:lnTo>
                      <a:pt x="83" y="17"/>
                    </a:lnTo>
                    <a:lnTo>
                      <a:pt x="88" y="29"/>
                    </a:lnTo>
                    <a:lnTo>
                      <a:pt x="92" y="23"/>
                    </a:lnTo>
                    <a:lnTo>
                      <a:pt x="108" y="34"/>
                    </a:lnTo>
                    <a:lnTo>
                      <a:pt x="117" y="34"/>
                    </a:lnTo>
                    <a:lnTo>
                      <a:pt x="125" y="43"/>
                    </a:lnTo>
                    <a:lnTo>
                      <a:pt x="138" y="49"/>
                    </a:lnTo>
                    <a:lnTo>
                      <a:pt x="138" y="63"/>
                    </a:lnTo>
                    <a:lnTo>
                      <a:pt x="163" y="63"/>
                    </a:lnTo>
                    <a:lnTo>
                      <a:pt x="169" y="77"/>
                    </a:lnTo>
                    <a:lnTo>
                      <a:pt x="184" y="77"/>
                    </a:lnTo>
                    <a:lnTo>
                      <a:pt x="194" y="94"/>
                    </a:lnTo>
                    <a:lnTo>
                      <a:pt x="188" y="97"/>
                    </a:lnTo>
                    <a:lnTo>
                      <a:pt x="184" y="91"/>
                    </a:lnTo>
                    <a:lnTo>
                      <a:pt x="182" y="88"/>
                    </a:lnTo>
                    <a:lnTo>
                      <a:pt x="169" y="91"/>
                    </a:lnTo>
                    <a:lnTo>
                      <a:pt x="165" y="94"/>
                    </a:lnTo>
                    <a:lnTo>
                      <a:pt x="154" y="97"/>
                    </a:lnTo>
                    <a:lnTo>
                      <a:pt x="136" y="97"/>
                    </a:lnTo>
                    <a:lnTo>
                      <a:pt x="125" y="97"/>
                    </a:lnTo>
                    <a:lnTo>
                      <a:pt x="125" y="88"/>
                    </a:lnTo>
                    <a:lnTo>
                      <a:pt x="108" y="66"/>
                    </a:lnTo>
                    <a:lnTo>
                      <a:pt x="108" y="51"/>
                    </a:lnTo>
                    <a:lnTo>
                      <a:pt x="88" y="51"/>
                    </a:lnTo>
                    <a:lnTo>
                      <a:pt x="81" y="43"/>
                    </a:lnTo>
                    <a:lnTo>
                      <a:pt x="75" y="51"/>
                    </a:lnTo>
                    <a:lnTo>
                      <a:pt x="69" y="40"/>
                    </a:lnTo>
                    <a:lnTo>
                      <a:pt x="63" y="40"/>
                    </a:lnTo>
                    <a:lnTo>
                      <a:pt x="63" y="26"/>
                    </a:lnTo>
                    <a:lnTo>
                      <a:pt x="58" y="20"/>
                    </a:lnTo>
                    <a:lnTo>
                      <a:pt x="40" y="23"/>
                    </a:lnTo>
                    <a:lnTo>
                      <a:pt x="29" y="40"/>
                    </a:lnTo>
                    <a:lnTo>
                      <a:pt x="15" y="43"/>
                    </a:lnTo>
                    <a:lnTo>
                      <a:pt x="0" y="49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  <p:sp>
            <p:nvSpPr>
              <p:cNvPr id="39974" name=""/>
              <p:cNvSpPr/>
              <p:nvPr/>
            </p:nvSpPr>
            <p:spPr bwMode="ltGray">
              <a:xfrm>
                <a:off x="1234" y="1995"/>
                <a:ext cx="129" cy="83"/>
              </a:xfrm>
              <a:custGeom>
                <a:pathLst>
                  <a:path w="129" h="83">
                    <a:moveTo>
                      <a:pt x="0" y="62"/>
                    </a:moveTo>
                    <a:lnTo>
                      <a:pt x="12" y="65"/>
                    </a:lnTo>
                    <a:lnTo>
                      <a:pt x="40" y="62"/>
                    </a:lnTo>
                    <a:lnTo>
                      <a:pt x="52" y="79"/>
                    </a:lnTo>
                    <a:lnTo>
                      <a:pt x="68" y="82"/>
                    </a:lnTo>
                    <a:lnTo>
                      <a:pt x="76" y="62"/>
                    </a:lnTo>
                    <a:lnTo>
                      <a:pt x="72" y="57"/>
                    </a:lnTo>
                    <a:lnTo>
                      <a:pt x="80" y="48"/>
                    </a:lnTo>
                    <a:lnTo>
                      <a:pt x="96" y="62"/>
                    </a:lnTo>
                    <a:lnTo>
                      <a:pt x="108" y="62"/>
                    </a:lnTo>
                    <a:lnTo>
                      <a:pt x="108" y="54"/>
                    </a:lnTo>
                    <a:lnTo>
                      <a:pt x="116" y="54"/>
                    </a:lnTo>
                    <a:lnTo>
                      <a:pt x="128" y="40"/>
                    </a:lnTo>
                    <a:lnTo>
                      <a:pt x="120" y="37"/>
                    </a:lnTo>
                    <a:lnTo>
                      <a:pt x="120" y="23"/>
                    </a:lnTo>
                    <a:lnTo>
                      <a:pt x="120" y="11"/>
                    </a:lnTo>
                    <a:lnTo>
                      <a:pt x="102" y="8"/>
                    </a:lnTo>
                    <a:lnTo>
                      <a:pt x="88" y="11"/>
                    </a:lnTo>
                    <a:lnTo>
                      <a:pt x="76" y="11"/>
                    </a:lnTo>
                    <a:lnTo>
                      <a:pt x="58" y="8"/>
                    </a:lnTo>
                    <a:lnTo>
                      <a:pt x="44" y="0"/>
                    </a:lnTo>
                    <a:lnTo>
                      <a:pt x="40" y="8"/>
                    </a:lnTo>
                    <a:lnTo>
                      <a:pt x="38" y="25"/>
                    </a:lnTo>
                    <a:lnTo>
                      <a:pt x="24" y="25"/>
                    </a:lnTo>
                    <a:lnTo>
                      <a:pt x="20" y="40"/>
                    </a:lnTo>
                    <a:lnTo>
                      <a:pt x="12" y="45"/>
                    </a:lnTo>
                    <a:lnTo>
                      <a:pt x="0" y="62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  <p:sp>
            <p:nvSpPr>
              <p:cNvPr id="39975" name=""/>
              <p:cNvSpPr/>
              <p:nvPr/>
            </p:nvSpPr>
            <p:spPr bwMode="ltGray">
              <a:xfrm>
                <a:off x="1155" y="2228"/>
                <a:ext cx="802" cy="1698"/>
              </a:xfrm>
              <a:custGeom>
                <a:pathLst>
                  <a:path w="802" h="1698">
                    <a:moveTo>
                      <a:pt x="62" y="75"/>
                    </a:moveTo>
                    <a:lnTo>
                      <a:pt x="72" y="56"/>
                    </a:lnTo>
                    <a:lnTo>
                      <a:pt x="92" y="28"/>
                    </a:lnTo>
                    <a:lnTo>
                      <a:pt x="121" y="11"/>
                    </a:lnTo>
                    <a:lnTo>
                      <a:pt x="136" y="0"/>
                    </a:lnTo>
                    <a:lnTo>
                      <a:pt x="152" y="3"/>
                    </a:lnTo>
                    <a:lnTo>
                      <a:pt x="148" y="17"/>
                    </a:lnTo>
                    <a:lnTo>
                      <a:pt x="131" y="31"/>
                    </a:lnTo>
                    <a:lnTo>
                      <a:pt x="127" y="59"/>
                    </a:lnTo>
                    <a:lnTo>
                      <a:pt x="131" y="81"/>
                    </a:lnTo>
                    <a:lnTo>
                      <a:pt x="146" y="81"/>
                    </a:lnTo>
                    <a:lnTo>
                      <a:pt x="152" y="56"/>
                    </a:lnTo>
                    <a:lnTo>
                      <a:pt x="156" y="31"/>
                    </a:lnTo>
                    <a:lnTo>
                      <a:pt x="166" y="39"/>
                    </a:lnTo>
                    <a:lnTo>
                      <a:pt x="177" y="53"/>
                    </a:lnTo>
                    <a:lnTo>
                      <a:pt x="197" y="47"/>
                    </a:lnTo>
                    <a:lnTo>
                      <a:pt x="209" y="59"/>
                    </a:lnTo>
                    <a:lnTo>
                      <a:pt x="212" y="73"/>
                    </a:lnTo>
                    <a:lnTo>
                      <a:pt x="242" y="67"/>
                    </a:lnTo>
                    <a:lnTo>
                      <a:pt x="300" y="59"/>
                    </a:lnTo>
                    <a:lnTo>
                      <a:pt x="322" y="103"/>
                    </a:lnTo>
                    <a:lnTo>
                      <a:pt x="359" y="126"/>
                    </a:lnTo>
                    <a:lnTo>
                      <a:pt x="357" y="145"/>
                    </a:lnTo>
                    <a:lnTo>
                      <a:pt x="372" y="134"/>
                    </a:lnTo>
                    <a:lnTo>
                      <a:pt x="390" y="134"/>
                    </a:lnTo>
                    <a:lnTo>
                      <a:pt x="411" y="154"/>
                    </a:lnTo>
                    <a:lnTo>
                      <a:pt x="437" y="151"/>
                    </a:lnTo>
                    <a:lnTo>
                      <a:pt x="458" y="154"/>
                    </a:lnTo>
                    <a:lnTo>
                      <a:pt x="493" y="190"/>
                    </a:lnTo>
                    <a:lnTo>
                      <a:pt x="530" y="234"/>
                    </a:lnTo>
                    <a:lnTo>
                      <a:pt x="546" y="285"/>
                    </a:lnTo>
                    <a:lnTo>
                      <a:pt x="536" y="324"/>
                    </a:lnTo>
                    <a:lnTo>
                      <a:pt x="581" y="338"/>
                    </a:lnTo>
                    <a:lnTo>
                      <a:pt x="655" y="357"/>
                    </a:lnTo>
                    <a:lnTo>
                      <a:pt x="731" y="380"/>
                    </a:lnTo>
                    <a:lnTo>
                      <a:pt x="780" y="424"/>
                    </a:lnTo>
                    <a:lnTo>
                      <a:pt x="801" y="466"/>
                    </a:lnTo>
                    <a:lnTo>
                      <a:pt x="801" y="519"/>
                    </a:lnTo>
                    <a:lnTo>
                      <a:pt x="782" y="567"/>
                    </a:lnTo>
                    <a:lnTo>
                      <a:pt x="760" y="592"/>
                    </a:lnTo>
                    <a:lnTo>
                      <a:pt x="746" y="608"/>
                    </a:lnTo>
                    <a:lnTo>
                      <a:pt x="731" y="642"/>
                    </a:lnTo>
                    <a:lnTo>
                      <a:pt x="729" y="673"/>
                    </a:lnTo>
                    <a:lnTo>
                      <a:pt x="731" y="712"/>
                    </a:lnTo>
                    <a:lnTo>
                      <a:pt x="723" y="751"/>
                    </a:lnTo>
                    <a:lnTo>
                      <a:pt x="711" y="759"/>
                    </a:lnTo>
                    <a:lnTo>
                      <a:pt x="707" y="782"/>
                    </a:lnTo>
                    <a:lnTo>
                      <a:pt x="694" y="798"/>
                    </a:lnTo>
                    <a:lnTo>
                      <a:pt x="692" y="818"/>
                    </a:lnTo>
                    <a:lnTo>
                      <a:pt x="674" y="840"/>
                    </a:lnTo>
                    <a:lnTo>
                      <a:pt x="647" y="879"/>
                    </a:lnTo>
                    <a:lnTo>
                      <a:pt x="624" y="890"/>
                    </a:lnTo>
                    <a:lnTo>
                      <a:pt x="608" y="888"/>
                    </a:lnTo>
                    <a:lnTo>
                      <a:pt x="579" y="907"/>
                    </a:lnTo>
                    <a:lnTo>
                      <a:pt x="550" y="952"/>
                    </a:lnTo>
                    <a:lnTo>
                      <a:pt x="544" y="969"/>
                    </a:lnTo>
                    <a:lnTo>
                      <a:pt x="544" y="991"/>
                    </a:lnTo>
                    <a:lnTo>
                      <a:pt x="550" y="1016"/>
                    </a:lnTo>
                    <a:lnTo>
                      <a:pt x="536" y="1041"/>
                    </a:lnTo>
                    <a:lnTo>
                      <a:pt x="536" y="1061"/>
                    </a:lnTo>
                    <a:lnTo>
                      <a:pt x="513" y="1083"/>
                    </a:lnTo>
                    <a:lnTo>
                      <a:pt x="495" y="1100"/>
                    </a:lnTo>
                    <a:lnTo>
                      <a:pt x="481" y="1125"/>
                    </a:lnTo>
                    <a:lnTo>
                      <a:pt x="476" y="1150"/>
                    </a:lnTo>
                    <a:lnTo>
                      <a:pt x="456" y="1181"/>
                    </a:lnTo>
                    <a:lnTo>
                      <a:pt x="448" y="1175"/>
                    </a:lnTo>
                    <a:lnTo>
                      <a:pt x="433" y="1175"/>
                    </a:lnTo>
                    <a:lnTo>
                      <a:pt x="413" y="1186"/>
                    </a:lnTo>
                    <a:lnTo>
                      <a:pt x="427" y="1200"/>
                    </a:lnTo>
                    <a:lnTo>
                      <a:pt x="427" y="1228"/>
                    </a:lnTo>
                    <a:lnTo>
                      <a:pt x="425" y="1250"/>
                    </a:lnTo>
                    <a:lnTo>
                      <a:pt x="415" y="1267"/>
                    </a:lnTo>
                    <a:lnTo>
                      <a:pt x="390" y="1270"/>
                    </a:lnTo>
                    <a:lnTo>
                      <a:pt x="370" y="1278"/>
                    </a:lnTo>
                    <a:lnTo>
                      <a:pt x="361" y="1295"/>
                    </a:lnTo>
                    <a:lnTo>
                      <a:pt x="361" y="1323"/>
                    </a:lnTo>
                    <a:lnTo>
                      <a:pt x="337" y="1326"/>
                    </a:lnTo>
                    <a:lnTo>
                      <a:pt x="318" y="1323"/>
                    </a:lnTo>
                    <a:lnTo>
                      <a:pt x="312" y="1334"/>
                    </a:lnTo>
                    <a:lnTo>
                      <a:pt x="322" y="1345"/>
                    </a:lnTo>
                    <a:lnTo>
                      <a:pt x="316" y="1387"/>
                    </a:lnTo>
                    <a:lnTo>
                      <a:pt x="308" y="1423"/>
                    </a:lnTo>
                    <a:lnTo>
                      <a:pt x="283" y="1423"/>
                    </a:lnTo>
                    <a:lnTo>
                      <a:pt x="275" y="1437"/>
                    </a:lnTo>
                    <a:lnTo>
                      <a:pt x="277" y="1465"/>
                    </a:lnTo>
                    <a:lnTo>
                      <a:pt x="290" y="1465"/>
                    </a:lnTo>
                    <a:lnTo>
                      <a:pt x="300" y="1482"/>
                    </a:lnTo>
                    <a:lnTo>
                      <a:pt x="294" y="1510"/>
                    </a:lnTo>
                    <a:lnTo>
                      <a:pt x="281" y="1513"/>
                    </a:lnTo>
                    <a:lnTo>
                      <a:pt x="259" y="1524"/>
                    </a:lnTo>
                    <a:lnTo>
                      <a:pt x="253" y="1546"/>
                    </a:lnTo>
                    <a:lnTo>
                      <a:pt x="251" y="1580"/>
                    </a:lnTo>
                    <a:lnTo>
                      <a:pt x="238" y="1597"/>
                    </a:lnTo>
                    <a:lnTo>
                      <a:pt x="286" y="1652"/>
                    </a:lnTo>
                    <a:lnTo>
                      <a:pt x="300" y="1680"/>
                    </a:lnTo>
                    <a:lnTo>
                      <a:pt x="292" y="1697"/>
                    </a:lnTo>
                    <a:lnTo>
                      <a:pt x="271" y="1686"/>
                    </a:lnTo>
                    <a:lnTo>
                      <a:pt x="253" y="1664"/>
                    </a:lnTo>
                    <a:lnTo>
                      <a:pt x="228" y="1647"/>
                    </a:lnTo>
                    <a:lnTo>
                      <a:pt x="205" y="1619"/>
                    </a:lnTo>
                    <a:lnTo>
                      <a:pt x="189" y="1585"/>
                    </a:lnTo>
                    <a:lnTo>
                      <a:pt x="187" y="1557"/>
                    </a:lnTo>
                    <a:lnTo>
                      <a:pt x="191" y="1535"/>
                    </a:lnTo>
                    <a:lnTo>
                      <a:pt x="189" y="1354"/>
                    </a:lnTo>
                    <a:lnTo>
                      <a:pt x="183" y="1323"/>
                    </a:lnTo>
                    <a:lnTo>
                      <a:pt x="166" y="1289"/>
                    </a:lnTo>
                    <a:lnTo>
                      <a:pt x="166" y="1259"/>
                    </a:lnTo>
                    <a:lnTo>
                      <a:pt x="177" y="1223"/>
                    </a:lnTo>
                    <a:lnTo>
                      <a:pt x="187" y="1178"/>
                    </a:lnTo>
                    <a:lnTo>
                      <a:pt x="183" y="1133"/>
                    </a:lnTo>
                    <a:lnTo>
                      <a:pt x="181" y="1114"/>
                    </a:lnTo>
                    <a:lnTo>
                      <a:pt x="179" y="1089"/>
                    </a:lnTo>
                    <a:lnTo>
                      <a:pt x="185" y="1077"/>
                    </a:lnTo>
                    <a:lnTo>
                      <a:pt x="189" y="1027"/>
                    </a:lnTo>
                    <a:lnTo>
                      <a:pt x="185" y="1002"/>
                    </a:lnTo>
                    <a:lnTo>
                      <a:pt x="193" y="941"/>
                    </a:lnTo>
                    <a:lnTo>
                      <a:pt x="185" y="888"/>
                    </a:lnTo>
                    <a:lnTo>
                      <a:pt x="191" y="860"/>
                    </a:lnTo>
                    <a:lnTo>
                      <a:pt x="201" y="807"/>
                    </a:lnTo>
                    <a:lnTo>
                      <a:pt x="191" y="773"/>
                    </a:lnTo>
                    <a:lnTo>
                      <a:pt x="172" y="748"/>
                    </a:lnTo>
                    <a:lnTo>
                      <a:pt x="166" y="720"/>
                    </a:lnTo>
                    <a:lnTo>
                      <a:pt x="144" y="695"/>
                    </a:lnTo>
                    <a:lnTo>
                      <a:pt x="121" y="678"/>
                    </a:lnTo>
                    <a:lnTo>
                      <a:pt x="88" y="670"/>
                    </a:lnTo>
                    <a:lnTo>
                      <a:pt x="72" y="634"/>
                    </a:lnTo>
                    <a:lnTo>
                      <a:pt x="51" y="597"/>
                    </a:lnTo>
                    <a:lnTo>
                      <a:pt x="49" y="567"/>
                    </a:lnTo>
                    <a:lnTo>
                      <a:pt x="47" y="539"/>
                    </a:lnTo>
                    <a:lnTo>
                      <a:pt x="41" y="519"/>
                    </a:lnTo>
                    <a:lnTo>
                      <a:pt x="29" y="497"/>
                    </a:lnTo>
                    <a:lnTo>
                      <a:pt x="14" y="486"/>
                    </a:lnTo>
                    <a:lnTo>
                      <a:pt x="2" y="463"/>
                    </a:lnTo>
                    <a:lnTo>
                      <a:pt x="16" y="444"/>
                    </a:lnTo>
                    <a:lnTo>
                      <a:pt x="16" y="396"/>
                    </a:lnTo>
                    <a:lnTo>
                      <a:pt x="8" y="371"/>
                    </a:lnTo>
                    <a:lnTo>
                      <a:pt x="0" y="346"/>
                    </a:lnTo>
                    <a:lnTo>
                      <a:pt x="8" y="310"/>
                    </a:lnTo>
                    <a:lnTo>
                      <a:pt x="39" y="220"/>
                    </a:lnTo>
                    <a:lnTo>
                      <a:pt x="41" y="181"/>
                    </a:lnTo>
                    <a:lnTo>
                      <a:pt x="58" y="140"/>
                    </a:lnTo>
                    <a:lnTo>
                      <a:pt x="58" y="117"/>
                    </a:lnTo>
                    <a:lnTo>
                      <a:pt x="62" y="75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</p:grpSp>
      </p:grpSp>
      <p:sp>
        <p:nvSpPr>
          <p:cNvPr id="39976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39977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9978" name=""/>
          <p:cNvSpPr/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/>
          <a:p>
            <a:pPr lvl="0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  <p:sp>
        <p:nvSpPr>
          <p:cNvPr id="39979" name=""/>
          <p:cNvSpPr/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  <p:sp>
        <p:nvSpPr>
          <p:cNvPr id="39980" name=""/>
          <p:cNvSpPr/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/>
          <a:p>
            <a:pPr lvl="0" algn="r">
              <a:buFontTx/>
              <a:buChar char="•"/>
            </a:pPr>
            <a:fld id="{824BC96F-2145-4620-9E3D-ED91C0D3711F}" type="slidenum">
              <a:rPr altLang="en-US" sz="1400" smtId="4294967295">
                <a:latin typeface="Arial"/>
              </a:rPr>
              <a:t>*</a:t>
            </a:fld>
            <a:endParaRPr altLang="en-US" sz="1400" smtId="4294967295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ransition/>
  <p:timing/>
  <p:hf sldNum="0" hdr="0"/>
  <p:txStyles>
    <p:titleStyle>
      <a:lvl1pPr marL="0" indent="0" algn="ctr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 smtId="4294967295">
          <a:solidFill>
            <a:schemeClr val="tx2"/>
          </a:solidFill>
          <a:latin typeface="Arial"/>
        </a:defRPr>
      </a:lvl1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l"/>
        <a:defRPr kumimoji="0" sz="3200" b="0" i="0" u="none" smtId="4294967295">
          <a:solidFill>
            <a:schemeClr val="tx1"/>
          </a:solidFill>
          <a:latin typeface="Times New Roman" charset="0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smtId="4294967295">
          <a:solidFill>
            <a:schemeClr val="tx1"/>
          </a:solidFill>
          <a:latin typeface="Times New Roman" charset="0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charset="2"/>
        <a:buChar char="l"/>
        <a:defRPr kumimoji="0" sz="2400" b="0" i="0" u="none" smtId="4294967295">
          <a:solidFill>
            <a:schemeClr val="tx1"/>
          </a:solidFill>
          <a:latin typeface="Times New Roman" charset="0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smtId="4294967295">
          <a:solidFill>
            <a:schemeClr val="tx1"/>
          </a:solidFill>
          <a:latin typeface="Times New Roman" charset="0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Tx/>
        <a:buFontTx/>
        <a:buChar char="•"/>
        <a:defRPr kumimoji="0" sz="2000" b="0" i="0" u="none" smtId="4294967295">
          <a:solidFill>
            <a:schemeClr val="tx1"/>
          </a:solidFill>
          <a:latin typeface="Times New Roman" charset="0"/>
        </a:defRPr>
      </a:lvl5pPr>
    </p:bodyStyle>
    <p:otherStyle/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50" name=""/>
          <p:cNvSpPr/>
          <p:nvPr>
            <p:ph type="ctrTitle"/>
          </p:nvPr>
        </p:nvSpPr>
        <p:spPr>
          <a:xfrm>
            <a:off x="685800" y="2895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Programming Concepts</a:t>
            </a:r>
          </a:p>
        </p:txBody>
      </p:sp>
      <p:sp>
        <p:nvSpPr>
          <p:cNvPr id="2051" name=""/>
          <p:cNvSpPr/>
          <p:nvPr>
            <p:ph type="subTitle" idx="1"/>
          </p:nvPr>
        </p:nvSpPr>
        <p:spPr>
          <a:xfrm>
            <a:off x="1371600" y="4191000"/>
            <a:ext cx="6400800" cy="17526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rPr altLang="en-US" sz="4400" smtId="4294967295"/>
              <a:t>MIT - AITI</a:t>
            </a:r>
            <a:endParaRPr altLang="en-US" smtId="4294967295"/>
          </a:p>
        </p:txBody>
      </p:sp>
      <p:sp>
        <p:nvSpPr>
          <p:cNvPr id="2052" name=""/>
          <p:cNvSpPr>
            <a:spLocks noGrp="1"/>
          </p:cNvSpPr>
          <p:nvPr>
            <p:ph type="dt" sz="quarter" idx="2"/>
          </p:nvPr>
        </p:nvSpPr>
        <p:spPr/>
        <p:txBody>
          <a:bodyPr lIns="92075" tIns="46038" rIns="92075" bIns="46038" anchor="ctr" anchorCtr="0">
            <a:noAutofit/>
          </a:bodyPr>
          <a:lstStyle/>
          <a:p>
            <a:pPr lvl="0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  <p:sp>
        <p:nvSpPr>
          <p:cNvPr id="2053" name=""/>
          <p:cNvSpPr>
            <a:spLocks noGrp="1"/>
          </p:cNvSpPr>
          <p:nvPr>
            <p:ph type="ftr" sz="quarter" idx="3"/>
          </p:nvPr>
        </p:nvSpPr>
        <p:spPr/>
        <p:txBody>
          <a:bodyPr lIns="92075" tIns="46038" rIns="92075" bIns="46038" anchor="ctr" anchorCtr="0">
            <a:noAutofit/>
          </a:bodyPr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3970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More Examples</a:t>
            </a:r>
          </a:p>
        </p:txBody>
      </p:sp>
      <p:sp>
        <p:nvSpPr>
          <p:cNvPr id="83971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/>
              <a:t>var x = 4;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smtId="4294967295"/>
              <a:t>var y = 11;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smtId="4294967295"/>
              <a:t>var z = “cat”;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smtId="4294967295"/>
              <a:t>var q = “17”;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endParaRPr altLang="en-US" smtId="4294967295"/>
          </a:p>
        </p:txBody>
      </p:sp>
      <p:sp>
        <p:nvSpPr>
          <p:cNvPr id="83972" name=""/>
          <p:cNvSpPr/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/>
              <a:t>Ans = x + y + z;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Ans =&gt; 15cat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smtId="4294967295"/>
              <a:t>Ans = q + x + y;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Ans =&gt; 17411</a:t>
            </a:r>
            <a:endParaRPr altLang="en-US" smtId="4294967295"/>
          </a:p>
        </p:txBody>
      </p:sp>
      <p:sp>
        <p:nvSpPr>
          <p:cNvPr id="83973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83974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4994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Arrays</a:t>
            </a:r>
          </a:p>
        </p:txBody>
      </p:sp>
      <p:sp>
        <p:nvSpPr>
          <p:cNvPr id="84995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smtId="4294967295"/>
              <a:t>An array is a compound data type that stores numbered pieces of data</a:t>
            </a:r>
            <a:endParaRPr altLang="en-US" smtId="4294967295"/>
          </a:p>
          <a:p>
            <a:pPr lvl="0">
              <a:lnSpc>
                <a:spcPct val="90000"/>
              </a:lnSpc>
            </a:pPr>
            <a:r>
              <a:rPr altLang="en-US" smtId="4294967295"/>
              <a:t>Each numbered datum is called an </a:t>
            </a:r>
            <a:r>
              <a:rPr altLang="en-US" i="1" smtId="4294967295"/>
              <a:t>element </a:t>
            </a:r>
            <a:r>
              <a:rPr altLang="en-US" smtId="4294967295"/>
              <a:t>of the array and the number assigned to it is called an </a:t>
            </a:r>
            <a:r>
              <a:rPr altLang="en-US" i="1" smtId="4294967295"/>
              <a:t>index</a:t>
            </a:r>
            <a:r>
              <a:rPr altLang="en-US" smtId="4294967295"/>
              <a:t>.</a:t>
            </a:r>
            <a:endParaRPr altLang="en-US" smtId="4294967295"/>
          </a:p>
          <a:p>
            <a:pPr lvl="0">
              <a:lnSpc>
                <a:spcPct val="90000"/>
              </a:lnSpc>
            </a:pPr>
            <a:r>
              <a:rPr altLang="en-US" smtId="4294967295"/>
              <a:t>The elements of an array may be of any type. A single array can even store elements of different type.</a:t>
            </a:r>
            <a:endParaRPr altLang="en-US" smtId="4294967295"/>
          </a:p>
        </p:txBody>
      </p:sp>
      <p:sp>
        <p:nvSpPr>
          <p:cNvPr id="84996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6018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Creating an Array</a:t>
            </a:r>
          </a:p>
        </p:txBody>
      </p:sp>
      <p:sp>
        <p:nvSpPr>
          <p:cNvPr id="86019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altLang="en-US" smtId="4294967295"/>
              <a:t>There are several different ways to create an array in JavaScript</a:t>
            </a:r>
            <a:endParaRPr altLang="en-US" smtId="4294967295"/>
          </a:p>
          <a:p>
            <a:pPr lvl="0"/>
            <a:r>
              <a:rPr altLang="en-US" smtId="4294967295"/>
              <a:t>Using the </a:t>
            </a:r>
            <a:r>
              <a:rPr altLang="en-US" smtId="4294967295">
                <a:latin typeface="Courier" charset="0"/>
              </a:rPr>
              <a:t>Array()</a:t>
            </a:r>
            <a:r>
              <a:rPr altLang="en-US" smtId="4294967295"/>
              <a:t> constructor:</a:t>
            </a:r>
            <a:endParaRPr altLang="en-US" smtId="4294967295"/>
          </a:p>
          <a:p>
            <a:pPr lvl="1">
              <a:buNone/>
            </a:pPr>
            <a:r>
              <a:rPr altLang="en-US" sz="3200" smtId="4294967295"/>
              <a:t>- var a = new Array(1, 2, 3, 4, 5);</a:t>
            </a:r>
            <a:endParaRPr altLang="en-US" sz="3200" smtId="4294967295"/>
          </a:p>
          <a:p>
            <a:pPr lvl="1">
              <a:buNone/>
            </a:pPr>
            <a:r>
              <a:rPr altLang="en-US" sz="3200" smtId="4294967295"/>
              <a:t>- var b = new Array(10);</a:t>
            </a:r>
            <a:endParaRPr altLang="en-US" sz="2000" smtId="4294967295"/>
          </a:p>
          <a:p>
            <a:pPr lvl="0"/>
            <a:r>
              <a:rPr altLang="en-US" smtId="4294967295"/>
              <a:t>Using array literals: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 - var c = [1, 2, 3, 4, 5];</a:t>
            </a:r>
            <a:endParaRPr altLang="en-US" smtId="4294967295"/>
          </a:p>
        </p:txBody>
      </p:sp>
      <p:sp>
        <p:nvSpPr>
          <p:cNvPr id="86020" name=""/>
          <p:cNvSpPr/>
          <p:nvPr/>
        </p:nvSpPr>
        <p:spPr>
          <a:xfrm>
            <a:off x="9394825" y="6988175"/>
            <a:ext cx="18415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"/>
              </a:defRPr>
            </a:lvl5pPr>
          </a:lstStyle>
          <a:p>
            <a:pPr lvl="0"/>
          </a:p>
        </p:txBody>
      </p:sp>
      <p:sp>
        <p:nvSpPr>
          <p:cNvPr id="86021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86022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7042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Accessing Array Elements</a:t>
            </a:r>
          </a:p>
        </p:txBody>
      </p:sp>
      <p:sp>
        <p:nvSpPr>
          <p:cNvPr id="87043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altLang="en-US" smtId="4294967295"/>
              <a:t>Array elements are accessed using the [ ] operator</a:t>
            </a:r>
            <a:endParaRPr altLang="en-US" smtId="4294967295"/>
          </a:p>
          <a:p>
            <a:pPr lvl="0"/>
            <a:r>
              <a:rPr altLang="en-US" smtId="4294967295"/>
              <a:t>Example:</a:t>
            </a:r>
            <a:endParaRPr altLang="en-US" smtId="4294967295"/>
          </a:p>
          <a:p>
            <a:pPr lvl="1"/>
            <a:r>
              <a:rPr altLang="en-US" smtId="4294967295"/>
              <a:t>var colors = [“red”, “green”, “blue”];</a:t>
            </a:r>
            <a:endParaRPr altLang="en-US" smtId="4294967295"/>
          </a:p>
          <a:p>
            <a:pPr lvl="1"/>
            <a:r>
              <a:rPr altLang="en-US" smtId="4294967295"/>
              <a:t>colors[0] =&gt; red</a:t>
            </a:r>
            <a:endParaRPr altLang="en-US" smtId="4294967295"/>
          </a:p>
          <a:p>
            <a:pPr lvl="1"/>
            <a:r>
              <a:rPr altLang="en-US" smtId="4294967295"/>
              <a:t>colors[1] =&gt; green</a:t>
            </a:r>
            <a:endParaRPr altLang="en-US" smtId="4294967295"/>
          </a:p>
        </p:txBody>
      </p:sp>
      <p:sp>
        <p:nvSpPr>
          <p:cNvPr id="8704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8704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8066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Adding Elements</a:t>
            </a:r>
          </a:p>
        </p:txBody>
      </p:sp>
      <p:sp>
        <p:nvSpPr>
          <p:cNvPr id="88067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altLang="en-US" smtId="4294967295"/>
              <a:t>To add a new element to an array, simply assign a value to it</a:t>
            </a:r>
            <a:endParaRPr altLang="en-US" smtId="4294967295"/>
          </a:p>
          <a:p>
            <a:pPr lvl="0"/>
            <a:r>
              <a:rPr altLang="en-US" smtId="4294967295"/>
              <a:t>Example: 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	var a = new Array(10);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	a[50] = 17;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/>
            <a:endParaRPr altLang="en-US" smtId="4294967295"/>
          </a:p>
        </p:txBody>
      </p:sp>
      <p:sp>
        <p:nvSpPr>
          <p:cNvPr id="88068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8806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9090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Array Length</a:t>
            </a:r>
          </a:p>
        </p:txBody>
      </p:sp>
      <p:sp>
        <p:nvSpPr>
          <p:cNvPr id="89091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altLang="en-US" smtId="4294967295"/>
              <a:t>All arrays created in JavaScript have a special length property that specifies how many elements the array contains</a:t>
            </a:r>
            <a:endParaRPr altLang="en-US" smtId="4294967295"/>
          </a:p>
          <a:p>
            <a:pPr lvl="0"/>
            <a:r>
              <a:rPr altLang="en-US" smtId="4294967295"/>
              <a:t>Example:</a:t>
            </a:r>
            <a:endParaRPr altLang="en-US" smtId="4294967295"/>
          </a:p>
          <a:p>
            <a:pPr lvl="1"/>
            <a:r>
              <a:rPr altLang="en-US" smtId="4294967295"/>
              <a:t>var colors = [“red”, “green”, “blue”];</a:t>
            </a:r>
            <a:endParaRPr altLang="en-US" smtId="4294967295"/>
          </a:p>
          <a:p>
            <a:pPr lvl="1"/>
            <a:r>
              <a:rPr altLang="en-US" smtId="4294967295"/>
              <a:t>colors.length =&gt; 3</a:t>
            </a:r>
            <a:endParaRPr altLang="en-US" smtId="4294967295"/>
          </a:p>
          <a:p>
            <a:pPr lvl="1"/>
            <a:endParaRPr altLang="en-US" smtId="4294967295"/>
          </a:p>
        </p:txBody>
      </p:sp>
      <p:sp>
        <p:nvSpPr>
          <p:cNvPr id="89092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89093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1138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rPr altLang="en-US" smtId="4294967295">
                <a:latin typeface="Times New Roman" charset="0"/>
              </a:rPr>
              <a:t>Primitive Data Types versus Composite Data Types</a:t>
            </a:r>
            <a:endParaRPr altLang="en-US" smtId="4294967295"/>
          </a:p>
        </p:txBody>
      </p:sp>
      <p:sp>
        <p:nvSpPr>
          <p:cNvPr id="91139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t>Variables for primitive data types hold the actual value of the data</a:t>
            </a:r>
          </a:p>
          <a:p>
            <a:pPr lvl="0"/>
            <a:r>
              <a:t>Variables for composite types hold only references to the values of the composite type </a:t>
            </a:r>
          </a:p>
        </p:txBody>
      </p:sp>
      <p:sp>
        <p:nvSpPr>
          <p:cNvPr id="91140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91141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482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Variable Names</a:t>
            </a:r>
          </a:p>
        </p:txBody>
      </p:sp>
      <p:sp>
        <p:nvSpPr>
          <p:cNvPr id="20483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altLang="en-US" smtId="4294967295"/>
              <a:t>JavaScript is </a:t>
            </a:r>
            <a:r>
              <a:rPr altLang="en-US" b="1" smtId="4294967295"/>
              <a:t>case sensitive</a:t>
            </a:r>
            <a:endParaRPr altLang="en-US" b="1" smtId="4294967295"/>
          </a:p>
          <a:p>
            <a:pPr lvl="0"/>
            <a:r>
              <a:rPr altLang="en-US" smtId="4294967295"/>
              <a:t>Variable names cannot contain spaces, punctuation, or start with a digit</a:t>
            </a:r>
            <a:endParaRPr altLang="en-US" smtId="4294967295"/>
          </a:p>
          <a:p>
            <a:pPr lvl="0"/>
            <a:r>
              <a:rPr altLang="en-US" smtId="4294967295"/>
              <a:t>Variable names cannot be reserved words </a:t>
            </a:r>
            <a:endParaRPr altLang="en-US" smtId="4294967295"/>
          </a:p>
        </p:txBody>
      </p:sp>
      <p:sp>
        <p:nvSpPr>
          <p:cNvPr id="2048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8434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Programming Tips</a:t>
            </a:r>
          </a:p>
        </p:txBody>
      </p:sp>
      <p:sp>
        <p:nvSpPr>
          <p:cNvPr id="18435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t>It is bad practice to change the implicit type of a variable. If a variable is initialized as a number, it should always be used as an number.</a:t>
            </a:r>
          </a:p>
          <a:p>
            <a:pPr lvl="0"/>
            <a:r>
              <a:t>Choose meaningful variable names 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2162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Statements</a:t>
            </a:r>
          </a:p>
        </p:txBody>
      </p:sp>
      <p:sp>
        <p:nvSpPr>
          <p:cNvPr id="92163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/>
            <a:r>
              <a:rPr altLang="en-US" sz="3200" smtId="4294967295"/>
              <a:t>A statement is a section of JavaScript that can be evaluated by a Web browser</a:t>
            </a:r>
            <a:endParaRPr altLang="en-US" sz="3200" smtId="4294967295"/>
          </a:p>
          <a:p>
            <a:pPr lvl="0"/>
            <a:r>
              <a:rPr altLang="en-US" sz="3200" smtId="4294967295"/>
              <a:t>A script is simply a collection of statements</a:t>
            </a:r>
            <a:endParaRPr altLang="en-US" sz="3200" smtId="4294967295"/>
          </a:p>
        </p:txBody>
      </p:sp>
      <p:sp>
        <p:nvSpPr>
          <p:cNvPr id="92164" name=""/>
          <p:cNvSpPr/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533400">
              <a:defRPr sz="2800" smtId="4294967295"/>
            </a:lvl1pPr>
            <a:lvl2pPr marL="914400">
              <a:defRPr sz="2400" smtId="4294967295"/>
            </a:lvl2pPr>
            <a:lvl3pPr marL="1295400">
              <a:defRPr sz="2000" smtId="4294967295"/>
            </a:lvl3pPr>
            <a:lvl4pPr marL="1714500">
              <a:defRPr sz="1800" smtId="4294967295"/>
            </a:lvl4pPr>
            <a:lvl5pPr marL="2171700">
              <a:defRPr sz="1800" smtId="4294967295"/>
            </a:lvl5pPr>
          </a:lstStyle>
          <a:p>
            <a:pPr lvl="0">
              <a:buNone/>
            </a:pPr>
            <a:r>
              <a:rPr altLang="en-US" sz="3200" smtId="4294967295"/>
              <a:t>	</a:t>
            </a:r>
            <a:r>
              <a:rPr altLang="en-US" sz="3200" b="1" smtId="4294967295"/>
              <a:t>Examples:</a:t>
            </a:r>
            <a:r>
              <a:rPr altLang="en-US" sz="3200" smtId="4294967295"/>
              <a:t>		</a:t>
            </a:r>
            <a:endParaRPr altLang="en-US" sz="3200" smtId="4294967295"/>
          </a:p>
          <a:p>
            <a:pPr lvl="0">
              <a:buNone/>
            </a:pPr>
            <a:r>
              <a:rPr altLang="en-US" sz="3200" smtId="4294967295"/>
              <a:t>Last_name = “Dunn”;</a:t>
            </a:r>
            <a:endParaRPr altLang="en-US" sz="3200" smtId="4294967295"/>
          </a:p>
          <a:p>
            <a:pPr lvl="0">
              <a:buNone/>
            </a:pPr>
            <a:r>
              <a:rPr altLang="en-US" sz="3200" smtId="4294967295"/>
              <a:t>x = 10 ;</a:t>
            </a:r>
            <a:endParaRPr altLang="en-US" sz="3200" smtId="4294967295"/>
          </a:p>
          <a:p>
            <a:pPr lvl="0">
              <a:buNone/>
            </a:pPr>
            <a:r>
              <a:rPr altLang="en-US" sz="3200" smtId="4294967295"/>
              <a:t>y = x*x ;         </a:t>
            </a:r>
            <a:endParaRPr altLang="en-US" sz="3200" smtId="4294967295"/>
          </a:p>
          <a:p>
            <a:pPr lvl="0">
              <a:buNone/>
            </a:pPr>
            <a:endParaRPr altLang="en-US" sz="3200" smtId="4294967295"/>
          </a:p>
        </p:txBody>
      </p:sp>
      <p:sp>
        <p:nvSpPr>
          <p:cNvPr id="9216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9216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4274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Variables</a:t>
            </a:r>
          </a:p>
        </p:txBody>
      </p:sp>
      <p:sp>
        <p:nvSpPr>
          <p:cNvPr id="54275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t>A variable is a name associated with a piece of data</a:t>
            </a:r>
          </a:p>
          <a:p>
            <a:pPr lvl="0"/>
            <a:r>
              <a:t>Variables allow you to store and manipulate data in your programs</a:t>
            </a:r>
          </a:p>
          <a:p>
            <a:pPr lvl="0"/>
            <a:r>
              <a:t>Think of a variable as a mailbox which holds a specific piece of information</a:t>
            </a:r>
          </a:p>
          <a:p>
            <a:pPr lvl="0"/>
          </a:p>
        </p:txBody>
      </p:sp>
      <p:sp>
        <p:nvSpPr>
          <p:cNvPr id="54276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3186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Programming Tips</a:t>
            </a:r>
          </a:p>
        </p:txBody>
      </p:sp>
      <p:sp>
        <p:nvSpPr>
          <p:cNvPr id="93187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/>
            <a:r>
              <a:rPr altLang="en-US" sz="3200" smtId="4294967295"/>
              <a:t>It is a good idea to end each program statement with a  semi-colon; Although this is not necessary, it will prevent coding errors </a:t>
            </a:r>
            <a:endParaRPr altLang="en-US" sz="3200" smtId="4294967295"/>
          </a:p>
        </p:txBody>
      </p:sp>
      <p:sp>
        <p:nvSpPr>
          <p:cNvPr id="93188" name=""/>
          <p:cNvSpPr/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lnSpc>
                <a:spcPct val="90000"/>
              </a:lnSpc>
            </a:pPr>
            <a:r>
              <a:rPr altLang="en-US" sz="2400" b="1" smtId="4294967295"/>
              <a:t>Recommended</a:t>
            </a:r>
            <a:r>
              <a:rPr altLang="en-US" sz="2400" smtId="4294967295"/>
              <a:t>:</a:t>
            </a:r>
            <a:endParaRPr altLang="en-US" sz="2400" smtId="4294967295"/>
          </a:p>
          <a:p>
            <a:pPr lvl="1">
              <a:lnSpc>
                <a:spcPct val="90000"/>
              </a:lnSpc>
              <a:buNone/>
            </a:pPr>
            <a:r>
              <a:rPr altLang="en-US" smtId="4294967295"/>
              <a:t>a  =  3;</a:t>
            </a:r>
            <a:endParaRPr altLang="en-US" smtId="4294967295"/>
          </a:p>
          <a:p>
            <a:pPr lvl="1">
              <a:lnSpc>
                <a:spcPct val="90000"/>
              </a:lnSpc>
              <a:buNone/>
            </a:pPr>
            <a:r>
              <a:rPr altLang="en-US" smtId="4294967295"/>
              <a:t>b  =  4;</a:t>
            </a:r>
            <a:endParaRPr altLang="en-US" smtId="4294967295"/>
          </a:p>
          <a:p>
            <a:pPr lvl="0">
              <a:lnSpc>
                <a:spcPct val="90000"/>
              </a:lnSpc>
            </a:pPr>
            <a:r>
              <a:rPr altLang="en-US" sz="2400" b="1" smtId="4294967295"/>
              <a:t>Acceptable:</a:t>
            </a:r>
            <a:endParaRPr altLang="en-US" sz="2400" smtId="4294967295"/>
          </a:p>
          <a:p>
            <a:pPr lvl="0">
              <a:lnSpc>
                <a:spcPct val="90000"/>
              </a:lnSpc>
              <a:buNone/>
            </a:pPr>
            <a:r>
              <a:rPr altLang="en-US" sz="2400" b="1" smtId="4294967295"/>
              <a:t>	</a:t>
            </a:r>
            <a:r>
              <a:rPr altLang="en-US" sz="2400" smtId="4294967295"/>
              <a:t>a = 3;  b = 4;</a:t>
            </a:r>
            <a:endParaRPr altLang="en-US" sz="2400" b="1" smtId="4294967295"/>
          </a:p>
          <a:p>
            <a:pPr lvl="0">
              <a:lnSpc>
                <a:spcPct val="90000"/>
              </a:lnSpc>
            </a:pPr>
            <a:r>
              <a:rPr altLang="en-US" sz="2400" b="1" smtId="4294967295"/>
              <a:t>Wrong:</a:t>
            </a:r>
            <a:endParaRPr altLang="en-US" sz="2400" b="1" smtId="4294967295"/>
          </a:p>
          <a:p>
            <a:pPr lvl="1">
              <a:lnSpc>
                <a:spcPct val="90000"/>
              </a:lnSpc>
              <a:buNone/>
            </a:pPr>
            <a:r>
              <a:rPr altLang="en-US" smtId="4294967295"/>
              <a:t>	a  =</a:t>
            </a:r>
            <a:endParaRPr altLang="en-US" smtId="4294967295"/>
          </a:p>
          <a:p>
            <a:pPr lvl="1">
              <a:lnSpc>
                <a:spcPct val="90000"/>
              </a:lnSpc>
              <a:buNone/>
            </a:pPr>
            <a:r>
              <a:rPr altLang="en-US" smtId="4294967295"/>
              <a:t>	3;</a:t>
            </a:r>
            <a:endParaRPr altLang="en-US" smtId="4294967295"/>
          </a:p>
          <a:p>
            <a:pPr lvl="1">
              <a:lnSpc>
                <a:spcPct val="90000"/>
              </a:lnSpc>
              <a:buNone/>
            </a:pPr>
            <a:endParaRPr altLang="en-US" sz="2000" b="1" smtId="4294967295"/>
          </a:p>
          <a:p>
            <a:pPr lvl="1">
              <a:lnSpc>
                <a:spcPct val="90000"/>
              </a:lnSpc>
              <a:buNone/>
            </a:pPr>
            <a:endParaRPr altLang="en-US" sz="2000" smtId="4294967295"/>
          </a:p>
        </p:txBody>
      </p:sp>
      <p:sp>
        <p:nvSpPr>
          <p:cNvPr id="93189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93190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2530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Operators</a:t>
            </a:r>
          </a:p>
        </p:txBody>
      </p:sp>
      <p:sp>
        <p:nvSpPr>
          <p:cNvPr id="22531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/>
              <a:t>+	    Addition	</a:t>
            </a:r>
            <a:endParaRPr altLang="en-US" smtId="4294967295"/>
          </a:p>
          <a:p>
            <a:pPr lvl="0">
              <a:buFontTx/>
              <a:buChar char="-"/>
            </a:pPr>
            <a:r>
              <a:rPr altLang="en-US" smtId="4294967295"/>
              <a:t>    Subtraction</a:t>
            </a:r>
            <a:endParaRPr altLang="en-US" smtId="4294967295"/>
          </a:p>
          <a:p>
            <a:pPr lvl="0">
              <a:buFontTx/>
              <a:buNone/>
            </a:pPr>
            <a:r>
              <a:rPr altLang="en-US" smtId="4294967295"/>
              <a:t>* 	    Multiplication	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/ 	    Division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%     Modulus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++    Increment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- -     Decrement</a:t>
            </a:r>
            <a:endParaRPr altLang="en-US" smtId="4294967295"/>
          </a:p>
        </p:txBody>
      </p:sp>
      <p:sp>
        <p:nvSpPr>
          <p:cNvPr id="22532" name=""/>
          <p:cNvSpPr/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/>
              <a:t>= = 	Equality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! =	Inequality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!		Logical NOT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&amp;&amp;	Logical AND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||         Logical OR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?		Conditional            	Selection</a:t>
            </a:r>
            <a:endParaRPr altLang="en-US" smtId="4294967295"/>
          </a:p>
        </p:txBody>
      </p:sp>
      <p:sp>
        <p:nvSpPr>
          <p:cNvPr id="22533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22534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42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Aggregate Assignments</a:t>
            </a:r>
          </a:p>
        </p:txBody>
      </p:sp>
      <p:sp>
        <p:nvSpPr>
          <p:cNvPr id="61443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smtId="4294967295"/>
              <a:t>Aggregate assignments provide a shortcut by combining the assignment operator with some other operation</a:t>
            </a:r>
            <a:endParaRPr altLang="en-US" smtId="4294967295"/>
          </a:p>
          <a:p>
            <a:pPr lvl="0">
              <a:lnSpc>
                <a:spcPct val="90000"/>
              </a:lnSpc>
            </a:pPr>
            <a:r>
              <a:rPr altLang="en-US" smtId="4294967295"/>
              <a:t>The += operator performs addition and assignment </a:t>
            </a:r>
            <a:endParaRPr altLang="en-US" smtId="4294967295"/>
          </a:p>
          <a:p>
            <a:pPr lvl="0">
              <a:lnSpc>
                <a:spcPct val="90000"/>
              </a:lnSpc>
            </a:pPr>
            <a:r>
              <a:rPr altLang="en-US" smtId="4294967295"/>
              <a:t>The expression x = x + 7 is equivalent to the expression x += 7</a:t>
            </a:r>
            <a:endParaRPr altLang="en-US" smtId="4294967295"/>
          </a:p>
          <a:p>
            <a:pPr lvl="0">
              <a:lnSpc>
                <a:spcPct val="90000"/>
              </a:lnSpc>
            </a:pPr>
            <a:endParaRPr altLang="en-US" smtId="4294967295"/>
          </a:p>
        </p:txBody>
      </p:sp>
      <p:sp>
        <p:nvSpPr>
          <p:cNvPr id="6144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6626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Increment and Decrement</a:t>
            </a:r>
          </a:p>
        </p:txBody>
      </p:sp>
      <p:sp>
        <p:nvSpPr>
          <p:cNvPr id="26627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/>
            <a:r>
              <a:t>Both the increment (++) and decrement    (- -) operator come in two forms: prefix and postfix</a:t>
            </a:r>
          </a:p>
          <a:p>
            <a:pPr lvl="0"/>
            <a:r>
              <a:t>These two forms yield different results </a:t>
            </a:r>
          </a:p>
        </p:txBody>
      </p:sp>
      <p:sp>
        <p:nvSpPr>
          <p:cNvPr id="26628" name=""/>
          <p:cNvSpPr/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/>
              <a:t>x = 10;	x = 10;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y = ++ x;	z  = x ++;</a:t>
            </a:r>
            <a:endParaRPr altLang="en-US" smtId="4294967295"/>
          </a:p>
          <a:p>
            <a:pPr lvl="0">
              <a:buNone/>
            </a:pPr>
            <a:endParaRPr altLang="en-US" b="1" smtId="4294967295"/>
          </a:p>
          <a:p>
            <a:pPr lvl="0">
              <a:buFont typeface="Symbol" charset="2"/>
              <a:buChar char="Þ"/>
            </a:pPr>
            <a:r>
              <a:rPr altLang="en-US" b="1" smtId="4294967295"/>
              <a:t> y = 11</a:t>
            </a:r>
            <a:endParaRPr altLang="en-US" b="1" smtId="4294967295"/>
          </a:p>
          <a:p>
            <a:pPr lvl="0">
              <a:buFont typeface="Symbol" charset="2"/>
              <a:buChar char="Þ"/>
            </a:pPr>
            <a:r>
              <a:rPr altLang="en-US" b="1" smtId="4294967295"/>
              <a:t> z = 10 </a:t>
            </a:r>
            <a:endParaRPr altLang="en-US" b="1" smtId="4294967295"/>
          </a:p>
          <a:p>
            <a:pPr lvl="0">
              <a:buFont typeface="Symbol" charset="2"/>
              <a:buChar char="Þ"/>
            </a:pPr>
            <a:r>
              <a:rPr altLang="en-US" b="1" smtId="4294967295"/>
              <a:t> x = 11 in both cases</a:t>
            </a:r>
            <a:endParaRPr altLang="en-US" b="1" smtId="4294967295"/>
          </a:p>
          <a:p>
            <a:pPr lvl="0">
              <a:buFont typeface="Symbol" charset="2"/>
              <a:buChar char="Þ"/>
            </a:pPr>
            <a:endParaRPr altLang="en-US" smtId="4294967295"/>
          </a:p>
        </p:txBody>
      </p:sp>
      <p:sp>
        <p:nvSpPr>
          <p:cNvPr id="26629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1746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Control Structures</a:t>
            </a:r>
          </a:p>
        </p:txBody>
      </p:sp>
      <p:sp>
        <p:nvSpPr>
          <p:cNvPr id="31747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altLang="en-US" smtId="4294967295"/>
              <a:t>There are three basic types of control structures in JavaScript: the </a:t>
            </a:r>
            <a:r>
              <a:rPr altLang="en-US" smtId="4294967295">
                <a:latin typeface="Courier" charset="0"/>
              </a:rPr>
              <a:t>if</a:t>
            </a:r>
            <a:r>
              <a:rPr altLang="en-US" smtId="4294967295"/>
              <a:t> statement, the </a:t>
            </a:r>
            <a:r>
              <a:rPr altLang="en-US" smtId="4294967295">
                <a:latin typeface="Courier" charset="0"/>
              </a:rPr>
              <a:t>while</a:t>
            </a:r>
            <a:r>
              <a:rPr altLang="en-US" smtId="4294967295"/>
              <a:t> loop, and the</a:t>
            </a:r>
            <a:r>
              <a:rPr altLang="en-US" smtId="4294967295">
                <a:latin typeface="Courier" charset="0"/>
              </a:rPr>
              <a:t> for</a:t>
            </a:r>
            <a:r>
              <a:rPr altLang="en-US" smtId="4294967295"/>
              <a:t> loop</a:t>
            </a:r>
            <a:endParaRPr altLang="en-US" smtId="4294967295"/>
          </a:p>
          <a:p>
            <a:pPr lvl="0"/>
            <a:r>
              <a:rPr altLang="en-US" smtId="4294967295"/>
              <a:t>Each control structure manipulates a block of JavaScript expressions beginning with { and ending with }</a:t>
            </a:r>
            <a:endParaRPr altLang="en-US" smtId="4294967295"/>
          </a:p>
        </p:txBody>
      </p:sp>
      <p:sp>
        <p:nvSpPr>
          <p:cNvPr id="31748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4210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The If Statement</a:t>
            </a:r>
          </a:p>
        </p:txBody>
      </p:sp>
      <p:sp>
        <p:nvSpPr>
          <p:cNvPr id="94211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/>
            <a:r>
              <a:rPr altLang="en-US" smtId="4294967295"/>
              <a:t>The </a:t>
            </a:r>
            <a:r>
              <a:rPr altLang="en-US" smtId="4294967295">
                <a:latin typeface="Courier" charset="0"/>
              </a:rPr>
              <a:t>if</a:t>
            </a:r>
            <a:r>
              <a:rPr altLang="en-US" smtId="4294967295"/>
              <a:t> statement allows JavaScript programmers to a make decision </a:t>
            </a:r>
            <a:endParaRPr altLang="en-US" smtId="4294967295"/>
          </a:p>
          <a:p>
            <a:pPr lvl="0"/>
            <a:r>
              <a:rPr altLang="en-US" smtId="4294967295"/>
              <a:t>Use an </a:t>
            </a:r>
            <a:r>
              <a:rPr altLang="en-US" smtId="4294967295">
                <a:latin typeface="Courier" charset="0"/>
              </a:rPr>
              <a:t>if</a:t>
            </a:r>
            <a:r>
              <a:rPr altLang="en-US" smtId="4294967295"/>
              <a:t> statement whenever you come to a “fork” in the program</a:t>
            </a:r>
            <a:endParaRPr altLang="en-US" smtId="4294967295"/>
          </a:p>
        </p:txBody>
      </p:sp>
      <p:sp>
        <p:nvSpPr>
          <p:cNvPr id="94212" name=""/>
          <p:cNvSpPr/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/>
              <a:t>If ( x  = =  10) 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{		y  =  x*x;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}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else 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{		x  =  0;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}</a:t>
            </a:r>
            <a:endParaRPr altLang="en-US" smtId="4294967295"/>
          </a:p>
          <a:p>
            <a:pPr lvl="0"/>
            <a:endParaRPr altLang="en-US" smtId="4294967295"/>
          </a:p>
        </p:txBody>
      </p:sp>
      <p:sp>
        <p:nvSpPr>
          <p:cNvPr id="94213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94214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6258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Repeat Loops</a:t>
            </a:r>
          </a:p>
        </p:txBody>
      </p:sp>
      <p:sp>
        <p:nvSpPr>
          <p:cNvPr id="96259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t>A repeat loop is a group of statements that is repeated until a specified condition is met</a:t>
            </a:r>
          </a:p>
          <a:p>
            <a:pPr lvl="0"/>
            <a:r>
              <a:t>Repeat loops are very powerful programming tools; They allow for more efficient program design and are ideally suited for working with arrays</a:t>
            </a:r>
          </a:p>
        </p:txBody>
      </p:sp>
      <p:sp>
        <p:nvSpPr>
          <p:cNvPr id="96260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96261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5234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The While Loop</a:t>
            </a:r>
          </a:p>
        </p:txBody>
      </p:sp>
      <p:sp>
        <p:nvSpPr>
          <p:cNvPr id="95235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/>
            <a:r>
              <a:rPr altLang="en-US" smtId="4294967295"/>
              <a:t>The while loop is used to execute a block of code while a certain </a:t>
            </a:r>
            <a:r>
              <a:rPr altLang="en-US" b="1" smtId="4294967295"/>
              <a:t>condition</a:t>
            </a:r>
            <a:r>
              <a:rPr altLang="en-US" smtId="4294967295"/>
              <a:t> is true</a:t>
            </a:r>
            <a:endParaRPr altLang="en-US" smtId="4294967295"/>
          </a:p>
        </p:txBody>
      </p:sp>
      <p:sp>
        <p:nvSpPr>
          <p:cNvPr id="95236" name=""/>
          <p:cNvSpPr/>
          <p:nvPr>
            <p:ph type="body" sz="half" idx="2"/>
          </p:nvPr>
        </p:nvSpPr>
        <p:spPr>
          <a:xfrm>
            <a:off x="4648200" y="1981200"/>
            <a:ext cx="44958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/>
              <a:t>count = 0;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while (count &lt;= 10) {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document.write(count);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count++;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}</a:t>
            </a:r>
            <a:endParaRPr altLang="en-US" smtId="4294967295"/>
          </a:p>
        </p:txBody>
      </p:sp>
      <p:sp>
        <p:nvSpPr>
          <p:cNvPr id="95237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95238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7282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The For Loop</a:t>
            </a:r>
          </a:p>
        </p:txBody>
      </p:sp>
      <p:sp>
        <p:nvSpPr>
          <p:cNvPr id="97283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altLang="en-US" smtId="4294967295"/>
              <a:t>The for loop is used when there is a need to have a </a:t>
            </a:r>
            <a:r>
              <a:rPr altLang="en-US" b="1" smtId="4294967295"/>
              <a:t>counter</a:t>
            </a:r>
            <a:r>
              <a:rPr altLang="en-US" smtId="4294967295"/>
              <a:t> of some kind</a:t>
            </a:r>
            <a:endParaRPr altLang="en-US" smtId="4294967295"/>
          </a:p>
          <a:p>
            <a:pPr lvl="0"/>
            <a:r>
              <a:rPr altLang="en-US" smtId="4294967295"/>
              <a:t>The counter is initialized before the loop starts, tested after each iteration to see if it is below a target value, and finally updated at the end of the loop</a:t>
            </a:r>
            <a:endParaRPr altLang="en-US" smtId="4294967295"/>
          </a:p>
          <a:p>
            <a:pPr lvl="0"/>
            <a:endParaRPr altLang="en-US" smtId="4294967295"/>
          </a:p>
        </p:txBody>
      </p:sp>
      <p:sp>
        <p:nvSpPr>
          <p:cNvPr id="9728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9728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8306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Example: For Loop</a:t>
            </a:r>
          </a:p>
        </p:txBody>
      </p:sp>
      <p:sp>
        <p:nvSpPr>
          <p:cNvPr id="98307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>
                <a:solidFill>
                  <a:srgbClr val="000000"/>
                </a:solidFill>
              </a:rPr>
              <a:t>// Print the numbers 1 through 10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buNone/>
            </a:pPr>
            <a:endParaRPr altLang="en-US" smtId="4294967295">
              <a:solidFill>
                <a:srgbClr val="000000"/>
              </a:solidFill>
            </a:endParaRPr>
          </a:p>
          <a:p>
            <a:pPr lvl="0">
              <a:buNone/>
            </a:pPr>
            <a:r>
              <a:rPr altLang="en-US" smtId="4294967295">
                <a:solidFill>
                  <a:srgbClr val="000000"/>
                </a:solidFill>
              </a:rPr>
              <a:t>for (i=1; i&lt;= 10; i++)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buNone/>
            </a:pPr>
            <a:r>
              <a:rPr altLang="en-US" smtId="4294967295">
                <a:solidFill>
                  <a:srgbClr val="000000"/>
                </a:solidFill>
              </a:rPr>
              <a:t>	document.write(i);</a:t>
            </a:r>
            <a:endParaRPr altLang="en-US" smtId="4294967295">
              <a:solidFill>
                <a:srgbClr val="000000"/>
              </a:solidFill>
              <a:latin typeface="Geneva"/>
            </a:endParaRPr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endParaRPr altLang="en-US" smtId="4294967295"/>
          </a:p>
        </p:txBody>
      </p:sp>
      <p:sp>
        <p:nvSpPr>
          <p:cNvPr id="98308" name=""/>
          <p:cNvSpPr/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b="1" smtId="4294967295"/>
              <a:t>i=1</a:t>
            </a:r>
            <a:r>
              <a:rPr altLang="en-US" smtId="4294967295"/>
              <a:t> initializes the counter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b="1" smtId="4294967295"/>
              <a:t>i&lt;=10   </a:t>
            </a:r>
            <a:r>
              <a:rPr altLang="en-US" smtId="4294967295"/>
              <a:t>is the target  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            value 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b="1" smtId="4294967295"/>
              <a:t>i++</a:t>
            </a:r>
            <a:r>
              <a:rPr altLang="en-US" smtId="4294967295"/>
              <a:t>	updates the  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          counter at the end     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          of the loop   </a:t>
            </a:r>
            <a:endParaRPr altLang="en-US" smtId="4294967295"/>
          </a:p>
        </p:txBody>
      </p:sp>
      <p:sp>
        <p:nvSpPr>
          <p:cNvPr id="98309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98310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0898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Variables</a:t>
            </a:r>
          </a:p>
        </p:txBody>
      </p:sp>
      <p:sp>
        <p:nvSpPr>
          <p:cNvPr id="80899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/>
            <a:r>
              <a:rPr altLang="en-US" smtId="4294967295"/>
              <a:t>In JavaScript variables are created using the keyword </a:t>
            </a:r>
            <a:r>
              <a:rPr altLang="en-US" smtId="4294967295">
                <a:latin typeface="Courier" charset="0"/>
              </a:rPr>
              <a:t>var</a:t>
            </a:r>
            <a:endParaRPr altLang="en-US" smtId="4294967295"/>
          </a:p>
        </p:txBody>
      </p:sp>
      <p:sp>
        <p:nvSpPr>
          <p:cNvPr id="80900" name=""/>
          <p:cNvSpPr/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/>
            <a:r>
              <a:rPr altLang="en-US" smtId="4294967295"/>
              <a:t>Example:</a:t>
            </a:r>
            <a:endParaRPr altLang="en-US" sz="2000" smtId="4294967295"/>
          </a:p>
          <a:p>
            <a:pPr lvl="0">
              <a:buNone/>
            </a:pPr>
            <a:endParaRPr altLang="en-US" sz="2000" smtId="4294967295"/>
          </a:p>
          <a:p>
            <a:pPr lvl="0">
              <a:buNone/>
            </a:pPr>
            <a:r>
              <a:rPr altLang="en-US" smtId="4294967295"/>
              <a:t>var x = 10;</a:t>
            </a:r>
            <a:endParaRPr altLang="en-US" sz="2000" smtId="4294967295"/>
          </a:p>
          <a:p>
            <a:pPr lvl="0">
              <a:buNone/>
            </a:pPr>
            <a:endParaRPr altLang="en-US" sz="2000" smtId="4294967295"/>
          </a:p>
          <a:p>
            <a:pPr lvl="0">
              <a:buNone/>
            </a:pPr>
            <a:r>
              <a:rPr altLang="en-US" smtId="4294967295"/>
              <a:t>var y = 17;</a:t>
            </a:r>
            <a:endParaRPr altLang="en-US" sz="2000" smtId="4294967295"/>
          </a:p>
          <a:p>
            <a:pPr lvl="0">
              <a:buNone/>
            </a:pPr>
            <a:endParaRPr altLang="en-US" sz="2000" smtId="4294967295"/>
          </a:p>
          <a:p>
            <a:pPr lvl="0">
              <a:buNone/>
            </a:pPr>
            <a:r>
              <a:rPr altLang="en-US" smtId="4294967295"/>
              <a:t>var color = “red”;</a:t>
            </a:r>
            <a:endParaRPr altLang="en-US" sz="2000" smtId="4294967295"/>
          </a:p>
          <a:p>
            <a:pPr lvl="0">
              <a:buNone/>
            </a:pPr>
            <a:endParaRPr altLang="en-US" sz="2000" smtId="4294967295"/>
          </a:p>
          <a:p>
            <a:pPr lvl="0">
              <a:buNone/>
            </a:pPr>
            <a:r>
              <a:rPr altLang="en-US" smtId="4294967295"/>
              <a:t>var name = “Katie”;</a:t>
            </a:r>
            <a:endParaRPr altLang="en-US" smtId="4294967295"/>
          </a:p>
        </p:txBody>
      </p:sp>
      <p:sp>
        <p:nvSpPr>
          <p:cNvPr id="80901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80902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9330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Example: For Loop</a:t>
            </a:r>
          </a:p>
        </p:txBody>
      </p:sp>
      <p:sp>
        <p:nvSpPr>
          <p:cNvPr id="99331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lnSpc>
                <a:spcPct val="90000"/>
              </a:lnSpc>
              <a:buNone/>
            </a:pPr>
            <a:r>
              <a:rPr altLang="en-US" smtId="4294967295">
                <a:solidFill>
                  <a:srgbClr val="000000"/>
                </a:solidFill>
              </a:rPr>
              <a:t>&lt;SCRIPT       		LANGUAGE=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None/>
            </a:pPr>
            <a:r>
              <a:rPr altLang="en-US" smtId="4294967295">
                <a:solidFill>
                  <a:srgbClr val="000000"/>
                </a:solidFill>
              </a:rPr>
              <a:t>    	"JavaScript"&gt;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None/>
            </a:pPr>
            <a:r>
              <a:rPr altLang="en-US" smtId="4294967295">
                <a:solidFill>
                  <a:srgbClr val="000000"/>
                </a:solidFill>
              </a:rPr>
              <a:t>document.write("1");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None/>
            </a:pPr>
            <a:r>
              <a:rPr altLang="en-US" smtId="4294967295">
                <a:solidFill>
                  <a:srgbClr val="000000"/>
                </a:solidFill>
              </a:rPr>
              <a:t>document.write("2");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None/>
            </a:pPr>
            <a:r>
              <a:rPr altLang="en-US" smtId="4294967295">
                <a:solidFill>
                  <a:srgbClr val="000000"/>
                </a:solidFill>
              </a:rPr>
              <a:t>document.write("3");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None/>
            </a:pPr>
            <a:r>
              <a:rPr altLang="en-US" smtId="4294967295">
                <a:solidFill>
                  <a:srgbClr val="000000"/>
                </a:solidFill>
              </a:rPr>
              <a:t>document.write("4");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None/>
            </a:pPr>
            <a:r>
              <a:rPr altLang="en-US" smtId="4294967295">
                <a:solidFill>
                  <a:srgbClr val="000000"/>
                </a:solidFill>
              </a:rPr>
              <a:t>document.write("5");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None/>
            </a:pPr>
            <a:r>
              <a:rPr altLang="en-US" smtId="4294967295">
                <a:solidFill>
                  <a:srgbClr val="000000"/>
                </a:solidFill>
              </a:rPr>
              <a:t>&lt;/SCRIPT&gt;</a:t>
            </a:r>
            <a:endParaRPr altLang="en-US" sz="2400" smtId="4294967295">
              <a:solidFill>
                <a:srgbClr val="000000"/>
              </a:solidFill>
            </a:endParaRPr>
          </a:p>
        </p:txBody>
      </p:sp>
      <p:sp>
        <p:nvSpPr>
          <p:cNvPr id="99332" name=""/>
          <p:cNvSpPr/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>
                <a:solidFill>
                  <a:srgbClr val="000000"/>
                </a:solidFill>
              </a:rPr>
              <a:t>&lt;SCRIPT       		LANGUAGE=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buNone/>
            </a:pPr>
            <a:r>
              <a:rPr altLang="en-US" smtId="4294967295">
                <a:solidFill>
                  <a:srgbClr val="000000"/>
                </a:solidFill>
              </a:rPr>
              <a:t>    	"JavaScript"&gt;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buNone/>
            </a:pPr>
            <a:endParaRPr altLang="en-US" smtId="4294967295">
              <a:solidFill>
                <a:srgbClr val="000000"/>
              </a:solidFill>
            </a:endParaRPr>
          </a:p>
          <a:p>
            <a:pPr lvl="0">
              <a:buNone/>
            </a:pPr>
            <a:r>
              <a:rPr altLang="en-US" smtId="4294967295">
                <a:solidFill>
                  <a:srgbClr val="000000"/>
                </a:solidFill>
              </a:rPr>
              <a:t>for (i=1; i&lt;=5; i++)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buNone/>
            </a:pPr>
            <a:r>
              <a:rPr altLang="en-US" smtId="4294967295">
                <a:solidFill>
                  <a:srgbClr val="000000"/>
                </a:solidFill>
              </a:rPr>
              <a:t>	document.write(i);</a:t>
            </a:r>
            <a:endParaRPr altLang="en-US" smtId="4294967295">
              <a:solidFill>
                <a:srgbClr val="000000"/>
              </a:solidFill>
              <a:latin typeface="Geneva"/>
            </a:endParaRPr>
          </a:p>
          <a:p>
            <a:pPr lvl="0">
              <a:buNone/>
            </a:pPr>
            <a:r>
              <a:rPr altLang="en-US" smtId="4294967295"/>
              <a:t> </a:t>
            </a:r>
            <a:endParaRPr altLang="en-US" smtId="4294967295"/>
          </a:p>
        </p:txBody>
      </p:sp>
      <p:sp>
        <p:nvSpPr>
          <p:cNvPr id="99333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99334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0354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Functions</a:t>
            </a:r>
          </a:p>
        </p:txBody>
      </p:sp>
      <p:sp>
        <p:nvSpPr>
          <p:cNvPr id="100355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altLang="en-US" smtId="4294967295"/>
              <a:t>Functions are a collection of JavaScript statement that performs a specified task</a:t>
            </a:r>
            <a:endParaRPr altLang="en-US" smtId="4294967295"/>
          </a:p>
          <a:p>
            <a:pPr lvl="0"/>
            <a:r>
              <a:rPr altLang="en-US" smtId="4294967295"/>
              <a:t>Functions are used whenever it is necessary to repeat an operation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</p:txBody>
      </p:sp>
      <p:sp>
        <p:nvSpPr>
          <p:cNvPr id="100356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10035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1378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Functions</a:t>
            </a:r>
          </a:p>
        </p:txBody>
      </p:sp>
      <p:sp>
        <p:nvSpPr>
          <p:cNvPr id="101379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altLang="en-US" smtId="4294967295"/>
              <a:t>Functions have inputs and outputs</a:t>
            </a:r>
            <a:endParaRPr altLang="en-US" smtId="4294967295"/>
          </a:p>
          <a:p>
            <a:pPr lvl="0"/>
            <a:r>
              <a:rPr altLang="en-US" smtId="4294967295"/>
              <a:t>The inputs are passed into the function and are known as </a:t>
            </a:r>
            <a:r>
              <a:rPr altLang="en-US" b="1" smtId="4294967295"/>
              <a:t>arguments</a:t>
            </a:r>
            <a:r>
              <a:rPr altLang="en-US" smtId="4294967295"/>
              <a:t> or </a:t>
            </a:r>
            <a:r>
              <a:rPr altLang="en-US" b="1" smtId="4294967295"/>
              <a:t>parameters</a:t>
            </a:r>
            <a:endParaRPr altLang="en-US" smtId="4294967295"/>
          </a:p>
          <a:p>
            <a:pPr lvl="0"/>
            <a:r>
              <a:rPr altLang="en-US" smtId="4294967295"/>
              <a:t>Think of a function as a “black box” which performs an operation</a:t>
            </a:r>
            <a:endParaRPr altLang="en-US" smtId="4294967295"/>
          </a:p>
        </p:txBody>
      </p:sp>
      <p:sp>
        <p:nvSpPr>
          <p:cNvPr id="101380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101381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2402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Defining Functions</a:t>
            </a:r>
          </a:p>
        </p:txBody>
      </p:sp>
      <p:sp>
        <p:nvSpPr>
          <p:cNvPr id="102403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smtId="4294967295"/>
              <a:t>The most common way to define a function is  with the </a:t>
            </a:r>
            <a:r>
              <a:rPr altLang="en-US" smtId="4294967295">
                <a:latin typeface="Courier" charset="0"/>
              </a:rPr>
              <a:t>function</a:t>
            </a:r>
            <a:r>
              <a:rPr altLang="en-US" smtId="4294967295"/>
              <a:t> statement.</a:t>
            </a:r>
            <a:endParaRPr altLang="en-US" smtId="4294967295"/>
          </a:p>
          <a:p>
            <a:pPr lvl="0">
              <a:lnSpc>
                <a:spcPct val="90000"/>
              </a:lnSpc>
            </a:pPr>
            <a:r>
              <a:rPr altLang="en-US" smtId="4294967295"/>
              <a:t>The function statement consists of the function keyword followed by the name of the function, a comma-separated list of parameter names in parentheses, and the statements which contain the body of the function enclosed in curly braces</a:t>
            </a:r>
            <a:endParaRPr altLang="en-US" smtId="4294967295"/>
          </a:p>
          <a:p>
            <a:pPr lvl="0">
              <a:lnSpc>
                <a:spcPct val="90000"/>
              </a:lnSpc>
            </a:pPr>
            <a:endParaRPr altLang="en-US" smtId="4294967295"/>
          </a:p>
        </p:txBody>
      </p:sp>
      <p:sp>
        <p:nvSpPr>
          <p:cNvPr id="10240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10240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3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3426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Example: Function</a:t>
            </a:r>
          </a:p>
        </p:txBody>
      </p:sp>
      <p:sp>
        <p:nvSpPr>
          <p:cNvPr id="103427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/>
              <a:t>function square(x)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{return x*x;}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smtId="4294967295"/>
              <a:t>z = 3;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sqr_z = square(z);</a:t>
            </a:r>
            <a:endParaRPr altLang="en-US" smtId="4294967295"/>
          </a:p>
        </p:txBody>
      </p:sp>
      <p:sp>
        <p:nvSpPr>
          <p:cNvPr id="103428" name=""/>
          <p:cNvSpPr/>
          <p:nvPr>
            <p:ph type="body" sz="half" idx="2"/>
          </p:nvPr>
        </p:nvSpPr>
        <p:spPr>
          <a:xfrm>
            <a:off x="4648200" y="1981200"/>
            <a:ext cx="44958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b="1" smtId="4294967295"/>
              <a:t>Name of Function:</a:t>
            </a:r>
            <a:r>
              <a:rPr altLang="en-US" smtId="4294967295"/>
              <a:t> square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b="1" smtId="4294967295"/>
              <a:t>Input/Argument:</a:t>
            </a:r>
            <a:r>
              <a:rPr altLang="en-US" smtId="4294967295"/>
              <a:t> x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b="1" smtId="4294967295"/>
              <a:t>Output:</a:t>
            </a:r>
            <a:r>
              <a:rPr altLang="en-US" smtId="4294967295"/>
              <a:t> x*x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</p:txBody>
      </p:sp>
      <p:sp>
        <p:nvSpPr>
          <p:cNvPr id="103429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103430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4450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Example: Function</a:t>
            </a:r>
          </a:p>
        </p:txBody>
      </p:sp>
      <p:sp>
        <p:nvSpPr>
          <p:cNvPr id="104451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>
              <a:buNone/>
            </a:pPr>
            <a:r>
              <a:rPr altLang="en-US" smtId="4294967295"/>
              <a:t>function sum_of_squares(num1,num2)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{return (num1*num1) + (num2*num2);}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smtId="4294967295"/>
              <a:t>function sum_of_squares(num1,num2)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{return (square(num1) + square(num2));}</a:t>
            </a:r>
            <a:endParaRPr altLang="en-US" smtId="4294967295"/>
          </a:p>
        </p:txBody>
      </p:sp>
      <p:sp>
        <p:nvSpPr>
          <p:cNvPr id="104452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104453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77826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Variables</a:t>
            </a:r>
          </a:p>
        </p:txBody>
      </p:sp>
      <p:sp>
        <p:nvSpPr>
          <p:cNvPr id="77827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smtId="4294967295"/>
              <a:t>It is vitally important to distinguish between the </a:t>
            </a:r>
            <a:r>
              <a:rPr altLang="en-US" i="1" smtId="4294967295"/>
              <a:t>name</a:t>
            </a:r>
            <a:r>
              <a:rPr altLang="en-US" smtId="4294967295"/>
              <a:t> of the variable and the </a:t>
            </a:r>
            <a:r>
              <a:rPr altLang="en-US" i="1" smtId="4294967295"/>
              <a:t>value </a:t>
            </a:r>
            <a:r>
              <a:rPr altLang="en-US" smtId="4294967295"/>
              <a:t>of the variable</a:t>
            </a:r>
            <a:endParaRPr altLang="en-US" smtId="4294967295"/>
          </a:p>
          <a:p>
            <a:pPr lvl="0">
              <a:lnSpc>
                <a:spcPct val="90000"/>
              </a:lnSpc>
            </a:pPr>
            <a:r>
              <a:rPr altLang="en-US" smtId="4294967295"/>
              <a:t>For example, in the expression </a:t>
            </a:r>
            <a:r>
              <a:rPr altLang="en-US" smtId="4294967295">
                <a:latin typeface="Courier" charset="0"/>
              </a:rPr>
              <a:t>var color=“red”</a:t>
            </a:r>
            <a:r>
              <a:rPr altLang="en-US" smtId="4294967295"/>
              <a:t>, color is the name of the variable and red is the value. In other words, color is the name of the box while red is what is inside the box</a:t>
            </a:r>
            <a:endParaRPr altLang="en-US" smtId="4294967295"/>
          </a:p>
        </p:txBody>
      </p:sp>
      <p:sp>
        <p:nvSpPr>
          <p:cNvPr id="77828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7782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43010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Data Types</a:t>
            </a:r>
          </a:p>
        </p:txBody>
      </p:sp>
      <p:sp>
        <p:nvSpPr>
          <p:cNvPr id="43011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smtId="4294967295"/>
              <a:t>Primitive Data Types</a:t>
            </a:r>
            <a:endParaRPr altLang="en-US" smtId="4294967295"/>
          </a:p>
          <a:p>
            <a:pPr lvl="1">
              <a:lnSpc>
                <a:spcPct val="90000"/>
              </a:lnSpc>
            </a:pPr>
            <a:r>
              <a:rPr altLang="en-US" smtId="4294967295"/>
              <a:t>Numbers</a:t>
            </a:r>
            <a:endParaRPr altLang="en-US" smtId="4294967295"/>
          </a:p>
          <a:p>
            <a:pPr lvl="1">
              <a:lnSpc>
                <a:spcPct val="90000"/>
              </a:lnSpc>
            </a:pPr>
            <a:r>
              <a:rPr altLang="en-US" smtId="4294967295"/>
              <a:t>Strings</a:t>
            </a:r>
            <a:endParaRPr altLang="en-US" smtId="4294967295"/>
          </a:p>
          <a:p>
            <a:pPr lvl="1">
              <a:lnSpc>
                <a:spcPct val="90000"/>
              </a:lnSpc>
            </a:pPr>
            <a:r>
              <a:rPr altLang="en-US" smtId="4294967295"/>
              <a:t>Boolean (True, False)</a:t>
            </a:r>
            <a:endParaRPr altLang="en-US" smtId="4294967295"/>
          </a:p>
          <a:p>
            <a:pPr lvl="0">
              <a:lnSpc>
                <a:spcPct val="90000"/>
              </a:lnSpc>
            </a:pPr>
            <a:r>
              <a:rPr altLang="en-US" smtId="4294967295"/>
              <a:t>Composite Data Types</a:t>
            </a:r>
            <a:endParaRPr altLang="en-US" smtId="4294967295"/>
          </a:p>
          <a:p>
            <a:pPr lvl="1">
              <a:lnSpc>
                <a:spcPct val="90000"/>
              </a:lnSpc>
            </a:pPr>
            <a:r>
              <a:rPr altLang="en-US" smtId="4294967295"/>
              <a:t>Arrays</a:t>
            </a:r>
            <a:endParaRPr altLang="en-US" smtId="4294967295"/>
          </a:p>
          <a:p>
            <a:pPr lvl="1">
              <a:lnSpc>
                <a:spcPct val="90000"/>
              </a:lnSpc>
            </a:pPr>
            <a:r>
              <a:rPr altLang="en-US" smtId="4294967295"/>
              <a:t>Objects</a:t>
            </a:r>
            <a:endParaRPr altLang="en-US" smtId="4294967295"/>
          </a:p>
          <a:p>
            <a:pPr lvl="0">
              <a:lnSpc>
                <a:spcPct val="90000"/>
              </a:lnSpc>
              <a:buNone/>
            </a:pPr>
            <a:endParaRPr altLang="en-US" smtId="4294967295"/>
          </a:p>
        </p:txBody>
      </p:sp>
      <p:sp>
        <p:nvSpPr>
          <p:cNvPr id="43012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44034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Primitive Data Types</a:t>
            </a:r>
          </a:p>
        </p:txBody>
      </p:sp>
      <p:sp>
        <p:nvSpPr>
          <p:cNvPr id="44035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b="1" smtId="4294967295"/>
              <a:t>Numbers</a:t>
            </a:r>
            <a:r>
              <a:rPr altLang="en-US" smtId="4294967295"/>
              <a:t> - A number can be either an integer or a decimal </a:t>
            </a:r>
            <a:endParaRPr altLang="en-US" smtId="4294967295"/>
          </a:p>
          <a:p>
            <a:pPr lvl="0">
              <a:lnSpc>
                <a:spcPct val="90000"/>
              </a:lnSpc>
            </a:pPr>
            <a:r>
              <a:rPr altLang="en-US" b="1" smtId="4294967295"/>
              <a:t>Strings - </a:t>
            </a:r>
            <a:r>
              <a:rPr altLang="en-US" smtId="4294967295"/>
              <a:t>A string is a sequence of letters or numbers enclosed in single or double quotes</a:t>
            </a:r>
            <a:endParaRPr altLang="en-US" smtId="4294967295"/>
          </a:p>
          <a:p>
            <a:pPr lvl="0">
              <a:lnSpc>
                <a:spcPct val="90000"/>
              </a:lnSpc>
            </a:pPr>
            <a:r>
              <a:rPr altLang="en-US" b="1" smtId="4294967295"/>
              <a:t>Boolean</a:t>
            </a:r>
            <a:r>
              <a:rPr altLang="en-US" smtId="4294967295"/>
              <a:t> - True or False</a:t>
            </a:r>
            <a:endParaRPr altLang="en-US" smtId="4294967295"/>
          </a:p>
          <a:p>
            <a:pPr lvl="0">
              <a:lnSpc>
                <a:spcPct val="90000"/>
              </a:lnSpc>
            </a:pPr>
            <a:endParaRPr altLang="en-US" smtId="4294967295"/>
          </a:p>
        </p:txBody>
      </p:sp>
      <p:sp>
        <p:nvSpPr>
          <p:cNvPr id="44036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242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Variables &amp; Data Types  </a:t>
            </a:r>
          </a:p>
        </p:txBody>
      </p:sp>
      <p:sp>
        <p:nvSpPr>
          <p:cNvPr id="10243" name=""/>
          <p:cNvSpPr/>
          <p:nvPr>
            <p:ph type="body" idx="1"/>
          </p:nvPr>
        </p:nvSpPr>
        <p:spPr>
          <a:xfrm>
            <a:off x="685800" y="2362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altLang="en-US" smtId="4294967295"/>
              <a:t>JavaScript is </a:t>
            </a:r>
            <a:r>
              <a:rPr altLang="en-US" i="1" smtId="4294967295"/>
              <a:t>untyped</a:t>
            </a:r>
            <a:r>
              <a:rPr altLang="en-US" smtId="4294967295"/>
              <a:t>; It does not have explicit data types</a:t>
            </a:r>
            <a:endParaRPr altLang="en-US" smtId="4294967295"/>
          </a:p>
          <a:p>
            <a:pPr lvl="0"/>
            <a:r>
              <a:rPr altLang="en-US" smtId="4294967295"/>
              <a:t>For instance, there is no way to specify that a particular variable represents an integer, string, or real number</a:t>
            </a:r>
            <a:endParaRPr altLang="en-US" smtId="4294967295"/>
          </a:p>
          <a:p>
            <a:pPr lvl="0"/>
            <a:r>
              <a:rPr altLang="en-US" smtId="4294967295"/>
              <a:t>The same variable can have different data types in different contexts </a:t>
            </a:r>
            <a:endParaRPr altLang="en-US" smtId="4294967295"/>
          </a:p>
        </p:txBody>
      </p:sp>
      <p:sp>
        <p:nvSpPr>
          <p:cNvPr id="1024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2290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Implicit Data Types</a:t>
            </a:r>
          </a:p>
        </p:txBody>
      </p:sp>
      <p:sp>
        <p:nvSpPr>
          <p:cNvPr id="12291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altLang="en-US" smtId="4294967295"/>
              <a:t>Although JavaScript does not have explicit data types, it does have implicit data types </a:t>
            </a:r>
            <a:endParaRPr altLang="en-US" smtId="4294967295"/>
          </a:p>
          <a:p>
            <a:pPr lvl="0"/>
            <a:r>
              <a:rPr altLang="en-US" smtId="4294967295"/>
              <a:t>If you have an expression which combines two numbers, it will evaluate to a number</a:t>
            </a:r>
            <a:endParaRPr altLang="en-US" smtId="4294967295"/>
          </a:p>
          <a:p>
            <a:pPr lvl="0"/>
            <a:r>
              <a:rPr altLang="en-US" smtId="4294967295"/>
              <a:t>If you have an expression which combines a string and a number, it will evaluate to a string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/>
            <a:endParaRPr altLang="en-US" sz="2400" smtId="4294967295"/>
          </a:p>
          <a:p>
            <a:pPr lvl="0">
              <a:buNone/>
            </a:pPr>
            <a:endParaRPr altLang="en-US" sz="2400" smtId="4294967295"/>
          </a:p>
        </p:txBody>
      </p:sp>
      <p:sp>
        <p:nvSpPr>
          <p:cNvPr id="12292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1922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Example: Variables</a:t>
            </a:r>
          </a:p>
        </p:txBody>
      </p:sp>
      <p:sp>
        <p:nvSpPr>
          <p:cNvPr id="81923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/>
              <a:t>var x = 4;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smtId="4294967295"/>
              <a:t>var y = 11;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smtId="4294967295"/>
              <a:t>var z = “cat”;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smtId="4294967295"/>
              <a:t>var q = “17”;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endParaRPr altLang="en-US" smtId="4294967295"/>
          </a:p>
        </p:txBody>
      </p:sp>
      <p:sp>
        <p:nvSpPr>
          <p:cNvPr id="81924" name=""/>
          <p:cNvSpPr/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/>
              <a:t>Ans = x + y;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Ans =&gt; 15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smtId="4294967295"/>
              <a:t>Ans = z + x;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Ans =&gt; cat4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smtId="4294967295"/>
              <a:t>Ans = x + q;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Ans =&gt; 417</a:t>
            </a:r>
            <a:endParaRPr altLang="en-US" smtId="4294967295"/>
          </a:p>
        </p:txBody>
      </p:sp>
      <p:sp>
        <p:nvSpPr>
          <p:cNvPr id="8192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8192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15.07.22"/>
  <p:tag name="AS_TITLE" val="Aspose.Slides for .NET 4.0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World">
  <a:themeElements>
    <a:clrScheme name="">
      <a:dk1>
        <a:srgbClr val="000000"/>
      </a:dk1>
      <a:lt1>
        <a:srgbClr val="DDDDDD"/>
      </a:lt1>
      <a:dk2>
        <a:srgbClr val="000000"/>
      </a:dk2>
      <a:lt2>
        <a:srgbClr val="FFFFFF"/>
      </a:lt2>
      <a:accent1>
        <a:srgbClr val="CBCBCB"/>
      </a:accent1>
      <a:accent2>
        <a:srgbClr val="EAEAEA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969696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EAEAEA"/>
        </a:dk1>
        <a:lt1>
          <a:srgbClr val="0099CC"/>
        </a:lt1>
        <a:dk2>
          <a:srgbClr val="FFFFCC"/>
        </a:dk2>
        <a:lt2>
          <a:srgbClr val="336699"/>
        </a:lt2>
        <a:accent1>
          <a:srgbClr val="00CCCC"/>
        </a:accent1>
        <a:accent2>
          <a:srgbClr val="B2B2B2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7C80"/>
        </a:hlink>
        <a:folHlink>
          <a:srgbClr val="00CCFF"/>
        </a:folHlink>
      </a:clrScheme>
    </a:extraClrScheme>
    <a:extraClrScheme>
      <a:clrScheme name="">
        <a:dk1>
          <a:srgbClr val="4D4D4D"/>
        </a:dk1>
        <a:lt1>
          <a:srgbClr val="CCECFF"/>
        </a:lt1>
        <a:dk2>
          <a:srgbClr val="336699"/>
        </a:dk2>
        <a:lt2>
          <a:srgbClr val="7AC4E8"/>
        </a:lt2>
        <a:accent1>
          <a:srgbClr val="00CCCC"/>
        </a:accent1>
        <a:accent2>
          <a:srgbClr val="CBCBCB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FF"/>
        </a:hlink>
        <a:folHlink>
          <a:srgbClr val="99CCFF"/>
        </a:folHlink>
      </a:clrScheme>
    </a:extraClrScheme>
    <a:extraClrScheme>
      <a:clrScheme name="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5F5F5F"/>
        </a:hlink>
        <a:folHlink>
          <a:srgbClr val="969696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emplate>Macintosh HD:Microsoft Office 2001:Templates:Presentations:Designs:World</Template>
  <Manager/>
  <Company>MIT AITI</Company>
  <PresentationFormat/>
  <TotalTime>723</TotalTime>
  <SharedDoc>0</SharedDoc>
  <Application>Microsoft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Introduction to JavaScript</dc:title>
  <dc:creator>Paul Njoroge</dc:creator>
  <cp:lastModifiedBy>MIT</cp:lastModifiedBy>
  <cp:revision>52</cp:revision>
  <cp:lastPrinted>1601-01-01T00:00:00.000</cp:lastPrinted>
  <dcterms:created xsi:type="dcterms:W3CDTF">2001-07-31T14:26:22Z</dcterms:created>
  <dcterms:modified xsi:type="dcterms:W3CDTF">2001-08-14T10:32:14Z</dcterms:modified>
</cp:coreProperties>
</file>