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6.0.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custDataLst>
    <p:tags r:id="rId34"/>
  </p:custDataLst>
  <p:defaultTextStyle>
    <a:defPPr algn="l" rtl="0" eaLnBrk="1" hangingPunct="1">
      <a:defRPr kumimoji="0" sz="2400" smtId="4294967295">
        <a:solidFill>
          <a:schemeClr val="bg1"/>
        </a:solidFill>
      </a:defRPr>
    </a:defPPr>
    <a:lvl1pPr marL="0" indent="0" algn="l" defTabSz="457200" rtl="0" eaLnBrk="1" fontAlgn="base" hangingPunct="1">
      <a:lnSpc>
        <a:spcPct val="116000"/>
      </a:lnSpc>
      <a:spcBef>
        <a:spcPct val="0"/>
      </a:spcBef>
      <a:spcAft>
        <a:spcPct val="0"/>
      </a:spcAft>
      <a:buClr>
        <a:srgbClr val="000000"/>
      </a:buClr>
      <a:buSzTx/>
      <a:buFont typeface="Times New Roman" pitchFamily="16" charset="0"/>
      <a:buNone/>
      <a:defRPr kumimoji="0" sz="2400" b="0" i="0" u="none" smtId="4294967295">
        <a:solidFill>
          <a:srgbClr val="000000"/>
        </a:solidFill>
        <a:latin typeface="Times New Roman" pitchFamily="16" charset="0"/>
        <a:ea typeface="HG Mincho Light J" charset="0"/>
      </a:defRPr>
    </a:lvl1pPr>
    <a:lvl2pPr marL="457200" indent="0" algn="l" defTabSz="457200" rtl="0" eaLnBrk="1" fontAlgn="base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Tx/>
      <a:buFont typeface="Times New Roman" pitchFamily="16" charset="0"/>
      <a:buNone/>
      <a:defRPr kumimoji="0" sz="2400" b="0" i="0" u="none" smtId="4294967295">
        <a:solidFill>
          <a:srgbClr val="000000"/>
        </a:solidFill>
        <a:latin typeface="Times New Roman" pitchFamily="16" charset="0"/>
      </a:defRPr>
    </a:lvl2pPr>
    <a:lvl3pPr marL="914400" indent="0" algn="l" defTabSz="457200" rtl="0" eaLnBrk="1" fontAlgn="base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Tx/>
      <a:buFont typeface="Times New Roman" pitchFamily="16" charset="0"/>
      <a:buNone/>
      <a:defRPr kumimoji="0" sz="2400" b="0" i="0" u="none" smtId="4294967295">
        <a:solidFill>
          <a:srgbClr val="000000"/>
        </a:solidFill>
        <a:latin typeface="Times New Roman" pitchFamily="16" charset="0"/>
      </a:defRPr>
    </a:lvl3pPr>
    <a:lvl4pPr marL="1371600" indent="0" algn="l" defTabSz="457200" rtl="0" eaLnBrk="1" fontAlgn="base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Tx/>
      <a:buFont typeface="Times New Roman" pitchFamily="16" charset="0"/>
      <a:buNone/>
      <a:defRPr kumimoji="0" sz="2400" b="0" i="0" u="none" smtId="4294967295">
        <a:solidFill>
          <a:srgbClr val="000000"/>
        </a:solidFill>
        <a:latin typeface="Times New Roman" pitchFamily="16" charset="0"/>
      </a:defRPr>
    </a:lvl4pPr>
    <a:lvl5pPr marL="1828800" indent="0" algn="l" defTabSz="457200" rtl="0" eaLnBrk="1" fontAlgn="base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Tx/>
      <a:buFont typeface="Times New Roman" pitchFamily="16" charset="0"/>
      <a:buNone/>
      <a:defRPr kumimoji="0" sz="2400" b="0" i="0" u="none" smtId="4294967295">
        <a:solidFill>
          <a:srgbClr val="000000"/>
        </a:solidFill>
        <a:latin typeface="Times New Roman" pitchFamily="16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0" y="0"/>
      </p:cViewPr>
    </p:cSldViewPr>
  </p:slideViewPr>
  <p:notesViewPr>
    <p:cSldViewPr>
      <p:cViewPr varScale="1">
        <p:scale>
          <a:sx n="59" d="100"/>
          <a:sy n="59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" Type="http://schemas.openxmlformats.org/officeDocument/2006/relationships/slide" Target="slides/slide2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tags" Target="tags/tag198.xml" /><Relationship Id="rId35" Type="http://schemas.openxmlformats.org/officeDocument/2006/relationships/presProps" Target="presProps.xml" /><Relationship Id="rId36" Type="http://schemas.openxmlformats.org/officeDocument/2006/relationships/viewProps" Target="viewProps.xml" /><Relationship Id="rId37" Type="http://schemas.openxmlformats.org/officeDocument/2006/relationships/theme" Target="theme/theme1.xml" /><Relationship Id="rId38" Type="http://schemas.openxmlformats.org/officeDocument/2006/relationships/tableStyles" Target="tableStyles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0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/Relationships>
</file>

<file path=ppt/notesSlides/_rels/notesSlide1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/Relationships>
</file>

<file path=ppt/notesSlides/_rels/notesSlide1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tags" Target="../tags/tag16.xml" /><Relationship Id="rId3" Type="http://schemas.openxmlformats.org/officeDocument/2006/relationships/tags" Target="../tags/tag17.xml" /><Relationship Id="rId4" Type="http://schemas.openxmlformats.org/officeDocument/2006/relationships/tags" Target="../tags/tag18.xml" /><Relationship Id="rId5" Type="http://schemas.openxmlformats.org/officeDocument/2006/relationships/tags" Target="../tags/tag19.xml" /></Relationships>
</file>

<file path=ppt/notesSlides/_rels/notesSlide1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tags" Target="../tags/tag25.xml" /><Relationship Id="rId3" Type="http://schemas.openxmlformats.org/officeDocument/2006/relationships/tags" Target="../tags/tag26.xml" /><Relationship Id="rId4" Type="http://schemas.openxmlformats.org/officeDocument/2006/relationships/tags" Target="../tags/tag27.xml" /><Relationship Id="rId5" Type="http://schemas.openxmlformats.org/officeDocument/2006/relationships/tags" Target="../tags/tag28.xml" /></Relationships>
</file>

<file path=ppt/notesSlides/_rels/notesSlide1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5.xml" /><Relationship Id="rId2" Type="http://schemas.openxmlformats.org/officeDocument/2006/relationships/tags" Target="../tags/tag34.xml" /><Relationship Id="rId3" Type="http://schemas.openxmlformats.org/officeDocument/2006/relationships/tags" Target="../tags/tag35.xml" /><Relationship Id="rId4" Type="http://schemas.openxmlformats.org/officeDocument/2006/relationships/tags" Target="../tags/tag36.xml" /><Relationship Id="rId5" Type="http://schemas.openxmlformats.org/officeDocument/2006/relationships/tags" Target="../tags/tag37.xml" /></Relationships>
</file>

<file path=ppt/notesSlides/_rels/notesSlide1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6.xml" /><Relationship Id="rId2" Type="http://schemas.openxmlformats.org/officeDocument/2006/relationships/tags" Target="../tags/tag43.xml" /><Relationship Id="rId3" Type="http://schemas.openxmlformats.org/officeDocument/2006/relationships/tags" Target="../tags/tag44.xml" /><Relationship Id="rId4" Type="http://schemas.openxmlformats.org/officeDocument/2006/relationships/tags" Target="../tags/tag45.xml" /><Relationship Id="rId5" Type="http://schemas.openxmlformats.org/officeDocument/2006/relationships/tags" Target="../tags/tag46.xml" /></Relationships>
</file>

<file path=ppt/notesSlides/_rels/notesSlide1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7.xml" /><Relationship Id="rId2" Type="http://schemas.openxmlformats.org/officeDocument/2006/relationships/tags" Target="../tags/tag52.xml" /><Relationship Id="rId3" Type="http://schemas.openxmlformats.org/officeDocument/2006/relationships/tags" Target="../tags/tag53.xml" /><Relationship Id="rId4" Type="http://schemas.openxmlformats.org/officeDocument/2006/relationships/tags" Target="../tags/tag54.xml" /><Relationship Id="rId5" Type="http://schemas.openxmlformats.org/officeDocument/2006/relationships/tags" Target="../tags/tag55.xml" /></Relationships>
</file>

<file path=ppt/notesSlides/_rels/notesSlide1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8.xml" /><Relationship Id="rId2" Type="http://schemas.openxmlformats.org/officeDocument/2006/relationships/tags" Target="../tags/tag61.xml" /><Relationship Id="rId3" Type="http://schemas.openxmlformats.org/officeDocument/2006/relationships/tags" Target="../tags/tag62.xml" /><Relationship Id="rId4" Type="http://schemas.openxmlformats.org/officeDocument/2006/relationships/tags" Target="../tags/tag63.xml" /><Relationship Id="rId5" Type="http://schemas.openxmlformats.org/officeDocument/2006/relationships/tags" Target="../tags/tag64.xml" /></Relationships>
</file>

<file path=ppt/notesSlides/_rels/notesSlide1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9.xml" /><Relationship Id="rId2" Type="http://schemas.openxmlformats.org/officeDocument/2006/relationships/tags" Target="../tags/tag72.xml" /><Relationship Id="rId3" Type="http://schemas.openxmlformats.org/officeDocument/2006/relationships/tags" Target="../tags/tag73.xml" /><Relationship Id="rId4" Type="http://schemas.openxmlformats.org/officeDocument/2006/relationships/tags" Target="../tags/tag74.xml" /><Relationship Id="rId5" Type="http://schemas.openxmlformats.org/officeDocument/2006/relationships/tags" Target="../tags/tag75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/Relationships>
</file>

<file path=ppt/notesSlides/_rels/notesSlide2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0.xml" /><Relationship Id="rId2" Type="http://schemas.openxmlformats.org/officeDocument/2006/relationships/tags" Target="../tags/tag81.xml" /><Relationship Id="rId3" Type="http://schemas.openxmlformats.org/officeDocument/2006/relationships/tags" Target="../tags/tag82.xml" /><Relationship Id="rId4" Type="http://schemas.openxmlformats.org/officeDocument/2006/relationships/tags" Target="../tags/tag83.xml" /><Relationship Id="rId5" Type="http://schemas.openxmlformats.org/officeDocument/2006/relationships/tags" Target="../tags/tag84.xml" /></Relationships>
</file>

<file path=ppt/notesSlides/_rels/notesSlide2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1.xml" /><Relationship Id="rId2" Type="http://schemas.openxmlformats.org/officeDocument/2006/relationships/tags" Target="../tags/tag90.xml" /><Relationship Id="rId3" Type="http://schemas.openxmlformats.org/officeDocument/2006/relationships/tags" Target="../tags/tag91.xml" /><Relationship Id="rId4" Type="http://schemas.openxmlformats.org/officeDocument/2006/relationships/tags" Target="../tags/tag92.xml" /><Relationship Id="rId5" Type="http://schemas.openxmlformats.org/officeDocument/2006/relationships/tags" Target="../tags/tag93.xml" /></Relationships>
</file>

<file path=ppt/notesSlides/_rels/notesSlide2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2.xml" /><Relationship Id="rId2" Type="http://schemas.openxmlformats.org/officeDocument/2006/relationships/tags" Target="../tags/tag99.xml" /><Relationship Id="rId3" Type="http://schemas.openxmlformats.org/officeDocument/2006/relationships/tags" Target="../tags/tag100.xml" /><Relationship Id="rId4" Type="http://schemas.openxmlformats.org/officeDocument/2006/relationships/tags" Target="../tags/tag101.xml" /><Relationship Id="rId5" Type="http://schemas.openxmlformats.org/officeDocument/2006/relationships/tags" Target="../tags/tag102.xml" /></Relationships>
</file>

<file path=ppt/notesSlides/_rels/notesSlide2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3.xml" /><Relationship Id="rId2" Type="http://schemas.openxmlformats.org/officeDocument/2006/relationships/tags" Target="../tags/tag108.xml" /><Relationship Id="rId3" Type="http://schemas.openxmlformats.org/officeDocument/2006/relationships/tags" Target="../tags/tag109.xml" /><Relationship Id="rId4" Type="http://schemas.openxmlformats.org/officeDocument/2006/relationships/tags" Target="../tags/tag110.xml" /><Relationship Id="rId5" Type="http://schemas.openxmlformats.org/officeDocument/2006/relationships/tags" Target="../tags/tag111.xml" /></Relationships>
</file>

<file path=ppt/notesSlides/_rels/notesSlide2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4.xml" /><Relationship Id="rId2" Type="http://schemas.openxmlformats.org/officeDocument/2006/relationships/tags" Target="../tags/tag117.xml" /><Relationship Id="rId3" Type="http://schemas.openxmlformats.org/officeDocument/2006/relationships/tags" Target="../tags/tag118.xml" /><Relationship Id="rId4" Type="http://schemas.openxmlformats.org/officeDocument/2006/relationships/tags" Target="../tags/tag119.xml" /><Relationship Id="rId5" Type="http://schemas.openxmlformats.org/officeDocument/2006/relationships/tags" Target="../tags/tag120.xml" /></Relationships>
</file>

<file path=ppt/notesSlides/_rels/notesSlide2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5.xml" /><Relationship Id="rId2" Type="http://schemas.openxmlformats.org/officeDocument/2006/relationships/tags" Target="../tags/tag126.xml" /><Relationship Id="rId3" Type="http://schemas.openxmlformats.org/officeDocument/2006/relationships/tags" Target="../tags/tag127.xml" /><Relationship Id="rId4" Type="http://schemas.openxmlformats.org/officeDocument/2006/relationships/tags" Target="../tags/tag128.xml" /><Relationship Id="rId5" Type="http://schemas.openxmlformats.org/officeDocument/2006/relationships/tags" Target="../tags/tag129.xml" /></Relationships>
</file>

<file path=ppt/notesSlides/_rels/notesSlide2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6.xml" /><Relationship Id="rId2" Type="http://schemas.openxmlformats.org/officeDocument/2006/relationships/tags" Target="../tags/tag135.xml" /><Relationship Id="rId3" Type="http://schemas.openxmlformats.org/officeDocument/2006/relationships/tags" Target="../tags/tag136.xml" /><Relationship Id="rId4" Type="http://schemas.openxmlformats.org/officeDocument/2006/relationships/tags" Target="../tags/tag137.xml" /><Relationship Id="rId5" Type="http://schemas.openxmlformats.org/officeDocument/2006/relationships/tags" Target="../tags/tag138.xml" /></Relationships>
</file>

<file path=ppt/notesSlides/_rels/notesSlide2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7.xml" /><Relationship Id="rId2" Type="http://schemas.openxmlformats.org/officeDocument/2006/relationships/tags" Target="../tags/tag144.xml" /><Relationship Id="rId3" Type="http://schemas.openxmlformats.org/officeDocument/2006/relationships/tags" Target="../tags/tag145.xml" /><Relationship Id="rId4" Type="http://schemas.openxmlformats.org/officeDocument/2006/relationships/tags" Target="../tags/tag146.xml" /><Relationship Id="rId5" Type="http://schemas.openxmlformats.org/officeDocument/2006/relationships/tags" Target="../tags/tag147.xml" /></Relationships>
</file>

<file path=ppt/notesSlides/_rels/notesSlide2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8.xml" /><Relationship Id="rId2" Type="http://schemas.openxmlformats.org/officeDocument/2006/relationships/tags" Target="../tags/tag153.xml" /><Relationship Id="rId3" Type="http://schemas.openxmlformats.org/officeDocument/2006/relationships/tags" Target="../tags/tag154.xml" /><Relationship Id="rId4" Type="http://schemas.openxmlformats.org/officeDocument/2006/relationships/tags" Target="../tags/tag155.xml" /><Relationship Id="rId5" Type="http://schemas.openxmlformats.org/officeDocument/2006/relationships/tags" Target="../tags/tag156.xml" /></Relationships>
</file>

<file path=ppt/notesSlides/_rels/notesSlide2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9.xml" /><Relationship Id="rId2" Type="http://schemas.openxmlformats.org/officeDocument/2006/relationships/tags" Target="../tags/tag162.xml" /><Relationship Id="rId3" Type="http://schemas.openxmlformats.org/officeDocument/2006/relationships/tags" Target="../tags/tag163.xml" /><Relationship Id="rId4" Type="http://schemas.openxmlformats.org/officeDocument/2006/relationships/tags" Target="../tags/tag164.xml" /><Relationship Id="rId5" Type="http://schemas.openxmlformats.org/officeDocument/2006/relationships/tags" Target="../tags/tag165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/Relationships>
</file>

<file path=ppt/notesSlides/_rels/notesSlide3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0.xml" /><Relationship Id="rId2" Type="http://schemas.openxmlformats.org/officeDocument/2006/relationships/tags" Target="../tags/tag171.xml" /><Relationship Id="rId3" Type="http://schemas.openxmlformats.org/officeDocument/2006/relationships/tags" Target="../tags/tag172.xml" /><Relationship Id="rId4" Type="http://schemas.openxmlformats.org/officeDocument/2006/relationships/tags" Target="../tags/tag173.xml" /><Relationship Id="rId5" Type="http://schemas.openxmlformats.org/officeDocument/2006/relationships/tags" Target="../tags/tag174.xml" /></Relationships>
</file>

<file path=ppt/notesSlides/_rels/notesSlide3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1.xml" /><Relationship Id="rId2" Type="http://schemas.openxmlformats.org/officeDocument/2006/relationships/tags" Target="../tags/tag180.xml" /><Relationship Id="rId3" Type="http://schemas.openxmlformats.org/officeDocument/2006/relationships/tags" Target="../tags/tag181.xml" /><Relationship Id="rId4" Type="http://schemas.openxmlformats.org/officeDocument/2006/relationships/tags" Target="../tags/tag182.xml" /><Relationship Id="rId5" Type="http://schemas.openxmlformats.org/officeDocument/2006/relationships/tags" Target="../tags/tag183.xml" /></Relationships>
</file>

<file path=ppt/notesSlides/_rels/notesSlide3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2.xml" /><Relationship Id="rId2" Type="http://schemas.openxmlformats.org/officeDocument/2006/relationships/tags" Target="../tags/tag189.xml" /><Relationship Id="rId3" Type="http://schemas.openxmlformats.org/officeDocument/2006/relationships/tags" Target="../tags/tag190.xml" /><Relationship Id="rId4" Type="http://schemas.openxmlformats.org/officeDocument/2006/relationships/tags" Target="../tags/tag191.xml" /><Relationship Id="rId5" Type="http://schemas.openxmlformats.org/officeDocument/2006/relationships/tags" Target="../tags/tag192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10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11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12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13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14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15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16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17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18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19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20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21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22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23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24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25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26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27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28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29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3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30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31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32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4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5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6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7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8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9</a:t>
            </a:fld>
            <a:endParaRPr lang="en-US" smtId="4294967295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endParaRPr lang="en-GB" sz="1400" smtId="4294967295">
              <a:ea typeface="Luxi Sans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93AE1883-0942-4AA3-9DB2-9C7C3A0314B1}" type="slidenum">
              <a:rPr lang="en-GB" sz="1400" smtId="4294967295">
                <a:ea typeface="Luxi Sans" charset="0"/>
              </a:rPr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endParaRPr lang="en-GB" sz="1400" smtId="4294967295">
              <a:ea typeface="Luxi Sans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93AE1883-0942-4AA3-9DB2-9C7C3A0314B1}" type="slidenum">
              <a:rPr lang="en-GB" sz="1400" smtId="4294967295">
                <a:ea typeface="Luxi Sans" charset="0"/>
              </a:rPr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1025" name=""/>
          <p:cNvSpPr/>
          <p:nvPr>
            <p:ph type="title"/>
          </p:nvPr>
        </p:nvSpPr>
        <p:spPr>
          <a:xfrm>
            <a:off x="685800" y="609600"/>
            <a:ext cx="7770812" cy="1141412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/>
          <a:lstStyle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  <a:r>
              <a:t>Click to edit the title text format</a:t>
            </a:r>
          </a:p>
        </p:txBody>
      </p:sp>
      <p:sp>
        <p:nvSpPr>
          <p:cNvPr id="1026" name=""/>
          <p:cNvSpPr/>
          <p:nvPr>
            <p:ph type="body" idx="1"/>
          </p:nvPr>
        </p:nvSpPr>
        <p:spPr>
          <a:xfrm>
            <a:off x="685800" y="1981200"/>
            <a:ext cx="7770812" cy="4113212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/>
          <a:lstStyle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/>
            <a:r>
              <a:t>Click to edit the outline text format</a:t>
            </a:r>
          </a:p>
          <a:p>
            <a:pPr lvl="1"/>
            <a:r>
              <a:t>Second Outline Level</a:t>
            </a:r>
          </a:p>
          <a:p>
            <a:pPr lvl="2"/>
            <a:r>
              <a:t>Third Outline Level</a:t>
            </a:r>
          </a:p>
          <a:p>
            <a:pPr lvl="3"/>
            <a:r>
              <a:t>Fourth Outline Level</a:t>
            </a:r>
          </a:p>
          <a:p>
            <a:pPr lvl="4"/>
            <a:r>
              <a:t>Fifth Outline Level</a:t>
            </a:r>
          </a:p>
          <a:p>
            <a:pPr lvl="4"/>
            <a:r>
              <a:t>Sixth Outline Level</a:t>
            </a:r>
          </a:p>
          <a:p>
            <a:pPr lvl="4"/>
            <a:r>
              <a:t>Seventh Outline Level</a:t>
            </a:r>
          </a:p>
          <a:p>
            <a:pPr lvl="4"/>
            <a:r>
              <a:t>Eighth Outline Level</a:t>
            </a:r>
          </a:p>
          <a:p>
            <a:pPr lvl="4"/>
            <a:r>
              <a:t>Ninth Outline Level</a:t>
            </a:r>
          </a:p>
        </p:txBody>
      </p:sp>
      <p:sp>
        <p:nvSpPr>
          <p:cNvPr id="1027" name=""/>
          <p:cNvSpPr/>
          <p:nvPr>
            <p:ph type="ftr"/>
          </p:nvPr>
        </p:nvSpPr>
        <p:spPr>
          <a:xfrm>
            <a:off x="762000" y="6248400"/>
            <a:ext cx="5256212" cy="455612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/>
          <a:lstStyle>
            <a:lvl1pPr marL="0" indent="0" algn="l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4572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9144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3716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18288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endParaRPr lang="en-GB" sz="1400" smtId="4294967295">
              <a:ea typeface="Luxi Sans" charset="0"/>
            </a:endParaRPr>
          </a:p>
        </p:txBody>
      </p:sp>
      <p:sp>
        <p:nvSpPr>
          <p:cNvPr id="1028" name=""/>
          <p:cNvSpPr/>
          <p:nvPr>
            <p:ph type="sldNum"/>
          </p:nvPr>
        </p:nvSpPr>
        <p:spPr>
          <a:xfrm>
            <a:off x="6553200" y="6248400"/>
            <a:ext cx="1903412" cy="455612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/>
          <a:lstStyle>
            <a:lvl1pPr marL="0" indent="0" algn="l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4572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9144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3716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18288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76CDC646-B46D-4D03-B4F9-4BBDDDCA0BBB}" type="slidenum">
              <a:rPr lang="en-GB" sz="1400" smtId="4294967295">
                <a:ea typeface="Luxi Sans" charset="0"/>
              </a:rPr>
              <a:t>*</a:t>
            </a:fld>
            <a:endParaRPr lang="en-GB" sz="1400" smtId="4294967295">
              <a:ea typeface="Luxi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timing/>
  <p:hf sldNum="0" hdr="0"/>
  <p:txStyles>
    <p:titleStyle>
      <a:lvl1pPr marL="0" indent="0" algn="ctr" defTabSz="457200" rtl="0" eaLnBrk="1" fontAlgn="base" hangingPunct="1">
        <a:lnSpc>
          <a:spcPct val="116000"/>
        </a:lnSpc>
        <a:spcBef>
          <a:spcPct val="0"/>
        </a:spcBef>
        <a:spcAft>
          <a:spcPct val="0"/>
        </a:spcAft>
        <a:buClr>
          <a:srgbClr val="000000"/>
        </a:buClr>
        <a:buSzTx/>
        <a:buFont typeface="Times New Roman" pitchFamily="16" charset="0"/>
        <a:buNone/>
        <a:defRPr kumimoji="0" sz="4400" b="0" i="0" u="none" smtId="4294967295">
          <a:solidFill>
            <a:srgbClr val="000000"/>
          </a:solidFill>
          <a:latin typeface="Times New Roman" pitchFamily="16" charset="0"/>
          <a:ea typeface="HG Mincho Light J" charset="0"/>
        </a:defRPr>
      </a:lvl1pPr>
      <a:lvl2pPr marL="0" indent="0" algn="l" defTabSz="4572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Tx/>
        <a:buFont typeface="Times New Roman" pitchFamily="16" charset="0"/>
        <a:buNone/>
        <a:defRPr kumimoji="0" sz="4400" b="0" i="0" u="none" smtId="4294967295">
          <a:solidFill>
            <a:srgbClr val="000000"/>
          </a:solidFill>
          <a:latin typeface="Times New Roman" pitchFamily="16" charset="0"/>
        </a:defRPr>
      </a:lvl2pPr>
      <a:lvl3pPr marL="0" indent="0" algn="l" defTabSz="4572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Tx/>
        <a:buFont typeface="Times New Roman" pitchFamily="16" charset="0"/>
        <a:buNone/>
        <a:defRPr kumimoji="0" sz="4400" b="0" i="0" u="none" smtId="4294967295">
          <a:solidFill>
            <a:srgbClr val="000000"/>
          </a:solidFill>
          <a:latin typeface="Times New Roman" pitchFamily="16" charset="0"/>
        </a:defRPr>
      </a:lvl3pPr>
      <a:lvl4pPr marL="0" indent="0" algn="l" defTabSz="4572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Tx/>
        <a:buFont typeface="Times New Roman" pitchFamily="16" charset="0"/>
        <a:buNone/>
        <a:defRPr kumimoji="0" sz="4400" b="0" i="0" u="none" smtId="4294967295">
          <a:solidFill>
            <a:srgbClr val="000000"/>
          </a:solidFill>
          <a:latin typeface="Times New Roman" pitchFamily="16" charset="0"/>
        </a:defRPr>
      </a:lvl4pPr>
      <a:lvl5pPr marL="0" indent="0" algn="l" defTabSz="4572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Tx/>
        <a:buFont typeface="Times New Roman" pitchFamily="16" charset="0"/>
        <a:buNone/>
        <a:defRPr kumimoji="0" sz="4400" b="0" i="0" u="none" smtId="4294967295">
          <a:solidFill>
            <a:srgbClr val="000000"/>
          </a:solidFill>
          <a:latin typeface="Times New Roman" pitchFamily="16" charset="0"/>
        </a:defRPr>
      </a:lvl5pPr>
    </p:titleStyle>
    <p:bodyStyle>
      <a:lvl1pPr marL="341312" indent="-341312" algn="l" defTabSz="457200" rtl="0" eaLnBrk="1" fontAlgn="base" hangingPunct="1">
        <a:lnSpc>
          <a:spcPct val="116000"/>
        </a:lnSpc>
        <a:spcBef>
          <a:spcPts val="800"/>
        </a:spcBef>
        <a:spcAft>
          <a:spcPct val="0"/>
        </a:spcAft>
        <a:buClr>
          <a:srgbClr val="000000"/>
        </a:buClr>
        <a:buSzTx/>
        <a:buFont typeface="Times New Roman" pitchFamily="16" charset="0"/>
        <a:buChar char="•"/>
        <a:defRPr kumimoji="0" sz="3200" b="0" i="0" u="none" smtId="4294967295">
          <a:solidFill>
            <a:srgbClr val="000000"/>
          </a:solidFill>
          <a:latin typeface="Times New Roman" pitchFamily="16" charset="0"/>
          <a:ea typeface="HG Mincho Light J" charset="0"/>
        </a:defRPr>
      </a:lvl1pPr>
      <a:lvl2pPr marL="741362" indent="-284162" algn="l" defTabSz="457200" rtl="0" eaLnBrk="1" fontAlgn="base" hangingPunct="1">
        <a:lnSpc>
          <a:spcPct val="116000"/>
        </a:lnSpc>
        <a:spcBef>
          <a:spcPts val="700"/>
        </a:spcBef>
        <a:spcAft>
          <a:spcPct val="0"/>
        </a:spcAft>
        <a:buClr>
          <a:srgbClr val="000000"/>
        </a:buClr>
        <a:buSzTx/>
        <a:buFont typeface="Times New Roman" pitchFamily="16" charset="0"/>
        <a:buChar char="–"/>
        <a:defRPr kumimoji="0" sz="2800" b="0" i="0" u="none" smtId="4294967295">
          <a:solidFill>
            <a:srgbClr val="000000"/>
          </a:solidFill>
          <a:latin typeface="Times New Roman" pitchFamily="16" charset="0"/>
          <a:ea typeface="HG Mincho Light J" charset="0"/>
        </a:defRPr>
      </a:lvl2pPr>
      <a:lvl3pPr marL="1143000" indent="-228600" algn="l" defTabSz="457200" rtl="0" eaLnBrk="1" fontAlgn="base" hangingPunct="1">
        <a:lnSpc>
          <a:spcPct val="116000"/>
        </a:lnSpc>
        <a:spcBef>
          <a:spcPts val="600"/>
        </a:spcBef>
        <a:spcAft>
          <a:spcPct val="0"/>
        </a:spcAft>
        <a:buClr>
          <a:srgbClr val="000000"/>
        </a:buClr>
        <a:buSzTx/>
        <a:buFont typeface="Times New Roman" pitchFamily="16" charset="0"/>
        <a:buChar char="•"/>
        <a:defRPr kumimoji="0" sz="2400" b="0" i="0" u="none" smtId="4294967295">
          <a:solidFill>
            <a:srgbClr val="000000"/>
          </a:solidFill>
          <a:latin typeface="Times New Roman" pitchFamily="16" charset="0"/>
          <a:ea typeface="HG Mincho Light J" charset="0"/>
        </a:defRPr>
      </a:lvl3pPr>
      <a:lvl4pPr marL="1600200" indent="-228600" algn="l" defTabSz="457200" rtl="0" eaLnBrk="1" fontAlgn="base" hangingPunct="1">
        <a:lnSpc>
          <a:spcPct val="116000"/>
        </a:lnSpc>
        <a:spcBef>
          <a:spcPts val="500"/>
        </a:spcBef>
        <a:spcAft>
          <a:spcPct val="0"/>
        </a:spcAft>
        <a:buClr>
          <a:srgbClr val="000000"/>
        </a:buClr>
        <a:buSzTx/>
        <a:buFont typeface="Times New Roman" pitchFamily="16" charset="0"/>
        <a:buChar char="–"/>
        <a:defRPr kumimoji="0" sz="2000" b="0" i="0" u="none" smtId="4294967295">
          <a:solidFill>
            <a:srgbClr val="000000"/>
          </a:solidFill>
          <a:latin typeface="Times New Roman" pitchFamily="16" charset="0"/>
          <a:ea typeface="HG Mincho Light J" charset="0"/>
        </a:defRPr>
      </a:lvl4pPr>
      <a:lvl5pPr marL="2057400" indent="-228600" algn="l" defTabSz="457200" rtl="0" eaLnBrk="1" fontAlgn="base" hangingPunct="1">
        <a:lnSpc>
          <a:spcPct val="116000"/>
        </a:lnSpc>
        <a:spcBef>
          <a:spcPts val="500"/>
        </a:spcBef>
        <a:spcAft>
          <a:spcPct val="0"/>
        </a:spcAft>
        <a:buClr>
          <a:srgbClr val="000000"/>
        </a:buClr>
        <a:buSzTx/>
        <a:buFont typeface="Times New Roman" pitchFamily="16" charset="0"/>
        <a:buChar char="»"/>
        <a:defRPr kumimoji="0" sz="2000" b="0" i="0" u="none" smtId="4294967295">
          <a:solidFill>
            <a:srgbClr val="000000"/>
          </a:solidFill>
          <a:latin typeface="Times New Roman" pitchFamily="16" charset="0"/>
          <a:ea typeface="HG Mincho Light J" charset="0"/>
        </a:defRPr>
      </a:lvl5pPr>
    </p:bodyStyle>
    <p:otherStyle>
      <a:lvl1pPr marL="0" indent="0" algn="l" defTabSz="457200" rtl="0" eaLnBrk="1" fontAlgn="base" hangingPunct="1">
        <a:lnSpc>
          <a:spcPct val="116000"/>
        </a:lnSpc>
        <a:spcBef>
          <a:spcPct val="0"/>
        </a:spcBef>
        <a:spcAft>
          <a:spcPct val="0"/>
        </a:spcAft>
        <a:buClr>
          <a:srgbClr val="000000"/>
        </a:buClr>
        <a:buSzTx/>
        <a:buFont typeface="Times New Roman" pitchFamily="16" charset="0"/>
        <a:buNone/>
        <a:defRPr kumimoji="0" sz="2400" b="0" i="0" u="none" smtId="4294967295">
          <a:solidFill>
            <a:srgbClr val="000000"/>
          </a:solidFill>
          <a:latin typeface="Times New Roman" pitchFamily="16" charset="0"/>
          <a:ea typeface="HG Mincho Light J" charset="0"/>
        </a:defRPr>
      </a:lvl1pPr>
      <a:lvl2pPr marL="457200" indent="0" algn="l" defTabSz="4572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Tx/>
        <a:buFont typeface="Times New Roman" pitchFamily="16" charset="0"/>
        <a:buNone/>
        <a:defRPr kumimoji="0" sz="2400" b="0" i="0" u="none" smtId="4294967295">
          <a:solidFill>
            <a:srgbClr val="000000"/>
          </a:solidFill>
          <a:latin typeface="Times New Roman" pitchFamily="16" charset="0"/>
        </a:defRPr>
      </a:lvl2pPr>
      <a:lvl3pPr marL="914400" indent="0" algn="l" defTabSz="4572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Tx/>
        <a:buFont typeface="Times New Roman" pitchFamily="16" charset="0"/>
        <a:buNone/>
        <a:defRPr kumimoji="0" sz="2400" b="0" i="0" u="none" smtId="4294967295">
          <a:solidFill>
            <a:srgbClr val="000000"/>
          </a:solidFill>
          <a:latin typeface="Times New Roman" pitchFamily="16" charset="0"/>
        </a:defRPr>
      </a:lvl3pPr>
      <a:lvl4pPr marL="1371600" indent="0" algn="l" defTabSz="4572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Tx/>
        <a:buFont typeface="Times New Roman" pitchFamily="16" charset="0"/>
        <a:buNone/>
        <a:defRPr kumimoji="0" sz="2400" b="0" i="0" u="none" smtId="4294967295">
          <a:solidFill>
            <a:srgbClr val="000000"/>
          </a:solidFill>
          <a:latin typeface="Times New Roman" pitchFamily="16" charset="0"/>
        </a:defRPr>
      </a:lvl4pPr>
      <a:lvl5pPr marL="1828800" indent="0" algn="l" defTabSz="4572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Tx/>
        <a:buFont typeface="Times New Roman" pitchFamily="16" charset="0"/>
        <a:buNone/>
        <a:defRPr kumimoji="0" sz="2400" b="0" i="0" u="none" smtId="4294967295">
          <a:solidFill>
            <a:srgbClr val="000000"/>
          </a:solidFill>
          <a:latin typeface="Times New Roman" pitchFamily="16" charset="0"/>
        </a:defRPr>
      </a:lvl5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tags" Target="../tags/tag1.xml" /><Relationship Id="rId4" Type="http://schemas.openxmlformats.org/officeDocument/2006/relationships/tags" Target="../tags/tag2.xml" /><Relationship Id="rId5" Type="http://schemas.openxmlformats.org/officeDocument/2006/relationships/tags" Target="../tags/tag3.xml" /><Relationship Id="rId6" Type="http://schemas.openxmlformats.org/officeDocument/2006/relationships/tags" Target="../tags/tag4.xml" /><Relationship Id="rId7" Type="http://schemas.openxmlformats.org/officeDocument/2006/relationships/tags" Target="../tags/tag5.xml" /><Relationship Id="rId8" Type="http://schemas.openxmlformats.org/officeDocument/2006/relationships/tags" Target="../tags/tag6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tags" Target="../tags/tag11.xml" /><Relationship Id="rId4" Type="http://schemas.openxmlformats.org/officeDocument/2006/relationships/tags" Target="../tags/tag12.xml" /><Relationship Id="rId5" Type="http://schemas.openxmlformats.org/officeDocument/2006/relationships/tags" Target="../tags/tag13.xml" /><Relationship Id="rId6" Type="http://schemas.openxmlformats.org/officeDocument/2006/relationships/tags" Target="../tags/tag14.xml" /><Relationship Id="rId7" Type="http://schemas.openxmlformats.org/officeDocument/2006/relationships/tags" Target="../tags/tag15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tags" Target="../tags/tag20.xml" /><Relationship Id="rId4" Type="http://schemas.openxmlformats.org/officeDocument/2006/relationships/tags" Target="../tags/tag21.xml" /><Relationship Id="rId5" Type="http://schemas.openxmlformats.org/officeDocument/2006/relationships/tags" Target="../tags/tag22.xml" /><Relationship Id="rId6" Type="http://schemas.openxmlformats.org/officeDocument/2006/relationships/tags" Target="../tags/tag23.xml" /><Relationship Id="rId7" Type="http://schemas.openxmlformats.org/officeDocument/2006/relationships/tags" Target="../tags/tag24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tags" Target="../tags/tag29.xml" /><Relationship Id="rId4" Type="http://schemas.openxmlformats.org/officeDocument/2006/relationships/tags" Target="../tags/tag30.xml" /><Relationship Id="rId5" Type="http://schemas.openxmlformats.org/officeDocument/2006/relationships/tags" Target="../tags/tag31.xml" /><Relationship Id="rId6" Type="http://schemas.openxmlformats.org/officeDocument/2006/relationships/tags" Target="../tags/tag32.xml" /><Relationship Id="rId7" Type="http://schemas.openxmlformats.org/officeDocument/2006/relationships/tags" Target="../tags/tag33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tags" Target="../tags/tag38.xml" /><Relationship Id="rId4" Type="http://schemas.openxmlformats.org/officeDocument/2006/relationships/tags" Target="../tags/tag39.xml" /><Relationship Id="rId5" Type="http://schemas.openxmlformats.org/officeDocument/2006/relationships/tags" Target="../tags/tag40.xml" /><Relationship Id="rId6" Type="http://schemas.openxmlformats.org/officeDocument/2006/relationships/tags" Target="../tags/tag41.xml" /><Relationship Id="rId7" Type="http://schemas.openxmlformats.org/officeDocument/2006/relationships/tags" Target="../tags/tag42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tags" Target="../tags/tag47.xml" /><Relationship Id="rId4" Type="http://schemas.openxmlformats.org/officeDocument/2006/relationships/tags" Target="../tags/tag48.xml" /><Relationship Id="rId5" Type="http://schemas.openxmlformats.org/officeDocument/2006/relationships/tags" Target="../tags/tag49.xml" /><Relationship Id="rId6" Type="http://schemas.openxmlformats.org/officeDocument/2006/relationships/tags" Target="../tags/tag50.xml" /><Relationship Id="rId7" Type="http://schemas.openxmlformats.org/officeDocument/2006/relationships/tags" Target="../tags/tag51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tags" Target="../tags/tag56.xml" /><Relationship Id="rId4" Type="http://schemas.openxmlformats.org/officeDocument/2006/relationships/tags" Target="../tags/tag57.xml" /><Relationship Id="rId5" Type="http://schemas.openxmlformats.org/officeDocument/2006/relationships/tags" Target="../tags/tag58.xml" /><Relationship Id="rId6" Type="http://schemas.openxmlformats.org/officeDocument/2006/relationships/tags" Target="../tags/tag59.xml" /><Relationship Id="rId7" Type="http://schemas.openxmlformats.org/officeDocument/2006/relationships/tags" Target="../tags/tag60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tags" Target="../tags/tag65.xml" /><Relationship Id="rId4" Type="http://schemas.openxmlformats.org/officeDocument/2006/relationships/tags" Target="../tags/tag66.xml" /><Relationship Id="rId5" Type="http://schemas.openxmlformats.org/officeDocument/2006/relationships/tags" Target="../tags/tag67.xml" /><Relationship Id="rId6" Type="http://schemas.openxmlformats.org/officeDocument/2006/relationships/tags" Target="../tags/tag68.xml" /><Relationship Id="rId7" Type="http://schemas.openxmlformats.org/officeDocument/2006/relationships/tags" Target="../tags/tag69.xml" /><Relationship Id="rId8" Type="http://schemas.openxmlformats.org/officeDocument/2006/relationships/tags" Target="../tags/tag70.xml" /><Relationship Id="rId9" Type="http://schemas.openxmlformats.org/officeDocument/2006/relationships/tags" Target="../tags/tag71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tags" Target="../tags/tag76.xml" /><Relationship Id="rId4" Type="http://schemas.openxmlformats.org/officeDocument/2006/relationships/tags" Target="../tags/tag77.xml" /><Relationship Id="rId5" Type="http://schemas.openxmlformats.org/officeDocument/2006/relationships/tags" Target="../tags/tag78.xml" /><Relationship Id="rId6" Type="http://schemas.openxmlformats.org/officeDocument/2006/relationships/tags" Target="../tags/tag79.xml" /><Relationship Id="rId7" Type="http://schemas.openxmlformats.org/officeDocument/2006/relationships/tags" Target="../tags/tag80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tags" Target="../tags/tag85.xml" /><Relationship Id="rId4" Type="http://schemas.openxmlformats.org/officeDocument/2006/relationships/tags" Target="../tags/tag86.xml" /><Relationship Id="rId5" Type="http://schemas.openxmlformats.org/officeDocument/2006/relationships/tags" Target="../tags/tag87.xml" /><Relationship Id="rId6" Type="http://schemas.openxmlformats.org/officeDocument/2006/relationships/tags" Target="../tags/tag88.xml" /><Relationship Id="rId7" Type="http://schemas.openxmlformats.org/officeDocument/2006/relationships/tags" Target="../tags/tag89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tags" Target="../tags/tag94.xml" /><Relationship Id="rId4" Type="http://schemas.openxmlformats.org/officeDocument/2006/relationships/tags" Target="../tags/tag95.xml" /><Relationship Id="rId5" Type="http://schemas.openxmlformats.org/officeDocument/2006/relationships/tags" Target="../tags/tag96.xml" /><Relationship Id="rId6" Type="http://schemas.openxmlformats.org/officeDocument/2006/relationships/tags" Target="../tags/tag97.xml" /><Relationship Id="rId7" Type="http://schemas.openxmlformats.org/officeDocument/2006/relationships/tags" Target="../tags/tag98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tags" Target="../tags/tag103.xml" /><Relationship Id="rId4" Type="http://schemas.openxmlformats.org/officeDocument/2006/relationships/tags" Target="../tags/tag104.xml" /><Relationship Id="rId5" Type="http://schemas.openxmlformats.org/officeDocument/2006/relationships/tags" Target="../tags/tag105.xml" /><Relationship Id="rId6" Type="http://schemas.openxmlformats.org/officeDocument/2006/relationships/tags" Target="../tags/tag106.xml" /><Relationship Id="rId7" Type="http://schemas.openxmlformats.org/officeDocument/2006/relationships/tags" Target="../tags/tag107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tags" Target="../tags/tag112.xml" /><Relationship Id="rId4" Type="http://schemas.openxmlformats.org/officeDocument/2006/relationships/tags" Target="../tags/tag113.xml" /><Relationship Id="rId5" Type="http://schemas.openxmlformats.org/officeDocument/2006/relationships/tags" Target="../tags/tag114.xml" /><Relationship Id="rId6" Type="http://schemas.openxmlformats.org/officeDocument/2006/relationships/tags" Target="../tags/tag115.xml" /><Relationship Id="rId7" Type="http://schemas.openxmlformats.org/officeDocument/2006/relationships/tags" Target="../tags/tag116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tags" Target="../tags/tag121.xml" /><Relationship Id="rId4" Type="http://schemas.openxmlformats.org/officeDocument/2006/relationships/tags" Target="../tags/tag122.xml" /><Relationship Id="rId5" Type="http://schemas.openxmlformats.org/officeDocument/2006/relationships/tags" Target="../tags/tag123.xml" /><Relationship Id="rId6" Type="http://schemas.openxmlformats.org/officeDocument/2006/relationships/tags" Target="../tags/tag124.xml" /><Relationship Id="rId7" Type="http://schemas.openxmlformats.org/officeDocument/2006/relationships/tags" Target="../tags/tag125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tags" Target="../tags/tag130.xml" /><Relationship Id="rId4" Type="http://schemas.openxmlformats.org/officeDocument/2006/relationships/tags" Target="../tags/tag131.xml" /><Relationship Id="rId5" Type="http://schemas.openxmlformats.org/officeDocument/2006/relationships/tags" Target="../tags/tag132.xml" /><Relationship Id="rId6" Type="http://schemas.openxmlformats.org/officeDocument/2006/relationships/tags" Target="../tags/tag133.xml" /><Relationship Id="rId7" Type="http://schemas.openxmlformats.org/officeDocument/2006/relationships/tags" Target="../tags/tag134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tags" Target="../tags/tag139.xml" /><Relationship Id="rId4" Type="http://schemas.openxmlformats.org/officeDocument/2006/relationships/tags" Target="../tags/tag140.xml" /><Relationship Id="rId5" Type="http://schemas.openxmlformats.org/officeDocument/2006/relationships/tags" Target="../tags/tag141.xml" /><Relationship Id="rId6" Type="http://schemas.openxmlformats.org/officeDocument/2006/relationships/tags" Target="../tags/tag142.xml" /><Relationship Id="rId7" Type="http://schemas.openxmlformats.org/officeDocument/2006/relationships/tags" Target="../tags/tag143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tags" Target="../tags/tag148.xml" /><Relationship Id="rId4" Type="http://schemas.openxmlformats.org/officeDocument/2006/relationships/tags" Target="../tags/tag149.xml" /><Relationship Id="rId5" Type="http://schemas.openxmlformats.org/officeDocument/2006/relationships/tags" Target="../tags/tag150.xml" /><Relationship Id="rId6" Type="http://schemas.openxmlformats.org/officeDocument/2006/relationships/tags" Target="../tags/tag151.xml" /><Relationship Id="rId7" Type="http://schemas.openxmlformats.org/officeDocument/2006/relationships/tags" Target="../tags/tag152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tags" Target="../tags/tag157.xml" /><Relationship Id="rId4" Type="http://schemas.openxmlformats.org/officeDocument/2006/relationships/tags" Target="../tags/tag158.xml" /><Relationship Id="rId5" Type="http://schemas.openxmlformats.org/officeDocument/2006/relationships/tags" Target="../tags/tag159.xml" /><Relationship Id="rId6" Type="http://schemas.openxmlformats.org/officeDocument/2006/relationships/tags" Target="../tags/tag160.xml" /><Relationship Id="rId7" Type="http://schemas.openxmlformats.org/officeDocument/2006/relationships/tags" Target="../tags/tag161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tags" Target="../tags/tag166.xml" /><Relationship Id="rId4" Type="http://schemas.openxmlformats.org/officeDocument/2006/relationships/tags" Target="../tags/tag167.xml" /><Relationship Id="rId5" Type="http://schemas.openxmlformats.org/officeDocument/2006/relationships/tags" Target="../tags/tag168.xml" /><Relationship Id="rId6" Type="http://schemas.openxmlformats.org/officeDocument/2006/relationships/tags" Target="../tags/tag169.xml" /><Relationship Id="rId7" Type="http://schemas.openxmlformats.org/officeDocument/2006/relationships/tags" Target="../tags/tag170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tags" Target="../tags/tag175.xml" /><Relationship Id="rId4" Type="http://schemas.openxmlformats.org/officeDocument/2006/relationships/tags" Target="../tags/tag176.xml" /><Relationship Id="rId5" Type="http://schemas.openxmlformats.org/officeDocument/2006/relationships/tags" Target="../tags/tag177.xml" /><Relationship Id="rId6" Type="http://schemas.openxmlformats.org/officeDocument/2006/relationships/tags" Target="../tags/tag178.xml" /><Relationship Id="rId7" Type="http://schemas.openxmlformats.org/officeDocument/2006/relationships/tags" Target="../tags/tag179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tags" Target="../tags/tag184.xml" /><Relationship Id="rId4" Type="http://schemas.openxmlformats.org/officeDocument/2006/relationships/tags" Target="../tags/tag185.xml" /><Relationship Id="rId5" Type="http://schemas.openxmlformats.org/officeDocument/2006/relationships/tags" Target="../tags/tag186.xml" /><Relationship Id="rId6" Type="http://schemas.openxmlformats.org/officeDocument/2006/relationships/tags" Target="../tags/tag187.xml" /><Relationship Id="rId7" Type="http://schemas.openxmlformats.org/officeDocument/2006/relationships/tags" Target="../tags/tag188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tags" Target="../tags/tag193.xml" /><Relationship Id="rId4" Type="http://schemas.openxmlformats.org/officeDocument/2006/relationships/tags" Target="../tags/tag194.xml" /><Relationship Id="rId5" Type="http://schemas.openxmlformats.org/officeDocument/2006/relationships/tags" Target="../tags/tag195.xml" /><Relationship Id="rId6" Type="http://schemas.openxmlformats.org/officeDocument/2006/relationships/tags" Target="../tags/tag196.xml" /><Relationship Id="rId7" Type="http://schemas.openxmlformats.org/officeDocument/2006/relationships/tags" Target="../tags/tag19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073" name=""/>
          <p:cNvSpPr/>
          <p:nvPr>
            <p:ph type="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>
                <a:solidFill>
                  <a:srgbClr val="000000"/>
                </a:solidFill>
              </a:rPr>
              <a:t>The JavaScript Language </a:t>
            </a:r>
            <a:endParaRPr lang="en-GB" smtId="4294967295">
              <a:solidFill>
                <a:srgbClr val="000000"/>
              </a:solidFill>
            </a:endParaRPr>
          </a:p>
        </p:txBody>
      </p:sp>
      <p:sp>
        <p:nvSpPr>
          <p:cNvPr id="3074" name=""/>
          <p:cNvSpPr/>
          <p:nvPr>
            <p:ph type="subTitle" idx="1"/>
          </p:nvPr>
        </p:nvSpPr>
        <p:spPr>
          <a:xfrm>
            <a:off x="1371600" y="3930650"/>
            <a:ext cx="6400800" cy="1754188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457200" indent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914400" indent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371600" indent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1828800" indent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075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D2D7E4E0-E830-44D0-ACD6-1CA0F594D6FB}" type="slidenum">
              <a:rPr lang="en-GB" sz="1400" smtId="4294967295">
                <a:ea typeface="Luxi Sans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2289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Javascript Functions</a:t>
            </a:r>
            <a:endParaRPr lang="en-GB" smtId="4294967295"/>
          </a:p>
        </p:txBody>
      </p:sp>
      <p:sp>
        <p:nvSpPr>
          <p:cNvPr id="12290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The keyword </a:t>
            </a: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function</a:t>
            </a:r>
            <a:r>
              <a:rPr lang="en-GB" smtId="4294967295"/>
              <a:t> is used to define a function (subroutine):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function add(x,y) {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return(x+y);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No type is specified for arguments!</a:t>
            </a:r>
            <a:endParaRPr lang="en-GB" smtId="4294967295"/>
          </a:p>
        </p:txBody>
      </p:sp>
      <p:sp>
        <p:nvSpPr>
          <p:cNvPr id="12291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782718C9-F307-48BA-B182-855CCB8F9AF7}" type="slidenum">
              <a:rPr lang="en-GB" sz="1400" smtId="4294967295">
                <a:ea typeface="Luxi Sans" charset="0"/>
              </a:rPr>
              <a:t>10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13313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Quiz: What is the value of:</a:t>
            </a:r>
            <a:endParaRPr lang="en-GB" smtId="4294967295"/>
          </a:p>
        </p:txBody>
      </p:sp>
      <p:sp>
        <p:nvSpPr>
          <p:cNvPr id="13314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44958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add(3,4)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add(“3”,”4”)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add(“Hi”,”Dave”)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add(3,”Hi”)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add(“2.13blah”,3.14)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315" name=""/>
          <p:cNvSpPr/>
          <p:nvPr>
            <p:custDataLst>
              <p:tags r:id="rId6"/>
            </p:custDataLst>
          </p:nvPr>
        </p:nvSpPr>
        <p:spPr>
          <a:xfrm>
            <a:off x="5257800" y="1981200"/>
            <a:ext cx="3352800" cy="35814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/>
          <a:lstStyle>
            <a:lvl1pPr marL="0" indent="0" algn="l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4572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9144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3716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18288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marL="341312" lvl="0" indent="-341312" eaLnBrk="1" hangingPunct="1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  <a:buClr>
                <a:srgbClr val="808080"/>
              </a:buClr>
              <a:buSzTx/>
              <a:buFont typeface="Courier New" pitchFamily="49" charset="0"/>
              <a:buNone/>
              <a:tabLst>
                <a:tab pos="341312"/>
                <a:tab pos="1255712"/>
                <a:tab pos="2170112"/>
                <a:tab pos="3084512"/>
                <a:tab pos="3998912"/>
                <a:tab pos="4913312"/>
                <a:tab pos="5827712"/>
                <a:tab pos="6742112"/>
                <a:tab pos="7656512"/>
                <a:tab pos="8570912"/>
                <a:tab pos="9485312"/>
                <a:tab pos="10399712"/>
              </a:tabLst>
            </a:pPr>
            <a:r>
              <a:rPr lang="en-GB" sz="2800" b="1" smtId="4294967295">
                <a:solidFill>
                  <a:srgbClr val="808080"/>
                </a:solidFill>
                <a:latin typeface="Courier New" pitchFamily="49" charset="0"/>
              </a:rPr>
              <a:t>7</a:t>
            </a:r>
            <a:endParaRPr lang="en-GB" sz="2800" b="1" smtId="4294967295">
              <a:solidFill>
                <a:srgbClr val="808080"/>
              </a:solidFill>
              <a:latin typeface="Courier New" pitchFamily="49" charset="0"/>
            </a:endParaRPr>
          </a:p>
          <a:p>
            <a:pPr marL="341312" lvl="0" indent="-341312" eaLnBrk="1" hangingPunct="1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  <a:buClr>
                <a:srgbClr val="808080"/>
              </a:buClr>
              <a:buSzTx/>
              <a:buFont typeface="Courier New" pitchFamily="49" charset="0"/>
              <a:buNone/>
              <a:tabLst>
                <a:tab pos="341312"/>
                <a:tab pos="1255712"/>
                <a:tab pos="2170112"/>
                <a:tab pos="3084512"/>
                <a:tab pos="3998912"/>
                <a:tab pos="4913312"/>
                <a:tab pos="5827712"/>
                <a:tab pos="6742112"/>
                <a:tab pos="7656512"/>
                <a:tab pos="8570912"/>
                <a:tab pos="9485312"/>
                <a:tab pos="10399712"/>
              </a:tabLst>
            </a:pPr>
            <a:r>
              <a:rPr lang="en-GB" sz="2800" b="1" smtId="4294967295">
                <a:solidFill>
                  <a:srgbClr val="808080"/>
                </a:solidFill>
                <a:latin typeface="Courier New" pitchFamily="49" charset="0"/>
              </a:rPr>
              <a:t>7</a:t>
            </a:r>
            <a:endParaRPr lang="en-GB" sz="2800" b="1" smtId="4294967295">
              <a:solidFill>
                <a:srgbClr val="808080"/>
              </a:solidFill>
              <a:latin typeface="Courier New" pitchFamily="49" charset="0"/>
            </a:endParaRPr>
          </a:p>
          <a:p>
            <a:pPr marL="341312" lvl="0" indent="-341312" eaLnBrk="1" hangingPunct="1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  <a:buClr>
                <a:srgbClr val="808080"/>
              </a:buClr>
              <a:buSzTx/>
              <a:buFont typeface="Courier New" pitchFamily="49" charset="0"/>
              <a:buNone/>
              <a:tabLst>
                <a:tab pos="341312"/>
                <a:tab pos="1255712"/>
                <a:tab pos="2170112"/>
                <a:tab pos="3084512"/>
                <a:tab pos="3998912"/>
                <a:tab pos="4913312"/>
                <a:tab pos="5827712"/>
                <a:tab pos="6742112"/>
                <a:tab pos="7656512"/>
                <a:tab pos="8570912"/>
                <a:tab pos="9485312"/>
                <a:tab pos="10399712"/>
              </a:tabLst>
            </a:pPr>
            <a:r>
              <a:rPr lang="en-GB" sz="2800" b="1" smtId="4294967295">
                <a:solidFill>
                  <a:srgbClr val="808080"/>
                </a:solidFill>
                <a:latin typeface="Courier New" pitchFamily="49" charset="0"/>
              </a:rPr>
              <a:t>“</a:t>
            </a:r>
            <a:r>
              <a:rPr lang="en-GB" sz="2800" b="1" smtId="4294967295">
                <a:solidFill>
                  <a:srgbClr val="808080"/>
                </a:solidFill>
                <a:latin typeface="Courier New" pitchFamily="49" charset="0"/>
              </a:rPr>
              <a:t>HiDave”</a:t>
            </a:r>
            <a:endParaRPr lang="en-GB" sz="2800" b="1" smtId="4294967295">
              <a:solidFill>
                <a:srgbClr val="808080"/>
              </a:solidFill>
              <a:latin typeface="Courier New" pitchFamily="49" charset="0"/>
            </a:endParaRPr>
          </a:p>
          <a:p>
            <a:pPr marL="341312" lvl="0" indent="-341312" eaLnBrk="1" hangingPunct="1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  <a:buClr>
                <a:srgbClr val="808080"/>
              </a:buClr>
              <a:buSzTx/>
              <a:buFont typeface="Courier New" pitchFamily="49" charset="0"/>
              <a:buNone/>
              <a:tabLst>
                <a:tab pos="341312"/>
                <a:tab pos="1255712"/>
                <a:tab pos="2170112"/>
                <a:tab pos="3084512"/>
                <a:tab pos="3998912"/>
                <a:tab pos="4913312"/>
                <a:tab pos="5827712"/>
                <a:tab pos="6742112"/>
                <a:tab pos="7656512"/>
                <a:tab pos="8570912"/>
                <a:tab pos="9485312"/>
                <a:tab pos="10399712"/>
              </a:tabLst>
            </a:pPr>
            <a:r>
              <a:rPr lang="en-GB" sz="2800" b="1" smtId="4294967295">
                <a:solidFill>
                  <a:srgbClr val="808080"/>
                </a:solidFill>
                <a:latin typeface="Courier New" pitchFamily="49" charset="0"/>
              </a:rPr>
              <a:t>“</a:t>
            </a:r>
            <a:r>
              <a:rPr lang="en-GB" sz="2800" b="1" smtId="4294967295">
                <a:solidFill>
                  <a:srgbClr val="808080"/>
                </a:solidFill>
                <a:latin typeface="Courier New" pitchFamily="49" charset="0"/>
              </a:rPr>
              <a:t>3Hi”</a:t>
            </a:r>
            <a:endParaRPr lang="en-GB" sz="2800" b="1" smtId="4294967295">
              <a:solidFill>
                <a:srgbClr val="808080"/>
              </a:solidFill>
              <a:latin typeface="Courier New" pitchFamily="49" charset="0"/>
            </a:endParaRPr>
          </a:p>
          <a:p>
            <a:pPr marL="341312" lvl="0" indent="-341312" eaLnBrk="1" hangingPunct="1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  <a:buClr>
                <a:srgbClr val="808080"/>
              </a:buClr>
              <a:buSzTx/>
              <a:buFont typeface="Courier New" pitchFamily="49" charset="0"/>
              <a:buNone/>
              <a:tabLst>
                <a:tab pos="341312"/>
                <a:tab pos="1255712"/>
                <a:tab pos="2170112"/>
                <a:tab pos="3084512"/>
                <a:tab pos="3998912"/>
                <a:tab pos="4913312"/>
                <a:tab pos="5827712"/>
                <a:tab pos="6742112"/>
                <a:tab pos="7656512"/>
                <a:tab pos="8570912"/>
                <a:tab pos="9485312"/>
                <a:tab pos="10399712"/>
              </a:tabLst>
            </a:pPr>
            <a:r>
              <a:rPr lang="en-GB" sz="2800" b="1" smtId="4294967295">
                <a:solidFill>
                  <a:srgbClr val="808080"/>
                </a:solidFill>
                <a:latin typeface="Courier New" pitchFamily="49" charset="0"/>
              </a:rPr>
              <a:t>“</a:t>
            </a:r>
            <a:r>
              <a:rPr lang="en-GB" sz="2800" b="1" smtId="4294967295">
                <a:solidFill>
                  <a:srgbClr val="808080"/>
                </a:solidFill>
                <a:latin typeface="Courier New" pitchFamily="49" charset="0"/>
              </a:rPr>
              <a:t>2.13blah3.14”</a:t>
            </a:r>
            <a:endParaRPr lang="en-GB" sz="2800" b="1" smtId="4294967295">
              <a:solidFill>
                <a:srgbClr val="808080"/>
              </a:solidFill>
              <a:latin typeface="Courier New" pitchFamily="49" charset="0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2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3"/>
            <p:custDataLst>
              <p:tags r:id="rId8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5ABD1615-9DB0-4186-BB95-528061FA8027}" type="slidenum">
              <a:rPr lang="en-GB" sz="1400" smtId="4294967295">
                <a:ea typeface="Luxi Sans" charset="0"/>
              </a:rPr>
              <a:t>11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14337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8012"/>
            <a:ext cx="7772400" cy="765175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Javascript program to make sure</a:t>
            </a:r>
            <a:endParaRPr lang="en-GB" smtId="4294967295"/>
          </a:p>
        </p:txBody>
      </p:sp>
      <p:sp>
        <p:nvSpPr>
          <p:cNvPr id="14338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447800"/>
            <a:ext cx="7772400" cy="436245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1800" b="1" smtId="4294967295">
                <a:latin typeface="Courier New" pitchFamily="49" charset="0"/>
              </a:rPr>
              <a:t>&lt;SCRIPT&gt;</a:t>
            </a:r>
            <a:endParaRPr lang="en-GB" sz="1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1800" b="1" smtId="4294967295">
                <a:latin typeface="Courier New" pitchFamily="49" charset="0"/>
              </a:rPr>
              <a:t>function add(x,y) {</a:t>
            </a:r>
            <a:endParaRPr lang="en-GB" sz="1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1800" b="1" smtId="4294967295">
                <a:latin typeface="Courier New" pitchFamily="49" charset="0"/>
              </a:rPr>
              <a:t> </a:t>
            </a:r>
            <a:r>
              <a:rPr lang="en-GB" sz="1800" b="1" smtId="4294967295">
                <a:latin typeface="Courier New" pitchFamily="49" charset="0"/>
              </a:rPr>
              <a:t>return(x+y);</a:t>
            </a:r>
            <a:endParaRPr lang="en-GB" sz="1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1800" b="1" smtId="4294967295">
                <a:latin typeface="Courier New" pitchFamily="49" charset="0"/>
              </a:rPr>
              <a:t>}</a:t>
            </a:r>
            <a:endParaRPr lang="en-GB" sz="1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1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1800" b="1" smtId="4294967295">
                <a:latin typeface="Courier New" pitchFamily="49" charset="0"/>
              </a:rPr>
              <a:t>document.write("add(3,4) is " + add(3,4) + "&lt;BR&gt;");</a:t>
            </a:r>
            <a:endParaRPr lang="en-GB" sz="1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1800" b="1" smtId="4294967295">
                <a:latin typeface="Courier New" pitchFamily="49" charset="0"/>
              </a:rPr>
              <a:t>document.write("add(\"3\",\"4\") is " + add("3","4") + "&lt;BR&gt;");</a:t>
            </a:r>
            <a:endParaRPr lang="en-GB" sz="1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1800" b="1" smtId="4294967295">
                <a:latin typeface="Courier New" pitchFamily="49" charset="0"/>
              </a:rPr>
              <a:t>document.write("add(\"Hi\",\"Dave\") is " + add("Hi","Dave") + "&lt;BR&gt;");</a:t>
            </a:r>
            <a:endParaRPr lang="en-GB" sz="1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1800" b="1" smtId="4294967295">
                <a:latin typeface="Courier New" pitchFamily="49" charset="0"/>
              </a:rPr>
              <a:t>document.write("add(3,\"Hi\") is " + add(3,"Hi") + "&lt;BR&gt;");</a:t>
            </a:r>
            <a:endParaRPr lang="en-GB" sz="1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1800" b="1" smtId="4294967295">
                <a:latin typeface="Courier New" pitchFamily="49" charset="0"/>
              </a:rPr>
              <a:t>document.write("add(\"2.13blah\",3.14) is " + add("2.13blah",3.14));</a:t>
            </a:r>
            <a:endParaRPr lang="en-GB" sz="1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1800" b="1" smtId="4294967295">
                <a:latin typeface="Courier New" pitchFamily="49" charset="0"/>
              </a:rPr>
              <a:t>&lt;/SCRIPT&gt;</a:t>
            </a:r>
            <a:endParaRPr lang="en-GB" sz="1800" b="1" smtId="4294967295">
              <a:latin typeface="Courier New" pitchFamily="49" charset="0"/>
            </a:endParaRPr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7A8AE8B7-DEC3-42CA-A220-62297B6EA1FB}" type="slidenum">
              <a:rPr lang="en-GB" sz="1400" smtId="4294967295">
                <a:ea typeface="Luxi Sans" charset="0"/>
              </a:rPr>
              <a:t>12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15361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265112"/>
            <a:ext cx="7772400" cy="765175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Recursion is supported</a:t>
            </a:r>
            <a:endParaRPr lang="en-GB" smtId="4294967295"/>
          </a:p>
        </p:txBody>
      </p:sp>
      <p:sp>
        <p:nvSpPr>
          <p:cNvPr id="15362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219200"/>
            <a:ext cx="7772400" cy="4876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function factorial(x) {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 </a:t>
            </a:r>
            <a:r>
              <a:rPr lang="en-GB" sz="2400" b="1" smtId="4294967295">
                <a:latin typeface="Courier New" pitchFamily="49" charset="0"/>
              </a:rPr>
              <a:t>// use &lt;= 0 instead of &lt; 0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 </a:t>
            </a:r>
            <a:r>
              <a:rPr lang="en-GB" sz="2400" b="1" smtId="4294967295">
                <a:latin typeface="Courier New" pitchFamily="49" charset="0"/>
              </a:rPr>
              <a:t>// to avoid problems with neg numbers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 </a:t>
            </a:r>
            <a:r>
              <a:rPr lang="en-GB" sz="2400" b="1" smtId="4294967295">
                <a:latin typeface="Courier New" pitchFamily="49" charset="0"/>
              </a:rPr>
              <a:t>if (x&lt;=0)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     </a:t>
            </a:r>
            <a:r>
              <a:rPr lang="en-GB" sz="2400" b="1" smtId="4294967295">
                <a:latin typeface="Courier New" pitchFamily="49" charset="0"/>
              </a:rPr>
              <a:t>return(1);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 </a:t>
            </a:r>
            <a:r>
              <a:rPr lang="en-GB" sz="2400" b="1" smtId="4294967295">
                <a:latin typeface="Courier New" pitchFamily="49" charset="0"/>
              </a:rPr>
              <a:t>else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     </a:t>
            </a:r>
            <a:r>
              <a:rPr lang="en-GB" sz="2400" b="1" smtId="4294967295">
                <a:latin typeface="Courier New" pitchFamily="49" charset="0"/>
              </a:rPr>
              <a:t>return( x * factorial(x-1));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}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document.write("&lt;H3&gt;11! = " + factorial(11) + "&lt;/H3&gt;");</a:t>
            </a:r>
            <a:endParaRPr lang="en-GB" sz="2400" b="1" smtId="4294967295">
              <a:latin typeface="Courier New" pitchFamily="49" charset="0"/>
            </a:endParaRPr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4D0EA5D6-82FF-483D-8E03-C70AB8EB2056}" type="slidenum">
              <a:rPr lang="en-GB" sz="1400" smtId="4294967295">
                <a:ea typeface="Luxi Sans" charset="0"/>
              </a:rPr>
              <a:t>13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16385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Objects</a:t>
            </a:r>
            <a:endParaRPr lang="en-GB" smtId="4294967295"/>
          </a:p>
        </p:txBody>
      </p:sp>
      <p:sp>
        <p:nvSpPr>
          <p:cNvPr id="16386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Objects have attributes and methods.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Many pre-defined objects and object types.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Using objects follows the syntax of C++/Java:</a:t>
            </a:r>
            <a:endParaRPr lang="en-GB" smtId="4294967295"/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objectname.attributename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objectname.methodname()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BE799C2A-8728-488C-8E6E-547D638FE007}" type="slidenum">
              <a:rPr lang="en-GB" sz="1400" smtId="4294967295">
                <a:ea typeface="Luxi Sans" charset="0"/>
              </a:rPr>
              <a:t>14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17409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The </a:t>
            </a:r>
            <a:r>
              <a:rPr lang="en-GB" b="1" smtId="4294967295">
                <a:latin typeface="Courier New" pitchFamily="49" charset="0"/>
              </a:rPr>
              <a:t>document</a:t>
            </a:r>
            <a:r>
              <a:rPr lang="en-GB" smtId="4294967295"/>
              <a:t> object</a:t>
            </a:r>
            <a:endParaRPr lang="en-GB" smtId="4294967295"/>
          </a:p>
        </p:txBody>
      </p:sp>
      <p:sp>
        <p:nvSpPr>
          <p:cNvPr id="17410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308475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Many attributes of the current document are available via the </a:t>
            </a: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document</a:t>
            </a:r>
            <a:r>
              <a:rPr lang="en-GB" smtId="4294967295"/>
              <a:t> object: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1" algn="l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Title</a:t>
            </a: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Referrer</a:t>
            </a:r>
            <a:endParaRPr lang="en-GB" b="1" smtId="4294967295">
              <a:latin typeface="Courier New" pitchFamily="49" charset="0"/>
            </a:endParaRPr>
          </a:p>
          <a:p>
            <a:pPr lvl="1" algn="l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URL</a:t>
            </a: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Images</a:t>
            </a:r>
            <a:endParaRPr lang="en-GB" b="1" smtId="4294967295">
              <a:latin typeface="Courier New" pitchFamily="49" charset="0"/>
            </a:endParaRPr>
          </a:p>
          <a:p>
            <a:pPr lvl="1" algn="l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Forms</a:t>
            </a: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Links</a:t>
            </a:r>
            <a:endParaRPr lang="en-GB" b="1" smtId="4294967295">
              <a:latin typeface="Courier New" pitchFamily="49" charset="0"/>
            </a:endParaRPr>
          </a:p>
          <a:p>
            <a:pPr lvl="1" algn="l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Colors</a:t>
            </a:r>
            <a:endParaRPr lang="en-GB" b="1" smtId="4294967295">
              <a:latin typeface="Courier New" pitchFamily="49" charset="0"/>
            </a:endParaRPr>
          </a:p>
          <a:p>
            <a:pPr lvl="0" algn="l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b="1" smtId="4294967295">
              <a:latin typeface="Courier New" pitchFamily="49" charset="0"/>
            </a:endParaRPr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9D7CD2F5-A614-4FAF-8ACC-F1839E50A897}" type="slidenum">
              <a:rPr lang="en-GB" sz="1400" smtId="4294967295">
                <a:ea typeface="Luxi Sans" charset="0"/>
              </a:rPr>
              <a:t>15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18433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document</a:t>
            </a:r>
            <a:r>
              <a:rPr lang="en-GB" smtId="4294967295"/>
              <a:t> Methods</a:t>
            </a:r>
            <a:endParaRPr lang="en-GB" smtId="4294967295"/>
          </a:p>
        </p:txBody>
      </p:sp>
      <p:sp>
        <p:nvSpPr>
          <p:cNvPr id="18434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Char char="•"/>
            </a:pPr>
            <a:r>
              <a:rPr lang="en-GB" b="1" smtId="4294967295">
                <a:latin typeface="Courier New" pitchFamily="49" charset="0"/>
              </a:rPr>
              <a:t>document.write()</a:t>
            </a:r>
            <a:r>
              <a:rPr lang="en-GB" smtId="4294967295"/>
              <a:t>  like a print statement – the output goes into the HTML document.</a:t>
            </a:r>
            <a:endParaRPr lang="en-GB" smtId="4294967295"/>
          </a:p>
          <a:p>
            <a:pPr lvl="0" eaLnBrk="1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Char char="•"/>
            </a:pPr>
            <a:r>
              <a:rPr lang="en-GB" b="1" smtId="4294967295">
                <a:latin typeface="Courier New" pitchFamily="49" charset="0"/>
              </a:rPr>
              <a:t>document.writeln()</a:t>
            </a:r>
            <a:r>
              <a:rPr lang="en-GB" smtId="4294967295"/>
              <a:t>  adds a newline after printing.</a:t>
            </a:r>
            <a:endParaRPr lang="en-GB" smtId="4294967295"/>
          </a:p>
          <a:p>
            <a:pPr lvl="0" eaLnBrk="1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0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document.write("My title is" + document.title);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5527ED18-3690-4460-B2F6-6F3782487E51}" type="slidenum">
              <a:rPr lang="en-GB" sz="1400" smtId="4294967295">
                <a:ea typeface="Luxi Sans" charset="0"/>
              </a:rPr>
              <a:t>16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19457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Example</a:t>
            </a:r>
            <a:endParaRPr lang="en-GB" smtId="4294967295"/>
          </a:p>
        </p:txBody>
      </p:sp>
      <p:sp>
        <p:nvSpPr>
          <p:cNvPr id="19458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solidFill>
                  <a:srgbClr val="000000"/>
                </a:solidFill>
                <a:latin typeface="Courier New" pitchFamily="49" charset="0"/>
              </a:rPr>
              <a:t>&lt;HEAD&gt;</a:t>
            </a:r>
            <a:endParaRPr lang="en-GB" sz="24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solidFill>
                  <a:srgbClr val="000000"/>
                </a:solidFill>
                <a:latin typeface="Courier New" pitchFamily="49" charset="0"/>
              </a:rPr>
              <a:t>&lt;TITLE&gt;JavaScript is Javalicious&lt;/TITLE&gt;</a:t>
            </a:r>
            <a:endParaRPr lang="en-GB" sz="24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solidFill>
                  <a:srgbClr val="000000"/>
                </a:solidFill>
                <a:latin typeface="Courier New" pitchFamily="49" charset="0"/>
              </a:rPr>
              <a:t>&lt;/HEAD&gt;</a:t>
            </a:r>
            <a:endParaRPr lang="en-GB" sz="24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solidFill>
                  <a:srgbClr val="000000"/>
                </a:solidFill>
                <a:latin typeface="Courier New" pitchFamily="49" charset="0"/>
              </a:rPr>
              <a:t>&lt;BODY&gt;</a:t>
            </a:r>
            <a:endParaRPr lang="en-GB" sz="24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solidFill>
                  <a:srgbClr val="000000"/>
                </a:solidFill>
                <a:latin typeface="Courier New" pitchFamily="49" charset="0"/>
              </a:rPr>
              <a:t>&lt;H3&gt;I am a web page and here is my name:&lt;/H3&gt;</a:t>
            </a:r>
            <a:endParaRPr lang="en-GB" sz="24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solidFill>
                  <a:srgbClr val="000000"/>
                </a:solidFill>
                <a:latin typeface="Courier New" pitchFamily="49" charset="0"/>
              </a:rPr>
              <a:t>&lt;SCRIPT&gt;</a:t>
            </a:r>
            <a:endParaRPr lang="en-GB" sz="24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solidFill>
                  <a:srgbClr val="000000"/>
                </a:solidFill>
                <a:latin typeface="Courier New" pitchFamily="49" charset="0"/>
              </a:rPr>
              <a:t>document.write(document.title);</a:t>
            </a:r>
            <a:endParaRPr lang="en-GB" sz="24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solidFill>
                  <a:srgbClr val="000000"/>
                </a:solidFill>
                <a:latin typeface="Courier New" pitchFamily="49" charset="0"/>
              </a:rPr>
              <a:t>&lt;/SCRIPT&gt;</a:t>
            </a:r>
            <a:endParaRPr lang="en-GB" sz="24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solidFill>
                  <a:srgbClr val="000000"/>
                </a:solidFill>
                <a:latin typeface="Courier New" pitchFamily="49" charset="0"/>
              </a:rPr>
              <a:t>&lt;HR&gt;</a:t>
            </a:r>
            <a:endParaRPr lang="en-GB" sz="2400" b="1" smtId="4294967295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86645579-793C-4E6D-9430-5811E3DB4277}" type="slidenum">
              <a:rPr lang="en-GB" sz="1400" smtId="4294967295">
                <a:ea typeface="Luxi Sans" charset="0"/>
              </a:rPr>
              <a:t>17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1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20481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The </a:t>
            </a:r>
            <a:r>
              <a:rPr lang="en-GB" b="1" smtId="4294967295">
                <a:latin typeface="Courier New" pitchFamily="49" charset="0"/>
              </a:rPr>
              <a:t>navigator</a:t>
            </a:r>
            <a:r>
              <a:rPr lang="en-GB" smtId="4294967295"/>
              <a:t> Object</a:t>
            </a:r>
            <a:endParaRPr lang="en-GB" smtId="4294967295"/>
          </a:p>
        </p:txBody>
      </p:sp>
      <p:sp>
        <p:nvSpPr>
          <p:cNvPr id="20482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Represents the browser. Read-only!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Attributes include: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appName</a:t>
            </a:r>
            <a:endParaRPr lang="en-GB" b="1" smtId="4294967295">
              <a:latin typeface="Courier New" pitchFamily="49" charset="0"/>
            </a:endParaRP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appVersion</a:t>
            </a:r>
            <a:endParaRPr lang="en-GB" b="1" smtId="4294967295">
              <a:latin typeface="Courier New" pitchFamily="49" charset="0"/>
            </a:endParaRP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platform</a:t>
            </a:r>
            <a:endParaRPr lang="en-GB" b="1" smtId="4294967295">
              <a:latin typeface="Courier New" pitchFamily="49" charset="0"/>
            </a:endParaRPr>
          </a:p>
        </p:txBody>
      </p:sp>
      <p:sp>
        <p:nvSpPr>
          <p:cNvPr id="20483" name=""/>
          <p:cNvSpPr/>
          <p:nvPr>
            <p:custDataLst>
              <p:tags r:id="rId6"/>
            </p:custDataLst>
          </p:nvPr>
        </p:nvSpPr>
        <p:spPr>
          <a:xfrm rot="20160000">
            <a:off x="4191000" y="2895600"/>
            <a:ext cx="4953000" cy="1800225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lvl1pPr marL="0" indent="0" algn="l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4572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9144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3716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18288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buClr>
                <a:srgbClr val="808080"/>
              </a:buClr>
              <a:buSzTx/>
              <a:buFont typeface="Arial" pitchFamily="32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2800" b="1" smtId="4294967295">
                <a:solidFill>
                  <a:srgbClr val="808080"/>
                </a:solidFill>
                <a:latin typeface="Arial" pitchFamily="32" charset="0"/>
              </a:rPr>
              <a:t>often used to determine what kind of browser is being used</a:t>
            </a:r>
            <a:endParaRPr lang="en-GB" sz="2800" b="1" smtId="4294967295">
              <a:solidFill>
                <a:srgbClr val="808080"/>
              </a:solidFill>
              <a:latin typeface="Arial" pitchFamily="32" charset="0"/>
            </a:endParaRPr>
          </a:p>
          <a:p>
            <a:pPr marL="0" lvl="0" indent="0" eaLnBrk="1" hangingPunct="1">
              <a:lnSpc>
                <a:spcPct val="100000"/>
              </a:lnSpc>
              <a:buClr>
                <a:srgbClr val="808080"/>
              </a:buClr>
              <a:buSzTx/>
              <a:buFont typeface="Arial" pitchFamily="32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2800" b="1" smtId="4294967295">
                <a:solidFill>
                  <a:srgbClr val="808080"/>
                </a:solidFill>
                <a:latin typeface="Arial" pitchFamily="32" charset="0"/>
              </a:rPr>
              <a:t>(Netscape vs. IE)</a:t>
            </a:r>
            <a:endParaRPr lang="en-GB" sz="2800" b="1" smtId="4294967295">
              <a:solidFill>
                <a:srgbClr val="808080"/>
              </a:solidFill>
              <a:latin typeface="Arial" pitchFamily="32" charset="0"/>
            </a:endParaRPr>
          </a:p>
        </p:txBody>
      </p:sp>
      <p:cxnSp>
        <p:nvCxnSpPr>
          <p:cNvPr id="20484" name=""/>
          <p:cNvCxnSpPr/>
          <p:nvPr>
            <p:custDataLst>
              <p:tags r:id="rId7"/>
            </p:custDataLst>
          </p:nvPr>
        </p:nvCxnSpPr>
        <p:spPr>
          <a:xfrm flipH="1" flipV="1">
            <a:off x="2894012" y="3960812"/>
            <a:ext cx="1222375" cy="155575"/>
          </a:xfrm>
          <a:prstGeom prst="line">
            <a:avLst/>
          </a:prstGeom>
          <a:noFill/>
          <a:ln w="57240">
            <a:solidFill>
              <a:srgbClr val="808080"/>
            </a:solidFill>
            <a:miter lim="800000"/>
            <a:tailEnd type="triangle" w="med" len="med"/>
          </a:ln>
        </p:spPr>
      </p:cxnSp>
      <p:sp>
        <p:nvSpPr>
          <p:cNvPr id="20485" name="Footer Placeholder 3"/>
          <p:cNvSpPr>
            <a:spLocks noGrp="1"/>
          </p:cNvSpPr>
          <p:nvPr>
            <p:ph type="ftr" sz="quarter" idx="2"/>
            <p:custDataLst>
              <p:tags r:id="rId8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20486" name="Slide Number Placeholder 4"/>
          <p:cNvSpPr>
            <a:spLocks noGrp="1"/>
          </p:cNvSpPr>
          <p:nvPr>
            <p:ph type="sldNum" sz="quarter" idx="3"/>
            <p:custDataLst>
              <p:tags r:id="rId9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502EC472-736F-4EB1-8175-F81A1EB40C88}" type="slidenum">
              <a:rPr lang="en-GB" sz="1400" smtId="4294967295">
                <a:ea typeface="Luxi Sans" charset="0"/>
              </a:rPr>
              <a:t>18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1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21505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navigator</a:t>
            </a:r>
            <a:r>
              <a:rPr lang="en-GB" smtId="4294967295"/>
              <a:t> Example</a:t>
            </a:r>
            <a:endParaRPr lang="en-GB" smtId="4294967295"/>
          </a:p>
        </p:txBody>
      </p:sp>
      <p:sp>
        <p:nvSpPr>
          <p:cNvPr id="21506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if (navigator.appName == 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  </a:t>
            </a:r>
            <a:r>
              <a:rPr lang="en-GB" sz="2400" b="1" smtId="4294967295">
                <a:latin typeface="Courier New" pitchFamily="49" charset="0"/>
              </a:rPr>
              <a:t>"Microsoft Internet Explorer") {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       </a:t>
            </a:r>
            <a:r>
              <a:rPr lang="en-GB" sz="2400" b="1" smtId="4294967295">
                <a:latin typeface="Courier New" pitchFamily="49" charset="0"/>
              </a:rPr>
              <a:t>document.writeln("&lt;H1&gt;This page requires Netscape!&lt;/H1&gt;");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}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400" b="1" smtId="4294967295">
              <a:latin typeface="Courier New" pitchFamily="49" charset="0"/>
            </a:endParaRPr>
          </a:p>
        </p:txBody>
      </p:sp>
      <p:sp>
        <p:nvSpPr>
          <p:cNvPr id="21507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27E7CF57-EA60-4B73-AB75-A7E836098027}" type="slidenum">
              <a:rPr lang="en-GB" sz="1400" smtId="4294967295">
                <a:ea typeface="Luxi Sans" charset="0"/>
              </a:rPr>
              <a:t>19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4097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Language Elements</a:t>
            </a:r>
            <a:endParaRPr lang="en-GB" smtId="4294967295"/>
          </a:p>
        </p:txBody>
      </p:sp>
      <p:sp>
        <p:nvSpPr>
          <p:cNvPr id="4098" name=""/>
          <p:cNvSpPr/>
          <p:nvPr>
            <p:ph type="body" idx="1"/>
          </p:nvPr>
        </p:nvSpPr>
        <p:spPr>
          <a:xfrm>
            <a:off x="2895600" y="1905000"/>
            <a:ext cx="44196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Variables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Literals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Operators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Control Structures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Functions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Objects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</p:txBody>
      </p:sp>
      <p:sp>
        <p:nvSpPr>
          <p:cNvPr id="4099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190E01FA-BAAE-4B08-A3F5-C460181F261F}" type="slidenum">
              <a:rPr lang="en-GB" sz="1400" smtId="4294967295">
                <a:ea typeface="Luxi Sans" charset="0"/>
              </a:rPr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22529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The </a:t>
            </a:r>
            <a:r>
              <a:rPr lang="en-GB" b="1" smtId="4294967295">
                <a:latin typeface="Courier New" pitchFamily="49" charset="0"/>
              </a:rPr>
              <a:t>window</a:t>
            </a:r>
            <a:r>
              <a:rPr lang="en-GB" smtId="4294967295"/>
              <a:t> Object</a:t>
            </a:r>
            <a:endParaRPr lang="en-GB" smtId="4294967295"/>
          </a:p>
        </p:txBody>
      </p:sp>
      <p:sp>
        <p:nvSpPr>
          <p:cNvPr id="22530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Represents the current window.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There are possible many objects of type </a:t>
            </a:r>
            <a:r>
              <a:rPr lang="en-GB" b="1" smtId="4294967295">
                <a:latin typeface="Courier New" pitchFamily="49" charset="0"/>
              </a:rPr>
              <a:t>Window</a:t>
            </a:r>
            <a:r>
              <a:rPr lang="en-GB" smtId="4294967295"/>
              <a:t>, the predefined object </a:t>
            </a:r>
            <a:r>
              <a:rPr lang="en-GB" b="1" smtId="4294967295">
                <a:latin typeface="Courier New" pitchFamily="49" charset="0"/>
              </a:rPr>
              <a:t>window</a:t>
            </a:r>
            <a:r>
              <a:rPr lang="en-GB" smtId="4294967295"/>
              <a:t> represents the current window.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Access to, and control of, a number of properties including position and size.</a:t>
            </a:r>
            <a:endParaRPr lang="en-GB" smtId="4294967295"/>
          </a:p>
        </p:txBody>
      </p:sp>
      <p:sp>
        <p:nvSpPr>
          <p:cNvPr id="22531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CB165790-E89E-4DF5-8897-BBDA9E6244FD}" type="slidenum">
              <a:rPr lang="en-GB" sz="1400" smtId="4294967295">
                <a:ea typeface="Luxi Sans" charset="0"/>
              </a:rPr>
              <a:t>20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23553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window</a:t>
            </a:r>
            <a:r>
              <a:rPr lang="en-GB" smtId="4294967295"/>
              <a:t> attributes</a:t>
            </a:r>
            <a:endParaRPr lang="en-GB" smtId="4294967295"/>
          </a:p>
        </p:txBody>
      </p:sp>
      <p:sp>
        <p:nvSpPr>
          <p:cNvPr id="23554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2667000" y="1981200"/>
            <a:ext cx="57912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Char char="•"/>
            </a:pPr>
            <a:r>
              <a:rPr lang="en-GB" b="1" smtId="4294967295">
                <a:latin typeface="Courier New" pitchFamily="49" charset="0"/>
              </a:rPr>
              <a:t>document 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Char char="•"/>
            </a:pPr>
            <a:r>
              <a:rPr lang="en-GB" b="1" smtId="4294967295">
                <a:latin typeface="Courier New" pitchFamily="49" charset="0"/>
              </a:rPr>
              <a:t>name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Char char="•"/>
            </a:pPr>
            <a:r>
              <a:rPr lang="en-GB" b="1" smtId="4294967295">
                <a:latin typeface="Courier New" pitchFamily="49" charset="0"/>
              </a:rPr>
              <a:t>status</a:t>
            </a:r>
            <a:r>
              <a:rPr lang="en-GB" smtId="4294967295"/>
              <a:t>   the status line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Char char="•"/>
            </a:pPr>
            <a:r>
              <a:rPr lang="en-GB" b="1" smtId="4294967295">
                <a:latin typeface="Courier New" pitchFamily="49" charset="0"/>
              </a:rPr>
              <a:t>parent</a:t>
            </a:r>
            <a:endParaRPr lang="en-GB" b="1" smtId="4294967295">
              <a:latin typeface="Courier New" pitchFamily="49" charset="0"/>
            </a:endParaRP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CD277706-334B-4F33-B904-B68B276B355F}" type="slidenum">
              <a:rPr lang="en-GB" sz="1400" smtId="4294967295">
                <a:ea typeface="Luxi Sans" charset="0"/>
              </a:rPr>
              <a:t>21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24577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some</a:t>
            </a:r>
            <a:r>
              <a:rPr lang="en-GB" b="1" smtId="4294967295">
                <a:latin typeface="Courier New" pitchFamily="49" charset="0"/>
              </a:rPr>
              <a:t> window</a:t>
            </a:r>
            <a:r>
              <a:rPr lang="en-GB" smtId="4294967295"/>
              <a:t> methods</a:t>
            </a:r>
            <a:endParaRPr lang="en-GB" smtId="4294967295"/>
          </a:p>
        </p:txBody>
      </p:sp>
      <p:sp>
        <p:nvSpPr>
          <p:cNvPr id="24578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1371600" y="1905000"/>
            <a:ext cx="64008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alert()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close()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prompt()</a:t>
            </a:r>
            <a:endParaRPr lang="en-GB" b="1" smtId="4294967295">
              <a:latin typeface="Courier New" pitchFamily="49" charset="0"/>
            </a:endParaRPr>
          </a:p>
          <a:p>
            <a:pPr lvl="0" algn="l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moveTo()</a:t>
            </a: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moveBy()</a:t>
            </a:r>
            <a:endParaRPr lang="en-GB" b="1" smtId="4294967295">
              <a:latin typeface="Courier New" pitchFamily="49" charset="0"/>
            </a:endParaRPr>
          </a:p>
          <a:p>
            <a:pPr lvl="0" algn="l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open()</a:t>
            </a:r>
            <a:endParaRPr lang="en-GB" b="1" smtId="4294967295">
              <a:latin typeface="Courier New" pitchFamily="49" charset="0"/>
            </a:endParaRPr>
          </a:p>
          <a:p>
            <a:pPr lvl="0" algn="l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scroll()</a:t>
            </a: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scrollTo()</a:t>
            </a:r>
            <a:endParaRPr lang="en-GB" b="1" smtId="4294967295">
              <a:latin typeface="Courier New" pitchFamily="49" charset="0"/>
            </a:endParaRPr>
          </a:p>
          <a:p>
            <a:pPr lvl="0" algn="l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resizeBy()</a:t>
            </a: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resizeTo()</a:t>
            </a:r>
            <a:endParaRPr lang="en-GB" b="1" smtId="4294967295">
              <a:latin typeface="Courier New" pitchFamily="49" charset="0"/>
            </a:endParaRPr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DC1ACBAD-EED3-4AAB-B169-29D9A63B592D}" type="slidenum">
              <a:rPr lang="en-GB" sz="1400" smtId="4294967295">
                <a:ea typeface="Luxi Sans" charset="0"/>
              </a:rPr>
              <a:t>22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25601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The </a:t>
            </a:r>
            <a:r>
              <a:rPr lang="en-GB" b="1" smtId="4294967295">
                <a:latin typeface="Courier New" pitchFamily="49" charset="0"/>
              </a:rPr>
              <a:t>Math</a:t>
            </a:r>
            <a:r>
              <a:rPr lang="en-GB" smtId="4294967295"/>
              <a:t> Object</a:t>
            </a:r>
            <a:endParaRPr lang="en-GB" smtId="4294967295"/>
          </a:p>
        </p:txBody>
      </p:sp>
      <p:sp>
        <p:nvSpPr>
          <p:cNvPr id="25602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Access to mathematical functions and constants.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Constants: </a:t>
            </a:r>
            <a:r>
              <a:rPr lang="en-GB" b="1" smtId="4294967295">
                <a:latin typeface="Courier New" pitchFamily="49" charset="0"/>
              </a:rPr>
              <a:t>Math.PI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Methods:</a:t>
            </a:r>
            <a:endParaRPr lang="en-GB" smtId="4294967295"/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Math.abs(), Math.sin(), Math.log(), Math.max(), Math.pow(), Math.random(), Math.sqrt(), …</a:t>
            </a:r>
            <a:endParaRPr lang="en-GB" b="1" smtId="4294967295">
              <a:latin typeface="Courier New" pitchFamily="49" charset="0"/>
            </a:endParaRPr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BAD2E263-88EC-483E-8BA1-F87177116120}" type="slidenum">
              <a:rPr lang="en-GB" sz="1400" smtId="4294967295">
                <a:ea typeface="Luxi Sans" charset="0"/>
              </a:rPr>
              <a:t>23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26625" name=""/>
          <p:cNvSpPr/>
          <p:nvPr>
            <p:ph type="title"/>
            <p:custDataLst>
              <p:tags r:id="rId4"/>
            </p:custDataLst>
          </p:nvPr>
        </p:nvSpPr>
        <p:spPr>
          <a:xfrm>
            <a:off x="609600" y="341312"/>
            <a:ext cx="7772400" cy="765175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Math</a:t>
            </a:r>
            <a:r>
              <a:rPr lang="en-GB" smtId="4294967295"/>
              <a:t> object in use</a:t>
            </a:r>
            <a:endParaRPr lang="en-GB" smtId="4294967295"/>
          </a:p>
        </p:txBody>
      </p:sp>
      <p:sp>
        <p:nvSpPr>
          <p:cNvPr id="26626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219200"/>
            <a:ext cx="7772400" cy="4876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// returns an integer between 1 and 6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function roll() {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</a:t>
            </a:r>
            <a:r>
              <a:rPr lang="en-GB" sz="2400" b="1" smtId="4294967295">
                <a:latin typeface="Courier New" pitchFamily="49" charset="0"/>
              </a:rPr>
              <a:t>var x = Math.random();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</a:t>
            </a:r>
            <a:r>
              <a:rPr lang="en-GB" sz="2400" b="1" smtId="4294967295">
                <a:latin typeface="Courier New" pitchFamily="49" charset="0"/>
              </a:rPr>
              <a:t>// convert to range [0,6.0)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</a:t>
            </a:r>
            <a:r>
              <a:rPr lang="en-GB" sz="2400" b="1" smtId="4294967295">
                <a:latin typeface="Courier New" pitchFamily="49" charset="0"/>
              </a:rPr>
              <a:t>x = x * 6;  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</a:t>
            </a:r>
            <a:r>
              <a:rPr lang="en-GB" sz="2400" b="1" smtId="4294967295">
                <a:latin typeface="Courier New" pitchFamily="49" charset="0"/>
              </a:rPr>
              <a:t>// add 1 and convert to int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</a:t>
            </a:r>
            <a:r>
              <a:rPr lang="en-GB" sz="2400" b="1" smtId="4294967295">
                <a:latin typeface="Courier New" pitchFamily="49" charset="0"/>
              </a:rPr>
              <a:t>return parseInt(1+x );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}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document.writeln("Roll is “ + roll() );</a:t>
            </a:r>
            <a:endParaRPr lang="en-GB" sz="2400" b="1" smtId="4294967295">
              <a:latin typeface="Courier New" pitchFamily="49" charset="0"/>
            </a:endParaRPr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C0C5709A-7176-43E5-8227-A2BC3F4D6027}" type="slidenum">
              <a:rPr lang="en-GB" sz="1400" smtId="4294967295">
                <a:ea typeface="Luxi Sans" charset="0"/>
              </a:rPr>
              <a:t>24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27649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Array Objects</a:t>
            </a:r>
            <a:endParaRPr lang="en-GB" smtId="4294967295"/>
          </a:p>
        </p:txBody>
      </p:sp>
      <p:sp>
        <p:nvSpPr>
          <p:cNvPr id="27650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Arrays are supported as objects.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Attribute </a:t>
            </a: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length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Methods include:</a:t>
            </a:r>
            <a:endParaRPr lang="en-GB" smtId="4294967295"/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concat join pop push reverse sort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1BA857CF-3496-4106-ADA9-5B538BF7F963}" type="slidenum">
              <a:rPr lang="en-GB" sz="1400" smtId="4294967295">
                <a:ea typeface="Luxi Sans" charset="0"/>
              </a:rPr>
              <a:t>25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28673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Some similarity to C++</a:t>
            </a:r>
            <a:endParaRPr lang="en-GB" smtId="4294967295"/>
          </a:p>
        </p:txBody>
      </p:sp>
      <p:sp>
        <p:nvSpPr>
          <p:cNvPr id="28674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Array indexes start at 0.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Syntax for accessing an element is the same:</a:t>
            </a:r>
            <a:endParaRPr lang="en-GB" smtId="4294967295"/>
          </a:p>
          <a:p>
            <a:pPr lvl="1" algn="ctr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a[3]++;</a:t>
            </a:r>
            <a:endParaRPr lang="en-GB" b="1" smtId="4294967295">
              <a:latin typeface="Courier New" pitchFamily="49" charset="0"/>
            </a:endParaRPr>
          </a:p>
          <a:p>
            <a:pPr lvl="1" algn="ctr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blah[i] = i*72;</a:t>
            </a:r>
            <a:endParaRPr lang="en-GB" b="1" smtId="4294967295">
              <a:latin typeface="Courier New" pitchFamily="49" charset="0"/>
            </a:endParaRPr>
          </a:p>
          <a:p>
            <a:pPr lvl="1" algn="ctr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b="1" smtId="4294967295">
              <a:latin typeface="Courier New" pitchFamily="49" charset="0"/>
            </a:endParaRP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7B0D0280-D1B9-4100-A626-849031C0ED58}" type="slidenum">
              <a:rPr lang="en-GB" sz="1400" smtId="4294967295">
                <a:ea typeface="Luxi Sans" charset="0"/>
              </a:rPr>
              <a:t>26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29697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New Stuff (different than C++)</a:t>
            </a:r>
            <a:endParaRPr lang="en-GB" smtId="4294967295"/>
          </a:p>
        </p:txBody>
      </p:sp>
      <p:sp>
        <p:nvSpPr>
          <p:cNvPr id="29698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Arrays can grow dynamically – just add new elements at the end.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Arrays can have </a:t>
            </a:r>
            <a:r>
              <a:rPr lang="en-GB" i="1" smtId="4294967295"/>
              <a:t>holes</a:t>
            </a:r>
            <a:r>
              <a:rPr lang="en-GB" smtId="4294967295"/>
              <a:t>, elements that have no value.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Array elements can be anything</a:t>
            </a:r>
            <a:endParaRPr lang="en-GB" smtId="4294967295"/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</a:pPr>
            <a:r>
              <a:rPr lang="en-GB" smtId="4294967295"/>
              <a:t>numbers, strings, or arrays!</a:t>
            </a:r>
            <a:endParaRPr lang="en-GB" smtId="4294967295"/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6932AB4F-A125-47F7-B943-02EE5505316A}" type="slidenum">
              <a:rPr lang="en-GB" sz="1400" smtId="4294967295">
                <a:ea typeface="Luxi Sans" charset="0"/>
              </a:rPr>
              <a:t>27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30721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Creating Array Objects</a:t>
            </a:r>
            <a:endParaRPr lang="en-GB" smtId="4294967295"/>
          </a:p>
        </p:txBody>
      </p:sp>
      <p:sp>
        <p:nvSpPr>
          <p:cNvPr id="30722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60375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With the </a:t>
            </a:r>
            <a:r>
              <a:rPr lang="en-GB" b="1" smtId="4294967295">
                <a:latin typeface="Courier New" pitchFamily="49" charset="0"/>
              </a:rPr>
              <a:t>new</a:t>
            </a:r>
            <a:r>
              <a:rPr lang="en-GB" smtId="4294967295"/>
              <a:t> operator and a size:</a:t>
            </a:r>
            <a:endParaRPr lang="en-GB" smtId="4294967295"/>
          </a:p>
          <a:p>
            <a:pPr lvl="1" algn="ctr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3200" b="1" smtId="4294967295">
                <a:latin typeface="Courier New" pitchFamily="49" charset="0"/>
              </a:rPr>
              <a:t>var x = new Array(10);</a:t>
            </a:r>
            <a:endParaRPr lang="en-GB" sz="3200" b="1" smtId="4294967295">
              <a:latin typeface="Courier New" pitchFamily="49" charset="0"/>
            </a:endParaRPr>
          </a:p>
          <a:p>
            <a:pPr lvl="0" algn="l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With the new operator and an initial set of element values:</a:t>
            </a:r>
            <a:endParaRPr lang="en-GB" smtId="4294967295"/>
          </a:p>
          <a:p>
            <a:pPr lvl="0" algn="ctr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var y = new Array(18,”hi”,22);</a:t>
            </a:r>
            <a:endParaRPr lang="en-GB" b="1" smtId="4294967295">
              <a:latin typeface="Courier New" pitchFamily="49" charset="0"/>
            </a:endParaRPr>
          </a:p>
          <a:p>
            <a:pPr lvl="0" algn="l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Assignment of an </a:t>
            </a:r>
            <a:r>
              <a:rPr lang="en-GB" i="1" smtId="4294967295"/>
              <a:t>array literal</a:t>
            </a:r>
            <a:endParaRPr lang="en-GB" i="1" smtId="4294967295"/>
          </a:p>
          <a:p>
            <a:pPr lvl="1" algn="ctr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3200" b="1" smtId="4294967295">
                <a:latin typeface="Courier New" pitchFamily="49" charset="0"/>
              </a:rPr>
              <a:t>var x = [1,0,2];</a:t>
            </a:r>
            <a:endParaRPr lang="en-GB" sz="3200" b="1" smtId="4294967295">
              <a:latin typeface="Courier New" pitchFamily="49" charset="0"/>
            </a:endParaRPr>
          </a:p>
          <a:p>
            <a:pPr lvl="0" algn="ctr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3200" b="1" smtId="4294967295">
              <a:latin typeface="Courier New" pitchFamily="49" charset="0"/>
            </a:endParaRP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E8572B38-CE05-4BE3-AF14-37B5F83A06BE}" type="slidenum">
              <a:rPr lang="en-GB" sz="1400" smtId="4294967295">
                <a:ea typeface="Luxi Sans" charset="0"/>
              </a:rPr>
              <a:t>28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31745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Arrays and Loops</a:t>
            </a:r>
            <a:endParaRPr lang="en-GB" smtId="4294967295"/>
          </a:p>
        </p:txBody>
      </p:sp>
      <p:sp>
        <p:nvSpPr>
          <p:cNvPr id="31746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256088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latin typeface="Courier New" pitchFamily="49" charset="0"/>
              </a:rPr>
              <a:t>var a = new Array(4);</a:t>
            </a:r>
            <a:endParaRPr lang="en-GB" sz="2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latin typeface="Courier New" pitchFamily="49" charset="0"/>
              </a:rPr>
              <a:t>for (i=0;i&lt;a.length;i++) {</a:t>
            </a:r>
            <a:endParaRPr lang="en-GB" sz="2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latin typeface="Courier New" pitchFamily="49" charset="0"/>
              </a:rPr>
              <a:t>  </a:t>
            </a:r>
            <a:r>
              <a:rPr lang="en-GB" sz="2800" b="1" smtId="4294967295">
                <a:latin typeface="Courier New" pitchFamily="49" charset="0"/>
              </a:rPr>
              <a:t>a[i]=i;</a:t>
            </a:r>
            <a:endParaRPr lang="en-GB" sz="2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latin typeface="Courier New" pitchFamily="49" charset="0"/>
              </a:rPr>
              <a:t>}</a:t>
            </a:r>
            <a:endParaRPr lang="en-GB" sz="2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latin typeface="Courier New" pitchFamily="49" charset="0"/>
              </a:rPr>
              <a:t>for (j in a) {</a:t>
            </a:r>
            <a:endParaRPr lang="en-GB" sz="2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latin typeface="Courier New" pitchFamily="49" charset="0"/>
              </a:rPr>
              <a:t>  </a:t>
            </a:r>
            <a:r>
              <a:rPr lang="en-GB" sz="2800" b="1" smtId="4294967295">
                <a:latin typeface="Courier New" pitchFamily="49" charset="0"/>
              </a:rPr>
              <a:t>document.writeln(j);</a:t>
            </a:r>
            <a:endParaRPr lang="en-GB" sz="2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latin typeface="Courier New" pitchFamily="49" charset="0"/>
              </a:rPr>
              <a:t>}</a:t>
            </a:r>
            <a:endParaRPr lang="en-GB" sz="2800" b="1" smtId="4294967295">
              <a:latin typeface="Courier New" pitchFamily="49" charset="0"/>
            </a:endParaRP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3742FD3C-BE8A-424F-B6D3-0C6454260938}" type="slidenum">
              <a:rPr lang="en-GB" sz="1400" smtId="4294967295">
                <a:ea typeface="Luxi Sans" charset="0"/>
              </a:rPr>
              <a:t>29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5121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Javascript Variables</a:t>
            </a:r>
            <a:endParaRPr lang="en-GB" smtId="4294967295"/>
          </a:p>
        </p:txBody>
      </p:sp>
      <p:sp>
        <p:nvSpPr>
          <p:cNvPr id="5122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Untyped!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Can be declared with var keyword:</a:t>
            </a:r>
            <a:endParaRPr lang="en-GB" smtId="4294967295"/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var foo;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Can be  created automatically by assigning a value:</a:t>
            </a:r>
            <a:endParaRPr lang="en-GB" smtId="4294967295"/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foo=1;    blah="Hi Dave";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8FF095B2-62B0-45A3-8FAE-79BA726A73A4}" type="slidenum">
              <a:rPr lang="en-GB" sz="1400" smtId="4294967295">
                <a:ea typeface="Luxi Sans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3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32769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Another Example</a:t>
            </a:r>
            <a:endParaRPr lang="en-GB" smtId="4294967295"/>
          </a:p>
        </p:txBody>
      </p:sp>
      <p:sp>
        <p:nvSpPr>
          <p:cNvPr id="32770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var colors = [ “blue”,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               “</a:t>
            </a:r>
            <a:r>
              <a:rPr lang="en-GB" b="1" smtId="4294967295">
                <a:latin typeface="Courier New" pitchFamily="49" charset="0"/>
              </a:rPr>
              <a:t>green”,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               “</a:t>
            </a:r>
            <a:r>
              <a:rPr lang="en-GB" b="1" smtId="4294967295">
                <a:latin typeface="Courier New" pitchFamily="49" charset="0"/>
              </a:rPr>
              <a:t>yellow];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var x = window.prompt(“enter a number”);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window.bgColor = colors[x];</a:t>
            </a:r>
            <a:endParaRPr lang="en-GB" b="1" smtId="4294967295">
              <a:latin typeface="Courier New" pitchFamily="49" charset="0"/>
            </a:endParaRP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9FFE0228-6A02-4313-AEBB-BB9FF478E79E}" type="slidenum">
              <a:rPr lang="en-GB" sz="1400" smtId="4294967295">
                <a:ea typeface="Luxi Sans" charset="0"/>
              </a:rPr>
              <a:t>30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3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33793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Array of Arrays</a:t>
            </a:r>
            <a:endParaRPr lang="en-GB" smtId="4294967295"/>
          </a:p>
        </p:txBody>
      </p:sp>
      <p:sp>
        <p:nvSpPr>
          <p:cNvPr id="33794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Javascript does not support 2-dimensional arrays (as part of the language).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BUT – each array element can be an array.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Resulting syntax looks like C++!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7169F4BC-521E-4E5A-B787-D2D97FEE6519}" type="slidenum">
              <a:rPr lang="en-GB" sz="1400" smtId="4294967295">
                <a:ea typeface="Luxi Sans" charset="0"/>
              </a:rPr>
              <a:t>31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3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34817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Array of Arrays Example</a:t>
            </a:r>
            <a:endParaRPr lang="en-GB" smtId="4294967295"/>
          </a:p>
        </p:txBody>
      </p:sp>
      <p:sp>
        <p:nvSpPr>
          <p:cNvPr id="34818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1143000" y="1905000"/>
            <a:ext cx="68580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var board = [ [1,2,3],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              </a:t>
            </a:r>
            <a:r>
              <a:rPr lang="en-GB" b="1" smtId="4294967295">
                <a:latin typeface="Courier New" pitchFamily="49" charset="0"/>
              </a:rPr>
              <a:t>[4,5,6],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              </a:t>
            </a:r>
            <a:r>
              <a:rPr lang="en-GB" b="1" smtId="4294967295">
                <a:latin typeface="Courier New" pitchFamily="49" charset="0"/>
              </a:rPr>
              <a:t>[7,8,9] ];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for (i=0;i&lt;3;i++)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  </a:t>
            </a:r>
            <a:r>
              <a:rPr lang="en-GB" b="1" smtId="4294967295">
                <a:latin typeface="Courier New" pitchFamily="49" charset="0"/>
              </a:rPr>
              <a:t>for (j=0;j&lt;3;j++)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    </a:t>
            </a:r>
            <a:r>
              <a:rPr lang="en-GB" b="1" smtId="4294967295">
                <a:latin typeface="Courier New" pitchFamily="49" charset="0"/>
              </a:rPr>
              <a:t>board[i][j]++;</a:t>
            </a:r>
            <a:endParaRPr lang="en-GB" b="1" smtId="4294967295">
              <a:latin typeface="Courier New" pitchFamily="49" charset="0"/>
            </a:endParaRP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A85CC25D-56EA-4517-A509-80C106805331}" type="slidenum">
              <a:rPr lang="en-GB" sz="1400" smtId="4294967295">
                <a:ea typeface="Luxi Sans" charset="0"/>
              </a:rPr>
              <a:t>32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5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Variables (cont.)</a:t>
            </a:r>
            <a:endParaRPr lang="en-GB" smtId="4294967295"/>
          </a:p>
        </p:txBody>
      </p:sp>
      <p:sp>
        <p:nvSpPr>
          <p:cNvPr id="6146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Using </a:t>
            </a:r>
            <a:r>
              <a:rPr lang="en-GB" sz="2800" b="1" smtId="4294967295">
                <a:latin typeface="Courier New" pitchFamily="49" charset="0"/>
              </a:rPr>
              <a:t>var</a:t>
            </a:r>
            <a:r>
              <a:rPr lang="en-GB" smtId="4294967295"/>
              <a:t> to declare a variable results in a </a:t>
            </a:r>
            <a:r>
              <a:rPr lang="en-GB" i="1" smtId="4294967295"/>
              <a:t>local</a:t>
            </a:r>
            <a:r>
              <a:rPr lang="en-GB" smtId="4294967295"/>
              <a:t> variable (inside a function).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If you don't use </a:t>
            </a:r>
            <a:r>
              <a:rPr lang="en-GB" sz="2800" b="1" smtId="4294967295">
                <a:latin typeface="Courier New" pitchFamily="49" charset="0"/>
              </a:rPr>
              <a:t>var</a:t>
            </a:r>
            <a:r>
              <a:rPr lang="en-GB" smtId="4294967295"/>
              <a:t> – the variable is a global variable.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</p:txBody>
      </p:sp>
      <p:sp>
        <p:nvSpPr>
          <p:cNvPr id="6147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DC900DC9-7EA4-4087-8417-44D55CA717C1}" type="slidenum">
              <a:rPr lang="en-GB" sz="1400" smtId="4294967295">
                <a:ea typeface="Luxi Sans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7169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Literals</a:t>
            </a:r>
            <a:endParaRPr lang="en-GB" smtId="4294967295"/>
          </a:p>
        </p:txBody>
      </p:sp>
      <p:sp>
        <p:nvSpPr>
          <p:cNvPr id="7170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The typical bunch:</a:t>
            </a:r>
            <a:endParaRPr lang="en-GB" smtId="4294967295"/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</a:pPr>
            <a:r>
              <a:rPr lang="en-GB" smtId="4294967295"/>
              <a:t>Numbers      </a:t>
            </a: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17   123.45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1" algn="l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</a:pPr>
            <a:r>
              <a:rPr lang="en-GB" smtId="4294967295"/>
              <a:t>Strings</a:t>
            </a:r>
            <a:r>
              <a:rPr lang="en-GB" smtId="4294967295"/>
              <a:t>	</a:t>
            </a: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"Hello Dave"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1" algn="l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</a:pPr>
            <a:r>
              <a:rPr lang="en-GB" smtId="4294967295"/>
              <a:t>Boolean:      </a:t>
            </a: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true   false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1" algn="l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</a:pPr>
            <a:r>
              <a:rPr lang="en-GB" smtId="4294967295"/>
              <a:t>Arrays:</a:t>
            </a:r>
            <a:r>
              <a:rPr lang="en-GB" smtId="4294967295"/>
              <a:t>	</a:t>
            </a: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[1,"Hi Dave",17.234]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algn="l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171" name=""/>
          <p:cNvSpPr/>
          <p:nvPr/>
        </p:nvSpPr>
        <p:spPr>
          <a:xfrm>
            <a:off x="2670175" y="5307012"/>
            <a:ext cx="3619500" cy="460375"/>
          </a:xfrm>
          <a:prstGeom prst="rect">
            <a:avLst/>
          </a:prstGeom>
          <a:noFill/>
          <a:ln>
            <a:noFill/>
            <a:round/>
          </a:ln>
        </p:spPr>
        <p:txBody>
          <a:bodyPr wrap="none" lIns="90000" tIns="46800" rIns="90000" bIns="46800" anchor="t" anchorCtr="0">
            <a:spAutoFit/>
          </a:bodyPr>
          <a:lstStyle>
            <a:lvl1pPr marL="0" indent="0" algn="l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4572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9144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3716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18288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buClr>
                <a:srgbClr val="919191"/>
              </a:buClr>
              <a:buSzTx/>
              <a:buFont typeface="Arial" pitchFamily="32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mtId="4294967295">
                <a:solidFill>
                  <a:srgbClr val="919191"/>
                </a:solidFill>
                <a:latin typeface="Arial" pitchFamily="32" charset="0"/>
              </a:rPr>
              <a:t>Arrays can hold anything!</a:t>
            </a:r>
            <a:endParaRPr lang="en-GB" smtId="4294967295">
              <a:solidFill>
                <a:srgbClr val="919191"/>
              </a:solidFill>
              <a:latin typeface="Arial" pitchFamily="32" charset="0"/>
            </a:endParaRPr>
          </a:p>
        </p:txBody>
      </p:sp>
      <p:cxnSp>
        <p:nvCxnSpPr>
          <p:cNvPr id="7172" name=""/>
          <p:cNvCxnSpPr/>
          <p:nvPr/>
        </p:nvCxnSpPr>
        <p:spPr>
          <a:xfrm flipV="1">
            <a:off x="3962400" y="4695825"/>
            <a:ext cx="228600" cy="612775"/>
          </a:xfrm>
          <a:prstGeom prst="line">
            <a:avLst/>
          </a:prstGeom>
          <a:noFill/>
          <a:ln w="38160">
            <a:solidFill>
              <a:srgbClr val="919191"/>
            </a:solidFill>
            <a:miter lim="800000"/>
            <a:tailEnd type="triangle" w="med" len="med"/>
          </a:ln>
        </p:spPr>
      </p:cxnSp>
      <p:sp>
        <p:nvSpPr>
          <p:cNvPr id="717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717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E5482D3B-D114-41B3-9846-50C562404FC3}" type="slidenum">
              <a:rPr lang="en-GB" sz="1400" smtId="4294967295">
                <a:ea typeface="Luxi Sans" charset="0"/>
              </a:rPr>
              <a:t>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193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Arrays</a:t>
            </a:r>
            <a:endParaRPr lang="en-GB" smtId="4294967295"/>
          </a:p>
        </p:txBody>
      </p:sp>
      <p:sp>
        <p:nvSpPr>
          <p:cNvPr id="8194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We will look at Arrays in more detail a bit later.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Arrays are actually Javascript Objects.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The only thing special in the language to support arrays is the syntax for literals…</a:t>
            </a:r>
            <a:endParaRPr lang="en-GB" smtId="4294967295"/>
          </a:p>
        </p:txBody>
      </p:sp>
      <p:sp>
        <p:nvSpPr>
          <p:cNvPr id="8195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FE30CC60-0CE9-4156-8387-35651D641312}" type="slidenum">
              <a:rPr lang="en-GB" sz="1400" smtId="4294967295">
                <a:ea typeface="Luxi Sans" charset="0"/>
              </a:rPr>
              <a:t>6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217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Operators</a:t>
            </a:r>
            <a:endParaRPr lang="en-GB" smtId="4294967295"/>
          </a:p>
        </p:txBody>
      </p:sp>
      <p:sp>
        <p:nvSpPr>
          <p:cNvPr id="9218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Arithmetic, comparison, assignment, bitwise, boolean (pretty much just like C++).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0" algn="ctr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+ - * / % ++ -- == != &gt; &lt; 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algn="ctr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&amp;&amp; || ! &amp; | &lt;&lt; &gt;&gt;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algn="l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219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96B7A9B6-6010-40C9-82DB-DD5CC22137D6}" type="slidenum">
              <a:rPr lang="en-GB" sz="1400" smtId="4294967295">
                <a:ea typeface="Luxi Sans" charset="0"/>
              </a:rPr>
              <a:t>7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0241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Different than C++</a:t>
            </a:r>
            <a:endParaRPr lang="en-GB" smtId="4294967295"/>
          </a:p>
        </p:txBody>
      </p:sp>
      <p:sp>
        <p:nvSpPr>
          <p:cNvPr id="10242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The + operator is used for addition (if both operands are numbers)</a:t>
            </a:r>
            <a:endParaRPr lang="en-GB" smtId="4294967295"/>
          </a:p>
          <a:p>
            <a:pPr lvl="0" algn="ctr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-or-</a:t>
            </a:r>
            <a:endParaRPr lang="en-GB" smtId="4294967295"/>
          </a:p>
          <a:p>
            <a:pPr lvl="0" algn="l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The + operator means string concatenation (if either one of the operands is not a number)</a:t>
            </a:r>
            <a:endParaRPr lang="en-GB" smtId="4294967295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6D38B9CE-63E2-483D-B22E-B1975005221C}" type="slidenum">
              <a:rPr lang="en-GB" sz="1400" smtId="4294967295">
                <a:ea typeface="Luxi Sans" charset="0"/>
              </a:rPr>
              <a:t>8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1265" name=""/>
          <p:cNvSpPr/>
          <p:nvPr>
            <p:ph type="title"/>
          </p:nvPr>
        </p:nvSpPr>
        <p:spPr>
          <a:xfrm>
            <a:off x="685800" y="608012"/>
            <a:ext cx="7772400" cy="765175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Control Structures</a:t>
            </a:r>
            <a:endParaRPr lang="en-GB" smtId="4294967295"/>
          </a:p>
        </p:txBody>
      </p:sp>
      <p:sp>
        <p:nvSpPr>
          <p:cNvPr id="11266" name=""/>
          <p:cNvSpPr/>
          <p:nvPr>
            <p:ph type="body" idx="1"/>
          </p:nvPr>
        </p:nvSpPr>
        <p:spPr>
          <a:xfrm>
            <a:off x="685800" y="1524000"/>
            <a:ext cx="7772400" cy="4378325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z="3200" smtId="4294967295"/>
              <a:t>Again – pretty much just like C:</a:t>
            </a:r>
            <a:endParaRPr lang="en-GB" sz="3200" smtId="4294967295"/>
          </a:p>
          <a:p>
            <a:pPr lvl="0" algn="ctr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if  if-else  ?: switch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algn="ctr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algn="ctr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for  while do-while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algn="ctr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algn="l" eaLnBrk="1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z="3200" smtId="4294967295"/>
              <a:t>And a few not in C</a:t>
            </a:r>
            <a:endParaRPr lang="en-GB" sz="3200" smtId="4294967295"/>
          </a:p>
          <a:p>
            <a:pPr lvl="0" algn="ctr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for (var in object) 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algn="ctr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algn="ctr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with (object)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45AE17D2-5933-4273-9EE8-EF239491BB17}" type="slidenum">
              <a:rPr lang="en-GB" sz="1400" smtId="4294967295">
                <a:ea typeface="Luxi Sans" charset="0"/>
              </a:rPr>
              <a:t>9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tags/tag1.xml><?xml version="1.0" encoding="utf-8"?>
<p:tagLst xmlns:p="http://schemas.openxmlformats.org/presentationml/2006/main">
  <p:tag name="AS_UNIQUEID" val="1"/>
</p:tagLst>
</file>

<file path=ppt/tags/tag10.xml><?xml version="1.0" encoding="utf-8"?>
<p:tagLst xmlns:p="http://schemas.openxmlformats.org/presentationml/2006/main">
  <p:tag name="AS_UNIQUEID" val="9"/>
</p:tagLst>
</file>

<file path=ppt/tags/tag100.xml><?xml version="1.0" encoding="utf-8"?>
<p:tagLst xmlns:p="http://schemas.openxmlformats.org/presentationml/2006/main">
  <p:tag name="AS_UNIQUEID" val="99"/>
</p:tagLst>
</file>

<file path=ppt/tags/tag101.xml><?xml version="1.0" encoding="utf-8"?>
<p:tagLst xmlns:p="http://schemas.openxmlformats.org/presentationml/2006/main">
  <p:tag name="AS_UNIQUEID" val="100"/>
</p:tagLst>
</file>

<file path=ppt/tags/tag102.xml><?xml version="1.0" encoding="utf-8"?>
<p:tagLst xmlns:p="http://schemas.openxmlformats.org/presentationml/2006/main">
  <p:tag name="AS_UNIQUEID" val="101"/>
</p:tagLst>
</file>

<file path=ppt/tags/tag103.xml><?xml version="1.0" encoding="utf-8"?>
<p:tagLst xmlns:p="http://schemas.openxmlformats.org/presentationml/2006/main">
  <p:tag name="AS_UNIQUEID" val="102"/>
</p:tagLst>
</file>

<file path=ppt/tags/tag104.xml><?xml version="1.0" encoding="utf-8"?>
<p:tagLst xmlns:p="http://schemas.openxmlformats.org/presentationml/2006/main">
  <p:tag name="AS_UNIQUEID" val="103"/>
</p:tagLst>
</file>

<file path=ppt/tags/tag105.xml><?xml version="1.0" encoding="utf-8"?>
<p:tagLst xmlns:p="http://schemas.openxmlformats.org/presentationml/2006/main">
  <p:tag name="AS_UNIQUEID" val="104"/>
</p:tagLst>
</file>

<file path=ppt/tags/tag106.xml><?xml version="1.0" encoding="utf-8"?>
<p:tagLst xmlns:p="http://schemas.openxmlformats.org/presentationml/2006/main">
  <p:tag name="AS_UNIQUEID" val="105"/>
</p:tagLst>
</file>

<file path=ppt/tags/tag107.xml><?xml version="1.0" encoding="utf-8"?>
<p:tagLst xmlns:p="http://schemas.openxmlformats.org/presentationml/2006/main">
  <p:tag name="AS_UNIQUEID" val="106"/>
</p:tagLst>
</file>

<file path=ppt/tags/tag108.xml><?xml version="1.0" encoding="utf-8"?>
<p:tagLst xmlns:p="http://schemas.openxmlformats.org/presentationml/2006/main">
  <p:tag name="AS_UNIQUEID" val="107"/>
</p:tagLst>
</file>

<file path=ppt/tags/tag109.xml><?xml version="1.0" encoding="utf-8"?>
<p:tagLst xmlns:p="http://schemas.openxmlformats.org/presentationml/2006/main">
  <p:tag name="AS_UNIQUEID" val="108"/>
</p:tagLst>
</file>

<file path=ppt/tags/tag11.xml><?xml version="1.0" encoding="utf-8"?>
<p:tagLst xmlns:p="http://schemas.openxmlformats.org/presentationml/2006/main">
  <p:tag name="AS_UNIQUEID" val="10"/>
</p:tagLst>
</file>

<file path=ppt/tags/tag110.xml><?xml version="1.0" encoding="utf-8"?>
<p:tagLst xmlns:p="http://schemas.openxmlformats.org/presentationml/2006/main">
  <p:tag name="AS_UNIQUEID" val="109"/>
</p:tagLst>
</file>

<file path=ppt/tags/tag111.xml><?xml version="1.0" encoding="utf-8"?>
<p:tagLst xmlns:p="http://schemas.openxmlformats.org/presentationml/2006/main">
  <p:tag name="AS_UNIQUEID" val="110"/>
</p:tagLst>
</file>

<file path=ppt/tags/tag112.xml><?xml version="1.0" encoding="utf-8"?>
<p:tagLst xmlns:p="http://schemas.openxmlformats.org/presentationml/2006/main">
  <p:tag name="AS_UNIQUEID" val="111"/>
</p:tagLst>
</file>

<file path=ppt/tags/tag113.xml><?xml version="1.0" encoding="utf-8"?>
<p:tagLst xmlns:p="http://schemas.openxmlformats.org/presentationml/2006/main">
  <p:tag name="AS_UNIQUEID" val="112"/>
</p:tagLst>
</file>

<file path=ppt/tags/tag114.xml><?xml version="1.0" encoding="utf-8"?>
<p:tagLst xmlns:p="http://schemas.openxmlformats.org/presentationml/2006/main">
  <p:tag name="AS_UNIQUEID" val="113"/>
</p:tagLst>
</file>

<file path=ppt/tags/tag115.xml><?xml version="1.0" encoding="utf-8"?>
<p:tagLst xmlns:p="http://schemas.openxmlformats.org/presentationml/2006/main">
  <p:tag name="AS_UNIQUEID" val="114"/>
</p:tagLst>
</file>

<file path=ppt/tags/tag116.xml><?xml version="1.0" encoding="utf-8"?>
<p:tagLst xmlns:p="http://schemas.openxmlformats.org/presentationml/2006/main">
  <p:tag name="AS_UNIQUEID" val="115"/>
</p:tagLst>
</file>

<file path=ppt/tags/tag117.xml><?xml version="1.0" encoding="utf-8"?>
<p:tagLst xmlns:p="http://schemas.openxmlformats.org/presentationml/2006/main">
  <p:tag name="AS_UNIQUEID" val="116"/>
</p:tagLst>
</file>

<file path=ppt/tags/tag118.xml><?xml version="1.0" encoding="utf-8"?>
<p:tagLst xmlns:p="http://schemas.openxmlformats.org/presentationml/2006/main">
  <p:tag name="AS_UNIQUEID" val="117"/>
</p:tagLst>
</file>

<file path=ppt/tags/tag119.xml><?xml version="1.0" encoding="utf-8"?>
<p:tagLst xmlns:p="http://schemas.openxmlformats.org/presentationml/2006/main">
  <p:tag name="AS_UNIQUEID" val="118"/>
</p:tagLst>
</file>

<file path=ppt/tags/tag12.xml><?xml version="1.0" encoding="utf-8"?>
<p:tagLst xmlns:p="http://schemas.openxmlformats.org/presentationml/2006/main">
  <p:tag name="AS_UNIQUEID" val="11"/>
</p:tagLst>
</file>

<file path=ppt/tags/tag120.xml><?xml version="1.0" encoding="utf-8"?>
<p:tagLst xmlns:p="http://schemas.openxmlformats.org/presentationml/2006/main">
  <p:tag name="AS_UNIQUEID" val="119"/>
</p:tagLst>
</file>

<file path=ppt/tags/tag121.xml><?xml version="1.0" encoding="utf-8"?>
<p:tagLst xmlns:p="http://schemas.openxmlformats.org/presentationml/2006/main">
  <p:tag name="AS_UNIQUEID" val="120"/>
</p:tagLst>
</file>

<file path=ppt/tags/tag122.xml><?xml version="1.0" encoding="utf-8"?>
<p:tagLst xmlns:p="http://schemas.openxmlformats.org/presentationml/2006/main">
  <p:tag name="AS_UNIQUEID" val="121"/>
</p:tagLst>
</file>

<file path=ppt/tags/tag123.xml><?xml version="1.0" encoding="utf-8"?>
<p:tagLst xmlns:p="http://schemas.openxmlformats.org/presentationml/2006/main">
  <p:tag name="AS_UNIQUEID" val="122"/>
</p:tagLst>
</file>

<file path=ppt/tags/tag124.xml><?xml version="1.0" encoding="utf-8"?>
<p:tagLst xmlns:p="http://schemas.openxmlformats.org/presentationml/2006/main">
  <p:tag name="AS_UNIQUEID" val="123"/>
</p:tagLst>
</file>

<file path=ppt/tags/tag125.xml><?xml version="1.0" encoding="utf-8"?>
<p:tagLst xmlns:p="http://schemas.openxmlformats.org/presentationml/2006/main">
  <p:tag name="AS_UNIQUEID" val="124"/>
</p:tagLst>
</file>

<file path=ppt/tags/tag126.xml><?xml version="1.0" encoding="utf-8"?>
<p:tagLst xmlns:p="http://schemas.openxmlformats.org/presentationml/2006/main">
  <p:tag name="AS_UNIQUEID" val="125"/>
</p:tagLst>
</file>

<file path=ppt/tags/tag127.xml><?xml version="1.0" encoding="utf-8"?>
<p:tagLst xmlns:p="http://schemas.openxmlformats.org/presentationml/2006/main">
  <p:tag name="AS_UNIQUEID" val="126"/>
</p:tagLst>
</file>

<file path=ppt/tags/tag128.xml><?xml version="1.0" encoding="utf-8"?>
<p:tagLst xmlns:p="http://schemas.openxmlformats.org/presentationml/2006/main">
  <p:tag name="AS_UNIQUEID" val="127"/>
</p:tagLst>
</file>

<file path=ppt/tags/tag129.xml><?xml version="1.0" encoding="utf-8"?>
<p:tagLst xmlns:p="http://schemas.openxmlformats.org/presentationml/2006/main">
  <p:tag name="AS_UNIQUEID" val="128"/>
</p:tagLst>
</file>

<file path=ppt/tags/tag13.xml><?xml version="1.0" encoding="utf-8"?>
<p:tagLst xmlns:p="http://schemas.openxmlformats.org/presentationml/2006/main">
  <p:tag name="AS_UNIQUEID" val="12"/>
</p:tagLst>
</file>

<file path=ppt/tags/tag130.xml><?xml version="1.0" encoding="utf-8"?>
<p:tagLst xmlns:p="http://schemas.openxmlformats.org/presentationml/2006/main">
  <p:tag name="AS_UNIQUEID" val="129"/>
</p:tagLst>
</file>

<file path=ppt/tags/tag131.xml><?xml version="1.0" encoding="utf-8"?>
<p:tagLst xmlns:p="http://schemas.openxmlformats.org/presentationml/2006/main">
  <p:tag name="AS_UNIQUEID" val="130"/>
</p:tagLst>
</file>

<file path=ppt/tags/tag132.xml><?xml version="1.0" encoding="utf-8"?>
<p:tagLst xmlns:p="http://schemas.openxmlformats.org/presentationml/2006/main">
  <p:tag name="AS_UNIQUEID" val="131"/>
</p:tagLst>
</file>

<file path=ppt/tags/tag133.xml><?xml version="1.0" encoding="utf-8"?>
<p:tagLst xmlns:p="http://schemas.openxmlformats.org/presentationml/2006/main">
  <p:tag name="AS_UNIQUEID" val="132"/>
</p:tagLst>
</file>

<file path=ppt/tags/tag134.xml><?xml version="1.0" encoding="utf-8"?>
<p:tagLst xmlns:p="http://schemas.openxmlformats.org/presentationml/2006/main">
  <p:tag name="AS_UNIQUEID" val="133"/>
</p:tagLst>
</file>

<file path=ppt/tags/tag135.xml><?xml version="1.0" encoding="utf-8"?>
<p:tagLst xmlns:p="http://schemas.openxmlformats.org/presentationml/2006/main">
  <p:tag name="AS_UNIQUEID" val="134"/>
</p:tagLst>
</file>

<file path=ppt/tags/tag136.xml><?xml version="1.0" encoding="utf-8"?>
<p:tagLst xmlns:p="http://schemas.openxmlformats.org/presentationml/2006/main">
  <p:tag name="AS_UNIQUEID" val="135"/>
</p:tagLst>
</file>

<file path=ppt/tags/tag137.xml><?xml version="1.0" encoding="utf-8"?>
<p:tagLst xmlns:p="http://schemas.openxmlformats.org/presentationml/2006/main">
  <p:tag name="AS_UNIQUEID" val="136"/>
</p:tagLst>
</file>

<file path=ppt/tags/tag138.xml><?xml version="1.0" encoding="utf-8"?>
<p:tagLst xmlns:p="http://schemas.openxmlformats.org/presentationml/2006/main">
  <p:tag name="AS_UNIQUEID" val="137"/>
</p:tagLst>
</file>

<file path=ppt/tags/tag139.xml><?xml version="1.0" encoding="utf-8"?>
<p:tagLst xmlns:p="http://schemas.openxmlformats.org/presentationml/2006/main">
  <p:tag name="AS_UNIQUEID" val="138"/>
</p:tagLst>
</file>

<file path=ppt/tags/tag14.xml><?xml version="1.0" encoding="utf-8"?>
<p:tagLst xmlns:p="http://schemas.openxmlformats.org/presentationml/2006/main">
  <p:tag name="AS_UNIQUEID" val="13"/>
</p:tagLst>
</file>

<file path=ppt/tags/tag140.xml><?xml version="1.0" encoding="utf-8"?>
<p:tagLst xmlns:p="http://schemas.openxmlformats.org/presentationml/2006/main">
  <p:tag name="AS_UNIQUEID" val="139"/>
</p:tagLst>
</file>

<file path=ppt/tags/tag141.xml><?xml version="1.0" encoding="utf-8"?>
<p:tagLst xmlns:p="http://schemas.openxmlformats.org/presentationml/2006/main">
  <p:tag name="AS_UNIQUEID" val="140"/>
</p:tagLst>
</file>

<file path=ppt/tags/tag142.xml><?xml version="1.0" encoding="utf-8"?>
<p:tagLst xmlns:p="http://schemas.openxmlformats.org/presentationml/2006/main">
  <p:tag name="AS_UNIQUEID" val="141"/>
</p:tagLst>
</file>

<file path=ppt/tags/tag143.xml><?xml version="1.0" encoding="utf-8"?>
<p:tagLst xmlns:p="http://schemas.openxmlformats.org/presentationml/2006/main">
  <p:tag name="AS_UNIQUEID" val="142"/>
</p:tagLst>
</file>

<file path=ppt/tags/tag144.xml><?xml version="1.0" encoding="utf-8"?>
<p:tagLst xmlns:p="http://schemas.openxmlformats.org/presentationml/2006/main">
  <p:tag name="AS_UNIQUEID" val="143"/>
</p:tagLst>
</file>

<file path=ppt/tags/tag145.xml><?xml version="1.0" encoding="utf-8"?>
<p:tagLst xmlns:p="http://schemas.openxmlformats.org/presentationml/2006/main">
  <p:tag name="AS_UNIQUEID" val="144"/>
</p:tagLst>
</file>

<file path=ppt/tags/tag146.xml><?xml version="1.0" encoding="utf-8"?>
<p:tagLst xmlns:p="http://schemas.openxmlformats.org/presentationml/2006/main">
  <p:tag name="AS_UNIQUEID" val="145"/>
</p:tagLst>
</file>

<file path=ppt/tags/tag147.xml><?xml version="1.0" encoding="utf-8"?>
<p:tagLst xmlns:p="http://schemas.openxmlformats.org/presentationml/2006/main">
  <p:tag name="AS_UNIQUEID" val="146"/>
</p:tagLst>
</file>

<file path=ppt/tags/tag148.xml><?xml version="1.0" encoding="utf-8"?>
<p:tagLst xmlns:p="http://schemas.openxmlformats.org/presentationml/2006/main">
  <p:tag name="AS_UNIQUEID" val="147"/>
</p:tagLst>
</file>

<file path=ppt/tags/tag149.xml><?xml version="1.0" encoding="utf-8"?>
<p:tagLst xmlns:p="http://schemas.openxmlformats.org/presentationml/2006/main">
  <p:tag name="AS_UNIQUEID" val="148"/>
</p:tagLst>
</file>

<file path=ppt/tags/tag15.xml><?xml version="1.0" encoding="utf-8"?>
<p:tagLst xmlns:p="http://schemas.openxmlformats.org/presentationml/2006/main">
  <p:tag name="AS_UNIQUEID" val="14"/>
</p:tagLst>
</file>

<file path=ppt/tags/tag150.xml><?xml version="1.0" encoding="utf-8"?>
<p:tagLst xmlns:p="http://schemas.openxmlformats.org/presentationml/2006/main">
  <p:tag name="AS_UNIQUEID" val="149"/>
</p:tagLst>
</file>

<file path=ppt/tags/tag151.xml><?xml version="1.0" encoding="utf-8"?>
<p:tagLst xmlns:p="http://schemas.openxmlformats.org/presentationml/2006/main">
  <p:tag name="AS_UNIQUEID" val="150"/>
</p:tagLst>
</file>

<file path=ppt/tags/tag152.xml><?xml version="1.0" encoding="utf-8"?>
<p:tagLst xmlns:p="http://schemas.openxmlformats.org/presentationml/2006/main">
  <p:tag name="AS_UNIQUEID" val="151"/>
</p:tagLst>
</file>

<file path=ppt/tags/tag153.xml><?xml version="1.0" encoding="utf-8"?>
<p:tagLst xmlns:p="http://schemas.openxmlformats.org/presentationml/2006/main">
  <p:tag name="AS_UNIQUEID" val="152"/>
</p:tagLst>
</file>

<file path=ppt/tags/tag154.xml><?xml version="1.0" encoding="utf-8"?>
<p:tagLst xmlns:p="http://schemas.openxmlformats.org/presentationml/2006/main">
  <p:tag name="AS_UNIQUEID" val="153"/>
</p:tagLst>
</file>

<file path=ppt/tags/tag155.xml><?xml version="1.0" encoding="utf-8"?>
<p:tagLst xmlns:p="http://schemas.openxmlformats.org/presentationml/2006/main">
  <p:tag name="AS_UNIQUEID" val="154"/>
</p:tagLst>
</file>

<file path=ppt/tags/tag156.xml><?xml version="1.0" encoding="utf-8"?>
<p:tagLst xmlns:p="http://schemas.openxmlformats.org/presentationml/2006/main">
  <p:tag name="AS_UNIQUEID" val="155"/>
</p:tagLst>
</file>

<file path=ppt/tags/tag157.xml><?xml version="1.0" encoding="utf-8"?>
<p:tagLst xmlns:p="http://schemas.openxmlformats.org/presentationml/2006/main">
  <p:tag name="AS_UNIQUEID" val="156"/>
</p:tagLst>
</file>

<file path=ppt/tags/tag158.xml><?xml version="1.0" encoding="utf-8"?>
<p:tagLst xmlns:p="http://schemas.openxmlformats.org/presentationml/2006/main">
  <p:tag name="AS_UNIQUEID" val="157"/>
</p:tagLst>
</file>

<file path=ppt/tags/tag159.xml><?xml version="1.0" encoding="utf-8"?>
<p:tagLst xmlns:p="http://schemas.openxmlformats.org/presentationml/2006/main">
  <p:tag name="AS_UNIQUEID" val="158"/>
</p:tagLst>
</file>

<file path=ppt/tags/tag16.xml><?xml version="1.0" encoding="utf-8"?>
<p:tagLst xmlns:p="http://schemas.openxmlformats.org/presentationml/2006/main">
  <p:tag name="AS_UNIQUEID" val="15"/>
</p:tagLst>
</file>

<file path=ppt/tags/tag160.xml><?xml version="1.0" encoding="utf-8"?>
<p:tagLst xmlns:p="http://schemas.openxmlformats.org/presentationml/2006/main">
  <p:tag name="AS_UNIQUEID" val="159"/>
</p:tagLst>
</file>

<file path=ppt/tags/tag161.xml><?xml version="1.0" encoding="utf-8"?>
<p:tagLst xmlns:p="http://schemas.openxmlformats.org/presentationml/2006/main">
  <p:tag name="AS_UNIQUEID" val="160"/>
</p:tagLst>
</file>

<file path=ppt/tags/tag162.xml><?xml version="1.0" encoding="utf-8"?>
<p:tagLst xmlns:p="http://schemas.openxmlformats.org/presentationml/2006/main">
  <p:tag name="AS_UNIQUEID" val="161"/>
</p:tagLst>
</file>

<file path=ppt/tags/tag163.xml><?xml version="1.0" encoding="utf-8"?>
<p:tagLst xmlns:p="http://schemas.openxmlformats.org/presentationml/2006/main">
  <p:tag name="AS_UNIQUEID" val="162"/>
</p:tagLst>
</file>

<file path=ppt/tags/tag164.xml><?xml version="1.0" encoding="utf-8"?>
<p:tagLst xmlns:p="http://schemas.openxmlformats.org/presentationml/2006/main">
  <p:tag name="AS_UNIQUEID" val="163"/>
</p:tagLst>
</file>

<file path=ppt/tags/tag165.xml><?xml version="1.0" encoding="utf-8"?>
<p:tagLst xmlns:p="http://schemas.openxmlformats.org/presentationml/2006/main">
  <p:tag name="AS_UNIQUEID" val="164"/>
</p:tagLst>
</file>

<file path=ppt/tags/tag166.xml><?xml version="1.0" encoding="utf-8"?>
<p:tagLst xmlns:p="http://schemas.openxmlformats.org/presentationml/2006/main">
  <p:tag name="AS_UNIQUEID" val="165"/>
</p:tagLst>
</file>

<file path=ppt/tags/tag167.xml><?xml version="1.0" encoding="utf-8"?>
<p:tagLst xmlns:p="http://schemas.openxmlformats.org/presentationml/2006/main">
  <p:tag name="AS_UNIQUEID" val="166"/>
</p:tagLst>
</file>

<file path=ppt/tags/tag168.xml><?xml version="1.0" encoding="utf-8"?>
<p:tagLst xmlns:p="http://schemas.openxmlformats.org/presentationml/2006/main">
  <p:tag name="AS_UNIQUEID" val="167"/>
</p:tagLst>
</file>

<file path=ppt/tags/tag169.xml><?xml version="1.0" encoding="utf-8"?>
<p:tagLst xmlns:p="http://schemas.openxmlformats.org/presentationml/2006/main">
  <p:tag name="AS_UNIQUEID" val="168"/>
</p:tagLst>
</file>

<file path=ppt/tags/tag17.xml><?xml version="1.0" encoding="utf-8"?>
<p:tagLst xmlns:p="http://schemas.openxmlformats.org/presentationml/2006/main">
  <p:tag name="AS_UNIQUEID" val="16"/>
</p:tagLst>
</file>

<file path=ppt/tags/tag170.xml><?xml version="1.0" encoding="utf-8"?>
<p:tagLst xmlns:p="http://schemas.openxmlformats.org/presentationml/2006/main">
  <p:tag name="AS_UNIQUEID" val="169"/>
</p:tagLst>
</file>

<file path=ppt/tags/tag171.xml><?xml version="1.0" encoding="utf-8"?>
<p:tagLst xmlns:p="http://schemas.openxmlformats.org/presentationml/2006/main">
  <p:tag name="AS_UNIQUEID" val="170"/>
</p:tagLst>
</file>

<file path=ppt/tags/tag172.xml><?xml version="1.0" encoding="utf-8"?>
<p:tagLst xmlns:p="http://schemas.openxmlformats.org/presentationml/2006/main">
  <p:tag name="AS_UNIQUEID" val="171"/>
</p:tagLst>
</file>

<file path=ppt/tags/tag173.xml><?xml version="1.0" encoding="utf-8"?>
<p:tagLst xmlns:p="http://schemas.openxmlformats.org/presentationml/2006/main">
  <p:tag name="AS_UNIQUEID" val="172"/>
</p:tagLst>
</file>

<file path=ppt/tags/tag174.xml><?xml version="1.0" encoding="utf-8"?>
<p:tagLst xmlns:p="http://schemas.openxmlformats.org/presentationml/2006/main">
  <p:tag name="AS_UNIQUEID" val="173"/>
</p:tagLst>
</file>

<file path=ppt/tags/tag175.xml><?xml version="1.0" encoding="utf-8"?>
<p:tagLst xmlns:p="http://schemas.openxmlformats.org/presentationml/2006/main">
  <p:tag name="AS_UNIQUEID" val="174"/>
</p:tagLst>
</file>

<file path=ppt/tags/tag176.xml><?xml version="1.0" encoding="utf-8"?>
<p:tagLst xmlns:p="http://schemas.openxmlformats.org/presentationml/2006/main">
  <p:tag name="AS_UNIQUEID" val="175"/>
</p:tagLst>
</file>

<file path=ppt/tags/tag177.xml><?xml version="1.0" encoding="utf-8"?>
<p:tagLst xmlns:p="http://schemas.openxmlformats.org/presentationml/2006/main">
  <p:tag name="AS_UNIQUEID" val="176"/>
</p:tagLst>
</file>

<file path=ppt/tags/tag178.xml><?xml version="1.0" encoding="utf-8"?>
<p:tagLst xmlns:p="http://schemas.openxmlformats.org/presentationml/2006/main">
  <p:tag name="AS_UNIQUEID" val="177"/>
</p:tagLst>
</file>

<file path=ppt/tags/tag179.xml><?xml version="1.0" encoding="utf-8"?>
<p:tagLst xmlns:p="http://schemas.openxmlformats.org/presentationml/2006/main">
  <p:tag name="AS_UNIQUEID" val="178"/>
</p:tagLst>
</file>

<file path=ppt/tags/tag18.xml><?xml version="1.0" encoding="utf-8"?>
<p:tagLst xmlns:p="http://schemas.openxmlformats.org/presentationml/2006/main">
  <p:tag name="AS_UNIQUEID" val="17"/>
</p:tagLst>
</file>

<file path=ppt/tags/tag180.xml><?xml version="1.0" encoding="utf-8"?>
<p:tagLst xmlns:p="http://schemas.openxmlformats.org/presentationml/2006/main">
  <p:tag name="AS_UNIQUEID" val="179"/>
</p:tagLst>
</file>

<file path=ppt/tags/tag181.xml><?xml version="1.0" encoding="utf-8"?>
<p:tagLst xmlns:p="http://schemas.openxmlformats.org/presentationml/2006/main">
  <p:tag name="AS_UNIQUEID" val="180"/>
</p:tagLst>
</file>

<file path=ppt/tags/tag182.xml><?xml version="1.0" encoding="utf-8"?>
<p:tagLst xmlns:p="http://schemas.openxmlformats.org/presentationml/2006/main">
  <p:tag name="AS_UNIQUEID" val="181"/>
</p:tagLst>
</file>

<file path=ppt/tags/tag183.xml><?xml version="1.0" encoding="utf-8"?>
<p:tagLst xmlns:p="http://schemas.openxmlformats.org/presentationml/2006/main">
  <p:tag name="AS_UNIQUEID" val="182"/>
</p:tagLst>
</file>

<file path=ppt/tags/tag184.xml><?xml version="1.0" encoding="utf-8"?>
<p:tagLst xmlns:p="http://schemas.openxmlformats.org/presentationml/2006/main">
  <p:tag name="AS_UNIQUEID" val="183"/>
</p:tagLst>
</file>

<file path=ppt/tags/tag185.xml><?xml version="1.0" encoding="utf-8"?>
<p:tagLst xmlns:p="http://schemas.openxmlformats.org/presentationml/2006/main">
  <p:tag name="AS_UNIQUEID" val="184"/>
</p:tagLst>
</file>

<file path=ppt/tags/tag186.xml><?xml version="1.0" encoding="utf-8"?>
<p:tagLst xmlns:p="http://schemas.openxmlformats.org/presentationml/2006/main">
  <p:tag name="AS_UNIQUEID" val="185"/>
</p:tagLst>
</file>

<file path=ppt/tags/tag187.xml><?xml version="1.0" encoding="utf-8"?>
<p:tagLst xmlns:p="http://schemas.openxmlformats.org/presentationml/2006/main">
  <p:tag name="AS_UNIQUEID" val="186"/>
</p:tagLst>
</file>

<file path=ppt/tags/tag188.xml><?xml version="1.0" encoding="utf-8"?>
<p:tagLst xmlns:p="http://schemas.openxmlformats.org/presentationml/2006/main">
  <p:tag name="AS_UNIQUEID" val="187"/>
</p:tagLst>
</file>

<file path=ppt/tags/tag189.xml><?xml version="1.0" encoding="utf-8"?>
<p:tagLst xmlns:p="http://schemas.openxmlformats.org/presentationml/2006/main">
  <p:tag name="AS_UNIQUEID" val="188"/>
</p:tagLst>
</file>

<file path=ppt/tags/tag19.xml><?xml version="1.0" encoding="utf-8"?>
<p:tagLst xmlns:p="http://schemas.openxmlformats.org/presentationml/2006/main">
  <p:tag name="AS_UNIQUEID" val="18"/>
</p:tagLst>
</file>

<file path=ppt/tags/tag190.xml><?xml version="1.0" encoding="utf-8"?>
<p:tagLst xmlns:p="http://schemas.openxmlformats.org/presentationml/2006/main">
  <p:tag name="AS_UNIQUEID" val="189"/>
</p:tagLst>
</file>

<file path=ppt/tags/tag191.xml><?xml version="1.0" encoding="utf-8"?>
<p:tagLst xmlns:p="http://schemas.openxmlformats.org/presentationml/2006/main">
  <p:tag name="AS_UNIQUEID" val="190"/>
</p:tagLst>
</file>

<file path=ppt/tags/tag192.xml><?xml version="1.0" encoding="utf-8"?>
<p:tagLst xmlns:p="http://schemas.openxmlformats.org/presentationml/2006/main">
  <p:tag name="AS_UNIQUEID" val="191"/>
</p:tagLst>
</file>

<file path=ppt/tags/tag193.xml><?xml version="1.0" encoding="utf-8"?>
<p:tagLst xmlns:p="http://schemas.openxmlformats.org/presentationml/2006/main">
  <p:tag name="AS_UNIQUEID" val="192"/>
</p:tagLst>
</file>

<file path=ppt/tags/tag194.xml><?xml version="1.0" encoding="utf-8"?>
<p:tagLst xmlns:p="http://schemas.openxmlformats.org/presentationml/2006/main">
  <p:tag name="AS_UNIQUEID" val="193"/>
</p:tagLst>
</file>

<file path=ppt/tags/tag195.xml><?xml version="1.0" encoding="utf-8"?>
<p:tagLst xmlns:p="http://schemas.openxmlformats.org/presentationml/2006/main">
  <p:tag name="AS_UNIQUEID" val="194"/>
</p:tagLst>
</file>

<file path=ppt/tags/tag196.xml><?xml version="1.0" encoding="utf-8"?>
<p:tagLst xmlns:p="http://schemas.openxmlformats.org/presentationml/2006/main">
  <p:tag name="AS_UNIQUEID" val="195"/>
</p:tagLst>
</file>

<file path=ppt/tags/tag197.xml><?xml version="1.0" encoding="utf-8"?>
<p:tagLst xmlns:p="http://schemas.openxmlformats.org/presentationml/2006/main">
  <p:tag name="AS_UNIQUEID" val="196"/>
</p:tagLst>
</file>

<file path=ppt/tags/tag198.xml><?xml version="1.0" encoding="utf-8"?>
<p:tagLst xmlns:p="http://schemas.openxmlformats.org/presentationml/2006/main">
  <p:tag name="AS_NET" val="4.0.30319.42000"/>
  <p:tag name="AS_OS" val="Microsoft Windows NT 10.0.17763.0"/>
  <p:tag name="AS_RELEASE_DATE" val="2015.07.22"/>
  <p:tag name="AS_TITLE" val="Aspose.Slides for .NET 4.0"/>
  <p:tag name="AS_VERSION" val="15.6.0.0"/>
</p:tagLst>
</file>

<file path=ppt/tags/tag2.xml><?xml version="1.0" encoding="utf-8"?>
<p:tagLst xmlns:p="http://schemas.openxmlformats.org/presentationml/2006/main">
  <p:tag name="AS_UNIQUEID" val="2"/>
</p:tagLst>
</file>

<file path=ppt/tags/tag20.xml><?xml version="1.0" encoding="utf-8"?>
<p:tagLst xmlns:p="http://schemas.openxmlformats.org/presentationml/2006/main">
  <p:tag name="AS_UNIQUEID" val="19"/>
</p:tagLst>
</file>

<file path=ppt/tags/tag21.xml><?xml version="1.0" encoding="utf-8"?>
<p:tagLst xmlns:p="http://schemas.openxmlformats.org/presentationml/2006/main">
  <p:tag name="AS_UNIQUEID" val="20"/>
</p:tagLst>
</file>

<file path=ppt/tags/tag22.xml><?xml version="1.0" encoding="utf-8"?>
<p:tagLst xmlns:p="http://schemas.openxmlformats.org/presentationml/2006/main">
  <p:tag name="AS_UNIQUEID" val="21"/>
</p:tagLst>
</file>

<file path=ppt/tags/tag23.xml><?xml version="1.0" encoding="utf-8"?>
<p:tagLst xmlns:p="http://schemas.openxmlformats.org/presentationml/2006/main">
  <p:tag name="AS_UNIQUEID" val="22"/>
</p:tagLst>
</file>

<file path=ppt/tags/tag24.xml><?xml version="1.0" encoding="utf-8"?>
<p:tagLst xmlns:p="http://schemas.openxmlformats.org/presentationml/2006/main">
  <p:tag name="AS_UNIQUEID" val="23"/>
</p:tagLst>
</file>

<file path=ppt/tags/tag25.xml><?xml version="1.0" encoding="utf-8"?>
<p:tagLst xmlns:p="http://schemas.openxmlformats.org/presentationml/2006/main">
  <p:tag name="AS_UNIQUEID" val="24"/>
</p:tagLst>
</file>

<file path=ppt/tags/tag26.xml><?xml version="1.0" encoding="utf-8"?>
<p:tagLst xmlns:p="http://schemas.openxmlformats.org/presentationml/2006/main">
  <p:tag name="AS_UNIQUEID" val="25"/>
</p:tagLst>
</file>

<file path=ppt/tags/tag27.xml><?xml version="1.0" encoding="utf-8"?>
<p:tagLst xmlns:p="http://schemas.openxmlformats.org/presentationml/2006/main">
  <p:tag name="AS_UNIQUEID" val="26"/>
</p:tagLst>
</file>

<file path=ppt/tags/tag28.xml><?xml version="1.0" encoding="utf-8"?>
<p:tagLst xmlns:p="http://schemas.openxmlformats.org/presentationml/2006/main">
  <p:tag name="AS_UNIQUEID" val="27"/>
</p:tagLst>
</file>

<file path=ppt/tags/tag29.xml><?xml version="1.0" encoding="utf-8"?>
<p:tagLst xmlns:p="http://schemas.openxmlformats.org/presentationml/2006/main">
  <p:tag name="AS_UNIQUEID" val="28"/>
</p:tagLst>
</file>

<file path=ppt/tags/tag3.xml><?xml version="1.0" encoding="utf-8"?>
<p:tagLst xmlns:p="http://schemas.openxmlformats.org/presentationml/2006/main">
  <p:tag name="AS_UNIQUEID" val="3"/>
</p:tagLst>
</file>

<file path=ppt/tags/tag30.xml><?xml version="1.0" encoding="utf-8"?>
<p:tagLst xmlns:p="http://schemas.openxmlformats.org/presentationml/2006/main">
  <p:tag name="AS_UNIQUEID" val="29"/>
</p:tagLst>
</file>

<file path=ppt/tags/tag31.xml><?xml version="1.0" encoding="utf-8"?>
<p:tagLst xmlns:p="http://schemas.openxmlformats.org/presentationml/2006/main">
  <p:tag name="AS_UNIQUEID" val="30"/>
</p:tagLst>
</file>

<file path=ppt/tags/tag32.xml><?xml version="1.0" encoding="utf-8"?>
<p:tagLst xmlns:p="http://schemas.openxmlformats.org/presentationml/2006/main">
  <p:tag name="AS_UNIQUEID" val="31"/>
</p:tagLst>
</file>

<file path=ppt/tags/tag33.xml><?xml version="1.0" encoding="utf-8"?>
<p:tagLst xmlns:p="http://schemas.openxmlformats.org/presentationml/2006/main">
  <p:tag name="AS_UNIQUEID" val="32"/>
</p:tagLst>
</file>

<file path=ppt/tags/tag34.xml><?xml version="1.0" encoding="utf-8"?>
<p:tagLst xmlns:p="http://schemas.openxmlformats.org/presentationml/2006/main">
  <p:tag name="AS_UNIQUEID" val="33"/>
</p:tagLst>
</file>

<file path=ppt/tags/tag35.xml><?xml version="1.0" encoding="utf-8"?>
<p:tagLst xmlns:p="http://schemas.openxmlformats.org/presentationml/2006/main">
  <p:tag name="AS_UNIQUEID" val="34"/>
</p:tagLst>
</file>

<file path=ppt/tags/tag36.xml><?xml version="1.0" encoding="utf-8"?>
<p:tagLst xmlns:p="http://schemas.openxmlformats.org/presentationml/2006/main">
  <p:tag name="AS_UNIQUEID" val="35"/>
</p:tagLst>
</file>

<file path=ppt/tags/tag37.xml><?xml version="1.0" encoding="utf-8"?>
<p:tagLst xmlns:p="http://schemas.openxmlformats.org/presentationml/2006/main">
  <p:tag name="AS_UNIQUEID" val="36"/>
</p:tagLst>
</file>

<file path=ppt/tags/tag38.xml><?xml version="1.0" encoding="utf-8"?>
<p:tagLst xmlns:p="http://schemas.openxmlformats.org/presentationml/2006/main">
  <p:tag name="AS_UNIQUEID" val="37"/>
</p:tagLst>
</file>

<file path=ppt/tags/tag39.xml><?xml version="1.0" encoding="utf-8"?>
<p:tagLst xmlns:p="http://schemas.openxmlformats.org/presentationml/2006/main">
  <p:tag name="AS_UNIQUEID" val="38"/>
</p:tagLst>
</file>

<file path=ppt/tags/tag4.xml><?xml version="1.0" encoding="utf-8"?>
<p:tagLst xmlns:p="http://schemas.openxmlformats.org/presentationml/2006/main">
  <p:tag name="AS_UNIQUEID" val="0"/>
</p:tagLst>
</file>

<file path=ppt/tags/tag40.xml><?xml version="1.0" encoding="utf-8"?>
<p:tagLst xmlns:p="http://schemas.openxmlformats.org/presentationml/2006/main">
  <p:tag name="AS_UNIQUEID" val="39"/>
</p:tagLst>
</file>

<file path=ppt/tags/tag41.xml><?xml version="1.0" encoding="utf-8"?>
<p:tagLst xmlns:p="http://schemas.openxmlformats.org/presentationml/2006/main">
  <p:tag name="AS_UNIQUEID" val="40"/>
</p:tagLst>
</file>

<file path=ppt/tags/tag42.xml><?xml version="1.0" encoding="utf-8"?>
<p:tagLst xmlns:p="http://schemas.openxmlformats.org/presentationml/2006/main">
  <p:tag name="AS_UNIQUEID" val="41"/>
</p:tagLst>
</file>

<file path=ppt/tags/tag43.xml><?xml version="1.0" encoding="utf-8"?>
<p:tagLst xmlns:p="http://schemas.openxmlformats.org/presentationml/2006/main">
  <p:tag name="AS_UNIQUEID" val="42"/>
</p:tagLst>
</file>

<file path=ppt/tags/tag44.xml><?xml version="1.0" encoding="utf-8"?>
<p:tagLst xmlns:p="http://schemas.openxmlformats.org/presentationml/2006/main">
  <p:tag name="AS_UNIQUEID" val="43"/>
</p:tagLst>
</file>

<file path=ppt/tags/tag45.xml><?xml version="1.0" encoding="utf-8"?>
<p:tagLst xmlns:p="http://schemas.openxmlformats.org/presentationml/2006/main">
  <p:tag name="AS_UNIQUEID" val="44"/>
</p:tagLst>
</file>

<file path=ppt/tags/tag46.xml><?xml version="1.0" encoding="utf-8"?>
<p:tagLst xmlns:p="http://schemas.openxmlformats.org/presentationml/2006/main">
  <p:tag name="AS_UNIQUEID" val="45"/>
</p:tagLst>
</file>

<file path=ppt/tags/tag47.xml><?xml version="1.0" encoding="utf-8"?>
<p:tagLst xmlns:p="http://schemas.openxmlformats.org/presentationml/2006/main">
  <p:tag name="AS_UNIQUEID" val="46"/>
</p:tagLst>
</file>

<file path=ppt/tags/tag48.xml><?xml version="1.0" encoding="utf-8"?>
<p:tagLst xmlns:p="http://schemas.openxmlformats.org/presentationml/2006/main">
  <p:tag name="AS_UNIQUEID" val="47"/>
</p:tagLst>
</file>

<file path=ppt/tags/tag49.xml><?xml version="1.0" encoding="utf-8"?>
<p:tagLst xmlns:p="http://schemas.openxmlformats.org/presentationml/2006/main">
  <p:tag name="AS_UNIQUEID" val="48"/>
</p:tagLst>
</file>

<file path=ppt/tags/tag5.xml><?xml version="1.0" encoding="utf-8"?>
<p:tagLst xmlns:p="http://schemas.openxmlformats.org/presentationml/2006/main">
  <p:tag name="AS_UNIQUEID" val="4"/>
</p:tagLst>
</file>

<file path=ppt/tags/tag50.xml><?xml version="1.0" encoding="utf-8"?>
<p:tagLst xmlns:p="http://schemas.openxmlformats.org/presentationml/2006/main">
  <p:tag name="AS_UNIQUEID" val="49"/>
</p:tagLst>
</file>

<file path=ppt/tags/tag51.xml><?xml version="1.0" encoding="utf-8"?>
<p:tagLst xmlns:p="http://schemas.openxmlformats.org/presentationml/2006/main">
  <p:tag name="AS_UNIQUEID" val="50"/>
</p:tagLst>
</file>

<file path=ppt/tags/tag52.xml><?xml version="1.0" encoding="utf-8"?>
<p:tagLst xmlns:p="http://schemas.openxmlformats.org/presentationml/2006/main">
  <p:tag name="AS_UNIQUEID" val="51"/>
</p:tagLst>
</file>

<file path=ppt/tags/tag53.xml><?xml version="1.0" encoding="utf-8"?>
<p:tagLst xmlns:p="http://schemas.openxmlformats.org/presentationml/2006/main">
  <p:tag name="AS_UNIQUEID" val="52"/>
</p:tagLst>
</file>

<file path=ppt/tags/tag54.xml><?xml version="1.0" encoding="utf-8"?>
<p:tagLst xmlns:p="http://schemas.openxmlformats.org/presentationml/2006/main">
  <p:tag name="AS_UNIQUEID" val="53"/>
</p:tagLst>
</file>

<file path=ppt/tags/tag55.xml><?xml version="1.0" encoding="utf-8"?>
<p:tagLst xmlns:p="http://schemas.openxmlformats.org/presentationml/2006/main">
  <p:tag name="AS_UNIQUEID" val="54"/>
</p:tagLst>
</file>

<file path=ppt/tags/tag56.xml><?xml version="1.0" encoding="utf-8"?>
<p:tagLst xmlns:p="http://schemas.openxmlformats.org/presentationml/2006/main">
  <p:tag name="AS_UNIQUEID" val="55"/>
</p:tagLst>
</file>

<file path=ppt/tags/tag57.xml><?xml version="1.0" encoding="utf-8"?>
<p:tagLst xmlns:p="http://schemas.openxmlformats.org/presentationml/2006/main">
  <p:tag name="AS_UNIQUEID" val="56"/>
</p:tagLst>
</file>

<file path=ppt/tags/tag58.xml><?xml version="1.0" encoding="utf-8"?>
<p:tagLst xmlns:p="http://schemas.openxmlformats.org/presentationml/2006/main">
  <p:tag name="AS_UNIQUEID" val="57"/>
</p:tagLst>
</file>

<file path=ppt/tags/tag59.xml><?xml version="1.0" encoding="utf-8"?>
<p:tagLst xmlns:p="http://schemas.openxmlformats.org/presentationml/2006/main">
  <p:tag name="AS_UNIQUEID" val="58"/>
</p:tagLst>
</file>

<file path=ppt/tags/tag6.xml><?xml version="1.0" encoding="utf-8"?>
<p:tagLst xmlns:p="http://schemas.openxmlformats.org/presentationml/2006/main">
  <p:tag name="AS_UNIQUEID" val="5"/>
</p:tagLst>
</file>

<file path=ppt/tags/tag60.xml><?xml version="1.0" encoding="utf-8"?>
<p:tagLst xmlns:p="http://schemas.openxmlformats.org/presentationml/2006/main">
  <p:tag name="AS_UNIQUEID" val="59"/>
</p:tagLst>
</file>

<file path=ppt/tags/tag61.xml><?xml version="1.0" encoding="utf-8"?>
<p:tagLst xmlns:p="http://schemas.openxmlformats.org/presentationml/2006/main">
  <p:tag name="AS_UNIQUEID" val="60"/>
</p:tagLst>
</file>

<file path=ppt/tags/tag62.xml><?xml version="1.0" encoding="utf-8"?>
<p:tagLst xmlns:p="http://schemas.openxmlformats.org/presentationml/2006/main">
  <p:tag name="AS_UNIQUEID" val="61"/>
</p:tagLst>
</file>

<file path=ppt/tags/tag63.xml><?xml version="1.0" encoding="utf-8"?>
<p:tagLst xmlns:p="http://schemas.openxmlformats.org/presentationml/2006/main">
  <p:tag name="AS_UNIQUEID" val="62"/>
</p:tagLst>
</file>

<file path=ppt/tags/tag64.xml><?xml version="1.0" encoding="utf-8"?>
<p:tagLst xmlns:p="http://schemas.openxmlformats.org/presentationml/2006/main">
  <p:tag name="AS_UNIQUEID" val="63"/>
</p:tagLst>
</file>

<file path=ppt/tags/tag65.xml><?xml version="1.0" encoding="utf-8"?>
<p:tagLst xmlns:p="http://schemas.openxmlformats.org/presentationml/2006/main">
  <p:tag name="AS_UNIQUEID" val="64"/>
</p:tagLst>
</file>

<file path=ppt/tags/tag66.xml><?xml version="1.0" encoding="utf-8"?>
<p:tagLst xmlns:p="http://schemas.openxmlformats.org/presentationml/2006/main">
  <p:tag name="AS_UNIQUEID" val="65"/>
</p:tagLst>
</file>

<file path=ppt/tags/tag67.xml><?xml version="1.0" encoding="utf-8"?>
<p:tagLst xmlns:p="http://schemas.openxmlformats.org/presentationml/2006/main">
  <p:tag name="AS_UNIQUEID" val="66"/>
</p:tagLst>
</file>

<file path=ppt/tags/tag68.xml><?xml version="1.0" encoding="utf-8"?>
<p:tagLst xmlns:p="http://schemas.openxmlformats.org/presentationml/2006/main">
  <p:tag name="AS_UNIQUEID" val="67"/>
</p:tagLst>
</file>

<file path=ppt/tags/tag69.xml><?xml version="1.0" encoding="utf-8"?>
<p:tagLst xmlns:p="http://schemas.openxmlformats.org/presentationml/2006/main">
  <p:tag name="AS_UNIQUEID" val="68"/>
</p:tagLst>
</file>

<file path=ppt/tags/tag7.xml><?xml version="1.0" encoding="utf-8"?>
<p:tagLst xmlns:p="http://schemas.openxmlformats.org/presentationml/2006/main">
  <p:tag name="AS_UNIQUEID" val="6"/>
</p:tagLst>
</file>

<file path=ppt/tags/tag70.xml><?xml version="1.0" encoding="utf-8"?>
<p:tagLst xmlns:p="http://schemas.openxmlformats.org/presentationml/2006/main">
  <p:tag name="AS_UNIQUEID" val="69"/>
</p:tagLst>
</file>

<file path=ppt/tags/tag71.xml><?xml version="1.0" encoding="utf-8"?>
<p:tagLst xmlns:p="http://schemas.openxmlformats.org/presentationml/2006/main">
  <p:tag name="AS_UNIQUEID" val="70"/>
</p:tagLst>
</file>

<file path=ppt/tags/tag72.xml><?xml version="1.0" encoding="utf-8"?>
<p:tagLst xmlns:p="http://schemas.openxmlformats.org/presentationml/2006/main">
  <p:tag name="AS_UNIQUEID" val="71"/>
</p:tagLst>
</file>

<file path=ppt/tags/tag73.xml><?xml version="1.0" encoding="utf-8"?>
<p:tagLst xmlns:p="http://schemas.openxmlformats.org/presentationml/2006/main">
  <p:tag name="AS_UNIQUEID" val="72"/>
</p:tagLst>
</file>

<file path=ppt/tags/tag74.xml><?xml version="1.0" encoding="utf-8"?>
<p:tagLst xmlns:p="http://schemas.openxmlformats.org/presentationml/2006/main">
  <p:tag name="AS_UNIQUEID" val="73"/>
</p:tagLst>
</file>

<file path=ppt/tags/tag75.xml><?xml version="1.0" encoding="utf-8"?>
<p:tagLst xmlns:p="http://schemas.openxmlformats.org/presentationml/2006/main">
  <p:tag name="AS_UNIQUEID" val="74"/>
</p:tagLst>
</file>

<file path=ppt/tags/tag76.xml><?xml version="1.0" encoding="utf-8"?>
<p:tagLst xmlns:p="http://schemas.openxmlformats.org/presentationml/2006/main">
  <p:tag name="AS_UNIQUEID" val="75"/>
</p:tagLst>
</file>

<file path=ppt/tags/tag77.xml><?xml version="1.0" encoding="utf-8"?>
<p:tagLst xmlns:p="http://schemas.openxmlformats.org/presentationml/2006/main">
  <p:tag name="AS_UNIQUEID" val="76"/>
</p:tagLst>
</file>

<file path=ppt/tags/tag78.xml><?xml version="1.0" encoding="utf-8"?>
<p:tagLst xmlns:p="http://schemas.openxmlformats.org/presentationml/2006/main">
  <p:tag name="AS_UNIQUEID" val="77"/>
</p:tagLst>
</file>

<file path=ppt/tags/tag79.xml><?xml version="1.0" encoding="utf-8"?>
<p:tagLst xmlns:p="http://schemas.openxmlformats.org/presentationml/2006/main">
  <p:tag name="AS_UNIQUEID" val="78"/>
</p:tagLst>
</file>

<file path=ppt/tags/tag8.xml><?xml version="1.0" encoding="utf-8"?>
<p:tagLst xmlns:p="http://schemas.openxmlformats.org/presentationml/2006/main">
  <p:tag name="AS_UNIQUEID" val="7"/>
</p:tagLst>
</file>

<file path=ppt/tags/tag80.xml><?xml version="1.0" encoding="utf-8"?>
<p:tagLst xmlns:p="http://schemas.openxmlformats.org/presentationml/2006/main">
  <p:tag name="AS_UNIQUEID" val="79"/>
</p:tagLst>
</file>

<file path=ppt/tags/tag81.xml><?xml version="1.0" encoding="utf-8"?>
<p:tagLst xmlns:p="http://schemas.openxmlformats.org/presentationml/2006/main">
  <p:tag name="AS_UNIQUEID" val="80"/>
</p:tagLst>
</file>

<file path=ppt/tags/tag82.xml><?xml version="1.0" encoding="utf-8"?>
<p:tagLst xmlns:p="http://schemas.openxmlformats.org/presentationml/2006/main">
  <p:tag name="AS_UNIQUEID" val="81"/>
</p:tagLst>
</file>

<file path=ppt/tags/tag83.xml><?xml version="1.0" encoding="utf-8"?>
<p:tagLst xmlns:p="http://schemas.openxmlformats.org/presentationml/2006/main">
  <p:tag name="AS_UNIQUEID" val="82"/>
</p:tagLst>
</file>

<file path=ppt/tags/tag84.xml><?xml version="1.0" encoding="utf-8"?>
<p:tagLst xmlns:p="http://schemas.openxmlformats.org/presentationml/2006/main">
  <p:tag name="AS_UNIQUEID" val="83"/>
</p:tagLst>
</file>

<file path=ppt/tags/tag85.xml><?xml version="1.0" encoding="utf-8"?>
<p:tagLst xmlns:p="http://schemas.openxmlformats.org/presentationml/2006/main">
  <p:tag name="AS_UNIQUEID" val="84"/>
</p:tagLst>
</file>

<file path=ppt/tags/tag86.xml><?xml version="1.0" encoding="utf-8"?>
<p:tagLst xmlns:p="http://schemas.openxmlformats.org/presentationml/2006/main">
  <p:tag name="AS_UNIQUEID" val="85"/>
</p:tagLst>
</file>

<file path=ppt/tags/tag87.xml><?xml version="1.0" encoding="utf-8"?>
<p:tagLst xmlns:p="http://schemas.openxmlformats.org/presentationml/2006/main">
  <p:tag name="AS_UNIQUEID" val="86"/>
</p:tagLst>
</file>

<file path=ppt/tags/tag88.xml><?xml version="1.0" encoding="utf-8"?>
<p:tagLst xmlns:p="http://schemas.openxmlformats.org/presentationml/2006/main">
  <p:tag name="AS_UNIQUEID" val="87"/>
</p:tagLst>
</file>

<file path=ppt/tags/tag89.xml><?xml version="1.0" encoding="utf-8"?>
<p:tagLst xmlns:p="http://schemas.openxmlformats.org/presentationml/2006/main">
  <p:tag name="AS_UNIQUEID" val="88"/>
</p:tagLst>
</file>

<file path=ppt/tags/tag9.xml><?xml version="1.0" encoding="utf-8"?>
<p:tagLst xmlns:p="http://schemas.openxmlformats.org/presentationml/2006/main">
  <p:tag name="AS_UNIQUEID" val="8"/>
</p:tagLst>
</file>

<file path=ppt/tags/tag90.xml><?xml version="1.0" encoding="utf-8"?>
<p:tagLst xmlns:p="http://schemas.openxmlformats.org/presentationml/2006/main">
  <p:tag name="AS_UNIQUEID" val="89"/>
</p:tagLst>
</file>

<file path=ppt/tags/tag91.xml><?xml version="1.0" encoding="utf-8"?>
<p:tagLst xmlns:p="http://schemas.openxmlformats.org/presentationml/2006/main">
  <p:tag name="AS_UNIQUEID" val="90"/>
</p:tagLst>
</file>

<file path=ppt/tags/tag92.xml><?xml version="1.0" encoding="utf-8"?>
<p:tagLst xmlns:p="http://schemas.openxmlformats.org/presentationml/2006/main">
  <p:tag name="AS_UNIQUEID" val="91"/>
</p:tagLst>
</file>

<file path=ppt/tags/tag93.xml><?xml version="1.0" encoding="utf-8"?>
<p:tagLst xmlns:p="http://schemas.openxmlformats.org/presentationml/2006/main">
  <p:tag name="AS_UNIQUEID" val="92"/>
</p:tagLst>
</file>

<file path=ppt/tags/tag94.xml><?xml version="1.0" encoding="utf-8"?>
<p:tagLst xmlns:p="http://schemas.openxmlformats.org/presentationml/2006/main">
  <p:tag name="AS_UNIQUEID" val="93"/>
</p:tagLst>
</file>

<file path=ppt/tags/tag95.xml><?xml version="1.0" encoding="utf-8"?>
<p:tagLst xmlns:p="http://schemas.openxmlformats.org/presentationml/2006/main">
  <p:tag name="AS_UNIQUEID" val="94"/>
</p:tagLst>
</file>

<file path=ppt/tags/tag96.xml><?xml version="1.0" encoding="utf-8"?>
<p:tagLst xmlns:p="http://schemas.openxmlformats.org/presentationml/2006/main">
  <p:tag name="AS_UNIQUEID" val="95"/>
</p:tagLst>
</file>

<file path=ppt/tags/tag97.xml><?xml version="1.0" encoding="utf-8"?>
<p:tagLst xmlns:p="http://schemas.openxmlformats.org/presentationml/2006/main">
  <p:tag name="AS_UNIQUEID" val="96"/>
</p:tagLst>
</file>

<file path=ppt/tags/tag98.xml><?xml version="1.0" encoding="utf-8"?>
<p:tagLst xmlns:p="http://schemas.openxmlformats.org/presentationml/2006/main">
  <p:tag name="AS_UNIQUEID" val="97"/>
</p:tagLst>
</file>

<file path=ppt/tags/tag99.xml><?xml version="1.0" encoding="utf-8"?>
<p:tagLst xmlns:p="http://schemas.openxmlformats.org/presentationml/2006/main">
  <p:tag name="AS_UNIQUEID" val="98"/>
</p:tagLst>
</file>

<file path=ppt/theme/theme1.xml><?xml version="1.0" encoding="utf-8"?>
<a:theme xmlns:r="http://schemas.openxmlformats.org/officeDocument/2006/relationships" xmlns:a="http://schemas.openxmlformats.org/drawingml/2006/main" name=" override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B2B2B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CCFF"/>
        </a:hlink>
        <a:folHlink>
          <a:srgbClr val="B2B2B2"/>
        </a:folHlink>
      </a:clrScheme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0000"/>
        </a:hlink>
        <a:folHlink>
          <a:srgbClr val="969696"/>
        </a:folHlink>
      </a:clrScheme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33CC"/>
        </a:hlink>
        <a:folHlink>
          <a:srgbClr val="FFCC66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D4D4D"/>
        </a:hlink>
        <a:folHlink>
          <a:srgbClr val="EAEAEA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00CC"/>
        </a:hlink>
        <a:folHlink>
          <a:srgbClr val="C0C0C0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0000"/>
        </a:hlink>
        <a:folHlink>
          <a:srgbClr val="009900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00CC"/>
        </a:hlink>
        <a:folHlink>
          <a:srgbClr val="B2B2B2"/>
        </a:folHlink>
      </a:clrScheme>
    </a:extraClrScheme>
  </a:extraClrSchemeLst>
</a:theme>
</file>

<file path=docProps/app.xml><?xml version="1.0" encoding="utf-8"?>
<Properties xmlns="http://schemas.openxmlformats.org/officeDocument/2006/extended-properties">
  <Template/>
  <Manager/>
  <Company/>
  <PresentationFormat/>
  <TotalTime>-2147483648</TotalTime>
  <SharedDoc>0</SharedDoc>
  <Application/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The JavaScript Language </dc:title>
  <dc:creator>Dave Hollinger</dc:creator>
  <cp:lastModifiedBy>Dave Hollinger</cp:lastModifiedBy>
  <cp:revision>0</cp:revision>
  <cp:lastPrinted>1601-01-01T00:00:00.000</cp:lastPrinted>
  <dcterms:created xsi:type="dcterms:W3CDTF">1601-01-01T00:00:00Z</dcterms:created>
  <dcterms:modified xsi:type="dcterms:W3CDTF">1601-01-01T00:00:00Z</dcterms:modified>
</cp:coreProperties>
</file>