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doc" ContentType="application/msword"/>
  <Default Extension="wmf" ContentType="image/x-wmf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68" r:id="rId1"/>
  </p:sldMasterIdLst>
  <p:sldIdLst>
    <p:sldId id="310" r:id="rId2"/>
    <p:sldId id="311" r:id="rId3"/>
    <p:sldId id="342" r:id="rId4"/>
    <p:sldId id="312" r:id="rId5"/>
    <p:sldId id="313" r:id="rId6"/>
    <p:sldId id="34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33" r:id="rId22"/>
    <p:sldId id="336" r:id="rId23"/>
    <p:sldId id="337" r:id="rId24"/>
    <p:sldId id="338" r:id="rId25"/>
    <p:sldId id="339" r:id="rId26"/>
    <p:sldId id="340" r:id="rId27"/>
  </p:sldIdLst>
  <p:sldSz cx="9144000" cy="6858000" type="screen4x3"/>
  <p:notesSz cx="6858000" cy="9144000"/>
  <p:custDataLst>
    <p:tags r:id="rId28"/>
  </p:custDataLst>
  <p:defaultTextStyle>
    <a:defPPr algn="l" rtl="0" eaLnBrk="1" hangingPunct="1">
      <a:defRPr kumimoji="0" sz="1800" smtId="4294967295">
        <a:latin typeface="Arial" pitchFamily="34" charset="0"/>
        <a:ea typeface="Arial" pitchFamily="34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0" d="100"/>
          <a:sy n="8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tags" Target="tags/tag86.xml" /><Relationship Id="rId29" Type="http://schemas.openxmlformats.org/officeDocument/2006/relationships/presProps" Target="presProps.xml" /><Relationship Id="rId3" Type="http://schemas.openxmlformats.org/officeDocument/2006/relationships/slide" Target="slides/slide2.xml" /><Relationship Id="rId30" Type="http://schemas.openxmlformats.org/officeDocument/2006/relationships/viewProps" Target="viewProps.xml" /><Relationship Id="rId31" Type="http://schemas.openxmlformats.org/officeDocument/2006/relationships/theme" Target="theme/theme1.xml" /><Relationship Id="rId32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wmf" /><Relationship Id="rId2" Type="http://schemas.openxmlformats.org/officeDocument/2006/relationships/image" Target="../media/image21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w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w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w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grpSp>
        <p:nvGrpSpPr>
          <p:cNvPr id="88066" name=""/>
          <p:cNvGrpSpPr/>
          <p:nvPr/>
        </p:nvGrpSpPr>
        <p:grpSpPr>
          <a:xfrm>
            <a:off x="0" y="0"/>
            <a:ext cx="5867400" cy="6858000"/>
            <a:chExt cx="3696" cy="4320"/>
          </a:xfrm>
        </p:grpSpPr>
        <p:sp>
          <p:nvSpPr>
            <p:cNvPr id="88067" name="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  <a:miter lim="800000"/>
            </a:ln>
          </p:spPr>
          <p:txBody>
            <a:bodyPr wrap="none" anchor="ctr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algn="ctr"/>
              <a:endParaRPr kumimoji="1" smtId="4294967295"/>
            </a:p>
          </p:txBody>
        </p:sp>
        <p:sp>
          <p:nvSpPr>
            <p:cNvPr id="88068" name=""/>
            <p:cNvSpPr/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miter lim="800000"/>
            </a:ln>
          </p:spPr>
          <p:txBody>
            <a:bodyPr wrap="none" anchor="ctr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algn="ctr"/>
              <a:endParaRPr kumimoji="1" smtId="4294967295"/>
            </a:p>
          </p:txBody>
        </p:sp>
      </p:grpSp>
      <p:grpSp>
        <p:nvGrpSpPr>
          <p:cNvPr id="88069" name="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8070" name="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  <a:miter lim="800000"/>
            </a:ln>
          </p:spPr>
        </p:sp>
        <p:sp>
          <p:nvSpPr>
            <p:cNvPr id="88071" name="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  <a:miter lim="800000"/>
            </a:ln>
          </p:spPr>
        </p:sp>
      </p:grpSp>
      <p:sp>
        <p:nvSpPr>
          <p:cNvPr id="88072" name=""/>
          <p:cNvSpPr/>
          <p:nvPr>
            <p:ph type="subTitle" idx="1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>
              <a:buNone/>
              <a:defRPr smtId="4294967295">
                <a:solidFill>
                  <a:schemeClr val="tx2"/>
                </a:solidFill>
              </a:defRPr>
            </a:lvl1pPr>
            <a:lvl2pPr marL="457200" indent="-457200" algn="ctr">
              <a:buNone/>
              <a:defRPr smtId="4294967295">
                <a:solidFill>
                  <a:schemeClr val="tx2"/>
                </a:solidFill>
              </a:defRPr>
            </a:lvl2pPr>
            <a:lvl3pPr marL="914400" indent="-914400" algn="ctr">
              <a:buNone/>
              <a:defRPr smtId="4294967295">
                <a:solidFill>
                  <a:schemeClr val="tx2"/>
                </a:solidFill>
              </a:defRPr>
            </a:lvl3pPr>
            <a:lvl4pPr marL="1371600" indent="-1371600" algn="ctr">
              <a:buNone/>
              <a:defRPr smtId="4294967295">
                <a:solidFill>
                  <a:schemeClr val="tx2"/>
                </a:solidFill>
              </a:defRPr>
            </a:lvl4pPr>
            <a:lvl5pPr marL="1828800" indent="-1828800" algn="ctr">
              <a:buNone/>
              <a:defRPr smtId="4294967295">
                <a:solidFill>
                  <a:schemeClr val="tx2"/>
                </a:solidFill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88073" name=""/>
          <p:cNvSpPr/>
          <p:nvPr>
            <p:ph type="dt" sz="quarter" idx="2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8074" name=""/>
          <p:cNvSpPr/>
          <p:nvPr>
            <p:ph type="ftr" sz="quarter" idx="3"/>
          </p:nvPr>
        </p:nvSpPr>
        <p:spPr>
          <a:xfrm>
            <a:off x="5791200" y="6248400"/>
            <a:ext cx="2897188" cy="474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  <p:sp>
        <p:nvSpPr>
          <p:cNvPr id="88075" name=""/>
          <p:cNvSpPr/>
          <p:nvPr>
            <p:ph type="sldNum" sz="quarter" idx="4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/>
            <a:fld id="{BD63881F-9138-4ACA-ADB3-11446E67D05B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*</a:t>
            </a:fld>
            <a:endParaRPr sz="2600" b="1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8076" name=""/>
          <p:cNvSpPr/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lvl1pPr algn="ctr">
              <a:defRPr smtId="4294967295">
                <a:solidFill>
                  <a:schemeClr val="tx1"/>
                </a:solidFill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8077" name="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marL="0" lvl="0" indent="0"/>
            <a:endParaRPr sz="1400" b="1" smtId="4294967295">
              <a:latin typeface="AvantGarde" pitchFamily="34" charset="0"/>
            </a:endParaRPr>
          </a:p>
        </p:txBody>
      </p:sp>
      <p:sp>
        <p:nvSpPr>
          <p:cNvPr id="88078" name=""/>
          <p:cNvSpPr/>
          <p:nvPr/>
        </p:nvSpPr>
        <p:spPr>
          <a:xfrm>
            <a:off x="6705600" y="838200"/>
            <a:ext cx="2362200" cy="6019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marL="0" lvl="0" indent="0"/>
            <a:endParaRPr sz="1400" b="1" smtId="4294967295">
              <a:latin typeface="AvantGarde" pitchFamily="34" charset="0"/>
            </a:endParaRPr>
          </a:p>
        </p:txBody>
      </p:sp>
      <p:sp>
        <p:nvSpPr>
          <p:cNvPr id="88079" name=""/>
          <p:cNvSpPr/>
          <p:nvPr/>
        </p:nvSpPr>
        <p:spPr>
          <a:xfrm>
            <a:off x="7162800" y="152400"/>
            <a:ext cx="1981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algn="ctr" eaLnBrk="0" hangingPunct="0">
              <a:spcBef>
                <a:spcPct val="50000"/>
              </a:spcBef>
            </a:pPr>
            <a:r>
              <a:rPr sz="2000" u="sng" smtId="4294967295">
                <a:solidFill>
                  <a:srgbClr val="000000"/>
                </a:solidFill>
                <a:latin typeface="AvantGarde" pitchFamily="34" charset="0"/>
                <a:ea typeface="Times New Roman" pitchFamily="18" charset="0"/>
              </a:rPr>
              <a:t>Outline</a:t>
            </a:r>
            <a:endParaRPr sz="2000" u="sng" smtId="4294967295">
              <a:solidFill>
                <a:srgbClr val="000000"/>
              </a:solidFill>
              <a:latin typeface="AvantGarde" pitchFamily="34" charset="0"/>
              <a:ea typeface="Times New Roman" pitchFamily="18" charset="0"/>
            </a:endParaRPr>
          </a:p>
        </p:txBody>
      </p:sp>
      <p:sp>
        <p:nvSpPr>
          <p:cNvPr id="88080" name="">
            <a:hlinkClick invalidUrl="" action="ppaction://hlinkshowjump?jump=previousslide" tgtFrame="" tooltip=""/>
          </p:cNvPr>
          <p:cNvSpPr/>
          <p:nvPr/>
        </p:nvSpPr>
        <p:spPr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>
            <a:solidFill>
              <a:schemeClr val="tx1"/>
            </a:solidFill>
            <a:miter lim="800000"/>
          </a:ln>
        </p:spPr>
      </p:sp>
      <p:sp>
        <p:nvSpPr>
          <p:cNvPr id="88081" name="">
            <a:hlinkClick invalidUrl="" action="ppaction://hlinkshowjump?jump=nextslide" tgtFrame="" tooltip=""/>
          </p:cNvPr>
          <p:cNvSpPr/>
          <p:nvPr/>
        </p:nvSpPr>
        <p:spPr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>
            <a:solidFill>
              <a:schemeClr val="tx1"/>
            </a:solidFill>
            <a:miter lim="800000"/>
          </a:ln>
        </p:spPr>
      </p:sp>
      <p:sp>
        <p:nvSpPr>
          <p:cNvPr id="88082" name="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marL="0" lvl="0" indent="0"/>
            <a:endParaRPr sz="1400" b="1" smtId="4294967295">
              <a:latin typeface="AvantGarde" pitchFamily="34" charset="0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93AE1883-0942-4AA3-9DB2-9C7C3A0314B1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93AE1883-0942-4AA3-9DB2-9C7C3A0314B1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lvl="0"/>
            <a:fld id="{93AE1883-0942-4AA3-9DB2-9C7C3A0314B1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grpSp>
        <p:nvGrpSpPr>
          <p:cNvPr id="87042" name=""/>
          <p:cNvGrpSpPr/>
          <p:nvPr/>
        </p:nvGrpSpPr>
        <p:grpSpPr>
          <a:xfrm>
            <a:off x="0" y="0"/>
            <a:ext cx="7620000" cy="6858000"/>
            <a:chExt cx="4800" cy="4320"/>
          </a:xfrm>
        </p:grpSpPr>
        <p:grpSp>
          <p:nvGrpSpPr>
            <p:cNvPr id="87043" name=""/>
            <p:cNvGrpSpPr/>
            <p:nvPr/>
          </p:nvGrpSpPr>
          <p:grpSpPr>
            <a:xfrm>
              <a:off x="0" y="0"/>
              <a:ext cx="2016" cy="4320"/>
              <a:chExt cx="2016" cy="4320"/>
            </a:xfrm>
          </p:grpSpPr>
          <p:sp>
            <p:nvSpPr>
              <p:cNvPr id="87044" name="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miter lim="800000"/>
              </a:ln>
            </p:spPr>
          </p:sp>
          <p:sp>
            <p:nvSpPr>
              <p:cNvPr id="87045" name=""/>
              <p:cNvSpPr/>
              <p:nvPr/>
            </p:nvSpPr>
            <p:spPr bwMode="auto">
              <a:xfrm>
                <a:off x="288" y="0"/>
                <a:ext cx="1728" cy="735"/>
              </a:xfrm>
              <a:custGeom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</a:ln>
            </p:spPr>
          </p:sp>
        </p:grpSp>
        <p:grpSp>
          <p:nvGrpSpPr>
            <p:cNvPr id="87046" name="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87047" name="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  <a:miter lim="800000"/>
              </a:ln>
            </p:spPr>
          </p:sp>
          <p:sp>
            <p:nvSpPr>
              <p:cNvPr id="87048" name="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  <a:miter lim="800000"/>
              </a:ln>
            </p:spPr>
          </p:sp>
        </p:grpSp>
      </p:grpSp>
      <p:sp>
        <p:nvSpPr>
          <p:cNvPr id="87049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7050" name=""/>
          <p:cNvSpPr/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7051" name=""/>
          <p:cNvSpPr/>
          <p:nvPr>
            <p:ph type="dt" sz="half" idx="2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  <p:sp>
        <p:nvSpPr>
          <p:cNvPr id="87052" name=""/>
          <p:cNvSpPr/>
          <p:nvPr>
            <p:ph type="ftr" sz="quarter" idx="3"/>
          </p:nvPr>
        </p:nvSpPr>
        <p:spPr>
          <a:xfrm>
            <a:off x="5791200" y="6248400"/>
            <a:ext cx="2897188" cy="474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  <p:sp>
        <p:nvSpPr>
          <p:cNvPr id="87053" name=""/>
          <p:cNvSpPr/>
          <p:nvPr>
            <p:ph type="sldNum" sz="quarter" idx="4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1">
            <a:noAutofit/>
          </a:bodyPr>
          <a:lstStyle/>
          <a:p>
            <a:pPr lvl="0"/>
            <a:fld id="{BD0DFC4D-4B05-4DE5-ABA8-96E23D0708B7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*</a:t>
            </a:fld>
            <a:endParaRPr sz="2600" b="1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54" name="">
            <a:hlinkClick invalidUrl="" action="ppaction://hlinkshowjump?jump=nextslide" tgtFrame="" tooltip=""/>
          </p:cNvPr>
          <p:cNvSpPr/>
          <p:nvPr/>
        </p:nvSpPr>
        <p:spPr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  <a:miter lim="800000"/>
          </a:ln>
        </p:spPr>
      </p:sp>
      <p:sp>
        <p:nvSpPr>
          <p:cNvPr id="87055" name="">
            <a:hlinkClick invalidUrl="" action="ppaction://hlinkshowjump?jump=previousslide" tgtFrame="" tooltip=""/>
          </p:cNvPr>
          <p:cNvSpPr/>
          <p:nvPr/>
        </p:nvSpPr>
        <p:spPr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  <a:miter lim="800000"/>
          </a:ln>
        </p:spPr>
      </p:sp>
      <p:sp>
        <p:nvSpPr>
          <p:cNvPr id="87056" name="">
            <a:hlinkClick invalidUrl="" action="ppaction://hlinkshowjump?jump=nextslide" tgtFrame="" tooltip=""/>
          </p:cNvPr>
          <p:cNvSpPr/>
          <p:nvPr/>
        </p:nvSpPr>
        <p:spPr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  <a:miter lim="800000"/>
          </a:ln>
        </p:spPr>
      </p:sp>
      <p:sp>
        <p:nvSpPr>
          <p:cNvPr id="87057" name="">
            <a:hlinkClick invalidUrl="" action="ppaction://hlinkshowjump?jump=previousslide" tgtFrame="" tooltip=""/>
          </p:cNvPr>
          <p:cNvSpPr/>
          <p:nvPr/>
        </p:nvSpPr>
        <p:spPr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ransition/>
  <p:timing/>
  <p:hf sldNum="0" hdr="0"/>
  <p:txStyles>
    <p:titleStyle>
      <a:lvl1pPr marL="0" indent="0" algn="l" defTabSz="914400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3600" b="1" i="0" u="none" smtId="4294967295">
          <a:solidFill>
            <a:schemeClr val="tx2"/>
          </a:solidFill>
          <a:latin typeface="Arial" pitchFamily="34" charset="0"/>
          <a:ea typeface="Arial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0" sz="28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Tx/>
        <a:buChar char="–"/>
        <a:defRPr kumimoji="0" sz="24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0" sz="20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Tx/>
        <a:buChar char="–"/>
        <a:defRPr kumimoji="0" sz="18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0" sz="18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.doc" TargetMode="Internal" /><Relationship Id="rId3" Type="http://schemas.openxmlformats.org/officeDocument/2006/relationships/image" Target="../media/image7.wmf" /><Relationship Id="rId4" Type="http://schemas.openxmlformats.org/officeDocument/2006/relationships/vmlDrawing" Target="../drawings/vmlDrawing4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oleObject" Target="../embeddings/oleObject5.doc" TargetMode="Internal" /><Relationship Id="rId3" Type="http://schemas.openxmlformats.org/officeDocument/2006/relationships/image" Target="../media/image10.wmf" /><Relationship Id="rId4" Type="http://schemas.openxmlformats.org/officeDocument/2006/relationships/vmlDrawing" Target="../drawings/vmlDrawing5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6.doc" TargetMode="Internal" /><Relationship Id="rId3" Type="http://schemas.openxmlformats.org/officeDocument/2006/relationships/image" Target="../media/image11.wmf" /><Relationship Id="rId4" Type="http://schemas.openxmlformats.org/officeDocument/2006/relationships/vmlDrawing" Target="../drawings/vmlDrawing6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7.doc" TargetMode="Internal" /><Relationship Id="rId3" Type="http://schemas.openxmlformats.org/officeDocument/2006/relationships/image" Target="../media/image12.wmf" /><Relationship Id="rId4" Type="http://schemas.openxmlformats.org/officeDocument/2006/relationships/image" Target="../media/image13.png" /><Relationship Id="rId5" Type="http://schemas.openxmlformats.org/officeDocument/2006/relationships/image" Target="../media/image14.png" /><Relationship Id="rId6" Type="http://schemas.openxmlformats.org/officeDocument/2006/relationships/vmlDrawing" Target="../drawings/vmlDrawing7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tags" Target="../tags/tag8.xml" /><Relationship Id="rId11" Type="http://schemas.openxmlformats.org/officeDocument/2006/relationships/tags" Target="../tags/tag9.xml" /><Relationship Id="rId12" Type="http://schemas.openxmlformats.org/officeDocument/2006/relationships/tags" Target="../tags/tag10.xml" /><Relationship Id="rId13" Type="http://schemas.openxmlformats.org/officeDocument/2006/relationships/tags" Target="../tags/tag11.xml" /><Relationship Id="rId14" Type="http://schemas.openxmlformats.org/officeDocument/2006/relationships/tags" Target="../tags/tag12.xml" /><Relationship Id="rId15" Type="http://schemas.openxmlformats.org/officeDocument/2006/relationships/tags" Target="../tags/tag13.xml" /><Relationship Id="rId16" Type="http://schemas.openxmlformats.org/officeDocument/2006/relationships/tags" Target="../tags/tag14.xml" /><Relationship Id="rId17" Type="http://schemas.openxmlformats.org/officeDocument/2006/relationships/tags" Target="../tags/tag15.xml" /><Relationship Id="rId18" Type="http://schemas.openxmlformats.org/officeDocument/2006/relationships/tags" Target="../tags/tag16.xml" /><Relationship Id="rId19" Type="http://schemas.openxmlformats.org/officeDocument/2006/relationships/tags" Target="../tags/tag17.xml" /><Relationship Id="rId2" Type="http://schemas.openxmlformats.org/officeDocument/2006/relationships/tags" Target="../tags/tag1.xml" /><Relationship Id="rId20" Type="http://schemas.openxmlformats.org/officeDocument/2006/relationships/tags" Target="../tags/tag18.xml" /><Relationship Id="rId3" Type="http://schemas.openxmlformats.org/officeDocument/2006/relationships/image" Target="../media/image13.png" /><Relationship Id="rId4" Type="http://schemas.openxmlformats.org/officeDocument/2006/relationships/tags" Target="../tags/tag2.xml" /><Relationship Id="rId5" Type="http://schemas.openxmlformats.org/officeDocument/2006/relationships/tags" Target="../tags/tag3.xml" /><Relationship Id="rId6" Type="http://schemas.openxmlformats.org/officeDocument/2006/relationships/tags" Target="../tags/tag4.xml" /><Relationship Id="rId7" Type="http://schemas.openxmlformats.org/officeDocument/2006/relationships/tags" Target="../tags/tag5.xml" /><Relationship Id="rId8" Type="http://schemas.openxmlformats.org/officeDocument/2006/relationships/tags" Target="../tags/tag6.xml" /><Relationship Id="rId9" Type="http://schemas.openxmlformats.org/officeDocument/2006/relationships/tags" Target="../tags/tag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9.xml" /><Relationship Id="rId3" Type="http://schemas.openxmlformats.org/officeDocument/2006/relationships/tags" Target="../tags/tag20.xml" /><Relationship Id="rId4" Type="http://schemas.openxmlformats.org/officeDocument/2006/relationships/tags" Target="../tags/tag21.xml" /><Relationship Id="rId5" Type="http://schemas.openxmlformats.org/officeDocument/2006/relationships/tags" Target="../tags/tag22.xml" /><Relationship Id="rId6" Type="http://schemas.openxmlformats.org/officeDocument/2006/relationships/tags" Target="../tags/tag23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4.xml" /><Relationship Id="rId3" Type="http://schemas.openxmlformats.org/officeDocument/2006/relationships/tags" Target="../tags/tag25.xml" /><Relationship Id="rId4" Type="http://schemas.openxmlformats.org/officeDocument/2006/relationships/tags" Target="../tags/tag26.xml" /><Relationship Id="rId5" Type="http://schemas.openxmlformats.org/officeDocument/2006/relationships/oleObject" Target="../embeddings/oleObject8.doc" TargetMode="Internal" /><Relationship Id="rId6" Type="http://schemas.openxmlformats.org/officeDocument/2006/relationships/image" Target="../media/image15.wmf" /><Relationship Id="rId7" Type="http://schemas.openxmlformats.org/officeDocument/2006/relationships/tags" Target="../tags/tag27.xml" /><Relationship Id="rId8" Type="http://schemas.openxmlformats.org/officeDocument/2006/relationships/tags" Target="../tags/tag28.xml" /><Relationship Id="rId9" Type="http://schemas.openxmlformats.org/officeDocument/2006/relationships/vmlDrawing" Target="../drawings/vmlDrawing8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9.xml" /><Relationship Id="rId3" Type="http://schemas.openxmlformats.org/officeDocument/2006/relationships/tags" Target="../tags/tag30.xml" /><Relationship Id="rId4" Type="http://schemas.openxmlformats.org/officeDocument/2006/relationships/tags" Target="../tags/tag31.xml" /><Relationship Id="rId5" Type="http://schemas.openxmlformats.org/officeDocument/2006/relationships/oleObject" Target="../embeddings/oleObject9.doc" TargetMode="Internal" /><Relationship Id="rId6" Type="http://schemas.openxmlformats.org/officeDocument/2006/relationships/image" Target="../media/image16.wmf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vmlDrawing" Target="../drawings/vmlDrawing9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10" Type="http://schemas.openxmlformats.org/officeDocument/2006/relationships/tags" Target="../tags/tag39.xml" /><Relationship Id="rId2" Type="http://schemas.openxmlformats.org/officeDocument/2006/relationships/tags" Target="../tags/tag34.xml" /><Relationship Id="rId3" Type="http://schemas.openxmlformats.org/officeDocument/2006/relationships/image" Target="../media/image17.png" /><Relationship Id="rId4" Type="http://schemas.openxmlformats.org/officeDocument/2006/relationships/tags" Target="../tags/tag35.xml" /><Relationship Id="rId5" Type="http://schemas.openxmlformats.org/officeDocument/2006/relationships/image" Target="../media/image18.png" /><Relationship Id="rId6" Type="http://schemas.openxmlformats.org/officeDocument/2006/relationships/tags" Target="../tags/tag36.xml" /><Relationship Id="rId7" Type="http://schemas.openxmlformats.org/officeDocument/2006/relationships/image" Target="../media/image19.png" /><Relationship Id="rId8" Type="http://schemas.openxmlformats.org/officeDocument/2006/relationships/tags" Target="../tags/tag37.xml" /><Relationship Id="rId9" Type="http://schemas.openxmlformats.org/officeDocument/2006/relationships/tags" Target="../tags/tag38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image" Target="../media/image22.wmf" /><Relationship Id="rId11" Type="http://schemas.openxmlformats.org/officeDocument/2006/relationships/tags" Target="../tags/tag44.xml" /><Relationship Id="rId12" Type="http://schemas.openxmlformats.org/officeDocument/2006/relationships/tags" Target="../tags/tag45.xml" /><Relationship Id="rId13" Type="http://schemas.openxmlformats.org/officeDocument/2006/relationships/tags" Target="../tags/tag46.xml" /><Relationship Id="rId14" Type="http://schemas.openxmlformats.org/officeDocument/2006/relationships/tags" Target="../tags/tag47.xml" /><Relationship Id="rId15" Type="http://schemas.openxmlformats.org/officeDocument/2006/relationships/tags" Target="../tags/tag48.xml" /><Relationship Id="rId16" Type="http://schemas.openxmlformats.org/officeDocument/2006/relationships/vmlDrawing" Target="../drawings/vmlDrawing10.vml" /><Relationship Id="rId2" Type="http://schemas.openxmlformats.org/officeDocument/2006/relationships/tags" Target="../tags/tag40.xml" /><Relationship Id="rId3" Type="http://schemas.openxmlformats.org/officeDocument/2006/relationships/tags" Target="../tags/tag41.xml" /><Relationship Id="rId4" Type="http://schemas.openxmlformats.org/officeDocument/2006/relationships/tags" Target="../tags/tag42.xml" /><Relationship Id="rId5" Type="http://schemas.openxmlformats.org/officeDocument/2006/relationships/oleObject" Target="../embeddings/oleObject10.doc" TargetMode="Internal" /><Relationship Id="rId6" Type="http://schemas.openxmlformats.org/officeDocument/2006/relationships/image" Target="../media/image20.wmf" /><Relationship Id="rId7" Type="http://schemas.openxmlformats.org/officeDocument/2006/relationships/tags" Target="../tags/tag43.xml" /><Relationship Id="rId8" Type="http://schemas.openxmlformats.org/officeDocument/2006/relationships/oleObject" Target="../embeddings/oleObject11.doc" TargetMode="Internal" /><Relationship Id="rId9" Type="http://schemas.openxmlformats.org/officeDocument/2006/relationships/image" Target="../media/image21.emf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tags" Target="../tags/tag55.xml" /><Relationship Id="rId11" Type="http://schemas.openxmlformats.org/officeDocument/2006/relationships/tags" Target="../tags/tag56.xml" /><Relationship Id="rId12" Type="http://schemas.openxmlformats.org/officeDocument/2006/relationships/vmlDrawing" Target="../drawings/vmlDrawing11.v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oleObject" Target="../embeddings/oleObject12.doc" TargetMode="Internal" /><Relationship Id="rId6" Type="http://schemas.openxmlformats.org/officeDocument/2006/relationships/image" Target="../media/image23.wmf" /><Relationship Id="rId7" Type="http://schemas.openxmlformats.org/officeDocument/2006/relationships/tags" Target="../tags/tag52.xml" /><Relationship Id="rId8" Type="http://schemas.openxmlformats.org/officeDocument/2006/relationships/tags" Target="../tags/tag53.xml" /><Relationship Id="rId9" Type="http://schemas.openxmlformats.org/officeDocument/2006/relationships/tags" Target="../tags/tag54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63.xml" /><Relationship Id="rId11" Type="http://schemas.openxmlformats.org/officeDocument/2006/relationships/tags" Target="../tags/tag64.xml" /><Relationship Id="rId12" Type="http://schemas.openxmlformats.org/officeDocument/2006/relationships/tags" Target="../tags/tag65.xml" /><Relationship Id="rId13" Type="http://schemas.openxmlformats.org/officeDocument/2006/relationships/vmlDrawing" Target="../drawings/vmlDrawing12.vml" /><Relationship Id="rId2" Type="http://schemas.openxmlformats.org/officeDocument/2006/relationships/tags" Target="../tags/tag57.xml" /><Relationship Id="rId3" Type="http://schemas.openxmlformats.org/officeDocument/2006/relationships/tags" Target="../tags/tag58.xml" /><Relationship Id="rId4" Type="http://schemas.openxmlformats.org/officeDocument/2006/relationships/tags" Target="../tags/tag59.xml" /><Relationship Id="rId5" Type="http://schemas.openxmlformats.org/officeDocument/2006/relationships/oleObject" Target="../embeddings/oleObject13.doc" TargetMode="Internal" /><Relationship Id="rId6" Type="http://schemas.openxmlformats.org/officeDocument/2006/relationships/image" Target="../media/image24.wmf" /><Relationship Id="rId7" Type="http://schemas.openxmlformats.org/officeDocument/2006/relationships/tags" Target="../tags/tag60.xml" /><Relationship Id="rId8" Type="http://schemas.openxmlformats.org/officeDocument/2006/relationships/tags" Target="../tags/tag61.xml" /><Relationship Id="rId9" Type="http://schemas.openxmlformats.org/officeDocument/2006/relationships/tags" Target="../tags/tag62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6.xml" /><Relationship Id="rId3" Type="http://schemas.openxmlformats.org/officeDocument/2006/relationships/tags" Target="../tags/tag67.xml" /><Relationship Id="rId4" Type="http://schemas.openxmlformats.org/officeDocument/2006/relationships/tags" Target="../tags/tag68.xml" /><Relationship Id="rId5" Type="http://schemas.openxmlformats.org/officeDocument/2006/relationships/oleObject" Target="../embeddings/oleObject14.doc" TargetMode="Internal" /><Relationship Id="rId6" Type="http://schemas.openxmlformats.org/officeDocument/2006/relationships/image" Target="../media/image25.wmf" /><Relationship Id="rId7" Type="http://schemas.openxmlformats.org/officeDocument/2006/relationships/tags" Target="../tags/tag69.xml" /><Relationship Id="rId8" Type="http://schemas.openxmlformats.org/officeDocument/2006/relationships/tags" Target="../tags/tag70.xml" /><Relationship Id="rId9" Type="http://schemas.openxmlformats.org/officeDocument/2006/relationships/vmlDrawing" Target="../drawings/vmlDrawing13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5.xml" /><Relationship Id="rId11" Type="http://schemas.openxmlformats.org/officeDocument/2006/relationships/tags" Target="../tags/tag76.xml" /><Relationship Id="rId12" Type="http://schemas.openxmlformats.org/officeDocument/2006/relationships/tags" Target="../tags/tag77.xml" /><Relationship Id="rId13" Type="http://schemas.openxmlformats.org/officeDocument/2006/relationships/vmlDrawing" Target="../drawings/vmlDrawing14.v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oleObject" Target="../embeddings/oleObject15.doc" TargetMode="Internal" /><Relationship Id="rId6" Type="http://schemas.openxmlformats.org/officeDocument/2006/relationships/image" Target="../media/image26.wmf" /><Relationship Id="rId7" Type="http://schemas.openxmlformats.org/officeDocument/2006/relationships/image" Target="../media/image13.png" /><Relationship Id="rId8" Type="http://schemas.openxmlformats.org/officeDocument/2006/relationships/tags" Target="../tags/tag74.xml" /><Relationship Id="rId9" Type="http://schemas.openxmlformats.org/officeDocument/2006/relationships/image" Target="../media/image27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tags" Target="../tags/tag84.xml" /><Relationship Id="rId11" Type="http://schemas.openxmlformats.org/officeDocument/2006/relationships/tags" Target="../tags/tag85.xml" /><Relationship Id="rId12" Type="http://schemas.openxmlformats.org/officeDocument/2006/relationships/vmlDrawing" Target="../drawings/vmlDrawing15.vml" /><Relationship Id="rId2" Type="http://schemas.openxmlformats.org/officeDocument/2006/relationships/tags" Target="../tags/tag78.xml" /><Relationship Id="rId3" Type="http://schemas.openxmlformats.org/officeDocument/2006/relationships/tags" Target="../tags/tag79.xml" /><Relationship Id="rId4" Type="http://schemas.openxmlformats.org/officeDocument/2006/relationships/tags" Target="../tags/tag80.xml" /><Relationship Id="rId5" Type="http://schemas.openxmlformats.org/officeDocument/2006/relationships/oleObject" Target="../embeddings/oleObject16.doc" TargetMode="Internal" /><Relationship Id="rId6" Type="http://schemas.openxmlformats.org/officeDocument/2006/relationships/image" Target="../media/image28.wmf" /><Relationship Id="rId7" Type="http://schemas.openxmlformats.org/officeDocument/2006/relationships/tags" Target="../tags/tag81.xml" /><Relationship Id="rId8" Type="http://schemas.openxmlformats.org/officeDocument/2006/relationships/tags" Target="../tags/tag82.xml" /><Relationship Id="rId9" Type="http://schemas.openxmlformats.org/officeDocument/2006/relationships/tags" Target="../tags/tag8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.doc" TargetMode="Internal" /><Relationship Id="rId3" Type="http://schemas.openxmlformats.org/officeDocument/2006/relationships/image" Target="../media/image1.wmf" /><Relationship Id="rId4" Type="http://schemas.openxmlformats.org/officeDocument/2006/relationships/image" Target="../media/image2.png" /><Relationship Id="rId5" Type="http://schemas.openxmlformats.org/officeDocument/2006/relationships/vmlDrawing" Target="../drawings/vmlDrawing1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.doc" TargetMode="Internal" /><Relationship Id="rId3" Type="http://schemas.openxmlformats.org/officeDocument/2006/relationships/image" Target="../media/image3.wmf" /><Relationship Id="rId4" Type="http://schemas.openxmlformats.org/officeDocument/2006/relationships/image" Target="../media/image4.png" /><Relationship Id="rId5" Type="http://schemas.openxmlformats.org/officeDocument/2006/relationships/vmlDrawing" Target="../drawings/vmlDrawing2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.doc" TargetMode="Internal" /><Relationship Id="rId3" Type="http://schemas.openxmlformats.org/officeDocument/2006/relationships/image" Target="../media/image5.wmf" /><Relationship Id="rId4" Type="http://schemas.openxmlformats.org/officeDocument/2006/relationships/image" Target="../media/image6.png" /><Relationship Id="rId5" Type="http://schemas.openxmlformats.org/officeDocument/2006/relationships/vmlDrawing" Target="../drawings/vmlDrawing3.v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3186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rPr sz="2000" smtId="4294967295"/>
              <a:t>IS400: Development of Business Applications on the Internet</a:t>
            </a:r>
            <a:br>
              <a:rPr sz="2000" smtId="4294967295"/>
            </a:br>
            <a:r>
              <a:rPr sz="2000" smtId="4294967295"/>
              <a:t>Fall 2004</a:t>
            </a:r>
            <a:br>
              <a:rPr sz="2000" smtId="4294967295"/>
            </a:br>
            <a:br>
              <a:rPr sz="2000" smtId="4294967295"/>
            </a:br>
            <a:r>
              <a:rPr sz="2000" smtId="4294967295"/>
              <a:t>Instructor: Dr. Boris Jukic</a:t>
            </a:r>
            <a:endParaRPr sz="2000" smtId="4294967295"/>
          </a:p>
        </p:txBody>
      </p:sp>
      <p:sp>
        <p:nvSpPr>
          <p:cNvPr id="93187" name=""/>
          <p:cNvSpPr/>
          <p:nvPr>
            <p:ph type="subTitle" idx="1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/>
          <a:p>
            <a:pPr lvl="0"/>
            <a:r>
              <a:t>JavaScript: Introduction to Scripting</a:t>
            </a:r>
          </a:p>
        </p:txBody>
      </p:sp>
      <p:sp>
        <p:nvSpPr>
          <p:cNvPr id="93188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3189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5106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welcome4.html</a:t>
            </a:r>
            <a:br/>
            <a:r>
              <a:t>1 of 1</a:t>
            </a:r>
          </a:p>
        </p:txBody>
      </p:sp>
      <p:graphicFrame>
        <p:nvGraphicFramePr>
          <p:cNvPr id="175107" name=""/>
          <p:cNvGraphicFramePr/>
          <p:nvPr/>
        </p:nvGraphicFramePr>
        <p:xfrm>
          <a:off x="0" y="0"/>
          <a:ext cx="6919912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2" progId="Word.Document.8">
                  <p:embed/>
                </p:oleObj>
              </mc:Choice>
              <mc:Fallback>
                <p:oleObj spid="_x0000_s1041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8" name=""/>
          <p:cNvSpPr/>
          <p:nvPr/>
        </p:nvSpPr>
        <p:spPr>
          <a:xfrm>
            <a:off x="5867400" y="2767012"/>
            <a:ext cx="3251200" cy="581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2"/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alert 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method of the 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window</a:t>
            </a:r>
            <a:endParaRPr sz="1600" b="1" smtId="4294967295">
              <a:latin typeface="Lucida Console" pitchFamily="49" charset="0"/>
              <a:ea typeface="Arial" pitchFamily="34" charset="0"/>
            </a:endParaRPr>
          </a:p>
          <a:p>
            <a:pPr lvl="2"/>
            <a:r>
              <a:rPr sz="1600" b="1" smtId="4294967295">
                <a:latin typeface="Arial" pitchFamily="34" charset="0"/>
                <a:ea typeface="Arial" pitchFamily="34" charset="0"/>
              </a:rPr>
              <a:t> object displays a Dialog box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5109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5110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176130" name=""/>
          <p:cNvPicPr/>
          <p:nvPr/>
        </p:nvPicPr>
        <p:blipFill dpi="0">
          <a:blip r:embed="rId2"/>
          <a:stretch>
            <a:fillRect/>
          </a:stretch>
        </p:blipFill>
        <p:spPr>
          <a:xfrm>
            <a:off x="3581400" y="762000"/>
            <a:ext cx="1876425" cy="1200150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76131" name=""/>
          <p:cNvPicPr/>
          <p:nvPr/>
        </p:nvPicPr>
        <p:blipFill dpi="0">
          <a:blip r:embed="rId3"/>
          <a:stretch>
            <a:fillRect/>
          </a:stretch>
        </p:blipFill>
        <p:spPr>
          <a:xfrm>
            <a:off x="1066800" y="2590800"/>
            <a:ext cx="6934200" cy="2049462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7613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7613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7154" name=""/>
          <p:cNvSpPr/>
          <p:nvPr>
            <p:ph type="title"/>
          </p:nvPr>
        </p:nvSpPr>
        <p:spPr>
          <a:xfrm>
            <a:off x="762000" y="762000"/>
            <a:ext cx="7924800" cy="6858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mtId="4294967295">
                <a:ea typeface="Times New Roman" pitchFamily="18" charset="0"/>
              </a:rPr>
              <a:t>Common Escape Sequences</a:t>
            </a:r>
            <a:endParaRPr smtId="4294967295">
              <a:ea typeface="Times New Roman" pitchFamily="18" charset="0"/>
            </a:endParaRPr>
          </a:p>
        </p:txBody>
      </p:sp>
      <p:graphicFrame>
        <p:nvGraphicFramePr>
          <p:cNvPr id="177155" name=""/>
          <p:cNvGraphicFramePr/>
          <p:nvPr/>
        </p:nvGraphicFramePr>
        <p:xfrm>
          <a:off x="914400" y="2362200"/>
          <a:ext cx="7953375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2" progId="Word.Document.8">
                  <p:embed/>
                </p:oleObj>
              </mc:Choice>
              <mc:Fallback>
                <p:oleObj spid="_x0000_s1042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2362200"/>
                        <a:ext cx="7953375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6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77157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8178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mtId="4294967295">
                <a:ea typeface="Times New Roman" pitchFamily="18" charset="0"/>
              </a:rPr>
              <a:t>Dynamic Pages</a:t>
            </a:r>
            <a:r>
              <a:t> </a:t>
            </a:r>
          </a:p>
        </p:txBody>
      </p:sp>
      <p:sp>
        <p:nvSpPr>
          <p:cNvPr id="178179" name=""/>
          <p:cNvSpPr/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sz="2400" smtId="4294967295"/>
              <a:t>A script can adapt the content based on explicit input from the user or other information</a:t>
            </a:r>
            <a:endParaRPr sz="2400" smtId="4294967295"/>
          </a:p>
          <a:p>
            <a:pPr lvl="1"/>
            <a:r>
              <a:rPr sz="2000" smtId="4294967295"/>
              <a:t>System clock: Time of day</a:t>
            </a:r>
            <a:endParaRPr sz="2000" smtId="4294967295"/>
          </a:p>
          <a:p>
            <a:pPr lvl="1"/>
            <a:r>
              <a:rPr sz="2000" smtId="4294967295"/>
              <a:t>Hidden input</a:t>
            </a:r>
            <a:endParaRPr sz="2000" smtId="4294967295"/>
          </a:p>
          <a:p>
            <a:pPr lvl="1"/>
            <a:r>
              <a:rPr sz="2000" smtId="4294967295"/>
              <a:t>Cookies</a:t>
            </a:r>
            <a:endParaRPr sz="2000" smtId="4294967295"/>
          </a:p>
          <a:p>
            <a:pPr lvl="0"/>
            <a:r>
              <a:rPr sz="2400" smtId="4294967295"/>
              <a:t>User input can be collected by invoking the </a:t>
            </a:r>
            <a:r>
              <a:rPr sz="2400" smtId="4294967295">
                <a:latin typeface="Lucida Console" pitchFamily="49" charset="0"/>
              </a:rPr>
              <a:t>prompt</a:t>
            </a:r>
            <a:r>
              <a:rPr sz="2400" smtId="4294967295"/>
              <a:t> method of a </a:t>
            </a:r>
            <a:r>
              <a:rPr sz="2400" smtId="4294967295">
                <a:latin typeface="Lucida Console" pitchFamily="49" charset="0"/>
              </a:rPr>
              <a:t>window</a:t>
            </a:r>
            <a:r>
              <a:rPr sz="2400" smtId="4294967295"/>
              <a:t> object </a:t>
            </a:r>
            <a:endParaRPr sz="2400" smtId="4294967295"/>
          </a:p>
          <a:p>
            <a:pPr lvl="1"/>
            <a:r>
              <a:rPr sz="2000" smtId="4294967295"/>
              <a:t>This will display a dialog box that prompts user for input</a:t>
            </a:r>
            <a:endParaRPr sz="2000" smtId="4294967295"/>
          </a:p>
          <a:p>
            <a:pPr lvl="0"/>
            <a:endParaRPr sz="2400" smtId="4294967295"/>
          </a:p>
        </p:txBody>
      </p:sp>
      <p:sp>
        <p:nvSpPr>
          <p:cNvPr id="17818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7818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9202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welcome5.html</a:t>
            </a:r>
            <a:br/>
            <a:r>
              <a:t>(1 of 2)</a:t>
            </a:r>
          </a:p>
        </p:txBody>
      </p:sp>
      <p:graphicFrame>
        <p:nvGraphicFramePr>
          <p:cNvPr id="179203" name=""/>
          <p:cNvGraphicFramePr/>
          <p:nvPr/>
        </p:nvGraphicFramePr>
        <p:xfrm>
          <a:off x="0" y="0"/>
          <a:ext cx="6919912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2" progId="Word.Document.8">
                  <p:embed/>
                </p:oleObj>
              </mc:Choice>
              <mc:Fallback>
                <p:oleObj spid="_x0000_s1043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4" name=""/>
          <p:cNvSpPr/>
          <p:nvPr/>
        </p:nvSpPr>
        <p:spPr>
          <a:xfrm>
            <a:off x="4724400" y="2971800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5" name=""/>
          <p:cNvSpPr/>
          <p:nvPr/>
        </p:nvSpPr>
        <p:spPr>
          <a:xfrm>
            <a:off x="4419600" y="2895600"/>
            <a:ext cx="4724400" cy="517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400" b="1" smtId="4294967295">
                <a:latin typeface="Arial" pitchFamily="34" charset="0"/>
                <a:ea typeface="Arial" pitchFamily="34" charset="0"/>
              </a:rPr>
              <a:t>JavaScript is a </a:t>
            </a:r>
            <a:r>
              <a:rPr sz="1400" b="1" i="1" u="sng" smtId="4294967295">
                <a:latin typeface="Arial" pitchFamily="34" charset="0"/>
                <a:ea typeface="Arial" pitchFamily="34" charset="0"/>
              </a:rPr>
              <a:t>loosely typed</a:t>
            </a:r>
            <a:r>
              <a:rPr sz="1400" b="1" smtId="4294967295">
                <a:latin typeface="Arial" pitchFamily="34" charset="0"/>
                <a:ea typeface="Arial" pitchFamily="34" charset="0"/>
              </a:rPr>
              <a:t> language. Variables take on any data type depending on the value assigned. </a:t>
            </a:r>
            <a:endParaRPr sz="14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6" name=""/>
          <p:cNvSpPr/>
          <p:nvPr/>
        </p:nvSpPr>
        <p:spPr>
          <a:xfrm>
            <a:off x="4267200" y="2971800"/>
            <a:ext cx="407988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7" name=""/>
          <p:cNvSpPr/>
          <p:nvPr/>
        </p:nvSpPr>
        <p:spPr>
          <a:xfrm>
            <a:off x="6019800" y="3717925"/>
            <a:ext cx="2971800" cy="730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4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 Value returned by the </a:t>
            </a:r>
            <a:r>
              <a:rPr sz="1400" b="1" smtId="4294967295">
                <a:latin typeface="Lucida Console" pitchFamily="49" charset="0"/>
                <a:ea typeface="Arial" pitchFamily="34" charset="0"/>
                <a:sym typeface="Wingdings" pitchFamily="2" charset="2"/>
              </a:rPr>
              <a:t>prompt</a:t>
            </a:r>
            <a:r>
              <a:rPr sz="14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 method of the </a:t>
            </a:r>
            <a:r>
              <a:rPr sz="1400" b="1" smtId="4294967295">
                <a:latin typeface="Lucida Console" pitchFamily="49" charset="0"/>
                <a:ea typeface="Arial" pitchFamily="34" charset="0"/>
                <a:sym typeface="Wingdings" pitchFamily="2" charset="2"/>
              </a:rPr>
              <a:t>window </a:t>
            </a:r>
            <a:r>
              <a:rPr sz="14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object is assigned to the variable name</a:t>
            </a:r>
            <a:endParaRPr sz="14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8" name=""/>
          <p:cNvSpPr/>
          <p:nvPr/>
        </p:nvSpPr>
        <p:spPr>
          <a:xfrm>
            <a:off x="5029200" y="4419600"/>
            <a:ext cx="2073275" cy="1314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>
              <a:buFont typeface="Wingdings" pitchFamily="2" charset="2"/>
              <a:buChar char="ß"/>
            </a:pPr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“+” symbol can be used for t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ext concatenation as well as arithmetic operator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9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9210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graphicFrame>
        <p:nvGraphicFramePr>
          <p:cNvPr id="180227" name=""/>
          <p:cNvGraphicFramePr/>
          <p:nvPr/>
        </p:nvGraphicFramePr>
        <p:xfrm>
          <a:off x="0" y="0"/>
          <a:ext cx="6919912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2" progId="Word.Document.8">
                  <p:embed/>
                </p:oleObj>
              </mc:Choice>
              <mc:Fallback>
                <p:oleObj spid="_x0000_s1044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202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0228" name="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1676400" y="2057400"/>
            <a:ext cx="4648200" cy="1200150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80229" name=""/>
          <p:cNvPicPr/>
          <p:nvPr/>
        </p:nvPicPr>
        <p:blipFill dpi="0">
          <a:blip r:embed="rId5"/>
          <a:stretch>
            <a:fillRect/>
          </a:stretch>
        </p:blipFill>
        <p:spPr>
          <a:xfrm>
            <a:off x="457200" y="3581400"/>
            <a:ext cx="7307262" cy="235267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80230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0231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181251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1828800" y="2057400"/>
            <a:ext cx="5257800" cy="1357312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81252" name=""/>
          <p:cNvSpPr/>
          <p:nvPr>
            <p:custDataLst>
              <p:tags r:id="rId5"/>
            </p:custDataLst>
          </p:nvPr>
        </p:nvSpPr>
        <p:spPr>
          <a:xfrm>
            <a:off x="990600" y="5457825"/>
            <a:ext cx="5514975" cy="2746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200" smtId="4294967295">
                <a:latin typeface="Arial" pitchFamily="34" charset="0"/>
              </a:rPr>
              <a:t>Fig. 7.7	Prompt dialog displayed by the </a:t>
            </a:r>
            <a:r>
              <a:rPr sz="1200" smtId="4294967295">
                <a:latin typeface="Lucida Console" pitchFamily="49" charset="0"/>
              </a:rPr>
              <a:t>window</a:t>
            </a:r>
            <a:r>
              <a:rPr sz="1200" smtId="4294967295">
                <a:latin typeface="Arial" pitchFamily="34" charset="0"/>
              </a:rPr>
              <a:t> object’s </a:t>
            </a:r>
            <a:r>
              <a:rPr sz="1200" smtId="4294967295">
                <a:latin typeface="Lucida Console" pitchFamily="49" charset="0"/>
              </a:rPr>
              <a:t>prompt</a:t>
            </a:r>
            <a:r>
              <a:rPr sz="1200" smtId="4294967295">
                <a:latin typeface="Arial" pitchFamily="34" charset="0"/>
              </a:rPr>
              <a:t> method.</a:t>
            </a:r>
            <a:endParaRPr sz="1200" smtId="4294967295">
              <a:latin typeface="Arial" pitchFamily="34" charset="0"/>
            </a:endParaRPr>
          </a:p>
        </p:txBody>
      </p:sp>
      <p:grpSp>
        <p:nvGrpSpPr>
          <p:cNvPr id="181253" name=""/>
          <p:cNvGrpSpPr/>
          <p:nvPr>
            <p:custDataLst>
              <p:tags r:id="rId6"/>
            </p:custDataLst>
          </p:nvPr>
        </p:nvGrpSpPr>
        <p:grpSpPr>
          <a:xfrm>
            <a:off x="228600" y="1752600"/>
            <a:ext cx="1730375" cy="928688"/>
            <a:chOff x="144" y="1104"/>
            <a:chExt cx="1090" cy="585"/>
          </a:xfrm>
        </p:grpSpPr>
        <p:sp>
          <p:nvSpPr>
            <p:cNvPr id="181254" name=""/>
            <p:cNvSpPr/>
            <p:nvPr>
              <p:custDataLst>
                <p:tags r:id="rId7"/>
              </p:custDataLst>
            </p:nvPr>
          </p:nvSpPr>
          <p:spPr>
            <a:xfrm>
              <a:off x="144" y="1104"/>
              <a:ext cx="1090" cy="372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algn="r" eaLnBrk="0" hangingPunct="0">
                <a:spcBef>
                  <a:spcPct val="50000"/>
                </a:spcBef>
              </a:pPr>
              <a:r>
                <a:rPr sz="1600" smtId="4294967295">
                  <a:ea typeface="Times New Roman" pitchFamily="18" charset="0"/>
                </a:rPr>
                <a:t>This is the prompt</a:t>
              </a:r>
              <a:br>
                <a:rPr sz="1600" smtId="4294967295">
                  <a:ea typeface="Times New Roman" pitchFamily="18" charset="0"/>
                </a:rPr>
              </a:br>
              <a:r>
                <a:rPr sz="1600" smtId="4294967295">
                  <a:ea typeface="Times New Roman" pitchFamily="18" charset="0"/>
                </a:rPr>
                <a:t>to the user.</a:t>
              </a:r>
              <a:endParaRPr sz="1600" smtId="4294967295">
                <a:ea typeface="Times New Roman" pitchFamily="18" charset="0"/>
              </a:endParaRPr>
            </a:p>
          </p:txBody>
        </p:sp>
        <p:cxnSp>
          <p:nvCxnSpPr>
            <p:cNvPr id="181255" name=""/>
            <p:cNvCxnSpPr/>
            <p:nvPr>
              <p:custDataLst>
                <p:tags r:id="rId8"/>
              </p:custDataLst>
            </p:nvPr>
          </p:nvCxnSpPr>
          <p:spPr>
            <a:xfrm>
              <a:off x="742" y="1486"/>
              <a:ext cx="481" cy="203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</p:grpSp>
      <p:grpSp>
        <p:nvGrpSpPr>
          <p:cNvPr id="181256" name=""/>
          <p:cNvGrpSpPr/>
          <p:nvPr>
            <p:custDataLst>
              <p:tags r:id="rId9"/>
            </p:custDataLst>
          </p:nvPr>
        </p:nvGrpSpPr>
        <p:grpSpPr>
          <a:xfrm>
            <a:off x="908050" y="3200400"/>
            <a:ext cx="2667000" cy="1830388"/>
            <a:chOff x="572" y="2016"/>
            <a:chExt cx="1680" cy="1153"/>
          </a:xfrm>
        </p:grpSpPr>
        <p:sp>
          <p:nvSpPr>
            <p:cNvPr id="181257" name=""/>
            <p:cNvSpPr/>
            <p:nvPr>
              <p:custDataLst>
                <p:tags r:id="rId10"/>
              </p:custDataLst>
            </p:nvPr>
          </p:nvSpPr>
          <p:spPr>
            <a:xfrm>
              <a:off x="572" y="2643"/>
              <a:ext cx="1680" cy="526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eaLnBrk="0" hangingPunct="0">
                <a:spcBef>
                  <a:spcPct val="50000"/>
                </a:spcBef>
              </a:pPr>
              <a:r>
                <a:rPr sz="1600" smtId="4294967295">
                  <a:ea typeface="Times New Roman" pitchFamily="18" charset="0"/>
                </a:rPr>
                <a:t>This is the default value that appears when the dialog opens.</a:t>
              </a:r>
              <a:endParaRPr sz="1600" smtId="4294967295">
                <a:ea typeface="Times New Roman" pitchFamily="18" charset="0"/>
              </a:endParaRPr>
            </a:p>
          </p:txBody>
        </p:sp>
        <p:cxnSp>
          <p:nvCxnSpPr>
            <p:cNvPr id="181258" name="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392" y="2016"/>
              <a:ext cx="0" cy="62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</p:grpSp>
      <p:sp>
        <p:nvSpPr>
          <p:cNvPr id="181259" name=""/>
          <p:cNvSpPr/>
          <p:nvPr>
            <p:custDataLst>
              <p:tags r:id="rId12"/>
            </p:custDataLst>
          </p:nvPr>
        </p:nvSpPr>
        <p:spPr>
          <a:xfrm>
            <a:off x="3924300" y="4038600"/>
            <a:ext cx="2667000" cy="59055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sz="1600" smtId="4294967295">
                <a:ea typeface="Times New Roman" pitchFamily="18" charset="0"/>
              </a:rPr>
              <a:t>This is the text field in which the user types the value.</a:t>
            </a:r>
            <a:endParaRPr sz="1600" smtId="4294967295">
              <a:ea typeface="Times New Roman" pitchFamily="18" charset="0"/>
            </a:endParaRPr>
          </a:p>
        </p:txBody>
      </p:sp>
      <p:cxnSp>
        <p:nvCxnSpPr>
          <p:cNvPr id="181260" name=""/>
          <p:cNvCxnSpPr/>
          <p:nvPr>
            <p:custDataLst>
              <p:tags r:id="rId13"/>
            </p:custDataLst>
          </p:nvPr>
        </p:nvCxnSpPr>
        <p:spPr>
          <a:xfrm flipH="1" flipV="1">
            <a:off x="5257800" y="3200400"/>
            <a:ext cx="0" cy="838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grpSp>
        <p:nvGrpSpPr>
          <p:cNvPr id="181261" name=""/>
          <p:cNvGrpSpPr/>
          <p:nvPr>
            <p:custDataLst>
              <p:tags r:id="rId14"/>
            </p:custDataLst>
          </p:nvPr>
        </p:nvGrpSpPr>
        <p:grpSpPr>
          <a:xfrm>
            <a:off x="5715000" y="990600"/>
            <a:ext cx="3055938" cy="1371600"/>
            <a:chOff x="3491" y="624"/>
            <a:chExt cx="1925" cy="864"/>
          </a:xfrm>
        </p:grpSpPr>
        <p:sp>
          <p:nvSpPr>
            <p:cNvPr id="181262" name=""/>
            <p:cNvSpPr/>
            <p:nvPr>
              <p:custDataLst>
                <p:tags r:id="rId15"/>
              </p:custDataLst>
            </p:nvPr>
          </p:nvSpPr>
          <p:spPr>
            <a:xfrm>
              <a:off x="3491" y="624"/>
              <a:ext cx="1925" cy="526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eaLnBrk="0" hangingPunct="0">
                <a:spcBef>
                  <a:spcPct val="50000"/>
                </a:spcBef>
              </a:pPr>
              <a:r>
                <a:rPr sz="1600" smtId="4294967295">
                  <a:ea typeface="Times New Roman" pitchFamily="18" charset="0"/>
                </a:rPr>
                <a:t>When the user clicks </a:t>
              </a:r>
              <a:r>
                <a:rPr sz="1400" b="1" smtId="4294967295">
                  <a:latin typeface="Arial" pitchFamily="34" charset="0"/>
                  <a:ea typeface="Times New Roman" pitchFamily="18" charset="0"/>
                </a:rPr>
                <a:t>OK</a:t>
              </a:r>
              <a:r>
                <a:rPr sz="1600" smtId="4294967295">
                  <a:ea typeface="Times New Roman" pitchFamily="18" charset="0"/>
                </a:rPr>
                <a:t>, the value typed by the user is returned to the program as a string.</a:t>
              </a:r>
              <a:endParaRPr sz="1600" smtId="4294967295">
                <a:ea typeface="Times New Roman" pitchFamily="18" charset="0"/>
              </a:endParaRPr>
            </a:p>
          </p:txBody>
        </p:sp>
        <p:cxnSp>
          <p:nvCxnSpPr>
            <p:cNvPr id="181263" name=""/>
            <p:cNvCxnSpPr/>
            <p:nvPr>
              <p:custDataLst>
                <p:tags r:id="rId16"/>
              </p:custDataLst>
            </p:nvPr>
          </p:nvCxnSpPr>
          <p:spPr>
            <a:xfrm flipH="1">
              <a:off x="4032" y="1152"/>
              <a:ext cx="384" cy="336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</p:grpSp>
      <p:sp>
        <p:nvSpPr>
          <p:cNvPr id="181265" name=""/>
          <p:cNvSpPr/>
          <p:nvPr>
            <p:custDataLst>
              <p:tags r:id="rId17"/>
            </p:custDataLst>
          </p:nvPr>
        </p:nvSpPr>
        <p:spPr>
          <a:xfrm>
            <a:off x="6858000" y="3962400"/>
            <a:ext cx="1981200" cy="1812925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sz="1600" smtId="4294967295">
                <a:ea typeface="Times New Roman" pitchFamily="18" charset="0"/>
              </a:rPr>
              <a:t>If the user clicks </a:t>
            </a:r>
            <a:r>
              <a:rPr sz="1600" b="1" smtId="4294967295">
                <a:latin typeface="Arial" pitchFamily="34" charset="0"/>
                <a:ea typeface="Times New Roman" pitchFamily="18" charset="0"/>
              </a:rPr>
              <a:t>Cancel</a:t>
            </a:r>
            <a:r>
              <a:rPr sz="1600" smtId="4294967295">
                <a:ea typeface="Times New Roman" pitchFamily="18" charset="0"/>
              </a:rPr>
              <a:t>, the </a:t>
            </a:r>
            <a:r>
              <a:rPr sz="1600" b="1" smtId="4294967295">
                <a:latin typeface="Lucida Console" pitchFamily="49" charset="0"/>
                <a:ea typeface="Times New Roman" pitchFamily="18" charset="0"/>
              </a:rPr>
              <a:t>null</a:t>
            </a:r>
            <a:r>
              <a:rPr sz="1600" smtId="4294967295">
                <a:ea typeface="Times New Roman" pitchFamily="18" charset="0"/>
              </a:rPr>
              <a:t> value will be returned to the program and no value will be assigned to the variable.</a:t>
            </a:r>
            <a:endParaRPr sz="1600" smtId="4294967295">
              <a:ea typeface="Times New Roman" pitchFamily="18" charset="0"/>
            </a:endParaRPr>
          </a:p>
        </p:txBody>
      </p:sp>
      <p:cxnSp>
        <p:nvCxnSpPr>
          <p:cNvPr id="181266" name=""/>
          <p:cNvCxnSpPr/>
          <p:nvPr>
            <p:custDataLst>
              <p:tags r:id="rId18"/>
            </p:custDataLst>
          </p:nvPr>
        </p:nvCxnSpPr>
        <p:spPr>
          <a:xfrm flipH="1" flipV="1">
            <a:off x="6858000" y="2895600"/>
            <a:ext cx="762000" cy="10668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81267" name="Date Placeholder 2"/>
          <p:cNvSpPr>
            <a:spLocks noGrp="1"/>
          </p:cNvSpPr>
          <p:nvPr>
            <p:ph type="dt" sz="half" idx="1"/>
            <p:custDataLst>
              <p:tags r:id="rId19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81268" name="Footer Placeholder 3"/>
          <p:cNvSpPr>
            <a:spLocks noGrp="1"/>
          </p:cNvSpPr>
          <p:nvPr>
            <p:ph type="ftr" sz="quarter" idx="2"/>
            <p:custDataLst>
              <p:tags r:id="rId20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base">
                                        <p:cTn dur="1" repeatDur="-9223372036854775808" fill="hold" display="0" afterEffect="1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base">
                                        <p:cTn dur="1" repeatDur="-9223372036854775808" fill="hold" display="0" afterEffect="1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82274" name=""/>
          <p:cNvSpPr/>
          <p:nvPr>
            <p:ph type="title"/>
            <p:custDataLst>
              <p:tags r:id="rId3"/>
            </p:custDataLst>
          </p:nvPr>
        </p:nvSpPr>
        <p:spPr>
          <a:xfrm>
            <a:off x="762000" y="762000"/>
            <a:ext cx="7924800" cy="9144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Simple Script Example: Adding Integers</a:t>
            </a:r>
            <a:r>
              <a:rPr sz="2800" smtId="4294967295"/>
              <a:t> </a:t>
            </a:r>
            <a:endParaRPr sz="2800" smtId="4294967295"/>
          </a:p>
        </p:txBody>
      </p:sp>
      <p:sp>
        <p:nvSpPr>
          <p:cNvPr id="18227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sz="2000" smtId="4294967295"/>
              <a:t>The values of numbers to be added are obtained as user inputs colleted through the </a:t>
            </a:r>
            <a:r>
              <a:rPr sz="2000" smtId="4294967295">
                <a:latin typeface="Lucida Console" pitchFamily="49" charset="0"/>
              </a:rPr>
              <a:t>window.prompt</a:t>
            </a:r>
            <a:r>
              <a:rPr sz="2000" smtId="4294967295"/>
              <a:t> method</a:t>
            </a:r>
            <a:endParaRPr sz="2000" smtId="4294967295"/>
          </a:p>
          <a:p>
            <a:pPr lvl="0"/>
            <a:r>
              <a:rPr sz="2000" smtId="4294967295">
                <a:latin typeface="Lucida Console" pitchFamily="49" charset="0"/>
              </a:rPr>
              <a:t>parseInt</a:t>
            </a:r>
            <a:endParaRPr sz="2000" smtId="4294967295">
              <a:latin typeface="Lucida Console" pitchFamily="49" charset="0"/>
            </a:endParaRPr>
          </a:p>
          <a:p>
            <a:pPr lvl="1"/>
            <a:r>
              <a:rPr sz="2000" smtId="4294967295"/>
              <a:t>Converts its string argument to an integer</a:t>
            </a:r>
            <a:endParaRPr sz="2000" smtId="4294967295"/>
          </a:p>
          <a:p>
            <a:pPr lvl="1"/>
            <a:r>
              <a:rPr sz="2000" smtId="4294967295"/>
              <a:t>What happens if the conversion is not done?</a:t>
            </a:r>
            <a:endParaRPr sz="2000" smtId="4294967295"/>
          </a:p>
          <a:p>
            <a:pPr lvl="2"/>
            <a:r>
              <a:rPr sz="1800" smtId="4294967295"/>
              <a:t>See example on our web site</a:t>
            </a:r>
            <a:endParaRPr sz="1800" smtId="4294967295"/>
          </a:p>
          <a:p>
            <a:pPr lvl="0"/>
            <a:r>
              <a:rPr sz="2000" smtId="4294967295">
                <a:latin typeface="Lucida Console" pitchFamily="49" charset="0"/>
              </a:rPr>
              <a:t>NaN</a:t>
            </a:r>
            <a:r>
              <a:rPr sz="2400" smtId="4294967295"/>
              <a:t> (not a number): value returned if non-numerical values are passed to the </a:t>
            </a:r>
            <a:r>
              <a:rPr sz="2400" smtId="4294967295">
                <a:latin typeface="Lucida Console" pitchFamily="49" charset="0"/>
              </a:rPr>
              <a:t>paresInt </a:t>
            </a:r>
            <a:r>
              <a:rPr sz="2400" smtId="4294967295"/>
              <a:t>method</a:t>
            </a:r>
            <a:endParaRPr sz="2400" smtId="4294967295"/>
          </a:p>
        </p:txBody>
      </p:sp>
      <p:sp>
        <p:nvSpPr>
          <p:cNvPr id="182276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82277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83298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Addition.html</a:t>
            </a:r>
            <a:br/>
            <a:r>
              <a:t>(1 of 2)</a:t>
            </a:r>
          </a:p>
        </p:txBody>
      </p:sp>
      <p:graphicFrame>
        <p:nvGraphicFramePr>
          <p:cNvPr id="183299" name=""/>
          <p:cNvGraphicFramePr/>
          <p:nvPr>
            <p:custDataLst>
              <p:tags r:id="rId4"/>
            </p:custDataLst>
          </p:nvPr>
        </p:nvGraphicFramePr>
        <p:xfrm>
          <a:off x="0" y="0"/>
          <a:ext cx="6919912" cy="565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5" progId="Word.Document.8">
                  <p:embed/>
                </p:oleObj>
              </mc:Choice>
              <mc:Fallback>
                <p:oleObj spid="_x0000_s1045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65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"/>
          <p:cNvSpPr>
            <a:spLocks noGrp="1"/>
          </p:cNvSpPr>
          <p:nvPr>
            <p:ph type="dt" sz="quarter" idx="2"/>
            <p:custDataLst>
              <p:tags r:id="rId7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3301" name="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84322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Addition.html</a:t>
            </a:r>
            <a:br/>
            <a:r>
              <a:t>(2 of 2)</a:t>
            </a:r>
          </a:p>
        </p:txBody>
      </p:sp>
      <p:graphicFrame>
        <p:nvGraphicFramePr>
          <p:cNvPr id="184323" name=""/>
          <p:cNvGraphicFramePr/>
          <p:nvPr>
            <p:custDataLst>
              <p:tags r:id="rId4"/>
            </p:custDataLst>
          </p:nvPr>
        </p:nvGraphicFramePr>
        <p:xfrm>
          <a:off x="0" y="0"/>
          <a:ext cx="6919912" cy="510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5" progId="Word.Document.8">
                  <p:embed/>
                </p:oleObj>
              </mc:Choice>
              <mc:Fallback>
                <p:oleObj spid="_x0000_s1046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10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4" name=""/>
          <p:cNvSpPr>
            <a:spLocks noGrp="1"/>
          </p:cNvSpPr>
          <p:nvPr>
            <p:ph type="dt" sz="quarter" idx="2"/>
            <p:custDataLst>
              <p:tags r:id="rId7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25" name="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8962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Topics Covered</a:t>
            </a:r>
          </a:p>
        </p:txBody>
      </p:sp>
      <p:sp>
        <p:nvSpPr>
          <p:cNvPr id="168963" name=""/>
          <p:cNvSpPr/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t>Writing simple JavaScript programs.</a:t>
            </a:r>
          </a:p>
          <a:p>
            <a:pPr lvl="0"/>
            <a:r>
              <a:t>Using input and output statements</a:t>
            </a:r>
          </a:p>
          <a:p>
            <a:pPr lvl="0"/>
            <a:r>
              <a:t>Basic memory concepts.</a:t>
            </a:r>
          </a:p>
          <a:p>
            <a:pPr lvl="0"/>
            <a:r>
              <a:t>Arithmetic operators.</a:t>
            </a:r>
          </a:p>
          <a:p>
            <a:pPr lvl="0"/>
            <a:r>
              <a:t>Decision-making statements.</a:t>
            </a:r>
          </a:p>
          <a:p>
            <a:pPr lvl="0"/>
            <a:r>
              <a:t>Relational and equality operators.</a:t>
            </a:r>
          </a:p>
          <a:p>
            <a:pPr lvl="0">
              <a:buNone/>
            </a:pPr>
          </a:p>
        </p:txBody>
      </p:sp>
      <p:sp>
        <p:nvSpPr>
          <p:cNvPr id="16896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6896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185346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2209800" y="457200"/>
            <a:ext cx="4648200" cy="1200150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85347" name=""/>
          <p:cNvPicPr/>
          <p:nvPr>
            <p:custDataLst>
              <p:tags r:id="rId6"/>
            </p:custDataLst>
          </p:nvPr>
        </p:nvPicPr>
        <p:blipFill dpi="0">
          <a:blip r:embed="rId5"/>
          <a:stretch>
            <a:fillRect/>
          </a:stretch>
        </p:blipFill>
        <p:spPr>
          <a:xfrm>
            <a:off x="2209800" y="1981200"/>
            <a:ext cx="4648200" cy="1200150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85348" name=""/>
          <p:cNvPicPr/>
          <p:nvPr>
            <p:custDataLst>
              <p:tags r:id="rId8"/>
            </p:custDataLst>
          </p:nvPr>
        </p:nvPicPr>
        <p:blipFill dpi="0">
          <a:blip r:embed="rId7"/>
          <a:stretch>
            <a:fillRect/>
          </a:stretch>
        </p:blipFill>
        <p:spPr>
          <a:xfrm>
            <a:off x="1600200" y="3505200"/>
            <a:ext cx="6154738" cy="212407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85349" name="Date Placeholder 1"/>
          <p:cNvSpPr>
            <a:spLocks noGrp="1"/>
          </p:cNvSpPr>
          <p:nvPr>
            <p:ph type="dt" sz="half"/>
            <p:custDataLst>
              <p:tags r:id="rId9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85350" name="Footer Placeholder 2"/>
          <p:cNvSpPr>
            <a:spLocks noGrp="1"/>
          </p:cNvSpPr>
          <p:nvPr>
            <p:ph type="ftr" sz="quarter" idx="1"/>
            <p:custDataLst>
              <p:tags r:id="rId10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1490" name=""/>
          <p:cNvSpPr/>
          <p:nvPr>
            <p:ph type="title"/>
            <p:custDataLst>
              <p:tags r:id="rId3"/>
            </p:custDataLst>
          </p:nvPr>
        </p:nvSpPr>
        <p:spPr>
          <a:xfrm>
            <a:off x="838200" y="990600"/>
            <a:ext cx="7924800" cy="5334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Arithmetic Operators and order of evaluation</a:t>
            </a:r>
            <a:endParaRPr sz="2800" smtId="4294967295">
              <a:ea typeface="Times New Roman" pitchFamily="18" charset="0"/>
            </a:endParaRPr>
          </a:p>
        </p:txBody>
      </p:sp>
      <p:graphicFrame>
        <p:nvGraphicFramePr>
          <p:cNvPr id="191491" name=""/>
          <p:cNvGraphicFramePr/>
          <p:nvPr>
            <p:custDataLst>
              <p:tags r:id="rId4"/>
            </p:custDataLst>
          </p:nvPr>
        </p:nvGraphicFramePr>
        <p:xfrm>
          <a:off x="762000" y="2133600"/>
          <a:ext cx="772795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5" progId="Word.Document.8">
                  <p:embed/>
                </p:oleObj>
              </mc:Choice>
              <mc:Fallback>
                <p:oleObj spid="_x0000_s1047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2133600"/>
                        <a:ext cx="7727950" cy="242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"/>
          <p:cNvGraphicFramePr/>
          <p:nvPr>
            <p:custDataLst>
              <p:tags r:id="rId7"/>
            </p:custDataLst>
          </p:nvPr>
        </p:nvGraphicFramePr>
        <p:xfrm>
          <a:off x="842962" y="4500562"/>
          <a:ext cx="7553325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8" progId="Word.Document.8">
                  <p:embed/>
                </p:oleObj>
              </mc:Choice>
              <mc:Fallback>
                <p:oleObj spid="_x0000_s1048" name="Document" r:id="rId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2962" y="4500562"/>
                        <a:ext cx="7553325" cy="287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1493" name=""/>
          <p:cNvPicPr/>
          <p:nvPr>
            <p:custDataLst>
              <p:tags r:id="rId11"/>
            </p:custDataLst>
          </p:nvPr>
        </p:nvPicPr>
        <p:blipFill dpi="0">
          <a:blip r:embed="rId10"/>
          <a:stretch>
            <a:fillRect/>
          </a:stretch>
        </p:blipFill>
        <p:spPr>
          <a:xfrm>
            <a:off x="5176838" y="2286000"/>
            <a:ext cx="80962" cy="2794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91494" name=""/>
          <p:cNvSpPr/>
          <p:nvPr>
            <p:custDataLst>
              <p:tags r:id="rId12"/>
            </p:custDataLst>
          </p:nvPr>
        </p:nvSpPr>
        <p:spPr>
          <a:xfrm>
            <a:off x="914400" y="6172200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91495" name=""/>
          <p:cNvSpPr/>
          <p:nvPr>
            <p:custDataLst>
              <p:tags r:id="rId13"/>
            </p:custDataLst>
          </p:nvPr>
        </p:nvSpPr>
        <p:spPr>
          <a:xfrm>
            <a:off x="898525" y="6132512"/>
            <a:ext cx="8091488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</a:rPr>
              <a:t>Always use parentheses to ensure desired order of evaluation: </a:t>
            </a:r>
            <a:r>
              <a:rPr sz="1800" smtId="4294967295">
                <a:latin typeface="Lucida Console" pitchFamily="49" charset="0"/>
                <a:ea typeface="Arial" pitchFamily="34" charset="0"/>
              </a:rPr>
              <a:t>(a + b) / 6</a:t>
            </a:r>
            <a:endParaRPr sz="1800" smtId="4294967295">
              <a:latin typeface="Lucida Console" pitchFamily="49" charset="0"/>
              <a:ea typeface="Arial" pitchFamily="34" charset="0"/>
            </a:endParaRPr>
          </a:p>
        </p:txBody>
      </p:sp>
      <p:sp>
        <p:nvSpPr>
          <p:cNvPr id="191496" name="Date Placeholder 2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91497" name="Footer Placeholder 3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4562" name=""/>
          <p:cNvSpPr/>
          <p:nvPr>
            <p:ph type="title"/>
            <p:custDataLst>
              <p:tags r:id="rId3"/>
            </p:custDataLst>
          </p:nvPr>
        </p:nvSpPr>
        <p:spPr>
          <a:xfrm>
            <a:off x="762000" y="762000"/>
            <a:ext cx="8153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Relational (Inequality and Equality) Operators</a:t>
            </a:r>
            <a:endParaRPr sz="2800" smtId="4294967295">
              <a:ea typeface="Times New Roman" pitchFamily="18" charset="0"/>
            </a:endParaRPr>
          </a:p>
        </p:txBody>
      </p:sp>
      <p:graphicFrame>
        <p:nvGraphicFramePr>
          <p:cNvPr id="194563" nam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81000" y="2514600"/>
          <a:ext cx="84455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5" progId="Word.Document.8">
                  <p:embed/>
                </p:oleObj>
              </mc:Choice>
              <mc:Fallback>
                <p:oleObj spid="_x0000_s1049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514600"/>
                        <a:ext cx="8445500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4" name=""/>
          <p:cNvSpPr/>
          <p:nvPr>
            <p:custDataLst>
              <p:tags r:id="rId7"/>
            </p:custDataLst>
          </p:nvPr>
        </p:nvSpPr>
        <p:spPr>
          <a:xfrm>
            <a:off x="1041400" y="3175000"/>
            <a:ext cx="295275" cy="336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sz="1600" smtId="4294967295">
                <a:latin typeface="Symbol" pitchFamily="18" charset="2"/>
                <a:ea typeface="Times New Roman" pitchFamily="18" charset="0"/>
                <a:sym typeface="Symbol" pitchFamily="18" charset="2"/>
              </a:rPr>
              <a:t></a:t>
            </a:r>
            <a:endParaRPr sz="1600" smtId="4294967295">
              <a:latin typeface="Symbol" pitchFamily="18" charset="2"/>
              <a:ea typeface="Times New Roman" pitchFamily="18" charset="0"/>
              <a:sym typeface="Symbol" pitchFamily="18" charset="2"/>
            </a:endParaRPr>
          </a:p>
        </p:txBody>
      </p:sp>
      <p:sp>
        <p:nvSpPr>
          <p:cNvPr id="194565" name=""/>
          <p:cNvSpPr/>
          <p:nvPr>
            <p:custDataLst>
              <p:tags r:id="rId8"/>
            </p:custDataLst>
          </p:nvPr>
        </p:nvSpPr>
        <p:spPr>
          <a:xfrm flipH="1">
            <a:off x="1028700" y="3619500"/>
            <a:ext cx="295275" cy="336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sz="1600" smtId="4294967295">
                <a:latin typeface="Symbol" pitchFamily="18" charset="2"/>
                <a:ea typeface="Times New Roman" pitchFamily="18" charset="0"/>
                <a:sym typeface="Symbol" pitchFamily="18" charset="2"/>
              </a:rPr>
              <a:t>£</a:t>
            </a:r>
            <a:endParaRPr sz="1600" smtId="4294967295">
              <a:latin typeface="Symbol" pitchFamily="18" charset="2"/>
              <a:ea typeface="Times New Roman" pitchFamily="18" charset="0"/>
              <a:sym typeface="Symbol" pitchFamily="18" charset="2"/>
            </a:endParaRPr>
          </a:p>
        </p:txBody>
      </p:sp>
      <p:sp>
        <p:nvSpPr>
          <p:cNvPr id="194566" name=""/>
          <p:cNvSpPr/>
          <p:nvPr>
            <p:custDataLst>
              <p:tags r:id="rId9"/>
            </p:custDataLst>
          </p:nvPr>
        </p:nvSpPr>
        <p:spPr>
          <a:xfrm>
            <a:off x="762000" y="5715000"/>
            <a:ext cx="862330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</a:rPr>
              <a:t>Do NOT confuse relational equality operator “==“ with an assignment operator “=“ 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94567" name="Date Placeholder 2"/>
          <p:cNvSpPr>
            <a:spLocks noGrp="1"/>
          </p:cNvSpPr>
          <p:nvPr>
            <p:ph type="dt" sz="half" idx="1"/>
            <p:custDataLst>
              <p:tags r:id="rId10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94568" name="Footer Placeholder 3"/>
          <p:cNvSpPr>
            <a:spLocks noGrp="1"/>
          </p:cNvSpPr>
          <p:nvPr>
            <p:ph type="ftr" sz="quarter" idx="2"/>
            <p:custDataLst>
              <p:tags r:id="rId11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5586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welcome6.html</a:t>
            </a:r>
            <a:br/>
            <a:r>
              <a:t>(1 of 3)</a:t>
            </a:r>
          </a:p>
        </p:txBody>
      </p:sp>
      <p:graphicFrame>
        <p:nvGraphicFramePr>
          <p:cNvPr id="195587" name=""/>
          <p:cNvGraphicFramePr/>
          <p:nvPr>
            <p:custDataLst>
              <p:tags r:id="rId4"/>
            </p:custDataLst>
          </p:nvPr>
        </p:nvGraphicFramePr>
        <p:xfrm>
          <a:off x="0" y="0"/>
          <a:ext cx="6919912" cy="589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5" progId="Word.Document.8">
                  <p:embed/>
                </p:oleObj>
              </mc:Choice>
              <mc:Fallback>
                <p:oleObj spid="_x0000_s1050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89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8" name=""/>
          <p:cNvSpPr/>
          <p:nvPr>
            <p:custDataLst>
              <p:tags r:id="rId7"/>
            </p:custDataLst>
          </p:nvPr>
        </p:nvSpPr>
        <p:spPr>
          <a:xfrm>
            <a:off x="5562600" y="1752600"/>
            <a:ext cx="3352800" cy="1069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600" b="1" smtId="4294967295">
                <a:latin typeface="Lucida Console" pitchFamily="49" charset="0"/>
                <a:ea typeface="Arial" pitchFamily="34" charset="0"/>
              </a:rPr>
              <a:t>“now”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 is a new instance of JavaScript native object D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ate. 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It can invoke all the methods of</a:t>
            </a:r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 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that object class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cxnSp>
        <p:nvCxnSpPr>
          <p:cNvPr id="195590" name=""/>
          <p:cNvCxnSpPr/>
          <p:nvPr>
            <p:custDataLst>
              <p:tags r:id="rId8"/>
            </p:custDataLst>
          </p:nvPr>
        </p:nvCxnSpPr>
        <p:spPr>
          <a:xfrm flipH="1">
            <a:off x="2895600" y="2209800"/>
            <a:ext cx="2667000" cy="1143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95591" name=""/>
          <p:cNvSpPr/>
          <p:nvPr>
            <p:custDataLst>
              <p:tags r:id="rId9"/>
            </p:custDataLst>
          </p:nvPr>
        </p:nvSpPr>
        <p:spPr>
          <a:xfrm>
            <a:off x="5486400" y="3124200"/>
            <a:ext cx="3352800" cy="1069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Note that conversion to integer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type was not needed when the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value was returned by the 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getHours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 method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cxnSp>
        <p:nvCxnSpPr>
          <p:cNvPr id="195592" name=""/>
          <p:cNvCxnSpPr/>
          <p:nvPr>
            <p:custDataLst>
              <p:tags r:id="rId10"/>
            </p:custDataLst>
          </p:nvPr>
        </p:nvCxnSpPr>
        <p:spPr>
          <a:xfrm flipH="1">
            <a:off x="5105400" y="3657600"/>
            <a:ext cx="304800" cy="0"/>
          </a:xfrm>
          <a:prstGeom prst="line">
            <a:avLst/>
          </a:prstGeom>
          <a:noFill/>
          <a:ln w="34925"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95593" name=""/>
          <p:cNvSpPr>
            <a:spLocks noGrp="1"/>
          </p:cNvSpPr>
          <p:nvPr>
            <p:ph type="dt" sz="quarter" idx="2"/>
            <p:custDataLst>
              <p:tags r:id="rId11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5594" name="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6610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welcome6.html</a:t>
            </a:r>
            <a:br/>
            <a:r>
              <a:t>(2 of 3)</a:t>
            </a:r>
          </a:p>
        </p:txBody>
      </p:sp>
      <p:graphicFrame>
        <p:nvGraphicFramePr>
          <p:cNvPr id="196611" nam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69469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5" progId="Word.Document.8">
                  <p:embed/>
                </p:oleObj>
              </mc:Choice>
              <mc:Fallback>
                <p:oleObj spid="_x0000_s1051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469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2" name=""/>
          <p:cNvSpPr>
            <a:spLocks noGrp="1"/>
          </p:cNvSpPr>
          <p:nvPr>
            <p:ph type="dt" sz="quarter" idx="2"/>
            <p:custDataLst>
              <p:tags r:id="rId7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6613" name="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7634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welcome6.html</a:t>
            </a:r>
            <a:br/>
            <a:r>
              <a:t>(3 of 3)</a:t>
            </a:r>
          </a:p>
        </p:txBody>
      </p:sp>
      <p:graphicFrame>
        <p:nvGraphicFramePr>
          <p:cNvPr id="197635" nam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69215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Document" r:id="rId5" progId="Word.Document.8">
                  <p:embed/>
                </p:oleObj>
              </mc:Choice>
              <mc:Fallback>
                <p:oleObj spid="_x0000_s1052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215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7636" name=""/>
          <p:cNvPicPr/>
          <p:nvPr>
            <p:custDataLst>
              <p:tags r:id="rId8"/>
            </p:custDataLst>
          </p:nvPr>
        </p:nvPicPr>
        <p:blipFill dpi="0">
          <a:blip r:embed="rId7"/>
          <a:stretch>
            <a:fillRect/>
          </a:stretch>
        </p:blipFill>
        <p:spPr>
          <a:xfrm>
            <a:off x="1447800" y="1447800"/>
            <a:ext cx="5715000" cy="1476375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97637" name=""/>
          <p:cNvPicPr/>
          <p:nvPr>
            <p:custDataLst>
              <p:tags r:id="rId10"/>
            </p:custDataLst>
          </p:nvPr>
        </p:nvPicPr>
        <p:blipFill dpi="0">
          <a:blip r:embed="rId9"/>
          <a:stretch>
            <a:fillRect/>
          </a:stretch>
        </p:blipFill>
        <p:spPr>
          <a:xfrm>
            <a:off x="228600" y="3200400"/>
            <a:ext cx="8602662" cy="221932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97638" name=""/>
          <p:cNvSpPr>
            <a:spLocks noGrp="1"/>
          </p:cNvSpPr>
          <p:nvPr>
            <p:ph type="dt" sz="quarter" idx="2"/>
            <p:custDataLst>
              <p:tags r:id="rId11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7639" name="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8658" name=""/>
          <p:cNvSpPr/>
          <p:nvPr>
            <p:ph type="title"/>
            <p:custDataLst>
              <p:tags r:id="rId3"/>
            </p:custDataLst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mtId="4294967295">
                <a:ea typeface="Times New Roman" pitchFamily="18" charset="0"/>
              </a:rPr>
              <a:t>Order of Precedence for the Basic Operators</a:t>
            </a:r>
            <a:endParaRPr smtId="4294967295">
              <a:ea typeface="Times New Roman" pitchFamily="18" charset="0"/>
            </a:endParaRPr>
          </a:p>
        </p:txBody>
      </p:sp>
      <p:graphicFrame>
        <p:nvGraphicFramePr>
          <p:cNvPr id="198659" nam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76400" y="2819400"/>
          <a:ext cx="6321425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r:id="rId5" progId="Word.Document.8">
                  <p:embed/>
                </p:oleObj>
              </mc:Choice>
              <mc:Fallback>
                <p:oleObj spid="_x0000_s1053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819400"/>
                        <a:ext cx="6321425" cy="338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8660" name=""/>
          <p:cNvCxnSpPr/>
          <p:nvPr>
            <p:custDataLst>
              <p:tags r:id="rId7"/>
            </p:custDataLst>
          </p:nvPr>
        </p:nvCxnSpPr>
        <p:spPr>
          <a:xfrm>
            <a:off x="1143000" y="3276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98661" name=""/>
          <p:cNvSpPr/>
          <p:nvPr>
            <p:custDataLst>
              <p:tags r:id="rId8"/>
            </p:custDataLst>
          </p:nvPr>
        </p:nvSpPr>
        <p:spPr>
          <a:xfrm>
            <a:off x="669925" y="2932112"/>
            <a:ext cx="9207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</a:rPr>
              <a:t>highest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98662" name=""/>
          <p:cNvSpPr/>
          <p:nvPr>
            <p:custDataLst>
              <p:tags r:id="rId9"/>
            </p:custDataLst>
          </p:nvPr>
        </p:nvSpPr>
        <p:spPr>
          <a:xfrm>
            <a:off x="685800" y="4419600"/>
            <a:ext cx="8318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</a:rPr>
              <a:t>lowest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98663" name="Date Placeholder 2"/>
          <p:cNvSpPr>
            <a:spLocks noGrp="1"/>
          </p:cNvSpPr>
          <p:nvPr>
            <p:ph type="dt" sz="half" idx="1"/>
            <p:custDataLst>
              <p:tags r:id="rId10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98664" name="Footer Placeholder 3"/>
          <p:cNvSpPr>
            <a:spLocks noGrp="1"/>
          </p:cNvSpPr>
          <p:nvPr>
            <p:ph type="ftr" sz="quarter" idx="2"/>
            <p:custDataLst>
              <p:tags r:id="rId11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0706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mtId="4294967295">
                <a:ea typeface="Times New Roman" pitchFamily="18" charset="0"/>
              </a:rPr>
              <a:t>Introduction</a:t>
            </a:r>
            <a:r>
              <a:t> </a:t>
            </a:r>
          </a:p>
        </p:txBody>
      </p:sp>
      <p:sp>
        <p:nvSpPr>
          <p:cNvPr id="200707" name=""/>
          <p:cNvSpPr/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t>JavaScript scripting language</a:t>
            </a:r>
          </a:p>
          <a:p>
            <a:pPr lvl="1">
              <a:lnSpc>
                <a:spcPct val="90000"/>
              </a:lnSpc>
            </a:pPr>
            <a:r>
              <a:t>Client-side scripting enhances functionality and appearance</a:t>
            </a:r>
          </a:p>
          <a:p>
            <a:pPr lvl="2">
              <a:lnSpc>
                <a:spcPct val="90000"/>
              </a:lnSpc>
            </a:pPr>
            <a:r>
              <a:t>Makes pages more dynamic and interactive</a:t>
            </a:r>
          </a:p>
          <a:p>
            <a:pPr lvl="2">
              <a:lnSpc>
                <a:spcPct val="90000"/>
              </a:lnSpc>
            </a:pPr>
            <a:r>
              <a:t>Pages can produce immediate response without contacting a server</a:t>
            </a:r>
          </a:p>
          <a:p>
            <a:pPr lvl="2">
              <a:lnSpc>
                <a:spcPct val="90000"/>
              </a:lnSpc>
            </a:pPr>
            <a:r>
              <a:t>Customization is possible on the basis of users’ explicit and implicit input</a:t>
            </a:r>
          </a:p>
          <a:p>
            <a:pPr lvl="2">
              <a:lnSpc>
                <a:spcPct val="90000"/>
              </a:lnSpc>
            </a:pPr>
            <a:r>
              <a:t>Browser has to have a built-in (JavaScript) interpreter</a:t>
            </a:r>
          </a:p>
          <a:p>
            <a:pPr lvl="1">
              <a:lnSpc>
                <a:spcPct val="90000"/>
              </a:lnSpc>
            </a:pPr>
            <a:r>
              <a:t>Foundation for complex server-side scripting</a:t>
            </a:r>
          </a:p>
        </p:txBody>
      </p:sp>
      <p:sp>
        <p:nvSpPr>
          <p:cNvPr id="20070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20070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9986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3200" smtId="4294967295">
                <a:ea typeface="Times New Roman" pitchFamily="18" charset="0"/>
              </a:rPr>
              <a:t>JavaScript</a:t>
            </a:r>
            <a:r>
              <a:rPr sz="3200" smtId="4294967295"/>
              <a:t>: Object-Based Language</a:t>
            </a:r>
            <a:endParaRPr sz="3200" smtId="4294967295"/>
          </a:p>
        </p:txBody>
      </p:sp>
      <p:sp>
        <p:nvSpPr>
          <p:cNvPr id="169987" name=""/>
          <p:cNvSpPr/>
          <p:nvPr>
            <p:ph type="body" idx="1"/>
          </p:nvPr>
        </p:nvSpPr>
        <p:spPr>
          <a:xfrm>
            <a:off x="1066800" y="2590800"/>
            <a:ext cx="7693025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endParaRPr sz="2400" smtId="4294967295"/>
          </a:p>
          <a:p>
            <a:pPr lvl="0">
              <a:lnSpc>
                <a:spcPct val="80000"/>
              </a:lnSpc>
            </a:pPr>
            <a:r>
              <a:rPr sz="2400" smtId="4294967295"/>
              <a:t>There are three object categories in JavaScript: Native Objects, Host Objects, and User-Defined Objects.</a:t>
            </a:r>
            <a:endParaRPr sz="2400" smtId="4294967295"/>
          </a:p>
          <a:p>
            <a:pPr lvl="1">
              <a:lnSpc>
                <a:spcPct val="80000"/>
              </a:lnSpc>
            </a:pPr>
            <a:r>
              <a:rPr sz="2000" smtId="4294967295"/>
              <a:t>Native objects: defined by JavaScript. </a:t>
            </a:r>
            <a:endParaRPr sz="2000" smtId="4294967295"/>
          </a:p>
          <a:p>
            <a:pPr lvl="2">
              <a:lnSpc>
                <a:spcPct val="80000"/>
              </a:lnSpc>
            </a:pPr>
            <a:r>
              <a:rPr sz="1800" smtId="4294967295"/>
              <a:t> String, Number, Array, Image, Date, Math, etc. </a:t>
            </a:r>
            <a:endParaRPr sz="1800" smtId="4294967295"/>
          </a:p>
          <a:p>
            <a:pPr lvl="1">
              <a:lnSpc>
                <a:spcPct val="80000"/>
              </a:lnSpc>
            </a:pPr>
            <a:r>
              <a:rPr sz="2000" smtId="4294967295"/>
              <a:t>Host objects : supplied and always available to JavaScript by the browser environment.</a:t>
            </a:r>
            <a:endParaRPr sz="2000" smtId="4294967295"/>
          </a:p>
          <a:p>
            <a:pPr lvl="2">
              <a:lnSpc>
                <a:spcPct val="80000"/>
              </a:lnSpc>
            </a:pPr>
            <a:r>
              <a:rPr sz="1800" smtId="4294967295"/>
              <a:t>window, document, forms, etc. </a:t>
            </a:r>
            <a:endParaRPr sz="1800" smtId="4294967295"/>
          </a:p>
          <a:p>
            <a:pPr lvl="1">
              <a:lnSpc>
                <a:spcPct val="80000"/>
              </a:lnSpc>
            </a:pPr>
            <a:r>
              <a:rPr sz="2000" smtId="4294967295"/>
              <a:t>User-defined objects : defined by the author/programmer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400" smtId="4294967295"/>
              <a:t>Initially, we will use host objects created by the browser and their methods and properties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endParaRPr sz="2400" smtId="4294967295"/>
          </a:p>
        </p:txBody>
      </p:sp>
      <p:sp>
        <p:nvSpPr>
          <p:cNvPr id="16998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6998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1010" name=""/>
          <p:cNvSpPr/>
          <p:nvPr>
            <p:ph type="title"/>
          </p:nvPr>
        </p:nvSpPr>
        <p:spPr>
          <a:xfrm>
            <a:off x="762000" y="762000"/>
            <a:ext cx="7924800" cy="8382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Scripting</a:t>
            </a:r>
            <a:endParaRPr sz="2800" smtId="4294967295"/>
          </a:p>
        </p:txBody>
      </p:sp>
      <p:sp>
        <p:nvSpPr>
          <p:cNvPr id="171011" name=""/>
          <p:cNvSpPr/>
          <p:nvPr>
            <p:ph type="body" idx="1"/>
          </p:nvPr>
        </p:nvSpPr>
        <p:spPr>
          <a:xfrm>
            <a:off x="381000" y="2286000"/>
            <a:ext cx="8763000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sz="2000" smtId="4294967295"/>
              <a:t>Two approaches to client side scripting:</a:t>
            </a:r>
            <a:endParaRPr sz="2000" smtId="4294967295"/>
          </a:p>
          <a:p>
            <a:pPr lvl="1"/>
            <a:r>
              <a:rPr sz="1800" smtId="4294967295"/>
              <a:t>Inline scripting</a:t>
            </a:r>
            <a:endParaRPr sz="1800" smtId="4294967295"/>
          </a:p>
          <a:p>
            <a:pPr lvl="2"/>
            <a:r>
              <a:rPr sz="1800" smtId="4294967295"/>
              <a:t>Written in the &lt;</a:t>
            </a:r>
            <a:r>
              <a:rPr sz="1800" smtId="4294967295">
                <a:latin typeface="Lucida Console" pitchFamily="49" charset="0"/>
              </a:rPr>
              <a:t>body&gt;</a:t>
            </a:r>
            <a:r>
              <a:rPr sz="1800" smtId="4294967295"/>
              <a:t> section of a document</a:t>
            </a:r>
            <a:endParaRPr sz="1800" smtId="4294967295"/>
          </a:p>
          <a:p>
            <a:pPr lvl="1"/>
            <a:r>
              <a:rPr sz="1800" smtId="4294967295"/>
              <a:t>JavaScript code embedded in the </a:t>
            </a:r>
            <a:r>
              <a:rPr sz="1800" smtId="4294967295">
                <a:latin typeface="Lucida Console" pitchFamily="49" charset="0"/>
              </a:rPr>
              <a:t>&lt;head&gt;</a:t>
            </a:r>
            <a:r>
              <a:rPr sz="1800" smtId="4294967295"/>
              <a:t> section</a:t>
            </a:r>
            <a:endParaRPr sz="1800" smtId="4294967295"/>
          </a:p>
        </p:txBody>
      </p:sp>
      <p:sp>
        <p:nvSpPr>
          <p:cNvPr id="17101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7101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3778" name=""/>
          <p:cNvSpPr/>
          <p:nvPr>
            <p:ph type="title"/>
          </p:nvPr>
        </p:nvSpPr>
        <p:spPr>
          <a:xfrm>
            <a:off x="762000" y="762000"/>
            <a:ext cx="7924800" cy="8382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Scripting</a:t>
            </a:r>
            <a:endParaRPr sz="2800" smtId="4294967295"/>
          </a:p>
        </p:txBody>
      </p:sp>
      <p:sp>
        <p:nvSpPr>
          <p:cNvPr id="203779" name=""/>
          <p:cNvSpPr/>
          <p:nvPr>
            <p:ph type="body" idx="1"/>
          </p:nvPr>
        </p:nvSpPr>
        <p:spPr>
          <a:xfrm>
            <a:off x="381000" y="2286000"/>
            <a:ext cx="8305800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sz="1800" smtId="4294967295">
                <a:latin typeface="Lucida Console" pitchFamily="49" charset="0"/>
              </a:rPr>
              <a:t>&lt;script&gt;</a:t>
            </a:r>
            <a:r>
              <a:rPr sz="1800" smtId="4294967295"/>
              <a:t> tag</a:t>
            </a:r>
            <a:endParaRPr sz="1800" smtId="4294967295"/>
          </a:p>
          <a:p>
            <a:pPr lvl="2"/>
            <a:r>
              <a:rPr sz="1800" smtId="4294967295"/>
              <a:t>Indicate that the text is part of a script</a:t>
            </a:r>
            <a:endParaRPr sz="1800" smtId="4294967295"/>
          </a:p>
          <a:p>
            <a:pPr lvl="2"/>
            <a:r>
              <a:rPr sz="1800" smtId="4294967295">
                <a:latin typeface="Lucida Console" pitchFamily="49" charset="0"/>
              </a:rPr>
              <a:t>type</a:t>
            </a:r>
            <a:r>
              <a:rPr sz="1800" smtId="4294967295"/>
              <a:t> attribute</a:t>
            </a:r>
            <a:endParaRPr sz="1800" smtId="4294967295"/>
          </a:p>
          <a:p>
            <a:pPr lvl="3"/>
            <a:r>
              <a:t>Specifies the type of file and the scripting language use:</a:t>
            </a:r>
          </a:p>
          <a:p>
            <a:pPr lvl="4"/>
            <a:r>
              <a:t>Value: </a:t>
            </a:r>
            <a:r>
              <a:rPr smtId="4294967295">
                <a:latin typeface="Lucida Console" pitchFamily="49" charset="0"/>
              </a:rPr>
              <a:t>“text/</a:t>
            </a:r>
            <a:r>
              <a:rPr smtId="4294967295">
                <a:latin typeface="Lucida Console" pitchFamily="49" charset="0"/>
              </a:rPr>
              <a:t>javascript</a:t>
            </a:r>
            <a:r>
              <a:rPr smtId="4294967295">
                <a:latin typeface="Lucida Console" pitchFamily="49" charset="0"/>
              </a:rPr>
              <a:t>”</a:t>
            </a:r>
            <a:endParaRPr smtId="4294967295">
              <a:latin typeface="Lucida Console" pitchFamily="49" charset="0"/>
            </a:endParaRPr>
          </a:p>
          <a:p>
            <a:pPr lvl="3"/>
            <a:r>
              <a:t>IE and Netscape use JavaScript as default scripting language</a:t>
            </a:r>
          </a:p>
          <a:p>
            <a:pPr lvl="0"/>
            <a:r>
              <a:rPr sz="1800" smtId="4294967295">
                <a:latin typeface="Lucida Console" pitchFamily="49" charset="0"/>
              </a:rPr>
              <a:t>writeln</a:t>
            </a:r>
            <a:r>
              <a:rPr sz="1800" smtId="4294967295"/>
              <a:t> method of the </a:t>
            </a:r>
            <a:r>
              <a:rPr sz="1800" smtId="4294967295">
                <a:latin typeface="Lucida Console" pitchFamily="49" charset="0"/>
              </a:rPr>
              <a:t>document</a:t>
            </a:r>
            <a:r>
              <a:rPr sz="1800" smtId="4294967295"/>
              <a:t> object</a:t>
            </a:r>
            <a:endParaRPr sz="1800" smtId="4294967295"/>
          </a:p>
          <a:p>
            <a:pPr lvl="3"/>
            <a:r>
              <a:t>Write a line in the document and position the cursor in the next line</a:t>
            </a:r>
          </a:p>
          <a:p>
            <a:pPr lvl="3"/>
            <a:r>
              <a:t>Does not affect the actual rendering of the HTML document</a:t>
            </a:r>
          </a:p>
          <a:p>
            <a:pPr lvl="4"/>
            <a:r>
              <a:t>What is being written by JavaScript is the set of html instructions that in turn determine the rendering of the html document</a:t>
            </a:r>
          </a:p>
        </p:txBody>
      </p:sp>
      <p:sp>
        <p:nvSpPr>
          <p:cNvPr id="20378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20378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2034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welcome.html</a:t>
            </a:r>
            <a:br/>
            <a:r>
              <a:t>(1 of 1)</a:t>
            </a:r>
          </a:p>
        </p:txBody>
      </p:sp>
      <p:graphicFrame>
        <p:nvGraphicFramePr>
          <p:cNvPr id="172035" name=""/>
          <p:cNvGraphicFramePr/>
          <p:nvPr/>
        </p:nvGraphicFramePr>
        <p:xfrm>
          <a:off x="0" y="0"/>
          <a:ext cx="6919912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2" progId="Word.Document.8">
                  <p:embed/>
                </p:oleObj>
              </mc:Choice>
              <mc:Fallback>
                <p:oleObj spid="_x0000_s1038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2036" name="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1000125" y="4953000"/>
            <a:ext cx="4867275" cy="166052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72037" name=""/>
          <p:cNvSpPr/>
          <p:nvPr/>
        </p:nvSpPr>
        <p:spPr>
          <a:xfrm>
            <a:off x="5562600" y="2743200"/>
            <a:ext cx="3581400" cy="1190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800" smtId="4294967295">
                <a:latin typeface="Arial" pitchFamily="34" charset="0"/>
                <a:ea typeface="Arial" pitchFamily="34" charset="0"/>
              </a:rPr>
              <a:t>HTML comment tags will</a:t>
            </a:r>
            <a:endParaRPr sz="1800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800" smtId="4294967295">
                <a:latin typeface="Arial" pitchFamily="34" charset="0"/>
                <a:ea typeface="Arial" pitchFamily="34" charset="0"/>
              </a:rPr>
              <a:t>result in skipping of the script                   </a:t>
            </a:r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800" smtId="4294967295">
                <a:latin typeface="Arial" pitchFamily="34" charset="0"/>
                <a:ea typeface="Arial" pitchFamily="34" charset="0"/>
              </a:rPr>
              <a:t>by those browsers that do not </a:t>
            </a:r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800" smtId="4294967295">
                <a:latin typeface="Arial" pitchFamily="34" charset="0"/>
                <a:ea typeface="Arial" pitchFamily="34" charset="0"/>
              </a:rPr>
              <a:t>support scripting 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2038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2039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3058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welcome2.html</a:t>
            </a:r>
            <a:br/>
            <a:r>
              <a:t>(1 of 1)</a:t>
            </a:r>
          </a:p>
        </p:txBody>
      </p:sp>
      <p:graphicFrame>
        <p:nvGraphicFramePr>
          <p:cNvPr id="173059" name=""/>
          <p:cNvGraphicFramePr/>
          <p:nvPr/>
        </p:nvGraphicFramePr>
        <p:xfrm>
          <a:off x="0" y="0"/>
          <a:ext cx="6919912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2" progId="Word.Document.8">
                  <p:embed/>
                </p:oleObj>
              </mc:Choice>
              <mc:Fallback>
                <p:oleObj spid="_x0000_s1039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19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3060" name="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1371600" y="5080000"/>
            <a:ext cx="4724400" cy="161290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73061" name=""/>
          <p:cNvSpPr/>
          <p:nvPr/>
        </p:nvSpPr>
        <p:spPr>
          <a:xfrm>
            <a:off x="5410200" y="3032125"/>
            <a:ext cx="3836988" cy="1314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Escape character in combination 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with quotation mark: 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\”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 will result 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in insertion of a quotation mark in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the string that is actually written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by JavaScript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3062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3063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4082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welcome3.html</a:t>
            </a:r>
            <a:br/>
            <a:r>
              <a:t>1 of 1</a:t>
            </a:r>
          </a:p>
        </p:txBody>
      </p:sp>
      <p:graphicFrame>
        <p:nvGraphicFramePr>
          <p:cNvPr id="174083" name=""/>
          <p:cNvGraphicFramePr/>
          <p:nvPr/>
        </p:nvGraphicFramePr>
        <p:xfrm>
          <a:off x="0" y="0"/>
          <a:ext cx="6919912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2" progId="Word.Document.8">
                  <p:embed/>
                </p:oleObj>
              </mc:Choice>
              <mc:Fallback>
                <p:oleObj spid="_x0000_s1040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471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084" name="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1219200" y="4597400"/>
            <a:ext cx="4419600" cy="211455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74085" name=""/>
          <p:cNvSpPr/>
          <p:nvPr/>
        </p:nvSpPr>
        <p:spPr>
          <a:xfrm>
            <a:off x="5575300" y="2819400"/>
            <a:ext cx="3406775" cy="8255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New line of the html document 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in a browser is determined by an 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html 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&lt;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br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 /&gt;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 element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4086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4087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UNIQUEID" val="2"/>
</p:tagLst>
</file>

<file path=ppt/tags/tag10.xml><?xml version="1.0" encoding="utf-8"?>
<p:tagLst xmlns:p="http://schemas.openxmlformats.org/presentationml/2006/main">
  <p:tag name="AS_UNIQUEID" val="10"/>
</p:tagLst>
</file>

<file path=ppt/tags/tag11.xml><?xml version="1.0" encoding="utf-8"?>
<p:tagLst xmlns:p="http://schemas.openxmlformats.org/presentationml/2006/main">
  <p:tag name="AS_UNIQUEID" val="11"/>
</p:tagLst>
</file>

<file path=ppt/tags/tag12.xml><?xml version="1.0" encoding="utf-8"?>
<p:tagLst xmlns:p="http://schemas.openxmlformats.org/presentationml/2006/main">
  <p:tag name="AS_UNIQUEID" val="1"/>
</p:tagLst>
</file>

<file path=ppt/tags/tag13.xml><?xml version="1.0" encoding="utf-8"?>
<p:tagLst xmlns:p="http://schemas.openxmlformats.org/presentationml/2006/main">
  <p:tag name="AS_UNIQUEID" val="12"/>
</p:tagLst>
</file>

<file path=ppt/tags/tag14.xml><?xml version="1.0" encoding="utf-8"?>
<p:tagLst xmlns:p="http://schemas.openxmlformats.org/presentationml/2006/main">
  <p:tag name="AS_UNIQUEID" val="13"/>
</p:tagLst>
</file>

<file path=ppt/tags/tag15.xml><?xml version="1.0" encoding="utf-8"?>
<p:tagLst xmlns:p="http://schemas.openxmlformats.org/presentationml/2006/main">
  <p:tag name="AS_UNIQUEID" val="14"/>
</p:tagLst>
</file>

<file path=ppt/tags/tag16.xml><?xml version="1.0" encoding="utf-8"?>
<p:tagLst xmlns:p="http://schemas.openxmlformats.org/presentationml/2006/main">
  <p:tag name="AS_UNIQUEID" val="15"/>
</p:tagLst>
</file>

<file path=ppt/tags/tag17.xml><?xml version="1.0" encoding="utf-8"?>
<p:tagLst xmlns:p="http://schemas.openxmlformats.org/presentationml/2006/main">
  <p:tag name="AS_UNIQUEID" val="16"/>
</p:tagLst>
</file>

<file path=ppt/tags/tag18.xml><?xml version="1.0" encoding="utf-8"?>
<p:tagLst xmlns:p="http://schemas.openxmlformats.org/presentationml/2006/main">
  <p:tag name="AS_UNIQUEID" val="17"/>
</p:tagLst>
</file>

<file path=ppt/tags/tag19.xml><?xml version="1.0" encoding="utf-8"?>
<p:tagLst xmlns:p="http://schemas.openxmlformats.org/presentationml/2006/main">
  <p:tag name="AS_UNIQUEID" val="18"/>
</p:tagLst>
</file>

<file path=ppt/tags/tag2.xml><?xml version="1.0" encoding="utf-8"?>
<p:tagLst xmlns:p="http://schemas.openxmlformats.org/presentationml/2006/main">
  <p:tag name="AS_UNIQUEID" val="3"/>
</p:tagLst>
</file>

<file path=ppt/tags/tag20.xml><?xml version="1.0" encoding="utf-8"?>
<p:tagLst xmlns:p="http://schemas.openxmlformats.org/presentationml/2006/main">
  <p:tag name="AS_UNIQUEID" val="19"/>
</p:tagLst>
</file>

<file path=ppt/tags/tag21.xml><?xml version="1.0" encoding="utf-8"?>
<p:tagLst xmlns:p="http://schemas.openxmlformats.org/presentationml/2006/main">
  <p:tag name="AS_UNIQUEID" val="20"/>
</p:tagLst>
</file>

<file path=ppt/tags/tag22.xml><?xml version="1.0" encoding="utf-8"?>
<p:tagLst xmlns:p="http://schemas.openxmlformats.org/presentationml/2006/main">
  <p:tag name="AS_UNIQUEID" val="21"/>
</p:tagLst>
</file>

<file path=ppt/tags/tag23.xml><?xml version="1.0" encoding="utf-8"?>
<p:tagLst xmlns:p="http://schemas.openxmlformats.org/presentationml/2006/main">
  <p:tag name="AS_UNIQUEID" val="22"/>
</p:tagLst>
</file>

<file path=ppt/tags/tag24.xml><?xml version="1.0" encoding="utf-8"?>
<p:tagLst xmlns:p="http://schemas.openxmlformats.org/presentationml/2006/main">
  <p:tag name="AS_UNIQUEID" val="23"/>
</p:tagLst>
</file>

<file path=ppt/tags/tag25.xml><?xml version="1.0" encoding="utf-8"?>
<p:tagLst xmlns:p="http://schemas.openxmlformats.org/presentationml/2006/main">
  <p:tag name="AS_UNIQUEID" val="24"/>
</p:tagLst>
</file>

<file path=ppt/tags/tag26.xml><?xml version="1.0" encoding="utf-8"?>
<p:tagLst xmlns:p="http://schemas.openxmlformats.org/presentationml/2006/main">
  <p:tag name="AS_UNIQUEID" val="25"/>
</p:tagLst>
</file>

<file path=ppt/tags/tag27.xml><?xml version="1.0" encoding="utf-8"?>
<p:tagLst xmlns:p="http://schemas.openxmlformats.org/presentationml/2006/main">
  <p:tag name="AS_UNIQUEID" val="26"/>
</p:tagLst>
</file>

<file path=ppt/tags/tag28.xml><?xml version="1.0" encoding="utf-8"?>
<p:tagLst xmlns:p="http://schemas.openxmlformats.org/presentationml/2006/main">
  <p:tag name="AS_UNIQUEID" val="27"/>
</p:tagLst>
</file>

<file path=ppt/tags/tag29.xml><?xml version="1.0" encoding="utf-8"?>
<p:tagLst xmlns:p="http://schemas.openxmlformats.org/presentationml/2006/main">
  <p:tag name="AS_UNIQUEID" val="28"/>
</p:tagLst>
</file>

<file path=ppt/tags/tag3.xml><?xml version="1.0" encoding="utf-8"?>
<p:tagLst xmlns:p="http://schemas.openxmlformats.org/presentationml/2006/main">
  <p:tag name="AS_UNIQUEID" val="4"/>
</p:tagLst>
</file>

<file path=ppt/tags/tag30.xml><?xml version="1.0" encoding="utf-8"?>
<p:tagLst xmlns:p="http://schemas.openxmlformats.org/presentationml/2006/main">
  <p:tag name="AS_UNIQUEID" val="29"/>
</p:tagLst>
</file>

<file path=ppt/tags/tag31.xml><?xml version="1.0" encoding="utf-8"?>
<p:tagLst xmlns:p="http://schemas.openxmlformats.org/presentationml/2006/main">
  <p:tag name="AS_UNIQUEID" val="30"/>
</p:tagLst>
</file>

<file path=ppt/tags/tag32.xml><?xml version="1.0" encoding="utf-8"?>
<p:tagLst xmlns:p="http://schemas.openxmlformats.org/presentationml/2006/main">
  <p:tag name="AS_UNIQUEID" val="31"/>
</p:tagLst>
</file>

<file path=ppt/tags/tag33.xml><?xml version="1.0" encoding="utf-8"?>
<p:tagLst xmlns:p="http://schemas.openxmlformats.org/presentationml/2006/main">
  <p:tag name="AS_UNIQUEID" val="32"/>
</p:tagLst>
</file>

<file path=ppt/tags/tag34.xml><?xml version="1.0" encoding="utf-8"?>
<p:tagLst xmlns:p="http://schemas.openxmlformats.org/presentationml/2006/main">
  <p:tag name="AS_UNIQUEID" val="33"/>
</p:tagLst>
</file>

<file path=ppt/tags/tag35.xml><?xml version="1.0" encoding="utf-8"?>
<p:tagLst xmlns:p="http://schemas.openxmlformats.org/presentationml/2006/main">
  <p:tag name="AS_UNIQUEID" val="34"/>
</p:tagLst>
</file>

<file path=ppt/tags/tag36.xml><?xml version="1.0" encoding="utf-8"?>
<p:tagLst xmlns:p="http://schemas.openxmlformats.org/presentationml/2006/main">
  <p:tag name="AS_UNIQUEID" val="35"/>
</p:tagLst>
</file>

<file path=ppt/tags/tag37.xml><?xml version="1.0" encoding="utf-8"?>
<p:tagLst xmlns:p="http://schemas.openxmlformats.org/presentationml/2006/main">
  <p:tag name="AS_UNIQUEID" val="36"/>
</p:tagLst>
</file>

<file path=ppt/tags/tag38.xml><?xml version="1.0" encoding="utf-8"?>
<p:tagLst xmlns:p="http://schemas.openxmlformats.org/presentationml/2006/main">
  <p:tag name="AS_UNIQUEID" val="37"/>
</p:tagLst>
</file>

<file path=ppt/tags/tag39.xml><?xml version="1.0" encoding="utf-8"?>
<p:tagLst xmlns:p="http://schemas.openxmlformats.org/presentationml/2006/main">
  <p:tag name="AS_UNIQUEID" val="38"/>
</p:tagLst>
</file>

<file path=ppt/tags/tag4.xml><?xml version="1.0" encoding="utf-8"?>
<p:tagLst xmlns:p="http://schemas.openxmlformats.org/presentationml/2006/main">
  <p:tag name="AS_UNIQUEID" val="5"/>
</p:tagLst>
</file>

<file path=ppt/tags/tag40.xml><?xml version="1.0" encoding="utf-8"?>
<p:tagLst xmlns:p="http://schemas.openxmlformats.org/presentationml/2006/main">
  <p:tag name="AS_UNIQUEID" val="39"/>
</p:tagLst>
</file>

<file path=ppt/tags/tag41.xml><?xml version="1.0" encoding="utf-8"?>
<p:tagLst xmlns:p="http://schemas.openxmlformats.org/presentationml/2006/main">
  <p:tag name="AS_UNIQUEID" val="40"/>
</p:tagLst>
</file>

<file path=ppt/tags/tag42.xml><?xml version="1.0" encoding="utf-8"?>
<p:tagLst xmlns:p="http://schemas.openxmlformats.org/presentationml/2006/main">
  <p:tag name="AS_UNIQUEID" val="41"/>
</p:tagLst>
</file>

<file path=ppt/tags/tag43.xml><?xml version="1.0" encoding="utf-8"?>
<p:tagLst xmlns:p="http://schemas.openxmlformats.org/presentationml/2006/main">
  <p:tag name="AS_UNIQUEID" val="42"/>
</p:tagLst>
</file>

<file path=ppt/tags/tag44.xml><?xml version="1.0" encoding="utf-8"?>
<p:tagLst xmlns:p="http://schemas.openxmlformats.org/presentationml/2006/main">
  <p:tag name="AS_UNIQUEID" val="43"/>
</p:tagLst>
</file>

<file path=ppt/tags/tag45.xml><?xml version="1.0" encoding="utf-8"?>
<p:tagLst xmlns:p="http://schemas.openxmlformats.org/presentationml/2006/main">
  <p:tag name="AS_UNIQUEID" val="44"/>
</p:tagLst>
</file>

<file path=ppt/tags/tag46.xml><?xml version="1.0" encoding="utf-8"?>
<p:tagLst xmlns:p="http://schemas.openxmlformats.org/presentationml/2006/main">
  <p:tag name="AS_UNIQUEID" val="45"/>
</p:tagLst>
</file>

<file path=ppt/tags/tag47.xml><?xml version="1.0" encoding="utf-8"?>
<p:tagLst xmlns:p="http://schemas.openxmlformats.org/presentationml/2006/main">
  <p:tag name="AS_UNIQUEID" val="46"/>
</p:tagLst>
</file>

<file path=ppt/tags/tag48.xml><?xml version="1.0" encoding="utf-8"?>
<p:tagLst xmlns:p="http://schemas.openxmlformats.org/presentationml/2006/main">
  <p:tag name="AS_UNIQUEID" val="47"/>
</p:tagLst>
</file>

<file path=ppt/tags/tag49.xml><?xml version="1.0" encoding="utf-8"?>
<p:tagLst xmlns:p="http://schemas.openxmlformats.org/presentationml/2006/main">
  <p:tag name="AS_UNIQUEID" val="48"/>
</p:tagLst>
</file>

<file path=ppt/tags/tag5.xml><?xml version="1.0" encoding="utf-8"?>
<p:tagLst xmlns:p="http://schemas.openxmlformats.org/presentationml/2006/main">
  <p:tag name="AS_UNIQUEID" val="6"/>
</p:tagLst>
</file>

<file path=ppt/tags/tag50.xml><?xml version="1.0" encoding="utf-8"?>
<p:tagLst xmlns:p="http://schemas.openxmlformats.org/presentationml/2006/main">
  <p:tag name="AS_UNIQUEID" val="49"/>
</p:tagLst>
</file>

<file path=ppt/tags/tag51.xml><?xml version="1.0" encoding="utf-8"?>
<p:tagLst xmlns:p="http://schemas.openxmlformats.org/presentationml/2006/main">
  <p:tag name="AS_UNIQUEID" val="50"/>
</p:tagLst>
</file>

<file path=ppt/tags/tag52.xml><?xml version="1.0" encoding="utf-8"?>
<p:tagLst xmlns:p="http://schemas.openxmlformats.org/presentationml/2006/main">
  <p:tag name="AS_UNIQUEID" val="51"/>
</p:tagLst>
</file>

<file path=ppt/tags/tag53.xml><?xml version="1.0" encoding="utf-8"?>
<p:tagLst xmlns:p="http://schemas.openxmlformats.org/presentationml/2006/main">
  <p:tag name="AS_UNIQUEID" val="52"/>
</p:tagLst>
</file>

<file path=ppt/tags/tag54.xml><?xml version="1.0" encoding="utf-8"?>
<p:tagLst xmlns:p="http://schemas.openxmlformats.org/presentationml/2006/main">
  <p:tag name="AS_UNIQUEID" val="53"/>
</p:tagLst>
</file>

<file path=ppt/tags/tag55.xml><?xml version="1.0" encoding="utf-8"?>
<p:tagLst xmlns:p="http://schemas.openxmlformats.org/presentationml/2006/main">
  <p:tag name="AS_UNIQUEID" val="54"/>
</p:tagLst>
</file>

<file path=ppt/tags/tag56.xml><?xml version="1.0" encoding="utf-8"?>
<p:tagLst xmlns:p="http://schemas.openxmlformats.org/presentationml/2006/main">
  <p:tag name="AS_UNIQUEID" val="55"/>
</p:tagLst>
</file>

<file path=ppt/tags/tag57.xml><?xml version="1.0" encoding="utf-8"?>
<p:tagLst xmlns:p="http://schemas.openxmlformats.org/presentationml/2006/main">
  <p:tag name="AS_UNIQUEID" val="56"/>
</p:tagLst>
</file>

<file path=ppt/tags/tag58.xml><?xml version="1.0" encoding="utf-8"?>
<p:tagLst xmlns:p="http://schemas.openxmlformats.org/presentationml/2006/main">
  <p:tag name="AS_UNIQUEID" val="57"/>
</p:tagLst>
</file>

<file path=ppt/tags/tag59.xml><?xml version="1.0" encoding="utf-8"?>
<p:tagLst xmlns:p="http://schemas.openxmlformats.org/presentationml/2006/main">
  <p:tag name="AS_UNIQUEID" val="58"/>
</p:tagLst>
</file>

<file path=ppt/tags/tag6.xml><?xml version="1.0" encoding="utf-8"?>
<p:tagLst xmlns:p="http://schemas.openxmlformats.org/presentationml/2006/main">
  <p:tag name="AS_UNIQUEID" val="7"/>
</p:tagLst>
</file>

<file path=ppt/tags/tag60.xml><?xml version="1.0" encoding="utf-8"?>
<p:tagLst xmlns:p="http://schemas.openxmlformats.org/presentationml/2006/main">
  <p:tag name="AS_UNIQUEID" val="59"/>
</p:tagLst>
</file>

<file path=ppt/tags/tag61.xml><?xml version="1.0" encoding="utf-8"?>
<p:tagLst xmlns:p="http://schemas.openxmlformats.org/presentationml/2006/main">
  <p:tag name="AS_UNIQUEID" val="60"/>
</p:tagLst>
</file>

<file path=ppt/tags/tag62.xml><?xml version="1.0" encoding="utf-8"?>
<p:tagLst xmlns:p="http://schemas.openxmlformats.org/presentationml/2006/main">
  <p:tag name="AS_UNIQUEID" val="61"/>
</p:tagLst>
</file>

<file path=ppt/tags/tag63.xml><?xml version="1.0" encoding="utf-8"?>
<p:tagLst xmlns:p="http://schemas.openxmlformats.org/presentationml/2006/main">
  <p:tag name="AS_UNIQUEID" val="62"/>
</p:tagLst>
</file>

<file path=ppt/tags/tag64.xml><?xml version="1.0" encoding="utf-8"?>
<p:tagLst xmlns:p="http://schemas.openxmlformats.org/presentationml/2006/main">
  <p:tag name="AS_UNIQUEID" val="63"/>
</p:tagLst>
</file>

<file path=ppt/tags/tag65.xml><?xml version="1.0" encoding="utf-8"?>
<p:tagLst xmlns:p="http://schemas.openxmlformats.org/presentationml/2006/main">
  <p:tag name="AS_UNIQUEID" val="64"/>
</p:tagLst>
</file>

<file path=ppt/tags/tag66.xml><?xml version="1.0" encoding="utf-8"?>
<p:tagLst xmlns:p="http://schemas.openxmlformats.org/presentationml/2006/main">
  <p:tag name="AS_UNIQUEID" val="65"/>
</p:tagLst>
</file>

<file path=ppt/tags/tag67.xml><?xml version="1.0" encoding="utf-8"?>
<p:tagLst xmlns:p="http://schemas.openxmlformats.org/presentationml/2006/main">
  <p:tag name="AS_UNIQUEID" val="66"/>
</p:tagLst>
</file>

<file path=ppt/tags/tag68.xml><?xml version="1.0" encoding="utf-8"?>
<p:tagLst xmlns:p="http://schemas.openxmlformats.org/presentationml/2006/main">
  <p:tag name="AS_UNIQUEID" val="67"/>
</p:tagLst>
</file>

<file path=ppt/tags/tag69.xml><?xml version="1.0" encoding="utf-8"?>
<p:tagLst xmlns:p="http://schemas.openxmlformats.org/presentationml/2006/main">
  <p:tag name="AS_UNIQUEID" val="68"/>
</p:tagLst>
</file>

<file path=ppt/tags/tag7.xml><?xml version="1.0" encoding="utf-8"?>
<p:tagLst xmlns:p="http://schemas.openxmlformats.org/presentationml/2006/main">
  <p:tag name="AS_UNIQUEID" val="0"/>
</p:tagLst>
</file>

<file path=ppt/tags/tag70.xml><?xml version="1.0" encoding="utf-8"?>
<p:tagLst xmlns:p="http://schemas.openxmlformats.org/presentationml/2006/main">
  <p:tag name="AS_UNIQUEID" val="69"/>
</p:tagLst>
</file>

<file path=ppt/tags/tag71.xml><?xml version="1.0" encoding="utf-8"?>
<p:tagLst xmlns:p="http://schemas.openxmlformats.org/presentationml/2006/main">
  <p:tag name="AS_UNIQUEID" val="70"/>
</p:tagLst>
</file>

<file path=ppt/tags/tag72.xml><?xml version="1.0" encoding="utf-8"?>
<p:tagLst xmlns:p="http://schemas.openxmlformats.org/presentationml/2006/main">
  <p:tag name="AS_UNIQUEID" val="71"/>
</p:tagLst>
</file>

<file path=ppt/tags/tag73.xml><?xml version="1.0" encoding="utf-8"?>
<p:tagLst xmlns:p="http://schemas.openxmlformats.org/presentationml/2006/main">
  <p:tag name="AS_UNIQUEID" val="72"/>
</p:tagLst>
</file>

<file path=ppt/tags/tag74.xml><?xml version="1.0" encoding="utf-8"?>
<p:tagLst xmlns:p="http://schemas.openxmlformats.org/presentationml/2006/main">
  <p:tag name="AS_UNIQUEID" val="73"/>
</p:tagLst>
</file>

<file path=ppt/tags/tag75.xml><?xml version="1.0" encoding="utf-8"?>
<p:tagLst xmlns:p="http://schemas.openxmlformats.org/presentationml/2006/main">
  <p:tag name="AS_UNIQUEID" val="74"/>
</p:tagLst>
</file>

<file path=ppt/tags/tag76.xml><?xml version="1.0" encoding="utf-8"?>
<p:tagLst xmlns:p="http://schemas.openxmlformats.org/presentationml/2006/main">
  <p:tag name="AS_UNIQUEID" val="75"/>
</p:tagLst>
</file>

<file path=ppt/tags/tag77.xml><?xml version="1.0" encoding="utf-8"?>
<p:tagLst xmlns:p="http://schemas.openxmlformats.org/presentationml/2006/main">
  <p:tag name="AS_UNIQUEID" val="76"/>
</p:tagLst>
</file>

<file path=ppt/tags/tag78.xml><?xml version="1.0" encoding="utf-8"?>
<p:tagLst xmlns:p="http://schemas.openxmlformats.org/presentationml/2006/main">
  <p:tag name="AS_UNIQUEID" val="77"/>
</p:tagLst>
</file>

<file path=ppt/tags/tag79.xml><?xml version="1.0" encoding="utf-8"?>
<p:tagLst xmlns:p="http://schemas.openxmlformats.org/presentationml/2006/main">
  <p:tag name="AS_UNIQUEID" val="78"/>
</p:tagLst>
</file>

<file path=ppt/tags/tag8.xml><?xml version="1.0" encoding="utf-8"?>
<p:tagLst xmlns:p="http://schemas.openxmlformats.org/presentationml/2006/main">
  <p:tag name="AS_UNIQUEID" val="8"/>
</p:tagLst>
</file>

<file path=ppt/tags/tag80.xml><?xml version="1.0" encoding="utf-8"?>
<p:tagLst xmlns:p="http://schemas.openxmlformats.org/presentationml/2006/main">
  <p:tag name="AS_UNIQUEID" val="79"/>
</p:tagLst>
</file>

<file path=ppt/tags/tag81.xml><?xml version="1.0" encoding="utf-8"?>
<p:tagLst xmlns:p="http://schemas.openxmlformats.org/presentationml/2006/main">
  <p:tag name="AS_UNIQUEID" val="80"/>
</p:tagLst>
</file>

<file path=ppt/tags/tag82.xml><?xml version="1.0" encoding="utf-8"?>
<p:tagLst xmlns:p="http://schemas.openxmlformats.org/presentationml/2006/main">
  <p:tag name="AS_UNIQUEID" val="81"/>
</p:tagLst>
</file>

<file path=ppt/tags/tag83.xml><?xml version="1.0" encoding="utf-8"?>
<p:tagLst xmlns:p="http://schemas.openxmlformats.org/presentationml/2006/main">
  <p:tag name="AS_UNIQUEID" val="82"/>
</p:tagLst>
</file>

<file path=ppt/tags/tag84.xml><?xml version="1.0" encoding="utf-8"?>
<p:tagLst xmlns:p="http://schemas.openxmlformats.org/presentationml/2006/main">
  <p:tag name="AS_UNIQUEID" val="83"/>
</p:tagLst>
</file>

<file path=ppt/tags/tag85.xml><?xml version="1.0" encoding="utf-8"?>
<p:tagLst xmlns:p="http://schemas.openxmlformats.org/presentationml/2006/main">
  <p:tag name="AS_UNIQUEID" val="84"/>
</p:tagLst>
</file>

<file path=ppt/tags/tag86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9.xml><?xml version="1.0" encoding="utf-8"?>
<p:tagLst xmlns:p="http://schemas.openxmlformats.org/presentationml/2006/main">
  <p:tag name="AS_UNIQUEID" val="9"/>
</p:tagLst>
</file>

<file path=ppt/theme/theme1.xml><?xml version="1.0" encoding="utf-8"?>
<a:theme xmlns:r="http://schemas.openxmlformats.org/officeDocument/2006/relationships"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366"/>
      </a:hlink>
      <a:folHlink>
        <a:srgbClr val="CC99FF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66"/>
        </a:hlink>
        <a:folHlink>
          <a:srgbClr val="CC99FF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FFCC00"/>
        </a:folHlink>
      </a:clrScheme>
    </a:extraClrScheme>
    <a:extraClrScheme>
      <a:clrScheme name="">
        <a:dk1>
          <a:srgbClr val="FFFFFF"/>
        </a:dk1>
        <a:lt1>
          <a:srgbClr val="6699FF"/>
        </a:lt1>
        <a:dk2>
          <a:srgbClr val="FFFFFF"/>
        </a:dk2>
        <a:lt2>
          <a:srgbClr val="006699"/>
        </a:lt2>
        <a:accent1>
          <a:srgbClr val="33CCCC"/>
        </a:accent1>
        <a:accent2>
          <a:srgbClr val="0066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CC00"/>
        </a:hlink>
        <a:folHlink>
          <a:srgbClr val="FFFFCC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CC0066"/>
        </a:folHlink>
      </a:clrScheme>
    </a:extraClrScheme>
    <a:extraClrScheme>
      <a:clrScheme name="">
        <a:dk1>
          <a:srgbClr val="FFFFFF"/>
        </a:dk1>
        <a:lt1>
          <a:srgbClr val="336699"/>
        </a:lt1>
        <a:dk2>
          <a:srgbClr val="FFFFEB"/>
        </a:dk2>
        <a:lt2>
          <a:srgbClr val="000066"/>
        </a:lt2>
        <a:accent1>
          <a:srgbClr val="99CCFF"/>
        </a:accent1>
        <a:accent2>
          <a:srgbClr val="99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C68DFF"/>
        </a:folHlink>
      </a:clrScheme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808000"/>
        </a:lt2>
        <a:accent1>
          <a:srgbClr val="FFCC66"/>
        </a:accent1>
        <a:accent2>
          <a:srgbClr val="00ACA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00"/>
        </a:hlink>
        <a:folHlink>
          <a:srgbClr val="33CCCC"/>
        </a:folHlink>
      </a:clrScheme>
    </a:extraClrScheme>
    <a:extraClrScheme>
      <a:clrScheme name="">
        <a:dk1>
          <a:srgbClr val="FFFFFF"/>
        </a:dk1>
        <a:lt1>
          <a:srgbClr val="660033"/>
        </a:lt1>
        <a:dk2>
          <a:srgbClr val="FFFFFF"/>
        </a:dk2>
        <a:lt2>
          <a:srgbClr val="FFFFCC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FFCC99"/>
        </a:folHlink>
      </a:clrScheme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6600"/>
        </a:hlink>
        <a:folHlink>
          <a:srgbClr val="FF7C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Axis</Template>
  <Manager/>
  <Company>Deitel &amp; Associates, Inc.</Company>
  <PresentationFormat/>
  <TotalTime>2881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Bei Zhou</dc:creator>
  <cp:lastModifiedBy>bjukic</cp:lastModifiedBy>
  <cp:revision>80</cp:revision>
  <cp:lastPrinted>1601-01-01T00:00:00.000</cp:lastPrinted>
  <dcterms:created xsi:type="dcterms:W3CDTF">2003-09-11T14:21:53Z</dcterms:created>
  <dcterms:modified xsi:type="dcterms:W3CDTF">2004-09-07T21:24:46Z</dcterms:modified>
</cp:coreProperties>
</file>