
<file path=[Content_Types].xml><?xml version="1.0" encoding="utf-8"?>
<Types xmlns="http://schemas.openxmlformats.org/package/2006/content-types">
  <Default Extension="rels" ContentType="application/vnd.openxmlformats-package.relationships+xml"/>
  <Default Extension="jpeg" ContentType="image/jpeg"/>
  <Default Extension="vml" ContentType="application/vnd.openxmlformats-officedocument.vmlDrawing"/>
  <Default Extension="xls" ContentType="application/vnd.ms-excel"/>
  <Default Extension="bin" ContentType="application/vnd.openxmlformats-officedocument.oleObject"/>
  <Default Extension="wmf" ContentType="image/x-wmf"/>
  <Default Extension="emf" ContentType="image/x-emf"/>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15.6.0.0-->
<p:presentation xmlns:r="http://schemas.openxmlformats.org/officeDocument/2006/relationships" xmlns:a="http://schemas.openxmlformats.org/drawingml/2006/main" xmlns:p="http://schemas.openxmlformats.org/presentationml/2006/main">
  <p:sldMasterIdLst>
    <p:sldMasterId id="2147483649" r:id="rId1"/>
  </p:sldMasterIdLst>
  <p:sldIdLst>
    <p:sldId id="256" r:id="rId2"/>
    <p:sldId id="271" r:id="rId3"/>
    <p:sldId id="274" r:id="rId4"/>
    <p:sldId id="262" r:id="rId5"/>
    <p:sldId id="263" r:id="rId6"/>
    <p:sldId id="281" r:id="rId7"/>
    <p:sldId id="282" r:id="rId8"/>
    <p:sldId id="257" r:id="rId9"/>
    <p:sldId id="265" r:id="rId10"/>
    <p:sldId id="260" r:id="rId11"/>
    <p:sldId id="264" r:id="rId12"/>
    <p:sldId id="266" r:id="rId13"/>
    <p:sldId id="259" r:id="rId14"/>
    <p:sldId id="277" r:id="rId15"/>
    <p:sldId id="278" r:id="rId16"/>
    <p:sldId id="269" r:id="rId17"/>
    <p:sldId id="270" r:id="rId18"/>
    <p:sldId id="276" r:id="rId19"/>
    <p:sldId id="261" r:id="rId20"/>
    <p:sldId id="279" r:id="rId21"/>
    <p:sldId id="280" r:id="rId22"/>
  </p:sldIdLst>
  <p:sldSz cx="9144000" cy="6858000" type="screen4x3"/>
  <p:notesSz cx="6858000" cy="9144000"/>
  <p:custDataLst>
    <p:tags r:id="rId23"/>
  </p:custDataLst>
  <p:defaultTextStyle>
    <a:defPPr marL="342900" indent="-342900" algn="l" rtl="0" eaLnBrk="1" hangingPunct="1">
      <a:spcBef>
        <a:spcPct val="20000"/>
      </a:spcBef>
      <a:buClr>
        <a:schemeClr val="tx1"/>
      </a:buClr>
      <a:buSzPct val="75000"/>
      <a:buFont typeface="Wingdings" pitchFamily="2" charset="2"/>
      <a:buChar char="l"/>
      <a:defRPr kumimoji="0" sz="2800" smtId="4294967295">
        <a:solidFill>
          <a:schemeClr val="accent1"/>
        </a:solidFill>
        <a:latin typeface="Arial" pitchFamily="34" charset="0"/>
      </a:defRPr>
    </a:defPPr>
    <a:lvl1pPr marL="0" indent="0" algn="l" defTabSz="914400" rtl="0" eaLnBrk="1" fontAlgn="base" hangingPunct="1">
      <a:lnSpc>
        <a:spcPct val="100000"/>
      </a:lnSpc>
      <a:spcBef>
        <a:spcPct val="0"/>
      </a:spcBef>
      <a:spcAft>
        <a:spcPct val="0"/>
      </a:spcAft>
      <a:buClrTx/>
      <a:buSzTx/>
      <a:buFontTx/>
      <a:buNone/>
      <a:defRPr kumimoji="0" sz="2400" b="0" i="0" u="none" smtId="4294967295">
        <a:solidFill>
          <a:schemeClr val="tx1"/>
        </a:solidFill>
        <a:latin typeface="Times New Roman" charset="0"/>
      </a:defRPr>
    </a:lvl1pPr>
    <a:lvl2pPr marL="457200" indent="0" algn="l" defTabSz="914400" rtl="0" eaLnBrk="1" fontAlgn="base" hangingPunct="1">
      <a:lnSpc>
        <a:spcPct val="100000"/>
      </a:lnSpc>
      <a:spcBef>
        <a:spcPct val="0"/>
      </a:spcBef>
      <a:spcAft>
        <a:spcPct val="0"/>
      </a:spcAft>
      <a:buClrTx/>
      <a:buSzTx/>
      <a:buFontTx/>
      <a:buNone/>
      <a:defRPr kumimoji="0" sz="2400" b="0" i="0" u="none" smtId="4294967295">
        <a:solidFill>
          <a:schemeClr val="tx1"/>
        </a:solidFill>
        <a:latin typeface="Times New Roman" charset="0"/>
      </a:defRPr>
    </a:lvl2pPr>
    <a:lvl3pPr marL="914400" indent="0" algn="l" defTabSz="914400" rtl="0" eaLnBrk="1" fontAlgn="base" hangingPunct="1">
      <a:lnSpc>
        <a:spcPct val="100000"/>
      </a:lnSpc>
      <a:spcBef>
        <a:spcPct val="0"/>
      </a:spcBef>
      <a:spcAft>
        <a:spcPct val="0"/>
      </a:spcAft>
      <a:buClrTx/>
      <a:buSzTx/>
      <a:buFontTx/>
      <a:buNone/>
      <a:defRPr kumimoji="0" sz="2400" b="0" i="0" u="none" smtId="4294967295">
        <a:solidFill>
          <a:schemeClr val="tx1"/>
        </a:solidFill>
        <a:latin typeface="Times New Roman" charset="0"/>
      </a:defRPr>
    </a:lvl3pPr>
    <a:lvl4pPr marL="1371600" indent="0" algn="l" defTabSz="914400" rtl="0" eaLnBrk="1" fontAlgn="base" hangingPunct="1">
      <a:lnSpc>
        <a:spcPct val="100000"/>
      </a:lnSpc>
      <a:spcBef>
        <a:spcPct val="0"/>
      </a:spcBef>
      <a:spcAft>
        <a:spcPct val="0"/>
      </a:spcAft>
      <a:buClrTx/>
      <a:buSzTx/>
      <a:buFontTx/>
      <a:buNone/>
      <a:defRPr kumimoji="0" sz="2400" b="0" i="0" u="none" smtId="4294967295">
        <a:solidFill>
          <a:schemeClr val="tx1"/>
        </a:solidFill>
        <a:latin typeface="Times New Roman" charset="0"/>
      </a:defRPr>
    </a:lvl4pPr>
    <a:lvl5pPr marL="1828800" indent="0" algn="l" defTabSz="914400" rtl="0" eaLnBrk="1" fontAlgn="base" hangingPunct="1">
      <a:lnSpc>
        <a:spcPct val="100000"/>
      </a:lnSpc>
      <a:spcBef>
        <a:spcPct val="0"/>
      </a:spcBef>
      <a:spcAft>
        <a:spcPct val="0"/>
      </a:spcAft>
      <a:buClrTx/>
      <a:buSzTx/>
      <a:buFontTx/>
      <a:buNone/>
      <a:defRPr kumimoji="0" sz="2400" b="0" i="0" u="none" smtId="4294967295">
        <a:solidFill>
          <a:schemeClr val="tx1"/>
        </a:solidFill>
        <a:latin typeface="Times New Roman" charset="0"/>
      </a:defRPr>
    </a:lvl5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67" d="100"/>
          <a:sy n="67" d="100"/>
        </p:scale>
        <p:origin x="0" y="0"/>
      </p:cViewPr>
    </p:cSldViewPr>
  </p:slideViewPr>
  <p:notesViewPr>
    <p:cSldViewPr>
      <p:cViewPr>
        <p:scale>
          <a:sx n="0" d="100"/>
          <a:sy n="0"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 Type="http://schemas.openxmlformats.org/officeDocument/2006/relationships/slide" Target="slides/slide1.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tags" Target="tags/tag1.xml" /><Relationship Id="rId24" Type="http://schemas.openxmlformats.org/officeDocument/2006/relationships/presProps" Target="presProps.xml" /><Relationship Id="rId25" Type="http://schemas.openxmlformats.org/officeDocument/2006/relationships/viewProps" Target="viewProps.xml" /><Relationship Id="rId26" Type="http://schemas.openxmlformats.org/officeDocument/2006/relationships/theme" Target="theme/theme1.xml" /><Relationship Id="rId27" Type="http://schemas.openxmlformats.org/officeDocument/2006/relationships/tableStyles" Target="tableStyles.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s>
</file>

<file path=ppt/drawings/_rels/vmlDrawing1.vml.rels>&#65279;<?xml version="1.0" encoding="utf-8" standalone="yes"?><Relationships xmlns="http://schemas.openxmlformats.org/package/2006/relationships"><Relationship Id="rId1" Type="http://schemas.openxmlformats.org/officeDocument/2006/relationships/image" Target="../media/image2.emf" /></Relationships>
</file>

<file path=ppt/drawings/_rels/vmlDrawing2.vml.rels>&#65279;<?xml version="1.0" encoding="utf-8" standalone="yes"?><Relationships xmlns="http://schemas.openxmlformats.org/package/2006/relationships"><Relationship Id="rId1" Type="http://schemas.openxmlformats.org/officeDocument/2006/relationships/image" Target="../media/image3.emf" /><Relationship Id="rId2" Type="http://schemas.openxmlformats.org/officeDocument/2006/relationships/image" Target="../media/image4.emf" /></Relationships>
</file>

<file path=ppt/drawings/_rels/vmlDrawing3.vml.rels>&#65279;<?xml version="1.0" encoding="utf-8" standalone="yes"?><Relationships xmlns="http://schemas.openxmlformats.org/package/2006/relationships"><Relationship Id="rId1" Type="http://schemas.openxmlformats.org/officeDocument/2006/relationships/image" Target="../media/image5.emf" /></Relationship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showMasterSp="0" type="title" preserve="1">
  <p:cSld name="Title Slide">
    <p:bg>
      <p:bgPr>
        <a:solidFill>
          <a:schemeClr val="bg1"/>
        </a:solidFill>
      </p:bgPr>
    </p:bg>
    <p:spTree>
      <p:nvGrpSpPr>
        <p:cNvPr id="1" name=""/>
        <p:cNvGrpSpPr/>
        <p:nvPr/>
      </p:nvGrpSpPr>
      <p:grpSpPr/>
      <p:sp>
        <p:nvSpPr>
          <p:cNvPr id="4098" name=""/>
          <p:cNvSpPr/>
          <p:nvPr/>
        </p:nvSpPr>
        <p:spPr>
          <a:xfrm>
            <a:off x="0" y="0"/>
            <a:ext cx="4572000" cy="6858000"/>
          </a:xfrm>
          <a:prstGeom prst="rect">
            <a:avLst/>
          </a:prstGeom>
          <a:solidFill>
            <a:schemeClr val="accent1"/>
          </a:solidFill>
          <a:ln>
            <a:noFill/>
            <a:miter lim="800000"/>
          </a:ln>
        </p:spPr>
        <p:txBody>
          <a:bodyPr wrap="none" anchor="ctr" anchorCtr="0"/>
          <a:lstStyle>
            <a:lvl1pPr marL="0" indent="0" algn="l" defTabSz="914400" rtl="0" eaLnBrk="1" fontAlgn="base" hangingPunct="1">
              <a:lnSpc>
                <a:spcPct val="100000"/>
              </a:lnSpc>
              <a:spcBef>
                <a:spcPct val="0"/>
              </a:spcBef>
              <a:spcAft>
                <a:spcPct val="0"/>
              </a:spcAft>
              <a:buClrTx/>
              <a:buSzTx/>
              <a:buFontTx/>
              <a:buNone/>
              <a:defRPr kumimoji="0" sz="2400" b="0" i="0" u="none" smtId="4294967295">
                <a:solidFill>
                  <a:schemeClr val="tx1"/>
                </a:solidFill>
                <a:latin typeface="Times New Roman" charset="0"/>
              </a:defRPr>
            </a:lvl1pPr>
            <a:lvl2pPr marL="457200" indent="0" algn="l" defTabSz="914400" rtl="0" eaLnBrk="1" fontAlgn="base" hangingPunct="1">
              <a:lnSpc>
                <a:spcPct val="100000"/>
              </a:lnSpc>
              <a:spcBef>
                <a:spcPct val="0"/>
              </a:spcBef>
              <a:spcAft>
                <a:spcPct val="0"/>
              </a:spcAft>
              <a:buClrTx/>
              <a:buSzTx/>
              <a:buFontTx/>
              <a:buNone/>
              <a:defRPr kumimoji="0" sz="2400" b="0" i="0" u="none" smtId="4294967295">
                <a:solidFill>
                  <a:schemeClr val="tx1"/>
                </a:solidFill>
                <a:latin typeface="Times New Roman" charset="0"/>
              </a:defRPr>
            </a:lvl2pPr>
            <a:lvl3pPr marL="914400" indent="0" algn="l" defTabSz="914400" rtl="0" eaLnBrk="1" fontAlgn="base" hangingPunct="1">
              <a:lnSpc>
                <a:spcPct val="100000"/>
              </a:lnSpc>
              <a:spcBef>
                <a:spcPct val="0"/>
              </a:spcBef>
              <a:spcAft>
                <a:spcPct val="0"/>
              </a:spcAft>
              <a:buClrTx/>
              <a:buSzTx/>
              <a:buFontTx/>
              <a:buNone/>
              <a:defRPr kumimoji="0" sz="2400" b="0" i="0" u="none" smtId="4294967295">
                <a:solidFill>
                  <a:schemeClr val="tx1"/>
                </a:solidFill>
                <a:latin typeface="Times New Roman" charset="0"/>
              </a:defRPr>
            </a:lvl3pPr>
            <a:lvl4pPr marL="1371600" indent="0" algn="l" defTabSz="914400" rtl="0" eaLnBrk="1" fontAlgn="base" hangingPunct="1">
              <a:lnSpc>
                <a:spcPct val="100000"/>
              </a:lnSpc>
              <a:spcBef>
                <a:spcPct val="0"/>
              </a:spcBef>
              <a:spcAft>
                <a:spcPct val="0"/>
              </a:spcAft>
              <a:buClrTx/>
              <a:buSzTx/>
              <a:buFontTx/>
              <a:buNone/>
              <a:defRPr kumimoji="0" sz="2400" b="0" i="0" u="none" smtId="4294967295">
                <a:solidFill>
                  <a:schemeClr val="tx1"/>
                </a:solidFill>
                <a:latin typeface="Times New Roman" charset="0"/>
              </a:defRPr>
            </a:lvl4pPr>
            <a:lvl5pPr marL="1828800" indent="0" algn="l" defTabSz="914400" rtl="0" eaLnBrk="1" fontAlgn="base" hangingPunct="1">
              <a:lnSpc>
                <a:spcPct val="100000"/>
              </a:lnSpc>
              <a:spcBef>
                <a:spcPct val="0"/>
              </a:spcBef>
              <a:spcAft>
                <a:spcPct val="0"/>
              </a:spcAft>
              <a:buClrTx/>
              <a:buSzTx/>
              <a:buFontTx/>
              <a:buNone/>
              <a:defRPr kumimoji="0" sz="2400" b="0" i="0" u="none" smtId="4294967295">
                <a:solidFill>
                  <a:schemeClr val="tx1"/>
                </a:solidFill>
                <a:latin typeface="Times New Roman" charset="0"/>
              </a:defRPr>
            </a:lvl5pPr>
          </a:lstStyle>
          <a:p>
            <a:pPr lvl="0" algn="ctr"/>
            <a:endParaRPr kumimoji="1" smtId="4294967295"/>
          </a:p>
        </p:txBody>
      </p:sp>
      <p:sp>
        <p:nvSpPr>
          <p:cNvPr id="4099" name=""/>
          <p:cNvSpPr/>
          <p:nvPr/>
        </p:nvSpPr>
        <p:spPr>
          <a:xfrm>
            <a:off x="685800" y="990600"/>
            <a:ext cx="5181600" cy="1905000"/>
          </a:xfrm>
          <a:prstGeom prst="roundRect">
            <a:avLst>
              <a:gd name="adj" fmla="val 50000"/>
            </a:avLst>
          </a:prstGeom>
          <a:solidFill>
            <a:schemeClr val="bg1"/>
          </a:solidFill>
          <a:ln>
            <a:noFill/>
            <a:miter lim="800000"/>
          </a:ln>
        </p:spPr>
        <p:txBody>
          <a:bodyPr wrap="none" anchor="ctr" anchorCtr="0"/>
          <a:lstStyle>
            <a:lvl1pPr marL="0" indent="0" algn="l" defTabSz="914400" rtl="0" eaLnBrk="1" fontAlgn="base" hangingPunct="1">
              <a:lnSpc>
                <a:spcPct val="100000"/>
              </a:lnSpc>
              <a:spcBef>
                <a:spcPct val="0"/>
              </a:spcBef>
              <a:spcAft>
                <a:spcPct val="0"/>
              </a:spcAft>
              <a:buClrTx/>
              <a:buSzTx/>
              <a:buFontTx/>
              <a:buNone/>
              <a:defRPr kumimoji="0" sz="2400" b="0" i="0" u="none" smtId="4294967295">
                <a:solidFill>
                  <a:schemeClr val="tx1"/>
                </a:solidFill>
                <a:latin typeface="Times New Roman" charset="0"/>
              </a:defRPr>
            </a:lvl1pPr>
            <a:lvl2pPr marL="457200" indent="0" algn="l" defTabSz="914400" rtl="0" eaLnBrk="1" fontAlgn="base" hangingPunct="1">
              <a:lnSpc>
                <a:spcPct val="100000"/>
              </a:lnSpc>
              <a:spcBef>
                <a:spcPct val="0"/>
              </a:spcBef>
              <a:spcAft>
                <a:spcPct val="0"/>
              </a:spcAft>
              <a:buClrTx/>
              <a:buSzTx/>
              <a:buFontTx/>
              <a:buNone/>
              <a:defRPr kumimoji="0" sz="2400" b="0" i="0" u="none" smtId="4294967295">
                <a:solidFill>
                  <a:schemeClr val="tx1"/>
                </a:solidFill>
                <a:latin typeface="Times New Roman" charset="0"/>
              </a:defRPr>
            </a:lvl2pPr>
            <a:lvl3pPr marL="914400" indent="0" algn="l" defTabSz="914400" rtl="0" eaLnBrk="1" fontAlgn="base" hangingPunct="1">
              <a:lnSpc>
                <a:spcPct val="100000"/>
              </a:lnSpc>
              <a:spcBef>
                <a:spcPct val="0"/>
              </a:spcBef>
              <a:spcAft>
                <a:spcPct val="0"/>
              </a:spcAft>
              <a:buClrTx/>
              <a:buSzTx/>
              <a:buFontTx/>
              <a:buNone/>
              <a:defRPr kumimoji="0" sz="2400" b="0" i="0" u="none" smtId="4294967295">
                <a:solidFill>
                  <a:schemeClr val="tx1"/>
                </a:solidFill>
                <a:latin typeface="Times New Roman" charset="0"/>
              </a:defRPr>
            </a:lvl3pPr>
            <a:lvl4pPr marL="1371600" indent="0" algn="l" defTabSz="914400" rtl="0" eaLnBrk="1" fontAlgn="base" hangingPunct="1">
              <a:lnSpc>
                <a:spcPct val="100000"/>
              </a:lnSpc>
              <a:spcBef>
                <a:spcPct val="0"/>
              </a:spcBef>
              <a:spcAft>
                <a:spcPct val="0"/>
              </a:spcAft>
              <a:buClrTx/>
              <a:buSzTx/>
              <a:buFontTx/>
              <a:buNone/>
              <a:defRPr kumimoji="0" sz="2400" b="0" i="0" u="none" smtId="4294967295">
                <a:solidFill>
                  <a:schemeClr val="tx1"/>
                </a:solidFill>
                <a:latin typeface="Times New Roman" charset="0"/>
              </a:defRPr>
            </a:lvl4pPr>
            <a:lvl5pPr marL="1828800" indent="0" algn="l" defTabSz="914400" rtl="0" eaLnBrk="1" fontAlgn="base" hangingPunct="1">
              <a:lnSpc>
                <a:spcPct val="100000"/>
              </a:lnSpc>
              <a:spcBef>
                <a:spcPct val="0"/>
              </a:spcBef>
              <a:spcAft>
                <a:spcPct val="0"/>
              </a:spcAft>
              <a:buClrTx/>
              <a:buSzTx/>
              <a:buFontTx/>
              <a:buNone/>
              <a:defRPr kumimoji="0" sz="2400" b="0" i="0" u="none" smtId="4294967295">
                <a:solidFill>
                  <a:schemeClr val="tx1"/>
                </a:solidFill>
                <a:latin typeface="Times New Roman" charset="0"/>
              </a:defRPr>
            </a:lvl5pPr>
          </a:lstStyle>
          <a:p>
            <a:pPr lvl="0" algn="ctr"/>
            <a:endParaRPr kumimoji="1" smtId="4294967295"/>
          </a:p>
        </p:txBody>
      </p:sp>
      <p:sp>
        <p:nvSpPr>
          <p:cNvPr id="4100" name=""/>
          <p:cNvSpPr/>
          <p:nvPr>
            <p:ph type="subTitle" idx="1"/>
          </p:nvPr>
        </p:nvSpPr>
        <p:spPr>
          <a:xfrm>
            <a:off x="4673600" y="2927350"/>
            <a:ext cx="3657600" cy="1822450"/>
          </a:xfrm>
          <a:prstGeom prst="rect">
            <a:avLst/>
          </a:prstGeom>
          <a:noFill/>
          <a:ln>
            <a:noFill/>
            <a:miter lim="800000"/>
          </a:ln>
        </p:spPr>
        <p:txBody>
          <a:bodyPr anchor="b" anchorCtr="0">
            <a:noAutofit/>
          </a:bodyPr>
          <a:lstStyle>
            <a:lvl1pPr marL="0" indent="0">
              <a:buNone/>
              <a:defRPr smtId="4294967295">
                <a:solidFill>
                  <a:schemeClr val="tx2"/>
                </a:solidFill>
              </a:defRPr>
            </a:lvl1pPr>
            <a:lvl2pPr marL="457200" indent="-457200" algn="ctr">
              <a:buNone/>
              <a:defRPr smtId="4294967295">
                <a:solidFill>
                  <a:schemeClr val="tx2"/>
                </a:solidFill>
              </a:defRPr>
            </a:lvl2pPr>
            <a:lvl3pPr marL="914400" indent="-914400" algn="ctr">
              <a:buNone/>
              <a:defRPr smtId="4294967295">
                <a:solidFill>
                  <a:schemeClr val="tx2"/>
                </a:solidFill>
              </a:defRPr>
            </a:lvl3pPr>
            <a:lvl4pPr marL="1371600" indent="-1371600" algn="ctr">
              <a:buNone/>
              <a:defRPr smtId="4294967295">
                <a:solidFill>
                  <a:schemeClr val="tx2"/>
                </a:solidFill>
              </a:defRPr>
            </a:lvl4pPr>
            <a:lvl5pPr marL="1828800" indent="-1828800" algn="ctr">
              <a:buNone/>
              <a:defRPr smtId="4294967295">
                <a:solidFill>
                  <a:schemeClr val="tx2"/>
                </a:solidFill>
              </a:defRPr>
            </a:lvl5pPr>
          </a:lstStyle>
          <a:p>
            <a:pPr lvl="0"/>
            <a:r>
              <a:t>Click to edit Master subtitle style</a:t>
            </a:r>
          </a:p>
        </p:txBody>
      </p:sp>
      <p:grpSp>
        <p:nvGrpSpPr>
          <p:cNvPr id="4101" name=""/>
          <p:cNvGrpSpPr/>
          <p:nvPr/>
        </p:nvGrpSpPr>
        <p:grpSpPr>
          <a:xfrm>
            <a:off x="3632200" y="4889500"/>
            <a:ext cx="4876800" cy="319088"/>
            <a:chOff x="2288" y="3080"/>
            <a:chExt cx="3072" cy="201"/>
          </a:xfrm>
        </p:grpSpPr>
        <p:sp>
          <p:nvSpPr>
            <p:cNvPr id="4102" name=""/>
            <p:cNvSpPr/>
            <p:nvPr/>
          </p:nvSpPr>
          <p:spPr>
            <a:xfrm flipH="1">
              <a:off x="2288" y="3080"/>
              <a:ext cx="2914" cy="200"/>
            </a:xfrm>
            <a:prstGeom prst="roundRect">
              <a:avLst>
                <a:gd name="adj" fmla="val 0"/>
              </a:avLst>
            </a:prstGeom>
            <a:solidFill>
              <a:schemeClr val="bg2"/>
            </a:solidFill>
            <a:ln>
              <a:noFill/>
              <a:miter lim="800000"/>
            </a:ln>
          </p:spPr>
        </p:sp>
        <p:sp>
          <p:nvSpPr>
            <p:cNvPr id="4103" name=""/>
            <p:cNvSpPr/>
            <p:nvPr/>
          </p:nvSpPr>
          <p:spPr>
            <a:xfrm>
              <a:off x="5196" y="3080"/>
              <a:ext cx="164" cy="201"/>
            </a:xfrm>
            <a:prstGeom prst="flowChartDelay">
              <a:avLst/>
            </a:prstGeom>
            <a:solidFill>
              <a:schemeClr val="bg2"/>
            </a:solidFill>
            <a:ln>
              <a:noFill/>
              <a:miter lim="800000"/>
            </a:ln>
          </p:spPr>
        </p:sp>
      </p:grpSp>
      <p:sp>
        <p:nvSpPr>
          <p:cNvPr id="4104" name=""/>
          <p:cNvSpPr/>
          <p:nvPr>
            <p:ph type="dt" sz="quarter" idx="2"/>
          </p:nvPr>
        </p:nvSpPr>
        <p:spPr>
          <a:xfrm>
            <a:off x="2665095" y="6552895"/>
            <a:ext cx="1906905" cy="305105"/>
          </a:xfrm>
          <a:prstGeom prst="rect">
            <a:avLst/>
          </a:prstGeom>
          <a:noFill/>
          <a:ln>
            <a:noFill/>
            <a:miter lim="800000"/>
          </a:ln>
        </p:spPr>
        <p:txBody>
          <a:bodyPr anchor="b" anchorCtr="0">
            <a:spAutoFit/>
          </a:bodyPr>
          <a:lstStyle/>
          <a:p>
            <a:pPr lvl="0" algn="r"/>
            <a:endParaRPr sz="1400" smtId="4294967295">
              <a:solidFill>
                <a:schemeClr val="bg1"/>
              </a:solidFill>
              <a:latin typeface="Arial" pitchFamily="34" charset="0"/>
            </a:endParaRPr>
          </a:p>
        </p:txBody>
      </p:sp>
      <p:sp>
        <p:nvSpPr>
          <p:cNvPr id="4105" name=""/>
          <p:cNvSpPr/>
          <p:nvPr>
            <p:ph type="ftr" sz="quarter" idx="3"/>
          </p:nvPr>
        </p:nvSpPr>
        <p:spPr>
          <a:xfrm>
            <a:off x="5192607" y="6552895"/>
            <a:ext cx="3283054" cy="305105"/>
          </a:xfrm>
          <a:prstGeom prst="rect">
            <a:avLst/>
          </a:prstGeom>
          <a:noFill/>
          <a:ln>
            <a:noFill/>
            <a:miter lim="800000"/>
          </a:ln>
        </p:spPr>
        <p:txBody>
          <a:bodyPr anchor="b" anchorCtr="0">
            <a:spAutoFit/>
          </a:bodyPr>
          <a:lstStyle/>
          <a:p>
            <a:pPr lvl="0" algn="r"/>
            <a:endParaRPr sz="1400" smtId="4294967295">
              <a:latin typeface="Arial" pitchFamily="34" charset="0"/>
            </a:endParaRPr>
          </a:p>
        </p:txBody>
      </p:sp>
      <p:sp>
        <p:nvSpPr>
          <p:cNvPr id="4106" name=""/>
          <p:cNvSpPr/>
          <p:nvPr>
            <p:ph type="sldNum" sz="quarter" idx="4"/>
          </p:nvPr>
        </p:nvSpPr>
        <p:spPr>
          <a:xfrm>
            <a:off x="9525" y="6359525"/>
            <a:ext cx="587375" cy="488950"/>
          </a:xfrm>
          <a:prstGeom prst="rect">
            <a:avLst/>
          </a:prstGeom>
          <a:noFill/>
          <a:ln>
            <a:noFill/>
            <a:miter lim="800000"/>
          </a:ln>
        </p:spPr>
        <p:txBody>
          <a:bodyPr anchor="b" anchorCtr="0">
            <a:spAutoFit/>
          </a:bodyPr>
          <a:lstStyle/>
          <a:p>
            <a:pPr lvl="0"/>
            <a:fld id="{AEF08919-B481-46F4-B03B-B108BF0F0A5D}" type="slidenum">
              <a:rPr sz="2600" b="1" smtId="4294967295">
                <a:solidFill>
                  <a:schemeClr val="bg1"/>
                </a:solidFill>
                <a:latin typeface="Arial" pitchFamily="34" charset="0"/>
              </a:rPr>
              <a:t>*</a:t>
            </a:fld>
            <a:endParaRPr sz="2600" b="1" smtId="4294967295">
              <a:solidFill>
                <a:schemeClr val="bg1"/>
              </a:solidFill>
              <a:latin typeface="Arial" pitchFamily="34" charset="0"/>
            </a:endParaRPr>
          </a:p>
        </p:txBody>
      </p:sp>
      <p:sp>
        <p:nvSpPr>
          <p:cNvPr id="4107" name=""/>
          <p:cNvSpPr/>
          <p:nvPr>
            <p:ph type="ctrTitle" sz="quarter"/>
          </p:nvPr>
        </p:nvSpPr>
        <p:spPr>
          <a:xfrm>
            <a:off x="936625" y="1425575"/>
            <a:ext cx="7772400" cy="1143000"/>
          </a:xfrm>
          <a:prstGeom prst="rect">
            <a:avLst/>
          </a:prstGeom>
          <a:noFill/>
          <a:ln>
            <a:noFill/>
            <a:miter lim="800000"/>
          </a:ln>
        </p:spPr>
        <p:txBody>
          <a:bodyPr anchor="ctr" anchorCtr="0">
            <a:noAutofit/>
          </a:bodyPr>
          <a:lstStyle>
            <a:lvl1pPr algn="ctr">
              <a:defRPr smtId="4294967295">
                <a:solidFill>
                  <a:schemeClr val="tx1"/>
                </a:solidFill>
              </a:defRPr>
            </a:lvl1pPr>
          </a:lstStyle>
          <a:p>
            <a:pPr lvl="0"/>
            <a:r>
              <a:t>Click to edit Master title style</a:t>
            </a:r>
          </a:p>
        </p:txBody>
      </p:sp>
    </p:spTree>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twoObj" preserve="1">
  <p:cSld name="Two Content">
    <p:spTree>
      <p:nvGrpSpPr>
        <p:cNvPr id="0" name=""/>
        <p:cNvGrpSpPr/>
        <p:nvPr/>
      </p:nvGrpSpPr>
      <p:grpSpPr>
        <a:xfrm>
          <a:off x="0" y="0"/>
          <a:ext cx="0" cy="0"/>
        </a:xfrm>
      </p:grpSpPr>
      <p:sp>
        <p:nvSpPr>
          <p:cNvPr id="1" name="Title 1"/>
          <p:cNvSpPr>
            <a:spLocks noGrp="1"/>
          </p:cNvSpPr>
          <p:nvPr>
            <p:ph type="title"/>
          </p:nvPr>
        </p:nvSpPr>
        <p:spPr/>
        <p:txBody>
          <a:bodyPr/>
          <a:lstStyle/>
          <a:p>
            <a:pPr lvl="0"/>
            <a:r>
              <a:t>Click to edit Master title style</a:t>
            </a:r>
            <a:endParaRPr lang="en-US" smtId="4294967295"/>
          </a:p>
        </p:txBody>
      </p:sp>
      <p:sp>
        <p:nvSpPr>
          <p:cNvPr id="2" name="Content Placeholder 2"/>
          <p:cNvSpPr>
            <a:spLocks noGrp="1"/>
          </p:cNvSpPr>
          <p:nvPr>
            <p:ph sz="half" idx="1"/>
          </p:nvPr>
        </p:nvSpPr>
        <p:spPr>
          <a:xfrm>
            <a:off x="457200" y="1600200"/>
            <a:ext cx="4038600" cy="4525963"/>
          </a:xfrm>
        </p:spPr>
        <p:txBody>
          <a:bodyPr/>
          <a:lstStyle>
            <a:lvl1pPr>
              <a:defRPr sz="2800" smtId="4294967295"/>
            </a:lvl1pPr>
            <a:lvl2pPr>
              <a:defRPr sz="2400" smtId="4294967295"/>
            </a:lvl2pPr>
            <a:lvl3pPr>
              <a:defRPr sz="2000" smtId="4294967295"/>
            </a:lvl3pPr>
            <a:lvl4pPr>
              <a:defRPr sz="1800" smtId="4294967295"/>
            </a:lvl4pPr>
            <a:lvl5pPr>
              <a:defRPr sz="1800" smtId="4294967295"/>
            </a:lvl5pPr>
            <a:lvl6pPr>
              <a:defRPr sz="1800" smtId="4294967295"/>
            </a:lvl6pPr>
            <a:lvl7pPr>
              <a:defRPr sz="1800" smtId="4294967295"/>
            </a:lvl7pPr>
            <a:lvl8pPr>
              <a:defRPr sz="1800" smtId="4294967295"/>
            </a:lvl8pPr>
            <a:lvl9pPr>
              <a:defRPr sz="1800" smtId="4294967295"/>
            </a:lvl9pPr>
          </a:lstStyle>
          <a:p>
            <a:pPr lvl="0"/>
            <a:r>
              <a:rPr lang="en-US" smtClean="0" smtId="4294967295"/>
              <a:t>Click to edit Master text styles</a:t>
            </a:r>
          </a:p>
          <a:p>
            <a:pPr lvl="1"/>
            <a:r>
              <a:rPr lang="en-US" smtClean="0" smtId="4294967295"/>
              <a:t>Second level</a:t>
            </a:r>
          </a:p>
          <a:p>
            <a:pPr lvl="2"/>
            <a:r>
              <a:rPr lang="en-US" smtClean="0" smtId="4294967295"/>
              <a:t>Third level</a:t>
            </a:r>
          </a:p>
          <a:p>
            <a:pPr lvl="3"/>
            <a:r>
              <a:rPr lang="en-US" smtClean="0" smtId="4294967295"/>
              <a:t>Fourth level</a:t>
            </a:r>
          </a:p>
          <a:p>
            <a:pPr lvl="4"/>
            <a:r>
              <a:rPr lang="en-US" smtClean="0" smtId="4294967295"/>
              <a:t>Fifth level</a:t>
            </a:r>
            <a:endParaRPr lang="en-US" smtId="4294967295"/>
          </a:p>
        </p:txBody>
      </p:sp>
      <p:sp>
        <p:nvSpPr>
          <p:cNvPr id="3" name="Content Placeholder 3"/>
          <p:cNvSpPr>
            <a:spLocks noGrp="1"/>
          </p:cNvSpPr>
          <p:nvPr>
            <p:ph sz="half" idx="2"/>
          </p:nvPr>
        </p:nvSpPr>
        <p:spPr>
          <a:xfrm>
            <a:off x="4648200" y="1600200"/>
            <a:ext cx="4038600" cy="4525963"/>
          </a:xfrm>
        </p:spPr>
        <p:txBody>
          <a:bodyPr/>
          <a:lstStyle>
            <a:lvl1pPr>
              <a:defRPr sz="2800" smtId="4294967295"/>
            </a:lvl1pPr>
            <a:lvl2pPr>
              <a:defRPr sz="2400" smtId="4294967295"/>
            </a:lvl2pPr>
            <a:lvl3pPr>
              <a:defRPr sz="2000" smtId="4294967295"/>
            </a:lvl3pPr>
            <a:lvl4pPr>
              <a:defRPr sz="1800" smtId="4294967295"/>
            </a:lvl4pPr>
            <a:lvl5pPr>
              <a:defRPr sz="1800" smtId="4294967295"/>
            </a:lvl5pPr>
            <a:lvl6pPr>
              <a:defRPr sz="1800" smtId="4294967295"/>
            </a:lvl6pPr>
            <a:lvl7pPr>
              <a:defRPr sz="1800" smtId="4294967295"/>
            </a:lvl7pPr>
            <a:lvl8pPr>
              <a:defRPr sz="1800" smtId="4294967295"/>
            </a:lvl8pPr>
            <a:lvl9pPr>
              <a:defRPr sz="1800" smtId="4294967295"/>
            </a:lvl9pPr>
          </a:lstStyle>
          <a:p>
            <a:pPr lvl="0"/>
            <a:r>
              <a:rPr lang="en-US" smtClean="0" smtId="4294967295"/>
              <a:t>Click to edit Master text styles</a:t>
            </a:r>
          </a:p>
          <a:p>
            <a:pPr lvl="1"/>
            <a:r>
              <a:rPr lang="en-US" smtClean="0" smtId="4294967295"/>
              <a:t>Second level</a:t>
            </a:r>
          </a:p>
          <a:p>
            <a:pPr lvl="2"/>
            <a:r>
              <a:rPr lang="en-US" smtClean="0" smtId="4294967295"/>
              <a:t>Third level</a:t>
            </a:r>
          </a:p>
          <a:p>
            <a:pPr lvl="3"/>
            <a:r>
              <a:rPr lang="en-US" smtClean="0" smtId="4294967295"/>
              <a:t>Fourth level</a:t>
            </a:r>
          </a:p>
          <a:p>
            <a:pPr lvl="4"/>
            <a:r>
              <a:rPr lang="en-US" smtClean="0" smtId="4294967295"/>
              <a:t>Fifth level</a:t>
            </a:r>
            <a:endParaRPr lang="en-US" smtId="4294967295"/>
          </a:p>
        </p:txBody>
      </p:sp>
      <p:sp>
        <p:nvSpPr>
          <p:cNvPr id="4" name="Date Placeholder 4"/>
          <p:cNvSpPr>
            <a:spLocks noGrp="1"/>
          </p:cNvSpPr>
          <p:nvPr>
            <p:ph type="dt" sz="half" idx="3"/>
          </p:nvPr>
        </p:nvSpPr>
        <p:spPr/>
        <p:txBody>
          <a:bodyPr/>
          <a:lstStyle/>
          <a:p>
            <a:pPr lvl="0" algn="r"/>
            <a:endParaRPr lang="en-US" smtId="4294967295"/>
          </a:p>
        </p:txBody>
      </p:sp>
      <p:sp>
        <p:nvSpPr>
          <p:cNvPr id="5" name="Footer Placeholder 5"/>
          <p:cNvSpPr>
            <a:spLocks noGrp="1"/>
          </p:cNvSpPr>
          <p:nvPr>
            <p:ph type="ftr" sz="quarter" idx="4"/>
          </p:nvPr>
        </p:nvSpPr>
        <p:spPr/>
        <p:txBody>
          <a:bodyPr/>
          <a:lstStyle/>
          <a:p>
            <a:pPr lvl="0" algn="ctr"/>
            <a:endParaRPr sz="1400" smtId="4294967295">
              <a:latin typeface="Arial" pitchFamily="34" charset="0"/>
            </a:endParaRPr>
          </a:p>
        </p:txBody>
      </p:sp>
      <p:sp>
        <p:nvSpPr>
          <p:cNvPr id="6" name="Slide Number Placeholder 6"/>
          <p:cNvSpPr>
            <a:spLocks noGrp="1"/>
          </p:cNvSpPr>
          <p:nvPr>
            <p:ph type="sldNum" sz="quarter" idx="5"/>
          </p:nvPr>
        </p:nvSpPr>
        <p:spPr/>
        <p:txBody>
          <a:bodyPr/>
          <a:lstStyle/>
          <a:p>
            <a:pPr lvl="0"/>
            <a:fld id="{93AE1883-0942-4AA3-9DB2-9C7C3A0314B1}" type="slidenum">
              <a:rPr sz="2600" b="1" smtId="4294967295">
                <a:solidFill>
                  <a:schemeClr val="bg1"/>
                </a:solidFill>
                <a:latin typeface="Arial" pitchFamily="34" charset="0"/>
              </a:rPr>
              <a:t>‹#›</a:t>
            </a:fld>
            <a:endParaRPr lang="en-US" smtId="4294967295"/>
          </a:p>
        </p:txBody>
      </p:sp>
    </p:spTree>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obj" preserve="1">
  <p:cSld name="Title and Content">
    <p:spTree>
      <p:nvGrpSpPr>
        <p:cNvPr id="0" name=""/>
        <p:cNvGrpSpPr/>
        <p:nvPr/>
      </p:nvGrpSpPr>
      <p:grpSpPr>
        <a:xfrm>
          <a:off x="0" y="0"/>
          <a:ext cx="0" cy="0"/>
        </a:xfrm>
      </p:grpSpPr>
      <p:sp>
        <p:nvSpPr>
          <p:cNvPr id="1" name="Title 1"/>
          <p:cNvSpPr>
            <a:spLocks noGrp="1"/>
          </p:cNvSpPr>
          <p:nvPr>
            <p:ph type="title"/>
          </p:nvPr>
        </p:nvSpPr>
        <p:spPr/>
        <p:txBody>
          <a:bodyPr/>
          <a:lstStyle/>
          <a:p>
            <a:pPr lvl="0"/>
            <a:r>
              <a:t>Click to edit Master title style</a:t>
            </a:r>
            <a:endParaRPr lang="en-US" smtId="4294967295"/>
          </a:p>
        </p:txBody>
      </p:sp>
      <p:sp>
        <p:nvSpPr>
          <p:cNvPr id="2" name="Content Placeholder 2"/>
          <p:cNvSpPr>
            <a:spLocks noGrp="1"/>
          </p:cNvSpPr>
          <p:nvPr>
            <p:ph idx="1"/>
          </p:nvPr>
        </p:nvSpPr>
        <p:spPr/>
        <p:txBody>
          <a:bodyPr/>
          <a:lstStyle/>
          <a:p>
            <a:pPr lvl="0"/>
            <a:r>
              <a:rPr lang="en-US" smtClean="0" smtId="4294967295"/>
              <a:t>Click to edit Master text styles</a:t>
            </a:r>
          </a:p>
          <a:p>
            <a:pPr lvl="1"/>
            <a:r>
              <a:rPr lang="en-US" smtClean="0" smtId="4294967295"/>
              <a:t>Second level</a:t>
            </a:r>
          </a:p>
          <a:p>
            <a:pPr lvl="2"/>
            <a:r>
              <a:rPr lang="en-US" smtClean="0" smtId="4294967295"/>
              <a:t>Third level</a:t>
            </a:r>
          </a:p>
          <a:p>
            <a:pPr lvl="3"/>
            <a:r>
              <a:rPr lang="en-US" smtClean="0" smtId="4294967295"/>
              <a:t>Fourth level</a:t>
            </a:r>
          </a:p>
          <a:p>
            <a:pPr lvl="4"/>
            <a:r>
              <a:rPr lang="en-US" smtClean="0" smtId="4294967295"/>
              <a:t>Fifth level</a:t>
            </a:r>
            <a:endParaRPr lang="en-US" smtId="4294967295"/>
          </a:p>
        </p:txBody>
      </p:sp>
      <p:sp>
        <p:nvSpPr>
          <p:cNvPr id="3" name="Date Placeholder 3"/>
          <p:cNvSpPr>
            <a:spLocks noGrp="1"/>
          </p:cNvSpPr>
          <p:nvPr>
            <p:ph type="dt" sz="half" idx="2"/>
          </p:nvPr>
        </p:nvSpPr>
        <p:spPr/>
        <p:txBody>
          <a:bodyPr/>
          <a:lstStyle/>
          <a:p>
            <a:pPr lvl="0" algn="r"/>
            <a:endParaRPr lang="en-US" smtId="4294967295"/>
          </a:p>
        </p:txBody>
      </p:sp>
      <p:sp>
        <p:nvSpPr>
          <p:cNvPr id="4" name="Footer Placeholder 4"/>
          <p:cNvSpPr>
            <a:spLocks noGrp="1"/>
          </p:cNvSpPr>
          <p:nvPr>
            <p:ph type="ftr" sz="quarter" idx="3"/>
          </p:nvPr>
        </p:nvSpPr>
        <p:spPr/>
        <p:txBody>
          <a:bodyPr/>
          <a:lstStyle/>
          <a:p>
            <a:pPr lvl="0" algn="ctr"/>
            <a:endParaRPr sz="1400" smtId="4294967295">
              <a:latin typeface="Arial" pitchFamily="34" charset="0"/>
            </a:endParaRPr>
          </a:p>
        </p:txBody>
      </p:sp>
      <p:sp>
        <p:nvSpPr>
          <p:cNvPr id="5" name="Slide Number Placeholder 5"/>
          <p:cNvSpPr>
            <a:spLocks noGrp="1"/>
          </p:cNvSpPr>
          <p:nvPr>
            <p:ph type="sldNum" sz="quarter" idx="4"/>
          </p:nvPr>
        </p:nvSpPr>
        <p:spPr/>
        <p:txBody>
          <a:bodyPr/>
          <a:lstStyle/>
          <a:p>
            <a:pPr lvl="0"/>
            <a:fld id="{93AE1883-0942-4AA3-9DB2-9C7C3A0314B1}" type="slidenum">
              <a:rPr sz="2600" b="1" smtId="4294967295">
                <a:solidFill>
                  <a:schemeClr val="bg1"/>
                </a:solidFill>
                <a:latin typeface="Arial" pitchFamily="34" charset="0"/>
              </a:rPr>
              <a:t>‹#›</a:t>
            </a:fld>
            <a:endParaRPr lang="en-US" smtId="4294967295"/>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bg>
      <p:bgPr>
        <a:solidFill>
          <a:schemeClr val="bg1"/>
        </a:solidFill>
      </p:bgPr>
    </p:bg>
    <p:spTree>
      <p:nvGrpSpPr>
        <p:cNvPr id="1" name=""/>
        <p:cNvGrpSpPr/>
        <p:nvPr/>
      </p:nvGrpSpPr>
      <p:grpSpPr/>
      <p:grpSp>
        <p:nvGrpSpPr>
          <p:cNvPr id="3074" name=""/>
          <p:cNvGrpSpPr/>
          <p:nvPr/>
        </p:nvGrpSpPr>
        <p:grpSpPr>
          <a:xfrm>
            <a:off x="0" y="0"/>
            <a:ext cx="3200400" cy="6858000"/>
            <a:chExt cx="2016" cy="4320"/>
          </a:xfrm>
        </p:grpSpPr>
        <p:sp>
          <p:nvSpPr>
            <p:cNvPr id="3075" name=""/>
            <p:cNvSpPr/>
            <p:nvPr/>
          </p:nvSpPr>
          <p:spPr>
            <a:xfrm>
              <a:off x="0" y="0"/>
              <a:ext cx="480" cy="4320"/>
            </a:xfrm>
            <a:prstGeom prst="rect">
              <a:avLst/>
            </a:prstGeom>
            <a:solidFill>
              <a:schemeClr val="accent1"/>
            </a:solidFill>
            <a:ln>
              <a:noFill/>
              <a:miter lim="800000"/>
            </a:ln>
          </p:spPr>
        </p:sp>
        <p:sp>
          <p:nvSpPr>
            <p:cNvPr id="3076" name=""/>
            <p:cNvSpPr/>
            <p:nvPr/>
          </p:nvSpPr>
          <p:spPr>
            <a:xfrm>
              <a:off x="432" y="0"/>
              <a:ext cx="1584" cy="672"/>
            </a:xfrm>
            <a:prstGeom prst="rect">
              <a:avLst/>
            </a:prstGeom>
            <a:solidFill>
              <a:schemeClr val="accent1"/>
            </a:solidFill>
            <a:ln>
              <a:noFill/>
              <a:miter lim="800000"/>
            </a:ln>
          </p:spPr>
        </p:sp>
      </p:grpSp>
      <p:sp>
        <p:nvSpPr>
          <p:cNvPr id="3077" name=""/>
          <p:cNvSpPr/>
          <p:nvPr/>
        </p:nvSpPr>
        <p:spPr>
          <a:xfrm>
            <a:off x="762000" y="762000"/>
            <a:ext cx="5105400" cy="609600"/>
          </a:xfrm>
          <a:prstGeom prst="roundRect">
            <a:avLst>
              <a:gd name="adj" fmla="val 50000"/>
            </a:avLst>
          </a:prstGeom>
          <a:solidFill>
            <a:schemeClr val="bg1"/>
          </a:solidFill>
          <a:ln>
            <a:noFill/>
            <a:miter lim="800000"/>
          </a:ln>
        </p:spPr>
        <p:txBody>
          <a:bodyPr wrap="none" anchor="ctr" anchorCtr="0"/>
          <a:lstStyle>
            <a:lvl1pPr marL="0" indent="0" algn="l" defTabSz="914400" rtl="0" eaLnBrk="1" fontAlgn="base" hangingPunct="1">
              <a:lnSpc>
                <a:spcPct val="100000"/>
              </a:lnSpc>
              <a:spcBef>
                <a:spcPct val="0"/>
              </a:spcBef>
              <a:spcAft>
                <a:spcPct val="0"/>
              </a:spcAft>
              <a:buClrTx/>
              <a:buSzTx/>
              <a:buFontTx/>
              <a:buNone/>
              <a:defRPr kumimoji="0" sz="2400" b="0" i="0" u="none" smtId="4294967295">
                <a:solidFill>
                  <a:schemeClr val="tx1"/>
                </a:solidFill>
                <a:latin typeface="Times New Roman" charset="0"/>
              </a:defRPr>
            </a:lvl1pPr>
            <a:lvl2pPr marL="457200" indent="0" algn="l" defTabSz="914400" rtl="0" eaLnBrk="1" fontAlgn="base" hangingPunct="1">
              <a:lnSpc>
                <a:spcPct val="100000"/>
              </a:lnSpc>
              <a:spcBef>
                <a:spcPct val="0"/>
              </a:spcBef>
              <a:spcAft>
                <a:spcPct val="0"/>
              </a:spcAft>
              <a:buClrTx/>
              <a:buSzTx/>
              <a:buFontTx/>
              <a:buNone/>
              <a:defRPr kumimoji="0" sz="2400" b="0" i="0" u="none" smtId="4294967295">
                <a:solidFill>
                  <a:schemeClr val="tx1"/>
                </a:solidFill>
                <a:latin typeface="Times New Roman" charset="0"/>
              </a:defRPr>
            </a:lvl2pPr>
            <a:lvl3pPr marL="914400" indent="0" algn="l" defTabSz="914400" rtl="0" eaLnBrk="1" fontAlgn="base" hangingPunct="1">
              <a:lnSpc>
                <a:spcPct val="100000"/>
              </a:lnSpc>
              <a:spcBef>
                <a:spcPct val="0"/>
              </a:spcBef>
              <a:spcAft>
                <a:spcPct val="0"/>
              </a:spcAft>
              <a:buClrTx/>
              <a:buSzTx/>
              <a:buFontTx/>
              <a:buNone/>
              <a:defRPr kumimoji="0" sz="2400" b="0" i="0" u="none" smtId="4294967295">
                <a:solidFill>
                  <a:schemeClr val="tx1"/>
                </a:solidFill>
                <a:latin typeface="Times New Roman" charset="0"/>
              </a:defRPr>
            </a:lvl3pPr>
            <a:lvl4pPr marL="1371600" indent="0" algn="l" defTabSz="914400" rtl="0" eaLnBrk="1" fontAlgn="base" hangingPunct="1">
              <a:lnSpc>
                <a:spcPct val="100000"/>
              </a:lnSpc>
              <a:spcBef>
                <a:spcPct val="0"/>
              </a:spcBef>
              <a:spcAft>
                <a:spcPct val="0"/>
              </a:spcAft>
              <a:buClrTx/>
              <a:buSzTx/>
              <a:buFontTx/>
              <a:buNone/>
              <a:defRPr kumimoji="0" sz="2400" b="0" i="0" u="none" smtId="4294967295">
                <a:solidFill>
                  <a:schemeClr val="tx1"/>
                </a:solidFill>
                <a:latin typeface="Times New Roman" charset="0"/>
              </a:defRPr>
            </a:lvl4pPr>
            <a:lvl5pPr marL="1828800" indent="0" algn="l" defTabSz="914400" rtl="0" eaLnBrk="1" fontAlgn="base" hangingPunct="1">
              <a:lnSpc>
                <a:spcPct val="100000"/>
              </a:lnSpc>
              <a:spcBef>
                <a:spcPct val="0"/>
              </a:spcBef>
              <a:spcAft>
                <a:spcPct val="0"/>
              </a:spcAft>
              <a:buClrTx/>
              <a:buSzTx/>
              <a:buFontTx/>
              <a:buNone/>
              <a:defRPr kumimoji="0" sz="2400" b="0" i="0" u="none" smtId="4294967295">
                <a:solidFill>
                  <a:schemeClr val="tx1"/>
                </a:solidFill>
                <a:latin typeface="Times New Roman" charset="0"/>
              </a:defRPr>
            </a:lvl5pPr>
          </a:lstStyle>
          <a:p>
            <a:pPr lvl="0" algn="ctr"/>
            <a:endParaRPr kumimoji="1" smtId="4294967295"/>
          </a:p>
        </p:txBody>
      </p:sp>
      <p:sp>
        <p:nvSpPr>
          <p:cNvPr id="3078" name=""/>
          <p:cNvSpPr/>
          <p:nvPr>
            <p:ph type="title"/>
          </p:nvPr>
        </p:nvSpPr>
        <p:spPr>
          <a:xfrm>
            <a:off x="914400" y="762000"/>
            <a:ext cx="8001000" cy="1143000"/>
          </a:xfrm>
          <a:prstGeom prst="rect">
            <a:avLst/>
          </a:prstGeom>
          <a:noFill/>
          <a:ln>
            <a:noFill/>
            <a:miter lim="800000"/>
          </a:ln>
        </p:spPr>
        <p:txBody>
          <a:bodyPr anchor="b" anchorCtr="0"/>
          <a:lstStyle>
            <a:lvl1pPr marL="0" indent="0" algn="l" defTabSz="914400" rtl="0" eaLnBrk="1" fontAlgn="base" hangingPunct="1">
              <a:lnSpc>
                <a:spcPct val="90000"/>
              </a:lnSpc>
              <a:spcBef>
                <a:spcPct val="0"/>
              </a:spcBef>
              <a:spcAft>
                <a:spcPct val="0"/>
              </a:spcAft>
              <a:buClrTx/>
              <a:buSzTx/>
              <a:buFontTx/>
              <a:buNone/>
              <a:defRPr kumimoji="0" sz="3600" b="1" i="0" u="none" smtId="4294967295">
                <a:solidFill>
                  <a:schemeClr val="tx2"/>
                </a:solidFill>
                <a:latin typeface="Arial" pitchFamily="34" charset="0"/>
              </a:defRPr>
            </a:lvl1pPr>
          </a:lstStyle>
          <a:p>
            <a:pPr lvl="0"/>
            <a:r>
              <a:t>Click to edit Master title style</a:t>
            </a:r>
          </a:p>
        </p:txBody>
      </p:sp>
      <p:sp>
        <p:nvSpPr>
          <p:cNvPr id="3079" name=""/>
          <p:cNvSpPr/>
          <p:nvPr>
            <p:ph type="body" idx="1"/>
          </p:nvPr>
        </p:nvSpPr>
        <p:spPr>
          <a:xfrm>
            <a:off x="914400" y="2362200"/>
            <a:ext cx="8001000" cy="3733800"/>
          </a:xfrm>
          <a:prstGeom prst="rect">
            <a:avLst/>
          </a:prstGeom>
          <a:noFill/>
          <a:ln>
            <a:noFill/>
            <a:miter lim="800000"/>
          </a:ln>
        </p:spPr>
        <p:txBody>
          <a:bodyPr/>
          <a:lstStyle>
            <a:lvl1pPr marL="342900" indent="-342900" algn="l" defTabSz="914400" rtl="0" eaLnBrk="1" fontAlgn="base" hangingPunct="1">
              <a:lnSpc>
                <a:spcPct val="100000"/>
              </a:lnSpc>
              <a:spcBef>
                <a:spcPct val="20000"/>
              </a:spcBef>
              <a:spcAft>
                <a:spcPct val="0"/>
              </a:spcAft>
              <a:buClr>
                <a:schemeClr val="tx1"/>
              </a:buClr>
              <a:buSzPct val="75000"/>
              <a:buFont typeface="Wingdings" pitchFamily="2" charset="2"/>
              <a:buChar char="l"/>
              <a:defRPr kumimoji="0" sz="2800" b="0" i="0" u="none" smtId="4294967295">
                <a:solidFill>
                  <a:schemeClr val="tx1"/>
                </a:solidFill>
                <a:latin typeface="Arial" pitchFamily="34" charset="0"/>
              </a:defRPr>
            </a:lvl1pPr>
            <a:lvl2pPr marL="742950" indent="-285750" algn="l" defTabSz="914400" rtl="0" eaLnBrk="1" fontAlgn="base" hangingPunct="1">
              <a:lnSpc>
                <a:spcPct val="100000"/>
              </a:lnSpc>
              <a:spcBef>
                <a:spcPct val="20000"/>
              </a:spcBef>
              <a:spcAft>
                <a:spcPct val="0"/>
              </a:spcAft>
              <a:buClr>
                <a:schemeClr val="tx1"/>
              </a:buClr>
              <a:buSzPct val="75000"/>
              <a:buFontTx/>
              <a:buChar char="–"/>
              <a:defRPr kumimoji="0" sz="2400" b="0" i="0" u="none" smtId="4294967295">
                <a:solidFill>
                  <a:schemeClr val="tx1"/>
                </a:solidFill>
                <a:latin typeface="Arial" pitchFamily="34" charset="0"/>
              </a:defRPr>
            </a:lvl2pPr>
            <a:lvl3pPr marL="1143000" indent="-228600" algn="l" defTabSz="914400" rtl="0" eaLnBrk="1" fontAlgn="base" hangingPunct="1">
              <a:lnSpc>
                <a:spcPct val="100000"/>
              </a:lnSpc>
              <a:spcBef>
                <a:spcPct val="20000"/>
              </a:spcBef>
              <a:spcAft>
                <a:spcPct val="0"/>
              </a:spcAft>
              <a:buClr>
                <a:schemeClr val="tx1"/>
              </a:buClr>
              <a:buSzPct val="75000"/>
              <a:buFont typeface="Wingdings" pitchFamily="2" charset="2"/>
              <a:buChar char="l"/>
              <a:defRPr kumimoji="0" sz="2000" b="0" i="0" u="none" smtId="4294967295">
                <a:solidFill>
                  <a:schemeClr val="tx1"/>
                </a:solidFill>
                <a:latin typeface="Arial" pitchFamily="34" charset="0"/>
              </a:defRPr>
            </a:lvl3pPr>
            <a:lvl4pPr marL="1600200" indent="-228600" algn="l" defTabSz="914400" rtl="0" eaLnBrk="1" fontAlgn="base" hangingPunct="1">
              <a:lnSpc>
                <a:spcPct val="100000"/>
              </a:lnSpc>
              <a:spcBef>
                <a:spcPct val="20000"/>
              </a:spcBef>
              <a:spcAft>
                <a:spcPct val="0"/>
              </a:spcAft>
              <a:buClr>
                <a:schemeClr val="tx1"/>
              </a:buClr>
              <a:buSzPct val="80000"/>
              <a:buFontTx/>
              <a:buChar char="–"/>
              <a:defRPr kumimoji="0" sz="1800" b="0" i="0" u="none" smtId="4294967295">
                <a:solidFill>
                  <a:schemeClr val="tx1"/>
                </a:solidFill>
                <a:latin typeface="Arial" pitchFamily="34" charset="0"/>
              </a:defRPr>
            </a:lvl4pPr>
            <a:lvl5pPr marL="2057400" indent="-228600" algn="l" defTabSz="914400" rtl="0" eaLnBrk="1" fontAlgn="base" hangingPunct="1">
              <a:lnSpc>
                <a:spcPct val="100000"/>
              </a:lnSpc>
              <a:spcBef>
                <a:spcPct val="20000"/>
              </a:spcBef>
              <a:spcAft>
                <a:spcPct val="0"/>
              </a:spcAft>
              <a:buClr>
                <a:schemeClr val="tx1"/>
              </a:buClr>
              <a:buSzPct val="65000"/>
              <a:buFont typeface="Wingdings" pitchFamily="2" charset="2"/>
              <a:buChar char="l"/>
              <a:defRPr kumimoji="0" sz="1800" b="0" i="0" u="none" smtId="4294967295">
                <a:solidFill>
                  <a:schemeClr val="tx1"/>
                </a:solidFill>
                <a:latin typeface="Arial" pitchFamily="34" charset="0"/>
              </a:defRPr>
            </a:lvl5pPr>
          </a:lstStyle>
          <a:p>
            <a:pPr lvl="0"/>
            <a:r>
              <a:t>Click to edit Master text styles</a:t>
            </a:r>
          </a:p>
          <a:p>
            <a:pPr lvl="1"/>
            <a:r>
              <a:t>Second level</a:t>
            </a:r>
          </a:p>
          <a:p>
            <a:pPr lvl="2"/>
            <a:r>
              <a:t>Third level</a:t>
            </a:r>
          </a:p>
          <a:p>
            <a:pPr lvl="3"/>
            <a:r>
              <a:t>Fourth level</a:t>
            </a:r>
          </a:p>
          <a:p>
            <a:pPr lvl="4"/>
            <a:r>
              <a:t>Fifth level</a:t>
            </a:r>
          </a:p>
        </p:txBody>
      </p:sp>
      <p:sp>
        <p:nvSpPr>
          <p:cNvPr id="3080" name=""/>
          <p:cNvSpPr/>
          <p:nvPr>
            <p:ph type="dt" sz="half" idx="2"/>
          </p:nvPr>
        </p:nvSpPr>
        <p:spPr>
          <a:xfrm>
            <a:off x="7008494" y="6552895"/>
            <a:ext cx="1906905" cy="305105"/>
          </a:xfrm>
          <a:prstGeom prst="rect">
            <a:avLst/>
          </a:prstGeom>
          <a:noFill/>
          <a:ln>
            <a:noFill/>
            <a:miter lim="800000"/>
          </a:ln>
        </p:spPr>
        <p:txBody>
          <a:bodyPr anchor="b" anchorCtr="0">
            <a:spAutoFit/>
          </a:bodyPr>
          <a:lstStyle/>
          <a:p>
            <a:pPr lvl="0" algn="r"/>
            <a:endParaRPr sz="1400" smtId="4294967295">
              <a:latin typeface="Arial" pitchFamily="34" charset="0"/>
            </a:endParaRPr>
          </a:p>
        </p:txBody>
      </p:sp>
      <p:sp>
        <p:nvSpPr>
          <p:cNvPr id="3081" name=""/>
          <p:cNvSpPr/>
          <p:nvPr>
            <p:ph type="ftr" sz="quarter" idx="3"/>
          </p:nvPr>
        </p:nvSpPr>
        <p:spPr>
          <a:xfrm>
            <a:off x="2935427" y="6529083"/>
            <a:ext cx="2898496" cy="305105"/>
          </a:xfrm>
          <a:prstGeom prst="rect">
            <a:avLst/>
          </a:prstGeom>
          <a:noFill/>
          <a:ln>
            <a:noFill/>
            <a:miter lim="800000"/>
          </a:ln>
        </p:spPr>
        <p:txBody>
          <a:bodyPr anchor="b" anchorCtr="0">
            <a:spAutoFit/>
          </a:bodyPr>
          <a:lstStyle/>
          <a:p>
            <a:pPr lvl="0" algn="ctr"/>
            <a:endParaRPr sz="1400" smtId="4294967295">
              <a:latin typeface="Arial" pitchFamily="34" charset="0"/>
            </a:endParaRPr>
          </a:p>
        </p:txBody>
      </p:sp>
      <p:sp>
        <p:nvSpPr>
          <p:cNvPr id="3082" name=""/>
          <p:cNvSpPr/>
          <p:nvPr>
            <p:ph type="sldNum" sz="quarter" idx="4"/>
          </p:nvPr>
        </p:nvSpPr>
        <p:spPr>
          <a:xfrm>
            <a:off x="84138" y="6343650"/>
            <a:ext cx="587375" cy="488950"/>
          </a:xfrm>
          <a:prstGeom prst="rect">
            <a:avLst/>
          </a:prstGeom>
          <a:noFill/>
          <a:ln>
            <a:noFill/>
            <a:miter lim="800000"/>
          </a:ln>
        </p:spPr>
        <p:txBody>
          <a:bodyPr anchor="b" anchorCtr="1">
            <a:spAutoFit/>
          </a:bodyPr>
          <a:lstStyle/>
          <a:p>
            <a:pPr lvl="0"/>
            <a:fld id="{1519C854-102B-4368-94B7-BB901A3BD222}" type="slidenum">
              <a:rPr sz="2600" b="1" smtId="4294967295">
                <a:solidFill>
                  <a:schemeClr val="bg1"/>
                </a:solidFill>
                <a:latin typeface="Arial" pitchFamily="34" charset="0"/>
              </a:rPr>
              <a:t>*</a:t>
            </a:fld>
            <a:endParaRPr sz="2600" b="1" smtId="4294967295">
              <a:solidFill>
                <a:schemeClr val="bg1"/>
              </a:solidFill>
              <a:latin typeface="Arial" pitchFamily="34" charset="0"/>
            </a:endParaRPr>
          </a:p>
        </p:txBody>
      </p:sp>
      <p:grpSp>
        <p:nvGrpSpPr>
          <p:cNvPr id="3083" name=""/>
          <p:cNvGrpSpPr/>
          <p:nvPr/>
        </p:nvGrpSpPr>
        <p:grpSpPr>
          <a:xfrm>
            <a:off x="228600" y="1981200"/>
            <a:ext cx="7391400" cy="319088"/>
            <a:chOff x="144" y="1248"/>
            <a:chExt cx="4656" cy="201"/>
          </a:xfrm>
        </p:grpSpPr>
        <p:sp>
          <p:nvSpPr>
            <p:cNvPr id="3084" name=""/>
            <p:cNvSpPr/>
            <p:nvPr/>
          </p:nvSpPr>
          <p:spPr>
            <a:xfrm>
              <a:off x="384" y="1248"/>
              <a:ext cx="4416" cy="200"/>
            </a:xfrm>
            <a:prstGeom prst="roundRect">
              <a:avLst>
                <a:gd name="adj" fmla="val 0"/>
              </a:avLst>
            </a:prstGeom>
            <a:solidFill>
              <a:schemeClr val="bg2"/>
            </a:solidFill>
            <a:ln>
              <a:noFill/>
              <a:miter lim="800000"/>
            </a:ln>
          </p:spPr>
        </p:sp>
        <p:sp>
          <p:nvSpPr>
            <p:cNvPr id="3085" name=""/>
            <p:cNvSpPr/>
            <p:nvPr/>
          </p:nvSpPr>
          <p:spPr>
            <a:xfrm flipH="1">
              <a:off x="144" y="1248"/>
              <a:ext cx="248" cy="201"/>
            </a:xfrm>
            <a:prstGeom prst="flowChartDelay">
              <a:avLst/>
            </a:prstGeom>
            <a:solidFill>
              <a:schemeClr val="bg2"/>
            </a:solidFill>
            <a:ln>
              <a:noFill/>
              <a:miter lim="800000"/>
            </a:ln>
          </p:spPr>
        </p:sp>
      </p:gr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Lst>
  <p:transition/>
  <p:timing/>
  <p:hf sldNum="0" hdr="0"/>
  <p:txStyles>
    <p:titleStyle>
      <a:lvl1pPr marL="0" indent="0" algn="l" defTabSz="914400" rtl="0" eaLnBrk="1" fontAlgn="base" hangingPunct="1">
        <a:lnSpc>
          <a:spcPct val="90000"/>
        </a:lnSpc>
        <a:spcBef>
          <a:spcPct val="0"/>
        </a:spcBef>
        <a:spcAft>
          <a:spcPct val="0"/>
        </a:spcAft>
        <a:buClrTx/>
        <a:buSzTx/>
        <a:buFontTx/>
        <a:buNone/>
        <a:defRPr kumimoji="0" sz="3600" b="1" i="0" u="none" smtId="4294967295">
          <a:solidFill>
            <a:schemeClr val="tx2"/>
          </a:solidFill>
          <a:latin typeface="Arial" pitchFamily="34" charset="0"/>
        </a:defRPr>
      </a:lvl1pPr>
    </p:titleStyle>
    <p:bodyStyle>
      <a:lvl1pPr marL="342900" indent="-342900" algn="l" defTabSz="914400" rtl="0" eaLnBrk="1" fontAlgn="base" hangingPunct="1">
        <a:lnSpc>
          <a:spcPct val="100000"/>
        </a:lnSpc>
        <a:spcBef>
          <a:spcPct val="20000"/>
        </a:spcBef>
        <a:spcAft>
          <a:spcPct val="0"/>
        </a:spcAft>
        <a:buClr>
          <a:schemeClr val="tx1"/>
        </a:buClr>
        <a:buSzPct val="75000"/>
        <a:buFont typeface="Wingdings" pitchFamily="2" charset="2"/>
        <a:buChar char="l"/>
        <a:defRPr kumimoji="0" sz="2800" b="0" i="0" u="none" smtId="4294967295">
          <a:solidFill>
            <a:schemeClr val="tx1"/>
          </a:solidFill>
          <a:latin typeface="Arial" pitchFamily="34" charset="0"/>
        </a:defRPr>
      </a:lvl1pPr>
      <a:lvl2pPr marL="742950" indent="-285750" algn="l" defTabSz="914400" rtl="0" eaLnBrk="1" fontAlgn="base" hangingPunct="1">
        <a:lnSpc>
          <a:spcPct val="100000"/>
        </a:lnSpc>
        <a:spcBef>
          <a:spcPct val="20000"/>
        </a:spcBef>
        <a:spcAft>
          <a:spcPct val="0"/>
        </a:spcAft>
        <a:buClr>
          <a:schemeClr val="tx1"/>
        </a:buClr>
        <a:buSzPct val="75000"/>
        <a:buFontTx/>
        <a:buChar char="–"/>
        <a:defRPr kumimoji="0" sz="2400" b="0" i="0" u="none" smtId="4294967295">
          <a:solidFill>
            <a:schemeClr val="tx1"/>
          </a:solidFill>
          <a:latin typeface="Arial" pitchFamily="34" charset="0"/>
        </a:defRPr>
      </a:lvl2pPr>
      <a:lvl3pPr marL="1143000" indent="-228600" algn="l" defTabSz="914400" rtl="0" eaLnBrk="1" fontAlgn="base" hangingPunct="1">
        <a:lnSpc>
          <a:spcPct val="100000"/>
        </a:lnSpc>
        <a:spcBef>
          <a:spcPct val="20000"/>
        </a:spcBef>
        <a:spcAft>
          <a:spcPct val="0"/>
        </a:spcAft>
        <a:buClr>
          <a:schemeClr val="tx1"/>
        </a:buClr>
        <a:buSzPct val="75000"/>
        <a:buFont typeface="Wingdings" pitchFamily="2" charset="2"/>
        <a:buChar char="l"/>
        <a:defRPr kumimoji="0" sz="2000" b="0" i="0" u="none" smtId="4294967295">
          <a:solidFill>
            <a:schemeClr val="tx1"/>
          </a:solidFill>
          <a:latin typeface="Arial" pitchFamily="34" charset="0"/>
        </a:defRPr>
      </a:lvl3pPr>
      <a:lvl4pPr marL="1600200" indent="-228600" algn="l" defTabSz="914400" rtl="0" eaLnBrk="1" fontAlgn="base" hangingPunct="1">
        <a:lnSpc>
          <a:spcPct val="100000"/>
        </a:lnSpc>
        <a:spcBef>
          <a:spcPct val="20000"/>
        </a:spcBef>
        <a:spcAft>
          <a:spcPct val="0"/>
        </a:spcAft>
        <a:buClr>
          <a:schemeClr val="tx1"/>
        </a:buClr>
        <a:buSzPct val="80000"/>
        <a:buFontTx/>
        <a:buChar char="–"/>
        <a:defRPr kumimoji="0" sz="1800" b="0" i="0" u="none" smtId="4294967295">
          <a:solidFill>
            <a:schemeClr val="tx1"/>
          </a:solidFill>
          <a:latin typeface="Arial" pitchFamily="34" charset="0"/>
        </a:defRPr>
      </a:lvl4pPr>
      <a:lvl5pPr marL="2057400" indent="-228600" algn="l" defTabSz="914400" rtl="0" eaLnBrk="1" fontAlgn="base" hangingPunct="1">
        <a:lnSpc>
          <a:spcPct val="100000"/>
        </a:lnSpc>
        <a:spcBef>
          <a:spcPct val="20000"/>
        </a:spcBef>
        <a:spcAft>
          <a:spcPct val="0"/>
        </a:spcAft>
        <a:buClr>
          <a:schemeClr val="tx1"/>
        </a:buClr>
        <a:buSzPct val="65000"/>
        <a:buFont typeface="Wingdings" pitchFamily="2" charset="2"/>
        <a:buChar char="l"/>
        <a:defRPr kumimoji="0" sz="1800" b="0" i="0" u="none" smtId="4294967295">
          <a:solidFill>
            <a:schemeClr val="tx1"/>
          </a:solidFill>
          <a:latin typeface="Arial" pitchFamily="34" charset="0"/>
        </a:defRPr>
      </a:lvl5pPr>
    </p:bodyStyle>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3.xm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3.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3.xm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image" Target="../media/image1.wmf"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3.xm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oleObject" Target="../embeddings/oleObject1.xls" TargetMode="Internal" /><Relationship Id="rId3" Type="http://schemas.openxmlformats.org/officeDocument/2006/relationships/image" Target="../media/image2.emf" /><Relationship Id="rId4" Type="http://schemas.openxmlformats.org/officeDocument/2006/relationships/vmlDrawing" Target="../drawings/vmlDrawing1.vml"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oleObject" Target="../embeddings/oleObject2.bin" TargetMode="Internal" /><Relationship Id="rId3" Type="http://schemas.openxmlformats.org/officeDocument/2006/relationships/image" Target="../media/image3.emf" /><Relationship Id="rId4" Type="http://schemas.openxmlformats.org/officeDocument/2006/relationships/oleObject" Target="../embeddings/oleObject3.xls" TargetMode="Internal" /><Relationship Id="rId5" Type="http://schemas.openxmlformats.org/officeDocument/2006/relationships/image" Target="../media/image4.emf" /><Relationship Id="rId6" Type="http://schemas.openxmlformats.org/officeDocument/2006/relationships/vmlDrawing" Target="../drawings/vmlDrawing2.vml"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oleObject" Target="../embeddings/oleObject4.xls" TargetMode="Internal" /><Relationship Id="rId3" Type="http://schemas.openxmlformats.org/officeDocument/2006/relationships/image" Target="../media/image5.emf" /><Relationship Id="rId4" Type="http://schemas.openxmlformats.org/officeDocument/2006/relationships/vmlDrawing" Target="../drawings/vmlDrawing3.vml"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3.xml"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3.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3.xml"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3.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3.xml"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3.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3.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3.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3.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3.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p:sp>
        <p:nvSpPr>
          <p:cNvPr id="2050" name=""/>
          <p:cNvSpPr/>
          <p:nvPr>
            <p:ph type="ctrTitle"/>
          </p:nvPr>
        </p:nvSpPr>
        <p:spPr>
          <a:xfrm>
            <a:off x="936625" y="1425575"/>
            <a:ext cx="7772400" cy="1143000"/>
          </a:xfrm>
          <a:prstGeom prst="rect">
            <a:avLst/>
          </a:prstGeom>
          <a:noFill/>
          <a:ln>
            <a:miter lim="800000"/>
          </a:ln>
        </p:spPr>
        <p:txBody>
          <a:bodyPr anchor="ctr" anchorCtr="0"/>
          <a:lstStyle/>
          <a:p>
            <a:pPr lvl="0"/>
            <a:r>
              <a:t>Making PowerPoint Slides</a:t>
            </a:r>
          </a:p>
        </p:txBody>
      </p:sp>
      <p:sp>
        <p:nvSpPr>
          <p:cNvPr id="2051" name=""/>
          <p:cNvSpPr/>
          <p:nvPr>
            <p:ph type="subTitle" idx="1"/>
          </p:nvPr>
        </p:nvSpPr>
        <p:spPr>
          <a:xfrm>
            <a:off x="4673600" y="2927350"/>
            <a:ext cx="3657600" cy="1822450"/>
          </a:xfrm>
          <a:prstGeom prst="rect">
            <a:avLst/>
          </a:prstGeom>
          <a:noFill/>
          <a:ln>
            <a:miter lim="800000"/>
          </a:ln>
        </p:spPr>
        <p:txBody>
          <a:bodyPr anchor="b" anchorCtr="0"/>
          <a:lstStyle/>
          <a:p>
            <a:pPr lvl="0"/>
            <a:r>
              <a:t>Avoiding the Pitfalls of Bad Slides</a:t>
            </a:r>
          </a:p>
        </p:txBody>
      </p:sp>
      <p:sp>
        <p:nvSpPr>
          <p:cNvPr id="2052" name=""/>
          <p:cNvSpPr>
            <a:spLocks noGrp="1"/>
          </p:cNvSpPr>
          <p:nvPr>
            <p:ph type="dt" sz="quarter" idx="2"/>
          </p:nvPr>
        </p:nvSpPr>
        <p:spPr>
          <a:xfrm>
            <a:off x="2663188" y="6552895"/>
            <a:ext cx="1908812" cy="305105"/>
          </a:xfrm>
        </p:spPr>
        <p:txBody>
          <a:bodyPr anchor="b" anchorCtr="0">
            <a:spAutoFit/>
          </a:bodyPr>
          <a:lstStyle/>
          <a:p>
            <a:pPr lvl="0" algn="r"/>
            <a:endParaRPr sz="1400" smtId="4294967295">
              <a:solidFill>
                <a:schemeClr val="bg1"/>
              </a:solidFill>
              <a:latin typeface="Arial" pitchFamily="34" charset="0"/>
            </a:endParaRPr>
          </a:p>
        </p:txBody>
      </p:sp>
      <p:sp>
        <p:nvSpPr>
          <p:cNvPr id="2053" name=""/>
          <p:cNvSpPr>
            <a:spLocks noGrp="1"/>
          </p:cNvSpPr>
          <p:nvPr>
            <p:ph type="ftr" sz="quarter" idx="3"/>
          </p:nvPr>
        </p:nvSpPr>
        <p:spPr>
          <a:xfrm>
            <a:off x="5189325" y="6552895"/>
            <a:ext cx="3286337" cy="305105"/>
          </a:xfrm>
        </p:spPr>
        <p:txBody>
          <a:bodyPr anchor="b" anchorCtr="0">
            <a:spAutoFit/>
          </a:bodyPr>
          <a:lstStyle/>
          <a:p>
            <a:pPr lvl="0" algn="r"/>
            <a:endParaRPr sz="1400" smtId="4294967295">
              <a:latin typeface="Arial" pitchFamily="34" charset="0"/>
            </a:endParaRPr>
          </a:p>
        </p:txBody>
      </p:sp>
    </p:spTree>
  </p:cSld>
  <p:clrMapOvr>
    <a:masterClrMapping/>
  </p:clrMapOvr>
  <p:transition/>
  <p:timing/>
</p:sld>
</file>

<file path=ppt/slides/slide10.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p:sp>
        <p:nvSpPr>
          <p:cNvPr id="10242" name=""/>
          <p:cNvSpPr/>
          <p:nvPr>
            <p:ph type="title"/>
          </p:nvPr>
        </p:nvSpPr>
        <p:spPr>
          <a:xfrm>
            <a:off x="914400" y="762000"/>
            <a:ext cx="8001000" cy="1143000"/>
          </a:xfrm>
          <a:prstGeom prst="rect">
            <a:avLst/>
          </a:prstGeom>
          <a:noFill/>
          <a:ln>
            <a:miter lim="800000"/>
          </a:ln>
        </p:spPr>
        <p:txBody>
          <a:bodyPr anchor="b" anchorCtr="0"/>
          <a:lstStyle>
            <a:lvl1pPr marL="0" indent="0" algn="l" defTabSz="914400" rtl="0" eaLnBrk="1" fontAlgn="base" hangingPunct="1">
              <a:lnSpc>
                <a:spcPct val="90000"/>
              </a:lnSpc>
              <a:spcBef>
                <a:spcPct val="0"/>
              </a:spcBef>
              <a:spcAft>
                <a:spcPct val="0"/>
              </a:spcAft>
              <a:buClrTx/>
              <a:buSzTx/>
              <a:buFontTx/>
              <a:buNone/>
              <a:defRPr kumimoji="0" sz="3600" b="1" i="0" u="none" smtId="4294967295">
                <a:solidFill>
                  <a:schemeClr val="tx2"/>
                </a:solidFill>
                <a:latin typeface="Arial" pitchFamily="34" charset="0"/>
              </a:defRPr>
            </a:lvl1pPr>
          </a:lstStyle>
          <a:p>
            <a:pPr lvl="0"/>
            <a:r>
              <a:t>Colour </a:t>
            </a:r>
            <a:r>
              <a:t>- Good</a:t>
            </a:r>
          </a:p>
        </p:txBody>
      </p:sp>
      <p:sp>
        <p:nvSpPr>
          <p:cNvPr id="10243" name=""/>
          <p:cNvSpPr/>
          <p:nvPr>
            <p:ph type="body" idx="1"/>
          </p:nvPr>
        </p:nvSpPr>
        <p:spPr>
          <a:xfrm>
            <a:off x="914400" y="2362200"/>
            <a:ext cx="8001000" cy="3733800"/>
          </a:xfrm>
          <a:prstGeom prst="rect">
            <a:avLst/>
          </a:prstGeom>
          <a:noFill/>
          <a:ln>
            <a:miter lim="800000"/>
          </a:ln>
        </p:spPr>
        <p:txBody>
          <a:bodyPr/>
          <a:lstStyle>
            <a:lvl1pPr marL="342900" indent="-342900" algn="l" defTabSz="914400" rtl="0" eaLnBrk="1" fontAlgn="base" hangingPunct="1">
              <a:lnSpc>
                <a:spcPct val="100000"/>
              </a:lnSpc>
              <a:spcBef>
                <a:spcPct val="20000"/>
              </a:spcBef>
              <a:spcAft>
                <a:spcPct val="0"/>
              </a:spcAft>
              <a:buClr>
                <a:schemeClr val="tx1"/>
              </a:buClr>
              <a:buSzPct val="75000"/>
              <a:buFont typeface="Wingdings" pitchFamily="2" charset="2"/>
              <a:buChar char="l"/>
              <a:defRPr kumimoji="0" sz="2800" b="0" i="0" u="none" smtId="4294967295">
                <a:solidFill>
                  <a:schemeClr val="tx1"/>
                </a:solidFill>
                <a:latin typeface="Arial" pitchFamily="34" charset="0"/>
              </a:defRPr>
            </a:lvl1pPr>
            <a:lvl2pPr marL="742950" indent="-285750" algn="l" defTabSz="914400" rtl="0" eaLnBrk="1" fontAlgn="base" hangingPunct="1">
              <a:lnSpc>
                <a:spcPct val="100000"/>
              </a:lnSpc>
              <a:spcBef>
                <a:spcPct val="20000"/>
              </a:spcBef>
              <a:spcAft>
                <a:spcPct val="0"/>
              </a:spcAft>
              <a:buClr>
                <a:schemeClr val="tx1"/>
              </a:buClr>
              <a:buSzPct val="75000"/>
              <a:buFontTx/>
              <a:buChar char="–"/>
              <a:defRPr kumimoji="0" sz="2400" b="0" i="0" u="none" smtId="4294967295">
                <a:solidFill>
                  <a:schemeClr val="tx1"/>
                </a:solidFill>
                <a:latin typeface="Arial" pitchFamily="34" charset="0"/>
              </a:defRPr>
            </a:lvl2pPr>
            <a:lvl3pPr marL="1143000" indent="-228600" algn="l" defTabSz="914400" rtl="0" eaLnBrk="1" fontAlgn="base" hangingPunct="1">
              <a:lnSpc>
                <a:spcPct val="100000"/>
              </a:lnSpc>
              <a:spcBef>
                <a:spcPct val="20000"/>
              </a:spcBef>
              <a:spcAft>
                <a:spcPct val="0"/>
              </a:spcAft>
              <a:buClr>
                <a:schemeClr val="tx1"/>
              </a:buClr>
              <a:buSzPct val="75000"/>
              <a:buFont typeface="Wingdings" pitchFamily="2" charset="2"/>
              <a:buChar char="l"/>
              <a:defRPr kumimoji="0" sz="2000" b="0" i="0" u="none" smtId="4294967295">
                <a:solidFill>
                  <a:schemeClr val="tx1"/>
                </a:solidFill>
                <a:latin typeface="Arial" pitchFamily="34" charset="0"/>
              </a:defRPr>
            </a:lvl3pPr>
            <a:lvl4pPr marL="1600200" indent="-228600" algn="l" defTabSz="914400" rtl="0" eaLnBrk="1" fontAlgn="base" hangingPunct="1">
              <a:lnSpc>
                <a:spcPct val="100000"/>
              </a:lnSpc>
              <a:spcBef>
                <a:spcPct val="20000"/>
              </a:spcBef>
              <a:spcAft>
                <a:spcPct val="0"/>
              </a:spcAft>
              <a:buClr>
                <a:schemeClr val="tx1"/>
              </a:buClr>
              <a:buSzPct val="80000"/>
              <a:buFontTx/>
              <a:buChar char="–"/>
              <a:defRPr kumimoji="0" sz="1800" b="0" i="0" u="none" smtId="4294967295">
                <a:solidFill>
                  <a:schemeClr val="tx1"/>
                </a:solidFill>
                <a:latin typeface="Arial" pitchFamily="34" charset="0"/>
              </a:defRPr>
            </a:lvl4pPr>
            <a:lvl5pPr marL="2057400" indent="-228600" algn="l" defTabSz="914400" rtl="0" eaLnBrk="1" fontAlgn="base" hangingPunct="1">
              <a:lnSpc>
                <a:spcPct val="100000"/>
              </a:lnSpc>
              <a:spcBef>
                <a:spcPct val="20000"/>
              </a:spcBef>
              <a:spcAft>
                <a:spcPct val="0"/>
              </a:spcAft>
              <a:buClr>
                <a:schemeClr val="tx1"/>
              </a:buClr>
              <a:buSzPct val="65000"/>
              <a:buFont typeface="Wingdings" pitchFamily="2" charset="2"/>
              <a:buChar char="l"/>
              <a:defRPr kumimoji="0" sz="1800" b="0" i="0" u="none" smtId="4294967295">
                <a:solidFill>
                  <a:schemeClr val="tx1"/>
                </a:solidFill>
                <a:latin typeface="Arial" pitchFamily="34" charset="0"/>
              </a:defRPr>
            </a:lvl5pPr>
          </a:lstStyle>
          <a:p>
            <a:pPr lvl="0"/>
            <a:r>
              <a:t>Use a</a:t>
            </a:r>
            <a:r>
              <a:t> colour</a:t>
            </a:r>
            <a:r>
              <a:t> of font that contrasts sharply with the background</a:t>
            </a:r>
          </a:p>
          <a:p>
            <a:pPr lvl="1"/>
            <a:r>
              <a:t>Ex: blue font on white background</a:t>
            </a:r>
          </a:p>
          <a:p>
            <a:pPr lvl="0"/>
            <a:r>
              <a:t>Use </a:t>
            </a:r>
            <a:r>
              <a:t>colour </a:t>
            </a:r>
            <a:r>
              <a:t>to reinforce the logic of your structure</a:t>
            </a:r>
          </a:p>
          <a:p>
            <a:pPr lvl="1"/>
            <a:r>
              <a:t>Ex: light blue title and dark blue text</a:t>
            </a:r>
          </a:p>
          <a:p>
            <a:pPr lvl="0"/>
            <a:r>
              <a:t>Use </a:t>
            </a:r>
            <a:r>
              <a:t>colour</a:t>
            </a:r>
            <a:r>
              <a:t> to emphasize a point</a:t>
            </a:r>
          </a:p>
          <a:p>
            <a:pPr lvl="1"/>
            <a:r>
              <a:t>But only use this </a:t>
            </a:r>
            <a:r>
              <a:rPr smtId="4294967295">
                <a:solidFill>
                  <a:srgbClr val="009999"/>
                </a:solidFill>
              </a:rPr>
              <a:t>occasionally</a:t>
            </a:r>
            <a:endParaRPr smtId="4294967295">
              <a:solidFill>
                <a:srgbClr val="009999"/>
              </a:solidFill>
            </a:endParaRPr>
          </a:p>
          <a:p>
            <a:pPr lvl="1"/>
          </a:p>
        </p:txBody>
      </p:sp>
      <p:sp>
        <p:nvSpPr>
          <p:cNvPr id="10244" name="Date Placeholder 3"/>
          <p:cNvSpPr>
            <a:spLocks noGrp="1"/>
          </p:cNvSpPr>
          <p:nvPr>
            <p:ph type="dt" sz="half" idx="2"/>
          </p:nvPr>
        </p:nvSpPr>
        <p:spPr/>
        <p:txBody>
          <a:bodyPr/>
          <a:lstStyle/>
          <a:p>
            <a:pPr lvl="0" algn="r"/>
            <a:endParaRPr lang="en-US" smtId="4294967295"/>
          </a:p>
        </p:txBody>
      </p:sp>
      <p:sp>
        <p:nvSpPr>
          <p:cNvPr id="10245" name="Footer Placeholder 4"/>
          <p:cNvSpPr>
            <a:spLocks noGrp="1"/>
          </p:cNvSpPr>
          <p:nvPr>
            <p:ph type="ftr" sz="quarter" idx="3"/>
          </p:nvPr>
        </p:nvSpPr>
        <p:spPr/>
        <p:txBody>
          <a:bodyPr/>
          <a:lstStyle/>
          <a:p>
            <a:pPr lvl="0" algn="ctr"/>
            <a:endParaRPr sz="1400" smtId="4294967295">
              <a:latin typeface="Arial" pitchFamily="34" charset="0"/>
            </a:endParaRPr>
          </a:p>
        </p:txBody>
      </p:sp>
    </p:spTree>
  </p:cSld>
  <p:clrMapOvr>
    <a:masterClrMapping/>
  </p:clrMapOvr>
  <p:transition/>
  <p:timing/>
</p:sld>
</file>

<file path=ppt/slides/slide11.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p:sp>
        <p:nvSpPr>
          <p:cNvPr id="14338" name=""/>
          <p:cNvSpPr/>
          <p:nvPr>
            <p:ph type="title"/>
          </p:nvPr>
        </p:nvSpPr>
        <p:spPr>
          <a:xfrm>
            <a:off x="914400" y="762000"/>
            <a:ext cx="8001000" cy="1143000"/>
          </a:xfrm>
          <a:prstGeom prst="rect">
            <a:avLst/>
          </a:prstGeom>
          <a:noFill/>
          <a:ln>
            <a:miter lim="800000"/>
          </a:ln>
        </p:spPr>
        <p:txBody>
          <a:bodyPr anchor="b" anchorCtr="0"/>
          <a:lstStyle>
            <a:lvl1pPr marL="0" indent="0" algn="l" defTabSz="914400" rtl="0" eaLnBrk="1" fontAlgn="base" hangingPunct="1">
              <a:lnSpc>
                <a:spcPct val="90000"/>
              </a:lnSpc>
              <a:spcBef>
                <a:spcPct val="0"/>
              </a:spcBef>
              <a:spcAft>
                <a:spcPct val="0"/>
              </a:spcAft>
              <a:buClrTx/>
              <a:buSzTx/>
              <a:buFontTx/>
              <a:buNone/>
              <a:defRPr kumimoji="0" sz="3600" b="1" i="0" u="none" smtId="4294967295">
                <a:solidFill>
                  <a:schemeClr val="tx2"/>
                </a:solidFill>
                <a:latin typeface="Arial" pitchFamily="34" charset="0"/>
              </a:defRPr>
            </a:lvl1pPr>
          </a:lstStyle>
          <a:p>
            <a:pPr lvl="0"/>
            <a:r>
              <a:t>Colour </a:t>
            </a:r>
            <a:r>
              <a:t>- Bad</a:t>
            </a:r>
          </a:p>
        </p:txBody>
      </p:sp>
      <p:sp>
        <p:nvSpPr>
          <p:cNvPr id="14339" name=""/>
          <p:cNvSpPr/>
          <p:nvPr>
            <p:ph type="body" idx="1"/>
          </p:nvPr>
        </p:nvSpPr>
        <p:spPr>
          <a:xfrm>
            <a:off x="914400" y="2362200"/>
            <a:ext cx="8001000" cy="3733800"/>
          </a:xfrm>
          <a:prstGeom prst="rect">
            <a:avLst/>
          </a:prstGeom>
          <a:noFill/>
          <a:ln>
            <a:miter lim="800000"/>
          </a:ln>
        </p:spPr>
        <p:txBody>
          <a:bodyPr/>
          <a:lstStyle>
            <a:lvl1pPr marL="342900" indent="-342900" algn="l" defTabSz="914400" rtl="0" eaLnBrk="1" fontAlgn="base" hangingPunct="1">
              <a:lnSpc>
                <a:spcPct val="100000"/>
              </a:lnSpc>
              <a:spcBef>
                <a:spcPct val="20000"/>
              </a:spcBef>
              <a:spcAft>
                <a:spcPct val="0"/>
              </a:spcAft>
              <a:buClr>
                <a:schemeClr val="tx1"/>
              </a:buClr>
              <a:buSzPct val="75000"/>
              <a:buFont typeface="Wingdings" pitchFamily="2" charset="2"/>
              <a:buChar char="l"/>
              <a:defRPr kumimoji="0" sz="2800" b="0" i="0" u="none" smtId="4294967295">
                <a:solidFill>
                  <a:schemeClr val="tx1"/>
                </a:solidFill>
                <a:latin typeface="Arial" pitchFamily="34" charset="0"/>
              </a:defRPr>
            </a:lvl1pPr>
            <a:lvl2pPr marL="742950" indent="-285750" algn="l" defTabSz="914400" rtl="0" eaLnBrk="1" fontAlgn="base" hangingPunct="1">
              <a:lnSpc>
                <a:spcPct val="100000"/>
              </a:lnSpc>
              <a:spcBef>
                <a:spcPct val="20000"/>
              </a:spcBef>
              <a:spcAft>
                <a:spcPct val="0"/>
              </a:spcAft>
              <a:buClr>
                <a:schemeClr val="tx1"/>
              </a:buClr>
              <a:buSzPct val="75000"/>
              <a:buFontTx/>
              <a:buChar char="–"/>
              <a:defRPr kumimoji="0" sz="2400" b="0" i="0" u="none" smtId="4294967295">
                <a:solidFill>
                  <a:schemeClr val="tx1"/>
                </a:solidFill>
                <a:latin typeface="Arial" pitchFamily="34" charset="0"/>
              </a:defRPr>
            </a:lvl2pPr>
            <a:lvl3pPr marL="1143000" indent="-228600" algn="l" defTabSz="914400" rtl="0" eaLnBrk="1" fontAlgn="base" hangingPunct="1">
              <a:lnSpc>
                <a:spcPct val="100000"/>
              </a:lnSpc>
              <a:spcBef>
                <a:spcPct val="20000"/>
              </a:spcBef>
              <a:spcAft>
                <a:spcPct val="0"/>
              </a:spcAft>
              <a:buClr>
                <a:schemeClr val="tx1"/>
              </a:buClr>
              <a:buSzPct val="75000"/>
              <a:buFont typeface="Wingdings" pitchFamily="2" charset="2"/>
              <a:buChar char="l"/>
              <a:defRPr kumimoji="0" sz="2000" b="0" i="0" u="none" smtId="4294967295">
                <a:solidFill>
                  <a:schemeClr val="tx1"/>
                </a:solidFill>
                <a:latin typeface="Arial" pitchFamily="34" charset="0"/>
              </a:defRPr>
            </a:lvl3pPr>
            <a:lvl4pPr marL="1600200" indent="-228600" algn="l" defTabSz="914400" rtl="0" eaLnBrk="1" fontAlgn="base" hangingPunct="1">
              <a:lnSpc>
                <a:spcPct val="100000"/>
              </a:lnSpc>
              <a:spcBef>
                <a:spcPct val="20000"/>
              </a:spcBef>
              <a:spcAft>
                <a:spcPct val="0"/>
              </a:spcAft>
              <a:buClr>
                <a:schemeClr val="tx1"/>
              </a:buClr>
              <a:buSzPct val="80000"/>
              <a:buFontTx/>
              <a:buChar char="–"/>
              <a:defRPr kumimoji="0" sz="1800" b="0" i="0" u="none" smtId="4294967295">
                <a:solidFill>
                  <a:schemeClr val="tx1"/>
                </a:solidFill>
                <a:latin typeface="Arial" pitchFamily="34" charset="0"/>
              </a:defRPr>
            </a:lvl4pPr>
            <a:lvl5pPr marL="2057400" indent="-228600" algn="l" defTabSz="914400" rtl="0" eaLnBrk="1" fontAlgn="base" hangingPunct="1">
              <a:lnSpc>
                <a:spcPct val="100000"/>
              </a:lnSpc>
              <a:spcBef>
                <a:spcPct val="20000"/>
              </a:spcBef>
              <a:spcAft>
                <a:spcPct val="0"/>
              </a:spcAft>
              <a:buClr>
                <a:schemeClr val="tx1"/>
              </a:buClr>
              <a:buSzPct val="65000"/>
              <a:buFont typeface="Wingdings" pitchFamily="2" charset="2"/>
              <a:buChar char="l"/>
              <a:defRPr kumimoji="0" sz="1800" b="0" i="0" u="none" smtId="4294967295">
                <a:solidFill>
                  <a:schemeClr val="tx1"/>
                </a:solidFill>
                <a:latin typeface="Arial" pitchFamily="34" charset="0"/>
              </a:defRPr>
            </a:lvl5pPr>
          </a:lstStyle>
          <a:p>
            <a:pPr lvl="0">
              <a:lnSpc>
                <a:spcPct val="90000"/>
              </a:lnSpc>
            </a:pPr>
            <a:r>
              <a:rPr smtId="4294967295">
                <a:solidFill>
                  <a:srgbClr val="FFFF00"/>
                </a:solidFill>
              </a:rPr>
              <a:t>Using a font </a:t>
            </a:r>
            <a:r>
              <a:rPr smtId="4294967295">
                <a:solidFill>
                  <a:srgbClr val="FFFF00"/>
                </a:solidFill>
              </a:rPr>
              <a:t>colour</a:t>
            </a:r>
            <a:r>
              <a:rPr smtId="4294967295">
                <a:solidFill>
                  <a:srgbClr val="FFFF00"/>
                </a:solidFill>
              </a:rPr>
              <a:t> that does not contrast with the background </a:t>
            </a:r>
            <a:r>
              <a:rPr smtId="4294967295">
                <a:solidFill>
                  <a:srgbClr val="FFFF00"/>
                </a:solidFill>
              </a:rPr>
              <a:t>colour </a:t>
            </a:r>
            <a:r>
              <a:rPr smtId="4294967295">
                <a:solidFill>
                  <a:srgbClr val="FFFF00"/>
                </a:solidFill>
              </a:rPr>
              <a:t>is hard to read </a:t>
            </a:r>
            <a:endParaRPr smtId="4294967295">
              <a:solidFill>
                <a:srgbClr val="FFFF00"/>
              </a:solidFill>
            </a:endParaRPr>
          </a:p>
          <a:p>
            <a:pPr lvl="0">
              <a:lnSpc>
                <a:spcPct val="90000"/>
              </a:lnSpc>
            </a:pPr>
            <a:r>
              <a:t>Using </a:t>
            </a:r>
            <a:r>
              <a:t>colour </a:t>
            </a:r>
            <a:r>
              <a:t>for decoration is </a:t>
            </a:r>
            <a:r>
              <a:rPr smtId="4294967295">
                <a:solidFill>
                  <a:schemeClr val="accent2"/>
                </a:solidFill>
              </a:rPr>
              <a:t>distracting </a:t>
            </a:r>
            <a:r>
              <a:t>and </a:t>
            </a:r>
            <a:r>
              <a:rPr smtId="4294967295">
                <a:solidFill>
                  <a:schemeClr val="folHlink"/>
                </a:solidFill>
              </a:rPr>
              <a:t>annoying</a:t>
            </a:r>
            <a:r>
              <a:t>.</a:t>
            </a:r>
          </a:p>
          <a:p>
            <a:pPr lvl="0">
              <a:lnSpc>
                <a:spcPct val="90000"/>
              </a:lnSpc>
            </a:pPr>
            <a:r>
              <a:rPr smtId="4294967295">
                <a:solidFill>
                  <a:srgbClr val="FF3399"/>
                </a:solidFill>
              </a:rPr>
              <a:t>Using a different </a:t>
            </a:r>
            <a:r>
              <a:rPr smtId="4294967295">
                <a:solidFill>
                  <a:srgbClr val="FF3399"/>
                </a:solidFill>
              </a:rPr>
              <a:t>colour </a:t>
            </a:r>
            <a:r>
              <a:rPr smtId="4294967295">
                <a:solidFill>
                  <a:srgbClr val="FF3399"/>
                </a:solidFill>
              </a:rPr>
              <a:t>for each point is unnecessary</a:t>
            </a:r>
            <a:endParaRPr smtId="4294967295">
              <a:solidFill>
                <a:srgbClr val="FF3399"/>
              </a:solidFill>
            </a:endParaRPr>
          </a:p>
          <a:p>
            <a:pPr lvl="1">
              <a:lnSpc>
                <a:spcPct val="90000"/>
              </a:lnSpc>
            </a:pPr>
            <a:r>
              <a:rPr smtId="4294967295">
                <a:solidFill>
                  <a:srgbClr val="FF0000"/>
                </a:solidFill>
              </a:rPr>
              <a:t>Using a different </a:t>
            </a:r>
            <a:r>
              <a:rPr smtId="4294967295">
                <a:solidFill>
                  <a:srgbClr val="FF0000"/>
                </a:solidFill>
              </a:rPr>
              <a:t>colour </a:t>
            </a:r>
            <a:r>
              <a:rPr smtId="4294967295">
                <a:solidFill>
                  <a:srgbClr val="FF0000"/>
                </a:solidFill>
              </a:rPr>
              <a:t>for secondary points is also unnecessary</a:t>
            </a:r>
            <a:endParaRPr smtId="4294967295">
              <a:solidFill>
                <a:srgbClr val="FF0000"/>
              </a:solidFill>
            </a:endParaRPr>
          </a:p>
          <a:p>
            <a:pPr lvl="0">
              <a:lnSpc>
                <a:spcPct val="90000"/>
              </a:lnSpc>
            </a:pPr>
            <a:r>
              <a:rPr smtId="4294967295">
                <a:solidFill>
                  <a:srgbClr val="FF0000"/>
                </a:solidFill>
              </a:rPr>
              <a:t>T</a:t>
            </a:r>
            <a:r>
              <a:rPr smtId="4294967295">
                <a:solidFill>
                  <a:srgbClr val="FF6600"/>
                </a:solidFill>
              </a:rPr>
              <a:t>r</a:t>
            </a:r>
            <a:r>
              <a:rPr smtId="4294967295">
                <a:solidFill>
                  <a:srgbClr val="FFFF00"/>
                </a:solidFill>
              </a:rPr>
              <a:t>y</a:t>
            </a:r>
            <a:r>
              <a:rPr smtId="4294967295">
                <a:solidFill>
                  <a:srgbClr val="33CC33"/>
                </a:solidFill>
              </a:rPr>
              <a:t>i</a:t>
            </a:r>
            <a:r>
              <a:rPr smtId="4294967295">
                <a:solidFill>
                  <a:srgbClr val="0066FF"/>
                </a:solidFill>
              </a:rPr>
              <a:t>n</a:t>
            </a:r>
            <a:r>
              <a:rPr smtId="4294967295">
                <a:solidFill>
                  <a:schemeClr val="folHlink"/>
                </a:solidFill>
              </a:rPr>
              <a:t>g</a:t>
            </a:r>
            <a:r>
              <a:rPr smtId="4294967295">
                <a:solidFill>
                  <a:srgbClr val="FF3399"/>
                </a:solidFill>
              </a:rPr>
              <a:t> t</a:t>
            </a:r>
            <a:r>
              <a:rPr smtId="4294967295">
                <a:solidFill>
                  <a:srgbClr val="FF0000"/>
                </a:solidFill>
              </a:rPr>
              <a:t>o</a:t>
            </a:r>
            <a:r>
              <a:rPr smtId="4294967295">
                <a:solidFill>
                  <a:srgbClr val="FF3399"/>
                </a:solidFill>
              </a:rPr>
              <a:t> </a:t>
            </a:r>
            <a:r>
              <a:rPr smtId="4294967295">
                <a:solidFill>
                  <a:srgbClr val="FF6600"/>
                </a:solidFill>
              </a:rPr>
              <a:t>b</a:t>
            </a:r>
            <a:r>
              <a:rPr smtId="4294967295">
                <a:solidFill>
                  <a:srgbClr val="FFFF00"/>
                </a:solidFill>
              </a:rPr>
              <a:t>e </a:t>
            </a:r>
            <a:r>
              <a:rPr smtId="4294967295">
                <a:solidFill>
                  <a:srgbClr val="33CC33"/>
                </a:solidFill>
              </a:rPr>
              <a:t>c</a:t>
            </a:r>
            <a:r>
              <a:rPr smtId="4294967295">
                <a:solidFill>
                  <a:srgbClr val="0066FF"/>
                </a:solidFill>
              </a:rPr>
              <a:t>r</a:t>
            </a:r>
            <a:r>
              <a:rPr smtId="4294967295">
                <a:solidFill>
                  <a:schemeClr val="folHlink"/>
                </a:solidFill>
              </a:rPr>
              <a:t>e</a:t>
            </a:r>
            <a:r>
              <a:rPr smtId="4294967295">
                <a:solidFill>
                  <a:srgbClr val="FF3399"/>
                </a:solidFill>
              </a:rPr>
              <a:t>a</a:t>
            </a:r>
            <a:r>
              <a:rPr smtId="4294967295">
                <a:solidFill>
                  <a:srgbClr val="FF0000"/>
                </a:solidFill>
              </a:rPr>
              <a:t>t</a:t>
            </a:r>
            <a:r>
              <a:rPr smtId="4294967295">
                <a:solidFill>
                  <a:srgbClr val="FF6600"/>
                </a:solidFill>
              </a:rPr>
              <a:t>i</a:t>
            </a:r>
            <a:r>
              <a:rPr smtId="4294967295">
                <a:solidFill>
                  <a:srgbClr val="FFFF00"/>
                </a:solidFill>
              </a:rPr>
              <a:t>v</a:t>
            </a:r>
            <a:r>
              <a:rPr smtId="4294967295">
                <a:solidFill>
                  <a:srgbClr val="33CC33"/>
                </a:solidFill>
              </a:rPr>
              <a:t>e</a:t>
            </a:r>
            <a:r>
              <a:rPr smtId="4294967295">
                <a:solidFill>
                  <a:srgbClr val="FF3399"/>
                </a:solidFill>
              </a:rPr>
              <a:t> </a:t>
            </a:r>
            <a:r>
              <a:rPr smtId="4294967295">
                <a:solidFill>
                  <a:srgbClr val="0066FF"/>
                </a:solidFill>
              </a:rPr>
              <a:t>c</a:t>
            </a:r>
            <a:r>
              <a:rPr smtId="4294967295">
                <a:solidFill>
                  <a:schemeClr val="folHlink"/>
                </a:solidFill>
              </a:rPr>
              <a:t>a</a:t>
            </a:r>
            <a:r>
              <a:rPr smtId="4294967295">
                <a:solidFill>
                  <a:srgbClr val="FF3399"/>
                </a:solidFill>
              </a:rPr>
              <a:t>n </a:t>
            </a:r>
            <a:r>
              <a:rPr smtId="4294967295">
                <a:solidFill>
                  <a:srgbClr val="FF0000"/>
                </a:solidFill>
              </a:rPr>
              <a:t>a</a:t>
            </a:r>
            <a:r>
              <a:rPr smtId="4294967295">
                <a:solidFill>
                  <a:srgbClr val="FF6600"/>
                </a:solidFill>
              </a:rPr>
              <a:t>l</a:t>
            </a:r>
            <a:r>
              <a:rPr smtId="4294967295">
                <a:solidFill>
                  <a:srgbClr val="FFFF00"/>
                </a:solidFill>
              </a:rPr>
              <a:t>s</a:t>
            </a:r>
            <a:r>
              <a:rPr smtId="4294967295">
                <a:solidFill>
                  <a:srgbClr val="33CC33"/>
                </a:solidFill>
              </a:rPr>
              <a:t>o</a:t>
            </a:r>
            <a:r>
              <a:rPr smtId="4294967295">
                <a:solidFill>
                  <a:srgbClr val="FF3399"/>
                </a:solidFill>
              </a:rPr>
              <a:t> </a:t>
            </a:r>
            <a:r>
              <a:rPr smtId="4294967295">
                <a:solidFill>
                  <a:srgbClr val="0066FF"/>
                </a:solidFill>
              </a:rPr>
              <a:t>b</a:t>
            </a:r>
            <a:r>
              <a:rPr smtId="4294967295">
                <a:solidFill>
                  <a:schemeClr val="folHlink"/>
                </a:solidFill>
              </a:rPr>
              <a:t>e</a:t>
            </a:r>
            <a:r>
              <a:rPr smtId="4294967295">
                <a:solidFill>
                  <a:srgbClr val="FF3399"/>
                </a:solidFill>
              </a:rPr>
              <a:t> b</a:t>
            </a:r>
            <a:r>
              <a:rPr smtId="4294967295">
                <a:solidFill>
                  <a:srgbClr val="FF0000"/>
                </a:solidFill>
              </a:rPr>
              <a:t>a</a:t>
            </a:r>
            <a:r>
              <a:rPr smtId="4294967295">
                <a:solidFill>
                  <a:srgbClr val="FF6600"/>
                </a:solidFill>
              </a:rPr>
              <a:t>d</a:t>
            </a:r>
            <a:endParaRPr smtId="4294967295">
              <a:solidFill>
                <a:srgbClr val="FF6600"/>
              </a:solidFill>
            </a:endParaRPr>
          </a:p>
          <a:p>
            <a:pPr lvl="0">
              <a:lnSpc>
                <a:spcPct val="90000"/>
              </a:lnSpc>
              <a:buNone/>
            </a:pPr>
          </a:p>
        </p:txBody>
      </p:sp>
      <p:sp>
        <p:nvSpPr>
          <p:cNvPr id="14340" name="Date Placeholder 3"/>
          <p:cNvSpPr>
            <a:spLocks noGrp="1"/>
          </p:cNvSpPr>
          <p:nvPr>
            <p:ph type="dt" sz="half" idx="2"/>
          </p:nvPr>
        </p:nvSpPr>
        <p:spPr/>
        <p:txBody>
          <a:bodyPr/>
          <a:lstStyle/>
          <a:p>
            <a:pPr lvl="0" algn="r"/>
            <a:endParaRPr lang="en-US" smtId="4294967295"/>
          </a:p>
        </p:txBody>
      </p:sp>
      <p:sp>
        <p:nvSpPr>
          <p:cNvPr id="14341" name="Footer Placeholder 4"/>
          <p:cNvSpPr>
            <a:spLocks noGrp="1"/>
          </p:cNvSpPr>
          <p:nvPr>
            <p:ph type="ftr" sz="quarter" idx="3"/>
          </p:nvPr>
        </p:nvSpPr>
        <p:spPr/>
        <p:txBody>
          <a:bodyPr/>
          <a:lstStyle/>
          <a:p>
            <a:pPr lvl="0" algn="ctr"/>
            <a:endParaRPr sz="1400" smtId="4294967295">
              <a:latin typeface="Arial" pitchFamily="34" charset="0"/>
            </a:endParaRPr>
          </a:p>
        </p:txBody>
      </p:sp>
    </p:spTree>
  </p:cSld>
  <p:clrMapOvr>
    <a:masterClrMapping/>
  </p:clrMapOvr>
  <p:transition/>
  <p:timing/>
</p:sld>
</file>

<file path=ppt/slides/slide12.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p:sp>
        <p:nvSpPr>
          <p:cNvPr id="1026" name=""/>
          <p:cNvSpPr/>
          <p:nvPr>
            <p:ph type="title"/>
          </p:nvPr>
        </p:nvSpPr>
        <p:spPr>
          <a:xfrm>
            <a:off x="914400" y="762000"/>
            <a:ext cx="8001000" cy="1143000"/>
          </a:xfrm>
          <a:prstGeom prst="rect">
            <a:avLst/>
          </a:prstGeom>
          <a:noFill/>
          <a:ln>
            <a:miter lim="800000"/>
          </a:ln>
        </p:spPr>
        <p:txBody>
          <a:bodyPr anchor="b" anchorCtr="0"/>
          <a:lstStyle>
            <a:lvl1pPr marL="0" indent="0" algn="l" defTabSz="914400" rtl="0" eaLnBrk="1" fontAlgn="base" hangingPunct="1">
              <a:lnSpc>
                <a:spcPct val="90000"/>
              </a:lnSpc>
              <a:spcBef>
                <a:spcPct val="0"/>
              </a:spcBef>
              <a:spcAft>
                <a:spcPct val="0"/>
              </a:spcAft>
              <a:buClrTx/>
              <a:buSzTx/>
              <a:buFontTx/>
              <a:buNone/>
              <a:defRPr kumimoji="0" sz="3600" b="1" i="0" u="none" smtId="4294967295">
                <a:solidFill>
                  <a:schemeClr val="tx2"/>
                </a:solidFill>
                <a:latin typeface="Arial" pitchFamily="34" charset="0"/>
              </a:defRPr>
            </a:lvl1pPr>
          </a:lstStyle>
          <a:p>
            <a:pPr lvl="0"/>
            <a:r>
              <a:t>Background - Good</a:t>
            </a:r>
          </a:p>
        </p:txBody>
      </p:sp>
      <p:sp>
        <p:nvSpPr>
          <p:cNvPr id="1027" name=""/>
          <p:cNvSpPr/>
          <p:nvPr>
            <p:ph type="body" idx="1"/>
          </p:nvPr>
        </p:nvSpPr>
        <p:spPr>
          <a:xfrm>
            <a:off x="914400" y="2362200"/>
            <a:ext cx="8001000" cy="3733800"/>
          </a:xfrm>
          <a:prstGeom prst="rect">
            <a:avLst/>
          </a:prstGeom>
          <a:noFill/>
          <a:ln>
            <a:miter lim="800000"/>
          </a:ln>
        </p:spPr>
        <p:txBody>
          <a:bodyPr/>
          <a:lstStyle>
            <a:lvl1pPr marL="342900" indent="-342900" algn="l" defTabSz="914400" rtl="0" eaLnBrk="1" fontAlgn="base" hangingPunct="1">
              <a:lnSpc>
                <a:spcPct val="100000"/>
              </a:lnSpc>
              <a:spcBef>
                <a:spcPct val="20000"/>
              </a:spcBef>
              <a:spcAft>
                <a:spcPct val="0"/>
              </a:spcAft>
              <a:buClr>
                <a:schemeClr val="tx1"/>
              </a:buClr>
              <a:buSzPct val="75000"/>
              <a:buFont typeface="Wingdings" pitchFamily="2" charset="2"/>
              <a:buChar char="l"/>
              <a:defRPr kumimoji="0" sz="2800" b="0" i="0" u="none" smtId="4294967295">
                <a:solidFill>
                  <a:schemeClr val="tx1"/>
                </a:solidFill>
                <a:latin typeface="Arial" pitchFamily="34" charset="0"/>
              </a:defRPr>
            </a:lvl1pPr>
            <a:lvl2pPr marL="742950" indent="-285750" algn="l" defTabSz="914400" rtl="0" eaLnBrk="1" fontAlgn="base" hangingPunct="1">
              <a:lnSpc>
                <a:spcPct val="100000"/>
              </a:lnSpc>
              <a:spcBef>
                <a:spcPct val="20000"/>
              </a:spcBef>
              <a:spcAft>
                <a:spcPct val="0"/>
              </a:spcAft>
              <a:buClr>
                <a:schemeClr val="tx1"/>
              </a:buClr>
              <a:buSzPct val="75000"/>
              <a:buFontTx/>
              <a:buChar char="–"/>
              <a:defRPr kumimoji="0" sz="2400" b="0" i="0" u="none" smtId="4294967295">
                <a:solidFill>
                  <a:schemeClr val="tx1"/>
                </a:solidFill>
                <a:latin typeface="Arial" pitchFamily="34" charset="0"/>
              </a:defRPr>
            </a:lvl2pPr>
            <a:lvl3pPr marL="1143000" indent="-228600" algn="l" defTabSz="914400" rtl="0" eaLnBrk="1" fontAlgn="base" hangingPunct="1">
              <a:lnSpc>
                <a:spcPct val="100000"/>
              </a:lnSpc>
              <a:spcBef>
                <a:spcPct val="20000"/>
              </a:spcBef>
              <a:spcAft>
                <a:spcPct val="0"/>
              </a:spcAft>
              <a:buClr>
                <a:schemeClr val="tx1"/>
              </a:buClr>
              <a:buSzPct val="75000"/>
              <a:buFont typeface="Wingdings" pitchFamily="2" charset="2"/>
              <a:buChar char="l"/>
              <a:defRPr kumimoji="0" sz="2000" b="0" i="0" u="none" smtId="4294967295">
                <a:solidFill>
                  <a:schemeClr val="tx1"/>
                </a:solidFill>
                <a:latin typeface="Arial" pitchFamily="34" charset="0"/>
              </a:defRPr>
            </a:lvl3pPr>
            <a:lvl4pPr marL="1600200" indent="-228600" algn="l" defTabSz="914400" rtl="0" eaLnBrk="1" fontAlgn="base" hangingPunct="1">
              <a:lnSpc>
                <a:spcPct val="100000"/>
              </a:lnSpc>
              <a:spcBef>
                <a:spcPct val="20000"/>
              </a:spcBef>
              <a:spcAft>
                <a:spcPct val="0"/>
              </a:spcAft>
              <a:buClr>
                <a:schemeClr val="tx1"/>
              </a:buClr>
              <a:buSzPct val="80000"/>
              <a:buFontTx/>
              <a:buChar char="–"/>
              <a:defRPr kumimoji="0" sz="1800" b="0" i="0" u="none" smtId="4294967295">
                <a:solidFill>
                  <a:schemeClr val="tx1"/>
                </a:solidFill>
                <a:latin typeface="Arial" pitchFamily="34" charset="0"/>
              </a:defRPr>
            </a:lvl4pPr>
            <a:lvl5pPr marL="2057400" indent="-228600" algn="l" defTabSz="914400" rtl="0" eaLnBrk="1" fontAlgn="base" hangingPunct="1">
              <a:lnSpc>
                <a:spcPct val="100000"/>
              </a:lnSpc>
              <a:spcBef>
                <a:spcPct val="20000"/>
              </a:spcBef>
              <a:spcAft>
                <a:spcPct val="0"/>
              </a:spcAft>
              <a:buClr>
                <a:schemeClr val="tx1"/>
              </a:buClr>
              <a:buSzPct val="65000"/>
              <a:buFont typeface="Wingdings" pitchFamily="2" charset="2"/>
              <a:buChar char="l"/>
              <a:defRPr kumimoji="0" sz="1800" b="0" i="0" u="none" smtId="4294967295">
                <a:solidFill>
                  <a:schemeClr val="tx1"/>
                </a:solidFill>
                <a:latin typeface="Arial" pitchFamily="34" charset="0"/>
              </a:defRPr>
            </a:lvl5pPr>
          </a:lstStyle>
          <a:p>
            <a:pPr lvl="0"/>
            <a:r>
              <a:t>Use backgrounds such as this one that are attractive but simple</a:t>
            </a:r>
          </a:p>
          <a:p>
            <a:pPr lvl="0"/>
          </a:p>
          <a:p>
            <a:pPr lvl="0"/>
            <a:r>
              <a:t>Use backgrounds which are light</a:t>
            </a:r>
          </a:p>
          <a:p>
            <a:pPr lvl="0"/>
          </a:p>
          <a:p>
            <a:pPr lvl="0"/>
            <a:r>
              <a:t>Use the same background consistently throughout your presentation</a:t>
            </a:r>
          </a:p>
        </p:txBody>
      </p:sp>
      <p:sp>
        <p:nvSpPr>
          <p:cNvPr id="1028" name="Date Placeholder 3"/>
          <p:cNvSpPr>
            <a:spLocks noGrp="1"/>
          </p:cNvSpPr>
          <p:nvPr>
            <p:ph type="dt" sz="half" idx="2"/>
          </p:nvPr>
        </p:nvSpPr>
        <p:spPr/>
        <p:txBody>
          <a:bodyPr/>
          <a:lstStyle/>
          <a:p>
            <a:pPr lvl="0" algn="r"/>
            <a:endParaRPr lang="en-US" smtId="4294967295"/>
          </a:p>
        </p:txBody>
      </p:sp>
      <p:sp>
        <p:nvSpPr>
          <p:cNvPr id="1029" name="Footer Placeholder 4"/>
          <p:cNvSpPr>
            <a:spLocks noGrp="1"/>
          </p:cNvSpPr>
          <p:nvPr>
            <p:ph type="ftr" sz="quarter" idx="3"/>
          </p:nvPr>
        </p:nvSpPr>
        <p:spPr/>
        <p:txBody>
          <a:bodyPr/>
          <a:lstStyle/>
          <a:p>
            <a:pPr lvl="0" algn="ctr"/>
            <a:endParaRPr sz="1400" smtId="4294967295">
              <a:latin typeface="Arial" pitchFamily="34" charset="0"/>
            </a:endParaRPr>
          </a:p>
        </p:txBody>
      </p:sp>
    </p:spTree>
  </p:cSld>
  <p:clrMapOvr>
    <a:masterClrMapping/>
  </p:clrMapOvr>
  <p:transition/>
  <p:timing/>
</p:sld>
</file>

<file path=ppt/slides/slide13.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showMasterSp="0">
  <p:cSld name="">
    <p:bg>
      <p:bgPr>
        <a:gradFill rotWithShape="0">
          <a:gsLst>
            <a:gs pos="0">
              <a:srgbClr val="A603AB"/>
            </a:gs>
            <a:gs pos="10500">
              <a:srgbClr val="0819FB"/>
            </a:gs>
            <a:gs pos="17500">
              <a:srgbClr val="1A8D48"/>
            </a:gs>
            <a:gs pos="26000">
              <a:srgbClr val="FFFF00"/>
            </a:gs>
            <a:gs pos="36500">
              <a:srgbClr val="EE3F17"/>
            </a:gs>
            <a:gs pos="44000">
              <a:srgbClr val="E81766"/>
            </a:gs>
            <a:gs pos="50000">
              <a:srgbClr val="A603AB"/>
            </a:gs>
            <a:gs pos="56000">
              <a:srgbClr val="E81766"/>
            </a:gs>
            <a:gs pos="63500">
              <a:srgbClr val="EE3F17"/>
            </a:gs>
            <a:gs pos="74000">
              <a:srgbClr val="FFFF00"/>
            </a:gs>
            <a:gs pos="82500">
              <a:srgbClr val="1A8D48"/>
            </a:gs>
            <a:gs pos="89500">
              <a:srgbClr val="0819FB"/>
            </a:gs>
            <a:gs pos="100000">
              <a:srgbClr val="A603AB"/>
            </a:gs>
          </a:gsLst>
          <a:lin ang="5400000" scaled="1"/>
          <a:tileRect/>
        </a:gradFill>
      </p:bgPr>
    </p:bg>
    <p:spTree>
      <p:nvGrpSpPr>
        <p:cNvPr id="1" name=""/>
        <p:cNvGrpSpPr/>
        <p:nvPr/>
      </p:nvGrpSpPr>
      <p:grpSpPr/>
      <p:sp>
        <p:nvSpPr>
          <p:cNvPr id="6146" name=""/>
          <p:cNvSpPr/>
          <p:nvPr>
            <p:ph type="title"/>
          </p:nvPr>
        </p:nvSpPr>
        <p:spPr>
          <a:xfrm>
            <a:off x="914400" y="762000"/>
            <a:ext cx="8001000" cy="1143000"/>
          </a:xfrm>
          <a:prstGeom prst="rect">
            <a:avLst/>
          </a:prstGeom>
          <a:gradFill rotWithShape="0">
            <a:gsLst>
              <a:gs pos="0">
                <a:srgbClr val="A603AB"/>
              </a:gs>
              <a:gs pos="10500">
                <a:srgbClr val="0819FB"/>
              </a:gs>
              <a:gs pos="17500">
                <a:srgbClr val="1A8D48"/>
              </a:gs>
              <a:gs pos="26000">
                <a:srgbClr val="FFFF00"/>
              </a:gs>
              <a:gs pos="36500">
                <a:srgbClr val="EE3F17"/>
              </a:gs>
              <a:gs pos="44000">
                <a:srgbClr val="E81766"/>
              </a:gs>
              <a:gs pos="50000">
                <a:srgbClr val="A603AB"/>
              </a:gs>
              <a:gs pos="56000">
                <a:srgbClr val="E81766"/>
              </a:gs>
              <a:gs pos="63500">
                <a:srgbClr val="EE3F17"/>
              </a:gs>
              <a:gs pos="74000">
                <a:srgbClr val="FFFF00"/>
              </a:gs>
              <a:gs pos="82500">
                <a:srgbClr val="1A8D48"/>
              </a:gs>
              <a:gs pos="89500">
                <a:srgbClr val="0819FB"/>
              </a:gs>
              <a:gs pos="100000">
                <a:srgbClr val="A603AB"/>
              </a:gs>
            </a:gsLst>
            <a:lin ang="10800000" scaled="1"/>
            <a:tileRect/>
          </a:gradFill>
          <a:ln>
            <a:miter lim="800000"/>
          </a:ln>
        </p:spPr>
        <p:txBody>
          <a:bodyPr anchor="b" anchorCtr="0"/>
          <a:lstStyle>
            <a:lvl1pPr marL="0" indent="0" algn="l" defTabSz="914400" rtl="0" eaLnBrk="1" fontAlgn="base" hangingPunct="1">
              <a:lnSpc>
                <a:spcPct val="90000"/>
              </a:lnSpc>
              <a:spcBef>
                <a:spcPct val="0"/>
              </a:spcBef>
              <a:spcAft>
                <a:spcPct val="0"/>
              </a:spcAft>
              <a:buClrTx/>
              <a:buSzTx/>
              <a:buFontTx/>
              <a:buNone/>
              <a:defRPr kumimoji="0" sz="3600" b="1" i="0" u="none" smtId="4294967295">
                <a:solidFill>
                  <a:schemeClr val="tx2"/>
                </a:solidFill>
                <a:latin typeface="Arial" pitchFamily="34" charset="0"/>
              </a:defRPr>
            </a:lvl1pPr>
          </a:lstStyle>
          <a:p>
            <a:pPr lvl="0"/>
            <a:r>
              <a:t>Background – Bad</a:t>
            </a:r>
          </a:p>
        </p:txBody>
      </p:sp>
      <p:sp>
        <p:nvSpPr>
          <p:cNvPr id="6147" name=""/>
          <p:cNvSpPr/>
          <p:nvPr>
            <p:ph type="body" idx="1"/>
          </p:nvPr>
        </p:nvSpPr>
        <p:spPr>
          <a:xfrm>
            <a:off x="914400" y="2362200"/>
            <a:ext cx="8001000" cy="3733800"/>
          </a:xfrm>
          <a:prstGeom prst="rect">
            <a:avLst/>
          </a:prstGeom>
          <a:gradFill rotWithShape="0">
            <a:gsLst>
              <a:gs pos="0">
                <a:srgbClr val="A603AB"/>
              </a:gs>
              <a:gs pos="6000">
                <a:srgbClr val="E81766"/>
              </a:gs>
              <a:gs pos="13500">
                <a:srgbClr val="EE3F17"/>
              </a:gs>
              <a:gs pos="24000">
                <a:srgbClr val="FFFF00"/>
              </a:gs>
              <a:gs pos="32500">
                <a:srgbClr val="1A8D48"/>
              </a:gs>
              <a:gs pos="39500">
                <a:srgbClr val="0819FB"/>
              </a:gs>
              <a:gs pos="50000">
                <a:srgbClr val="A603AB"/>
              </a:gs>
              <a:gs pos="60500">
                <a:srgbClr val="0819FB"/>
              </a:gs>
              <a:gs pos="67500">
                <a:srgbClr val="1A8D48"/>
              </a:gs>
              <a:gs pos="76000">
                <a:srgbClr val="FFFF00"/>
              </a:gs>
              <a:gs pos="86500">
                <a:srgbClr val="EE3F17"/>
              </a:gs>
              <a:gs pos="94000">
                <a:srgbClr val="E81766"/>
              </a:gs>
              <a:gs pos="100000">
                <a:srgbClr val="A603AB"/>
              </a:gs>
            </a:gsLst>
            <a:lin ang="8100000" scaled="1"/>
            <a:tileRect/>
          </a:gradFill>
          <a:ln>
            <a:miter lim="800000"/>
          </a:ln>
        </p:spPr>
        <p:txBody>
          <a:bodyPr/>
          <a:lstStyle>
            <a:lvl1pPr marL="342900" indent="-342900" algn="l" defTabSz="914400" rtl="0" eaLnBrk="1" fontAlgn="base" hangingPunct="1">
              <a:lnSpc>
                <a:spcPct val="100000"/>
              </a:lnSpc>
              <a:spcBef>
                <a:spcPct val="20000"/>
              </a:spcBef>
              <a:spcAft>
                <a:spcPct val="0"/>
              </a:spcAft>
              <a:buClr>
                <a:schemeClr val="tx1"/>
              </a:buClr>
              <a:buSzPct val="75000"/>
              <a:buFont typeface="Wingdings" pitchFamily="2" charset="2"/>
              <a:buChar char="l"/>
              <a:defRPr kumimoji="0" sz="2800" b="0" i="0" u="none" smtId="4294967295">
                <a:solidFill>
                  <a:schemeClr val="tx1"/>
                </a:solidFill>
                <a:latin typeface="Arial" pitchFamily="34" charset="0"/>
              </a:defRPr>
            </a:lvl1pPr>
            <a:lvl2pPr marL="742950" indent="-285750" algn="l" defTabSz="914400" rtl="0" eaLnBrk="1" fontAlgn="base" hangingPunct="1">
              <a:lnSpc>
                <a:spcPct val="100000"/>
              </a:lnSpc>
              <a:spcBef>
                <a:spcPct val="20000"/>
              </a:spcBef>
              <a:spcAft>
                <a:spcPct val="0"/>
              </a:spcAft>
              <a:buClr>
                <a:schemeClr val="tx1"/>
              </a:buClr>
              <a:buSzPct val="75000"/>
              <a:buFontTx/>
              <a:buChar char="–"/>
              <a:defRPr kumimoji="0" sz="2400" b="0" i="0" u="none" smtId="4294967295">
                <a:solidFill>
                  <a:schemeClr val="tx1"/>
                </a:solidFill>
                <a:latin typeface="Arial" pitchFamily="34" charset="0"/>
              </a:defRPr>
            </a:lvl2pPr>
            <a:lvl3pPr marL="1143000" indent="-228600" algn="l" defTabSz="914400" rtl="0" eaLnBrk="1" fontAlgn="base" hangingPunct="1">
              <a:lnSpc>
                <a:spcPct val="100000"/>
              </a:lnSpc>
              <a:spcBef>
                <a:spcPct val="20000"/>
              </a:spcBef>
              <a:spcAft>
                <a:spcPct val="0"/>
              </a:spcAft>
              <a:buClr>
                <a:schemeClr val="tx1"/>
              </a:buClr>
              <a:buSzPct val="75000"/>
              <a:buFont typeface="Wingdings" pitchFamily="2" charset="2"/>
              <a:buChar char="l"/>
              <a:defRPr kumimoji="0" sz="2000" b="0" i="0" u="none" smtId="4294967295">
                <a:solidFill>
                  <a:schemeClr val="tx1"/>
                </a:solidFill>
                <a:latin typeface="Arial" pitchFamily="34" charset="0"/>
              </a:defRPr>
            </a:lvl3pPr>
            <a:lvl4pPr marL="1600200" indent="-228600" algn="l" defTabSz="914400" rtl="0" eaLnBrk="1" fontAlgn="base" hangingPunct="1">
              <a:lnSpc>
                <a:spcPct val="100000"/>
              </a:lnSpc>
              <a:spcBef>
                <a:spcPct val="20000"/>
              </a:spcBef>
              <a:spcAft>
                <a:spcPct val="0"/>
              </a:spcAft>
              <a:buClr>
                <a:schemeClr val="tx1"/>
              </a:buClr>
              <a:buSzPct val="80000"/>
              <a:buFontTx/>
              <a:buChar char="–"/>
              <a:defRPr kumimoji="0" sz="1800" b="0" i="0" u="none" smtId="4294967295">
                <a:solidFill>
                  <a:schemeClr val="tx1"/>
                </a:solidFill>
                <a:latin typeface="Arial" pitchFamily="34" charset="0"/>
              </a:defRPr>
            </a:lvl4pPr>
            <a:lvl5pPr marL="2057400" indent="-228600" algn="l" defTabSz="914400" rtl="0" eaLnBrk="1" fontAlgn="base" hangingPunct="1">
              <a:lnSpc>
                <a:spcPct val="100000"/>
              </a:lnSpc>
              <a:spcBef>
                <a:spcPct val="20000"/>
              </a:spcBef>
              <a:spcAft>
                <a:spcPct val="0"/>
              </a:spcAft>
              <a:buClr>
                <a:schemeClr val="tx1"/>
              </a:buClr>
              <a:buSzPct val="65000"/>
              <a:buFont typeface="Wingdings" pitchFamily="2" charset="2"/>
              <a:buChar char="l"/>
              <a:defRPr kumimoji="0" sz="1800" b="0" i="0" u="none" smtId="4294967295">
                <a:solidFill>
                  <a:schemeClr val="tx1"/>
                </a:solidFill>
                <a:latin typeface="Arial" pitchFamily="34" charset="0"/>
              </a:defRPr>
            </a:lvl5pPr>
          </a:lstStyle>
          <a:p>
            <a:pPr lvl="0"/>
            <a:r>
              <a:rPr smtId="4294967295">
                <a:solidFill>
                  <a:schemeClr val="accent1"/>
                </a:solidFill>
              </a:rPr>
              <a:t>Avoid backgrounds that are distracting or difficult to read from</a:t>
            </a:r>
            <a:endParaRPr smtId="4294967295">
              <a:solidFill>
                <a:schemeClr val="accent1"/>
              </a:solidFill>
            </a:endParaRPr>
          </a:p>
          <a:p>
            <a:pPr lvl="0"/>
            <a:r>
              <a:rPr smtId="4294967295">
                <a:solidFill>
                  <a:schemeClr val="accent1"/>
                </a:solidFill>
              </a:rPr>
              <a:t>Always be consistent with the background that you use</a:t>
            </a:r>
            <a:endParaRPr smtId="4294967295">
              <a:solidFill>
                <a:schemeClr val="accent1"/>
              </a:solidFill>
            </a:endParaRPr>
          </a:p>
          <a:p>
            <a:pPr lvl="0">
              <a:buNone/>
            </a:pPr>
            <a:endParaRPr smtId="4294967295">
              <a:solidFill>
                <a:schemeClr val="accent1"/>
              </a:solidFill>
            </a:endParaRPr>
          </a:p>
          <a:p>
            <a:pPr lvl="0"/>
            <a:endParaRPr smtId="4294967295">
              <a:solidFill>
                <a:schemeClr val="accent1"/>
              </a:solidFill>
            </a:endParaRPr>
          </a:p>
          <a:p>
            <a:pPr lvl="0"/>
            <a:endParaRPr smtId="4294967295">
              <a:solidFill>
                <a:schemeClr val="accent1"/>
              </a:solidFill>
            </a:endParaRPr>
          </a:p>
          <a:p>
            <a:pPr lvl="0"/>
            <a:endParaRPr smtId="4294967295">
              <a:solidFill>
                <a:schemeClr val="accent1"/>
              </a:solidFill>
            </a:endParaRPr>
          </a:p>
        </p:txBody>
      </p:sp>
      <p:pic>
        <p:nvPicPr>
          <p:cNvPr id="6148" name=""/>
          <p:cNvPicPr/>
          <p:nvPr/>
        </p:nvPicPr>
        <p:blipFill dpi="0">
          <a:blip r:embed="rId2"/>
          <a:stretch>
            <a:fillRect/>
          </a:stretch>
        </p:blipFill>
        <p:spPr>
          <a:xfrm>
            <a:off x="3124200" y="3886200"/>
            <a:ext cx="2473325" cy="2479675"/>
          </a:xfrm>
          <a:prstGeom prst="rect">
            <a:avLst/>
          </a:prstGeom>
          <a:noFill/>
          <a:ln>
            <a:miter lim="800000"/>
          </a:ln>
        </p:spPr>
      </p:pic>
      <p:sp>
        <p:nvSpPr>
          <p:cNvPr id="6149" name="Date Placeholder 3"/>
          <p:cNvSpPr>
            <a:spLocks noGrp="1"/>
          </p:cNvSpPr>
          <p:nvPr>
            <p:ph type="dt" sz="half" idx="2"/>
          </p:nvPr>
        </p:nvSpPr>
        <p:spPr/>
        <p:txBody>
          <a:bodyPr/>
          <a:lstStyle/>
          <a:p>
            <a:pPr lvl="0" algn="r"/>
            <a:endParaRPr lang="en-US" smtId="4294967295"/>
          </a:p>
        </p:txBody>
      </p:sp>
      <p:sp>
        <p:nvSpPr>
          <p:cNvPr id="6150" name="Footer Placeholder 4"/>
          <p:cNvSpPr>
            <a:spLocks noGrp="1"/>
          </p:cNvSpPr>
          <p:nvPr>
            <p:ph type="ftr" sz="quarter" idx="3"/>
          </p:nvPr>
        </p:nvSpPr>
        <p:spPr/>
        <p:txBody>
          <a:bodyPr/>
          <a:lstStyle/>
          <a:p>
            <a:pPr lvl="0" algn="ctr"/>
            <a:endParaRPr sz="1400" smtId="4294967295">
              <a:latin typeface="Arial" pitchFamily="34" charset="0"/>
            </a:endParaRPr>
          </a:p>
        </p:txBody>
      </p:sp>
    </p:spTree>
  </p:cSld>
  <p:clrMapOvr>
    <a:masterClrMapping/>
  </p:clrMapOvr>
  <p:transition/>
  <p:timing/>
</p:sld>
</file>

<file path=ppt/slides/slide14.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p:sp>
        <p:nvSpPr>
          <p:cNvPr id="29698" name=""/>
          <p:cNvSpPr/>
          <p:nvPr>
            <p:ph type="title"/>
          </p:nvPr>
        </p:nvSpPr>
        <p:spPr>
          <a:xfrm>
            <a:off x="914400" y="762000"/>
            <a:ext cx="8001000" cy="1143000"/>
          </a:xfrm>
          <a:prstGeom prst="rect">
            <a:avLst/>
          </a:prstGeom>
          <a:noFill/>
          <a:ln>
            <a:miter lim="800000"/>
          </a:ln>
        </p:spPr>
        <p:txBody>
          <a:bodyPr anchor="b" anchorCtr="0"/>
          <a:lstStyle>
            <a:lvl1pPr marL="0" indent="0" algn="l" defTabSz="914400" rtl="0" eaLnBrk="1" fontAlgn="base" hangingPunct="1">
              <a:lnSpc>
                <a:spcPct val="90000"/>
              </a:lnSpc>
              <a:spcBef>
                <a:spcPct val="0"/>
              </a:spcBef>
              <a:spcAft>
                <a:spcPct val="0"/>
              </a:spcAft>
              <a:buClrTx/>
              <a:buSzTx/>
              <a:buFontTx/>
              <a:buNone/>
              <a:defRPr kumimoji="0" sz="3600" b="1" i="0" u="none" smtId="4294967295">
                <a:solidFill>
                  <a:schemeClr val="tx2"/>
                </a:solidFill>
                <a:latin typeface="Arial" pitchFamily="34" charset="0"/>
              </a:defRPr>
            </a:lvl1pPr>
          </a:lstStyle>
          <a:p>
            <a:pPr lvl="0"/>
            <a:r>
              <a:t>Graphs - Good</a:t>
            </a:r>
          </a:p>
        </p:txBody>
      </p:sp>
      <p:sp>
        <p:nvSpPr>
          <p:cNvPr id="29699" name=""/>
          <p:cNvSpPr/>
          <p:nvPr>
            <p:ph type="body" idx="1"/>
          </p:nvPr>
        </p:nvSpPr>
        <p:spPr>
          <a:xfrm>
            <a:off x="914400" y="2362200"/>
            <a:ext cx="8001000" cy="3733800"/>
          </a:xfrm>
          <a:prstGeom prst="rect">
            <a:avLst/>
          </a:prstGeom>
          <a:noFill/>
          <a:ln>
            <a:miter lim="800000"/>
          </a:ln>
        </p:spPr>
        <p:txBody>
          <a:bodyPr/>
          <a:lstStyle>
            <a:lvl1pPr marL="342900" indent="-342900" algn="l" defTabSz="914400" rtl="0" eaLnBrk="1" fontAlgn="base" hangingPunct="1">
              <a:lnSpc>
                <a:spcPct val="100000"/>
              </a:lnSpc>
              <a:spcBef>
                <a:spcPct val="20000"/>
              </a:spcBef>
              <a:spcAft>
                <a:spcPct val="0"/>
              </a:spcAft>
              <a:buClr>
                <a:schemeClr val="tx1"/>
              </a:buClr>
              <a:buSzPct val="75000"/>
              <a:buFont typeface="Wingdings" pitchFamily="2" charset="2"/>
              <a:buChar char="l"/>
              <a:defRPr kumimoji="0" sz="2800" b="0" i="0" u="none" smtId="4294967295">
                <a:solidFill>
                  <a:schemeClr val="tx1"/>
                </a:solidFill>
                <a:latin typeface="Arial" pitchFamily="34" charset="0"/>
              </a:defRPr>
            </a:lvl1pPr>
            <a:lvl2pPr marL="742950" indent="-285750" algn="l" defTabSz="914400" rtl="0" eaLnBrk="1" fontAlgn="base" hangingPunct="1">
              <a:lnSpc>
                <a:spcPct val="100000"/>
              </a:lnSpc>
              <a:spcBef>
                <a:spcPct val="20000"/>
              </a:spcBef>
              <a:spcAft>
                <a:spcPct val="0"/>
              </a:spcAft>
              <a:buClr>
                <a:schemeClr val="tx1"/>
              </a:buClr>
              <a:buSzPct val="75000"/>
              <a:buFontTx/>
              <a:buChar char="–"/>
              <a:defRPr kumimoji="0" sz="2400" b="0" i="0" u="none" smtId="4294967295">
                <a:solidFill>
                  <a:schemeClr val="tx1"/>
                </a:solidFill>
                <a:latin typeface="Arial" pitchFamily="34" charset="0"/>
              </a:defRPr>
            </a:lvl2pPr>
            <a:lvl3pPr marL="1143000" indent="-228600" algn="l" defTabSz="914400" rtl="0" eaLnBrk="1" fontAlgn="base" hangingPunct="1">
              <a:lnSpc>
                <a:spcPct val="100000"/>
              </a:lnSpc>
              <a:spcBef>
                <a:spcPct val="20000"/>
              </a:spcBef>
              <a:spcAft>
                <a:spcPct val="0"/>
              </a:spcAft>
              <a:buClr>
                <a:schemeClr val="tx1"/>
              </a:buClr>
              <a:buSzPct val="75000"/>
              <a:buFont typeface="Wingdings" pitchFamily="2" charset="2"/>
              <a:buChar char="l"/>
              <a:defRPr kumimoji="0" sz="2000" b="0" i="0" u="none" smtId="4294967295">
                <a:solidFill>
                  <a:schemeClr val="tx1"/>
                </a:solidFill>
                <a:latin typeface="Arial" pitchFamily="34" charset="0"/>
              </a:defRPr>
            </a:lvl3pPr>
            <a:lvl4pPr marL="1600200" indent="-228600" algn="l" defTabSz="914400" rtl="0" eaLnBrk="1" fontAlgn="base" hangingPunct="1">
              <a:lnSpc>
                <a:spcPct val="100000"/>
              </a:lnSpc>
              <a:spcBef>
                <a:spcPct val="20000"/>
              </a:spcBef>
              <a:spcAft>
                <a:spcPct val="0"/>
              </a:spcAft>
              <a:buClr>
                <a:schemeClr val="tx1"/>
              </a:buClr>
              <a:buSzPct val="80000"/>
              <a:buFontTx/>
              <a:buChar char="–"/>
              <a:defRPr kumimoji="0" sz="1800" b="0" i="0" u="none" smtId="4294967295">
                <a:solidFill>
                  <a:schemeClr val="tx1"/>
                </a:solidFill>
                <a:latin typeface="Arial" pitchFamily="34" charset="0"/>
              </a:defRPr>
            </a:lvl4pPr>
            <a:lvl5pPr marL="2057400" indent="-228600" algn="l" defTabSz="914400" rtl="0" eaLnBrk="1" fontAlgn="base" hangingPunct="1">
              <a:lnSpc>
                <a:spcPct val="100000"/>
              </a:lnSpc>
              <a:spcBef>
                <a:spcPct val="20000"/>
              </a:spcBef>
              <a:spcAft>
                <a:spcPct val="0"/>
              </a:spcAft>
              <a:buClr>
                <a:schemeClr val="tx1"/>
              </a:buClr>
              <a:buSzPct val="65000"/>
              <a:buFont typeface="Wingdings" pitchFamily="2" charset="2"/>
              <a:buChar char="l"/>
              <a:defRPr kumimoji="0" sz="1800" b="0" i="0" u="none" smtId="4294967295">
                <a:solidFill>
                  <a:schemeClr val="tx1"/>
                </a:solidFill>
                <a:latin typeface="Arial" pitchFamily="34" charset="0"/>
              </a:defRPr>
            </a:lvl5pPr>
          </a:lstStyle>
          <a:p>
            <a:pPr lvl="0"/>
            <a:r>
              <a:t>Use graphs rather than just charts and words</a:t>
            </a:r>
          </a:p>
          <a:p>
            <a:pPr lvl="1"/>
            <a:r>
              <a:t>Data in graphs is easier to comprehend &amp; retain than is raw data</a:t>
            </a:r>
          </a:p>
          <a:p>
            <a:pPr lvl="1"/>
            <a:r>
              <a:t>Trends are easier to visualize in graph form</a:t>
            </a:r>
          </a:p>
          <a:p>
            <a:pPr lvl="1"/>
          </a:p>
          <a:p>
            <a:pPr lvl="0"/>
            <a:r>
              <a:t>Always title your graphs</a:t>
            </a:r>
          </a:p>
          <a:p>
            <a:pPr lvl="0"/>
          </a:p>
        </p:txBody>
      </p:sp>
      <p:sp>
        <p:nvSpPr>
          <p:cNvPr id="29700" name="Date Placeholder 3"/>
          <p:cNvSpPr>
            <a:spLocks noGrp="1"/>
          </p:cNvSpPr>
          <p:nvPr>
            <p:ph type="dt" sz="half" idx="2"/>
          </p:nvPr>
        </p:nvSpPr>
        <p:spPr/>
        <p:txBody>
          <a:bodyPr/>
          <a:lstStyle/>
          <a:p>
            <a:pPr lvl="0" algn="r"/>
            <a:endParaRPr lang="en-US" smtId="4294967295"/>
          </a:p>
        </p:txBody>
      </p:sp>
      <p:sp>
        <p:nvSpPr>
          <p:cNvPr id="29701" name="Footer Placeholder 4"/>
          <p:cNvSpPr>
            <a:spLocks noGrp="1"/>
          </p:cNvSpPr>
          <p:nvPr>
            <p:ph type="ftr" sz="quarter" idx="3"/>
          </p:nvPr>
        </p:nvSpPr>
        <p:spPr/>
        <p:txBody>
          <a:bodyPr/>
          <a:lstStyle/>
          <a:p>
            <a:pPr lvl="0" algn="ctr"/>
            <a:endParaRPr sz="1400" smtId="4294967295">
              <a:latin typeface="Arial" pitchFamily="34" charset="0"/>
            </a:endParaRPr>
          </a:p>
        </p:txBody>
      </p:sp>
    </p:spTree>
  </p:cSld>
  <p:clrMapOvr>
    <a:masterClrMapping/>
  </p:clrMapOvr>
  <p:transition/>
  <p:timing/>
</p:sld>
</file>

<file path=ppt/slides/slide15.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p:sp>
        <p:nvSpPr>
          <p:cNvPr id="30722" name=""/>
          <p:cNvSpPr/>
          <p:nvPr>
            <p:ph type="title"/>
          </p:nvPr>
        </p:nvSpPr>
        <p:spPr>
          <a:xfrm>
            <a:off x="914400" y="762000"/>
            <a:ext cx="8001000" cy="1143000"/>
          </a:xfrm>
          <a:prstGeom prst="rect">
            <a:avLst/>
          </a:prstGeom>
          <a:noFill/>
          <a:ln>
            <a:miter lim="800000"/>
          </a:ln>
        </p:spPr>
        <p:txBody>
          <a:bodyPr anchor="b" anchorCtr="0"/>
          <a:lstStyle>
            <a:lvl1pPr marL="0" indent="0" algn="l" defTabSz="914400" rtl="0" eaLnBrk="1" fontAlgn="base" hangingPunct="1">
              <a:lnSpc>
                <a:spcPct val="90000"/>
              </a:lnSpc>
              <a:spcBef>
                <a:spcPct val="0"/>
              </a:spcBef>
              <a:spcAft>
                <a:spcPct val="0"/>
              </a:spcAft>
              <a:buClrTx/>
              <a:buSzTx/>
              <a:buFontTx/>
              <a:buNone/>
              <a:defRPr kumimoji="0" sz="3600" b="1" i="0" u="none" smtId="4294967295">
                <a:solidFill>
                  <a:schemeClr val="tx2"/>
                </a:solidFill>
                <a:latin typeface="Arial" pitchFamily="34" charset="0"/>
              </a:defRPr>
            </a:lvl1pPr>
          </a:lstStyle>
          <a:p>
            <a:pPr lvl="0"/>
            <a:r>
              <a:t>Graphs - Bad</a:t>
            </a:r>
          </a:p>
        </p:txBody>
      </p:sp>
      <p:graphicFrame>
        <p:nvGraphicFramePr>
          <p:cNvPr id="30725" name=""/>
          <p:cNvGraphicFramePr>
            <a:graphicFrameLocks noChangeAspect="1"/>
          </p:cNvGraphicFramePr>
          <p:nvPr/>
        </p:nvGraphicFramePr>
        <p:xfrm>
          <a:off x="2133600" y="3181350"/>
          <a:ext cx="4724400" cy="765175"/>
        </p:xfrm>
        <a:graphic>
          <a:graphicData uri="http://schemas.openxmlformats.org/presentationml/2006/ole">
            <mc:AlternateContent xmlns:mc="http://schemas.openxmlformats.org/markup-compatibility/2006">
              <mc:Choice xmlns:v="urn:schemas-microsoft-com:vml" Requires="v">
                <p:oleObj spid="_x0000_s1038" name="Worksheet" r:id="rId2" progId="Excel.Sheet.8">
                  <p:embed/>
                </p:oleObj>
              </mc:Choice>
              <mc:Fallback>
                <p:oleObj spid="_x0000_s1038" name="Worksheet" r:id="rId2" progId="Excel.Sheet.8">
                  <p:embed/>
                  <p:pic>
                    <p:nvPicPr>
                      <p:cNvPr id="0" name="OLE substitute image"/>
                      <p:cNvPicPr/>
                      <p:nvPr/>
                    </p:nvPicPr>
                    <p:blipFill dpi="0">
                      <a:blip r:embed="rId3"/>
                      <a:stretch>
                        <a:fillRect/>
                      </a:stretch>
                    </p:blipFill>
                    <p:spPr>
                      <a:xfrm>
                        <a:off x="2133600" y="3181350"/>
                        <a:ext cx="4724400" cy="765175"/>
                      </a:xfrm>
                      <a:prstGeom prst="rect">
                        <a:avLst/>
                      </a:prstGeom>
                    </p:spPr>
                  </p:pic>
                </p:oleObj>
              </mc:Fallback>
            </mc:AlternateContent>
          </a:graphicData>
        </a:graphic>
      </p:graphicFrame>
      <p:sp>
        <p:nvSpPr>
          <p:cNvPr id="30726" name="Date Placeholder 3"/>
          <p:cNvSpPr>
            <a:spLocks noGrp="1"/>
          </p:cNvSpPr>
          <p:nvPr>
            <p:ph type="dt" sz="half" idx="2"/>
          </p:nvPr>
        </p:nvSpPr>
        <p:spPr/>
        <p:txBody>
          <a:bodyPr/>
          <a:lstStyle/>
          <a:p>
            <a:pPr lvl="0" algn="r"/>
            <a:endParaRPr lang="en-US" smtId="4294967295"/>
          </a:p>
        </p:txBody>
      </p:sp>
      <p:sp>
        <p:nvSpPr>
          <p:cNvPr id="30727" name="Footer Placeholder 4"/>
          <p:cNvSpPr>
            <a:spLocks noGrp="1"/>
          </p:cNvSpPr>
          <p:nvPr>
            <p:ph type="ftr" sz="quarter" idx="3"/>
          </p:nvPr>
        </p:nvSpPr>
        <p:spPr/>
        <p:txBody>
          <a:bodyPr/>
          <a:lstStyle/>
          <a:p>
            <a:pPr lvl="0" algn="ctr"/>
            <a:endParaRPr sz="1400" smtId="4294967295">
              <a:latin typeface="Arial" pitchFamily="34" charset="0"/>
            </a:endParaRPr>
          </a:p>
        </p:txBody>
      </p:sp>
    </p:spTree>
  </p:cSld>
  <p:clrMapOvr>
    <a:masterClrMapping/>
  </p:clrMapOvr>
  <p:transition/>
  <p:timing/>
</p:sld>
</file>

<file path=ppt/slides/slide16.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p:sp>
        <p:nvSpPr>
          <p:cNvPr id="19458" name=""/>
          <p:cNvSpPr/>
          <p:nvPr>
            <p:ph type="title"/>
          </p:nvPr>
        </p:nvSpPr>
        <p:spPr>
          <a:xfrm>
            <a:off x="914400" y="762000"/>
            <a:ext cx="8001000" cy="1143000"/>
          </a:xfrm>
          <a:prstGeom prst="rect">
            <a:avLst/>
          </a:prstGeom>
          <a:noFill/>
          <a:ln>
            <a:miter lim="800000"/>
          </a:ln>
        </p:spPr>
        <p:txBody>
          <a:bodyPr anchor="b" anchorCtr="0"/>
          <a:lstStyle>
            <a:lvl1pPr marL="0" indent="0" algn="l" defTabSz="914400" rtl="0" eaLnBrk="1" fontAlgn="base" hangingPunct="1">
              <a:lnSpc>
                <a:spcPct val="90000"/>
              </a:lnSpc>
              <a:spcBef>
                <a:spcPct val="0"/>
              </a:spcBef>
              <a:spcAft>
                <a:spcPct val="0"/>
              </a:spcAft>
              <a:buClrTx/>
              <a:buSzTx/>
              <a:buFontTx/>
              <a:buNone/>
              <a:defRPr kumimoji="0" sz="3600" b="1" i="0" u="none" smtId="4294967295">
                <a:solidFill>
                  <a:schemeClr val="tx2"/>
                </a:solidFill>
                <a:latin typeface="Arial" pitchFamily="34" charset="0"/>
              </a:defRPr>
            </a:lvl1pPr>
          </a:lstStyle>
          <a:p>
            <a:pPr lvl="0"/>
            <a:r>
              <a:t>Graphs - Good</a:t>
            </a:r>
          </a:p>
        </p:txBody>
      </p:sp>
      <p:graphicFrame>
        <p:nvGraphicFramePr>
          <p:cNvPr id="19462" name=""/>
          <p:cNvGraphicFramePr/>
          <p:nvPr>
            <p:ph type="chart" sz="half" idx="1"/>
          </p:nvPr>
        </p:nvGraphicFramePr>
        <p:xfrm>
          <a:off x="914400" y="2362200"/>
          <a:ext cx="3924300" cy="3733800"/>
        </p:xfrm>
        <a:graphic>
          <a:graphicData uri="http://schemas.openxmlformats.org/presentationml/2006/ole">
            <mc:AlternateContent xmlns:mc="http://schemas.openxmlformats.org/markup-compatibility/2006">
              <mc:Choice xmlns:v="urn:schemas-microsoft-com:vml" Requires="v">
                <p:oleObj spid="_x0000_s1039" name="Chart" r:id="rId2" progId="MSGraph.Chart.8">
                  <p:embed/>
                </p:oleObj>
              </mc:Choice>
              <mc:Fallback>
                <p:oleObj spid="_x0000_s1039" name="Chart" r:id="rId2" progId="MSGraph.Chart.8">
                  <p:embed/>
                  <p:pic>
                    <p:nvPicPr>
                      <p:cNvPr id="0" name="OLE substitute image"/>
                      <p:cNvPicPr/>
                      <p:nvPr/>
                    </p:nvPicPr>
                    <p:blipFill dpi="0">
                      <a:blip r:embed="rId3"/>
                      <a:stretch>
                        <a:fillRect/>
                      </a:stretch>
                    </p:blipFill>
                    <p:spPr>
                      <a:xfrm>
                        <a:off x="914400" y="2362200"/>
                        <a:ext cx="3924300" cy="3733800"/>
                      </a:xfrm>
                      <a:prstGeom prst="rect">
                        <a:avLst/>
                      </a:prstGeom>
                    </p:spPr>
                  </p:pic>
                </p:oleObj>
              </mc:Fallback>
            </mc:AlternateContent>
          </a:graphicData>
        </a:graphic>
      </p:graphicFrame>
      <p:graphicFrame>
        <p:nvGraphicFramePr>
          <p:cNvPr id="19463" name=""/>
          <p:cNvGraphicFramePr>
            <a:graphicFrameLocks noChangeAspect="1"/>
          </p:cNvGraphicFramePr>
          <p:nvPr/>
        </p:nvGraphicFramePr>
        <p:xfrm>
          <a:off x="611188" y="2090738"/>
          <a:ext cx="8304212" cy="4632325"/>
        </p:xfrm>
        <a:graphic>
          <a:graphicData uri="http://schemas.openxmlformats.org/presentationml/2006/ole">
            <mc:AlternateContent xmlns:mc="http://schemas.openxmlformats.org/markup-compatibility/2006">
              <mc:Choice xmlns:v="urn:schemas-microsoft-com:vml" Requires="v">
                <p:oleObj spid="_x0000_s1040" name="Chart" r:id="rId4" progId="Excel.Chart.8">
                  <p:embed/>
                </p:oleObj>
              </mc:Choice>
              <mc:Fallback>
                <p:oleObj spid="_x0000_s1040" name="Chart" r:id="rId4" progId="Excel.Chart.8">
                  <p:embed/>
                  <p:pic>
                    <p:nvPicPr>
                      <p:cNvPr id="0" name="OLE substitute image"/>
                      <p:cNvPicPr/>
                      <p:nvPr/>
                    </p:nvPicPr>
                    <p:blipFill dpi="0">
                      <a:blip r:embed="rId5"/>
                      <a:stretch>
                        <a:fillRect/>
                      </a:stretch>
                    </p:blipFill>
                    <p:spPr>
                      <a:xfrm>
                        <a:off x="611188" y="2090738"/>
                        <a:ext cx="8304212" cy="4632325"/>
                      </a:xfrm>
                      <a:prstGeom prst="rect">
                        <a:avLst/>
                      </a:prstGeom>
                    </p:spPr>
                  </p:pic>
                </p:oleObj>
              </mc:Fallback>
            </mc:AlternateContent>
          </a:graphicData>
        </a:graphic>
      </p:graphicFrame>
      <p:sp>
        <p:nvSpPr>
          <p:cNvPr id="19464" name="Date Placeholder 4"/>
          <p:cNvSpPr>
            <a:spLocks noGrp="1"/>
          </p:cNvSpPr>
          <p:nvPr>
            <p:ph type="dt" sz="half" idx="3"/>
          </p:nvPr>
        </p:nvSpPr>
        <p:spPr/>
        <p:txBody>
          <a:bodyPr/>
          <a:lstStyle/>
          <a:p>
            <a:pPr lvl="0" algn="r"/>
            <a:endParaRPr lang="en-US" smtId="4294967295"/>
          </a:p>
        </p:txBody>
      </p:sp>
      <p:sp>
        <p:nvSpPr>
          <p:cNvPr id="19465" name="Footer Placeholder 5"/>
          <p:cNvSpPr>
            <a:spLocks noGrp="1"/>
          </p:cNvSpPr>
          <p:nvPr>
            <p:ph type="ftr" sz="quarter" idx="4"/>
          </p:nvPr>
        </p:nvSpPr>
        <p:spPr/>
        <p:txBody>
          <a:bodyPr/>
          <a:lstStyle/>
          <a:p>
            <a:pPr lvl="0" algn="ctr"/>
            <a:endParaRPr sz="1400" smtId="4294967295">
              <a:latin typeface="Arial" pitchFamily="34" charset="0"/>
            </a:endParaRPr>
          </a:p>
        </p:txBody>
      </p:sp>
    </p:spTree>
  </p:cSld>
  <p:clrMapOvr>
    <a:masterClrMapping/>
  </p:clrMapOvr>
  <p:transition/>
  <p:timing/>
</p:sld>
</file>

<file path=ppt/slides/slide17.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p:sp>
        <p:nvSpPr>
          <p:cNvPr id="20482" name=""/>
          <p:cNvSpPr/>
          <p:nvPr>
            <p:ph type="title"/>
          </p:nvPr>
        </p:nvSpPr>
        <p:spPr>
          <a:xfrm>
            <a:off x="914400" y="762000"/>
            <a:ext cx="8001000" cy="1143000"/>
          </a:xfrm>
          <a:prstGeom prst="rect">
            <a:avLst/>
          </a:prstGeom>
          <a:noFill/>
          <a:ln>
            <a:miter lim="800000"/>
          </a:ln>
        </p:spPr>
        <p:txBody>
          <a:bodyPr anchor="b" anchorCtr="0"/>
          <a:lstStyle>
            <a:lvl1pPr marL="0" indent="0" algn="l" defTabSz="914400" rtl="0" eaLnBrk="1" fontAlgn="base" hangingPunct="1">
              <a:lnSpc>
                <a:spcPct val="90000"/>
              </a:lnSpc>
              <a:spcBef>
                <a:spcPct val="0"/>
              </a:spcBef>
              <a:spcAft>
                <a:spcPct val="0"/>
              </a:spcAft>
              <a:buClrTx/>
              <a:buSzTx/>
              <a:buFontTx/>
              <a:buNone/>
              <a:defRPr kumimoji="0" sz="3600" b="1" i="0" u="none" smtId="4294967295">
                <a:solidFill>
                  <a:schemeClr val="tx2"/>
                </a:solidFill>
                <a:latin typeface="Arial" pitchFamily="34" charset="0"/>
              </a:defRPr>
            </a:lvl1pPr>
          </a:lstStyle>
          <a:p>
            <a:pPr lvl="0"/>
            <a:r>
              <a:t>Graphs - Bad</a:t>
            </a:r>
          </a:p>
        </p:txBody>
      </p:sp>
      <p:graphicFrame>
        <p:nvGraphicFramePr>
          <p:cNvPr id="20486" name=""/>
          <p:cNvGraphicFramePr>
            <a:graphicFrameLocks noChangeAspect="1"/>
          </p:cNvGraphicFramePr>
          <p:nvPr/>
        </p:nvGraphicFramePr>
        <p:xfrm>
          <a:off x="762000" y="2249488"/>
          <a:ext cx="8077200" cy="4384675"/>
        </p:xfrm>
        <a:graphic>
          <a:graphicData uri="http://schemas.openxmlformats.org/presentationml/2006/ole">
            <mc:AlternateContent xmlns:mc="http://schemas.openxmlformats.org/markup-compatibility/2006">
              <mc:Choice xmlns:v="urn:schemas-microsoft-com:vml" Requires="v">
                <p:oleObj spid="_x0000_s1041" name="Chart" r:id="rId2" progId="Excel.Chart.8">
                  <p:embed/>
                </p:oleObj>
              </mc:Choice>
              <mc:Fallback>
                <p:oleObj spid="_x0000_s1041" name="Chart" r:id="rId2" progId="Excel.Chart.8">
                  <p:embed/>
                  <p:pic>
                    <p:nvPicPr>
                      <p:cNvPr id="0" name="OLE substitute image"/>
                      <p:cNvPicPr/>
                      <p:nvPr/>
                    </p:nvPicPr>
                    <p:blipFill dpi="0">
                      <a:blip r:embed="rId3"/>
                      <a:stretch>
                        <a:fillRect/>
                      </a:stretch>
                    </p:blipFill>
                    <p:spPr>
                      <a:xfrm>
                        <a:off x="762000" y="2249488"/>
                        <a:ext cx="8077200" cy="4384675"/>
                      </a:xfrm>
                      <a:prstGeom prst="rect">
                        <a:avLst/>
                      </a:prstGeom>
                    </p:spPr>
                  </p:pic>
                </p:oleObj>
              </mc:Fallback>
            </mc:AlternateContent>
          </a:graphicData>
        </a:graphic>
      </p:graphicFrame>
      <p:sp>
        <p:nvSpPr>
          <p:cNvPr id="20487" name="Date Placeholder 4"/>
          <p:cNvSpPr>
            <a:spLocks noGrp="1"/>
          </p:cNvSpPr>
          <p:nvPr>
            <p:ph type="dt" sz="half" idx="3"/>
          </p:nvPr>
        </p:nvSpPr>
        <p:spPr/>
        <p:txBody>
          <a:bodyPr/>
          <a:lstStyle/>
          <a:p>
            <a:pPr lvl="0" algn="r"/>
            <a:endParaRPr lang="en-US" smtId="4294967295"/>
          </a:p>
        </p:txBody>
      </p:sp>
      <p:sp>
        <p:nvSpPr>
          <p:cNvPr id="20488" name="Footer Placeholder 5"/>
          <p:cNvSpPr>
            <a:spLocks noGrp="1"/>
          </p:cNvSpPr>
          <p:nvPr>
            <p:ph type="ftr" sz="quarter" idx="4"/>
          </p:nvPr>
        </p:nvSpPr>
        <p:spPr/>
        <p:txBody>
          <a:bodyPr/>
          <a:lstStyle/>
          <a:p>
            <a:pPr lvl="0" algn="ctr"/>
            <a:endParaRPr sz="1400" smtId="4294967295">
              <a:latin typeface="Arial" pitchFamily="34" charset="0"/>
            </a:endParaRPr>
          </a:p>
        </p:txBody>
      </p:sp>
    </p:spTree>
  </p:cSld>
  <p:clrMapOvr>
    <a:masterClrMapping/>
  </p:clrMapOvr>
  <p:transition/>
  <p:timing/>
</p:sld>
</file>

<file path=ppt/slides/slide18.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p:sp>
        <p:nvSpPr>
          <p:cNvPr id="28674" name=""/>
          <p:cNvSpPr/>
          <p:nvPr>
            <p:ph type="title"/>
          </p:nvPr>
        </p:nvSpPr>
        <p:spPr>
          <a:xfrm>
            <a:off x="914400" y="762000"/>
            <a:ext cx="8001000" cy="1143000"/>
          </a:xfrm>
          <a:prstGeom prst="rect">
            <a:avLst/>
          </a:prstGeom>
          <a:noFill/>
          <a:ln>
            <a:miter lim="800000"/>
          </a:ln>
        </p:spPr>
        <p:txBody>
          <a:bodyPr anchor="b" anchorCtr="0"/>
          <a:lstStyle>
            <a:lvl1pPr marL="0" indent="0" algn="l" defTabSz="914400" rtl="0" eaLnBrk="1" fontAlgn="base" hangingPunct="1">
              <a:lnSpc>
                <a:spcPct val="90000"/>
              </a:lnSpc>
              <a:spcBef>
                <a:spcPct val="0"/>
              </a:spcBef>
              <a:spcAft>
                <a:spcPct val="0"/>
              </a:spcAft>
              <a:buClrTx/>
              <a:buSzTx/>
              <a:buFontTx/>
              <a:buNone/>
              <a:defRPr kumimoji="0" sz="3600" b="1" i="0" u="none" smtId="4294967295">
                <a:solidFill>
                  <a:schemeClr val="tx2"/>
                </a:solidFill>
                <a:latin typeface="Arial" pitchFamily="34" charset="0"/>
              </a:defRPr>
            </a:lvl1pPr>
          </a:lstStyle>
          <a:p>
            <a:pPr lvl="0"/>
            <a:r>
              <a:t>Graphs - Bad</a:t>
            </a:r>
          </a:p>
        </p:txBody>
      </p:sp>
      <p:sp>
        <p:nvSpPr>
          <p:cNvPr id="28675" name=""/>
          <p:cNvSpPr/>
          <p:nvPr>
            <p:ph type="body" idx="1"/>
          </p:nvPr>
        </p:nvSpPr>
        <p:spPr>
          <a:xfrm>
            <a:off x="914400" y="2362200"/>
            <a:ext cx="8001000" cy="3733800"/>
          </a:xfrm>
          <a:prstGeom prst="rect">
            <a:avLst/>
          </a:prstGeom>
          <a:noFill/>
          <a:ln>
            <a:miter lim="800000"/>
          </a:ln>
        </p:spPr>
        <p:txBody>
          <a:bodyPr/>
          <a:lstStyle>
            <a:lvl1pPr marL="342900" indent="-342900" algn="l" defTabSz="914400" rtl="0" eaLnBrk="1" fontAlgn="base" hangingPunct="1">
              <a:lnSpc>
                <a:spcPct val="100000"/>
              </a:lnSpc>
              <a:spcBef>
                <a:spcPct val="20000"/>
              </a:spcBef>
              <a:spcAft>
                <a:spcPct val="0"/>
              </a:spcAft>
              <a:buClr>
                <a:schemeClr val="tx1"/>
              </a:buClr>
              <a:buSzPct val="75000"/>
              <a:buFont typeface="Wingdings" pitchFamily="2" charset="2"/>
              <a:buChar char="l"/>
              <a:defRPr kumimoji="0" sz="2800" b="0" i="0" u="none" smtId="4294967295">
                <a:solidFill>
                  <a:schemeClr val="tx1"/>
                </a:solidFill>
                <a:latin typeface="Arial" pitchFamily="34" charset="0"/>
              </a:defRPr>
            </a:lvl1pPr>
            <a:lvl2pPr marL="742950" indent="-285750" algn="l" defTabSz="914400" rtl="0" eaLnBrk="1" fontAlgn="base" hangingPunct="1">
              <a:lnSpc>
                <a:spcPct val="100000"/>
              </a:lnSpc>
              <a:spcBef>
                <a:spcPct val="20000"/>
              </a:spcBef>
              <a:spcAft>
                <a:spcPct val="0"/>
              </a:spcAft>
              <a:buClr>
                <a:schemeClr val="tx1"/>
              </a:buClr>
              <a:buSzPct val="75000"/>
              <a:buFontTx/>
              <a:buChar char="–"/>
              <a:defRPr kumimoji="0" sz="2400" b="0" i="0" u="none" smtId="4294967295">
                <a:solidFill>
                  <a:schemeClr val="tx1"/>
                </a:solidFill>
                <a:latin typeface="Arial" pitchFamily="34" charset="0"/>
              </a:defRPr>
            </a:lvl2pPr>
            <a:lvl3pPr marL="1143000" indent="-228600" algn="l" defTabSz="914400" rtl="0" eaLnBrk="1" fontAlgn="base" hangingPunct="1">
              <a:lnSpc>
                <a:spcPct val="100000"/>
              </a:lnSpc>
              <a:spcBef>
                <a:spcPct val="20000"/>
              </a:spcBef>
              <a:spcAft>
                <a:spcPct val="0"/>
              </a:spcAft>
              <a:buClr>
                <a:schemeClr val="tx1"/>
              </a:buClr>
              <a:buSzPct val="75000"/>
              <a:buFont typeface="Wingdings" pitchFamily="2" charset="2"/>
              <a:buChar char="l"/>
              <a:defRPr kumimoji="0" sz="2000" b="0" i="0" u="none" smtId="4294967295">
                <a:solidFill>
                  <a:schemeClr val="tx1"/>
                </a:solidFill>
                <a:latin typeface="Arial" pitchFamily="34" charset="0"/>
              </a:defRPr>
            </a:lvl3pPr>
            <a:lvl4pPr marL="1600200" indent="-228600" algn="l" defTabSz="914400" rtl="0" eaLnBrk="1" fontAlgn="base" hangingPunct="1">
              <a:lnSpc>
                <a:spcPct val="100000"/>
              </a:lnSpc>
              <a:spcBef>
                <a:spcPct val="20000"/>
              </a:spcBef>
              <a:spcAft>
                <a:spcPct val="0"/>
              </a:spcAft>
              <a:buClr>
                <a:schemeClr val="tx1"/>
              </a:buClr>
              <a:buSzPct val="80000"/>
              <a:buFontTx/>
              <a:buChar char="–"/>
              <a:defRPr kumimoji="0" sz="1800" b="0" i="0" u="none" smtId="4294967295">
                <a:solidFill>
                  <a:schemeClr val="tx1"/>
                </a:solidFill>
                <a:latin typeface="Arial" pitchFamily="34" charset="0"/>
              </a:defRPr>
            </a:lvl4pPr>
            <a:lvl5pPr marL="2057400" indent="-228600" algn="l" defTabSz="914400" rtl="0" eaLnBrk="1" fontAlgn="base" hangingPunct="1">
              <a:lnSpc>
                <a:spcPct val="100000"/>
              </a:lnSpc>
              <a:spcBef>
                <a:spcPct val="20000"/>
              </a:spcBef>
              <a:spcAft>
                <a:spcPct val="0"/>
              </a:spcAft>
              <a:buClr>
                <a:schemeClr val="tx1"/>
              </a:buClr>
              <a:buSzPct val="65000"/>
              <a:buFont typeface="Wingdings" pitchFamily="2" charset="2"/>
              <a:buChar char="l"/>
              <a:defRPr kumimoji="0" sz="1800" b="0" i="0" u="none" smtId="4294967295">
                <a:solidFill>
                  <a:schemeClr val="tx1"/>
                </a:solidFill>
                <a:latin typeface="Arial" pitchFamily="34" charset="0"/>
              </a:defRPr>
            </a:lvl5pPr>
          </a:lstStyle>
          <a:p>
            <a:pPr lvl="0"/>
            <a:r>
              <a:t>Minor gridlines are unnecessary</a:t>
            </a:r>
          </a:p>
          <a:p>
            <a:pPr lvl="0"/>
            <a:r>
              <a:t>Font is too small</a:t>
            </a:r>
          </a:p>
          <a:p>
            <a:pPr lvl="0"/>
            <a:r>
              <a:t>Colours </a:t>
            </a:r>
            <a:r>
              <a:t>are illogical</a:t>
            </a:r>
          </a:p>
          <a:p>
            <a:pPr lvl="0"/>
            <a:r>
              <a:t>Title is missing</a:t>
            </a:r>
          </a:p>
          <a:p>
            <a:pPr lvl="0"/>
            <a:r>
              <a:t>Shading is distracting</a:t>
            </a:r>
          </a:p>
          <a:p>
            <a:pPr lvl="0">
              <a:buNone/>
            </a:pPr>
          </a:p>
          <a:p>
            <a:pPr lvl="0">
              <a:buNone/>
            </a:pPr>
          </a:p>
        </p:txBody>
      </p:sp>
      <p:sp>
        <p:nvSpPr>
          <p:cNvPr id="28676" name="Date Placeholder 3"/>
          <p:cNvSpPr>
            <a:spLocks noGrp="1"/>
          </p:cNvSpPr>
          <p:nvPr>
            <p:ph type="dt" sz="half" idx="2"/>
          </p:nvPr>
        </p:nvSpPr>
        <p:spPr/>
        <p:txBody>
          <a:bodyPr/>
          <a:lstStyle/>
          <a:p>
            <a:pPr lvl="0" algn="r"/>
            <a:endParaRPr lang="en-US" smtId="4294967295"/>
          </a:p>
        </p:txBody>
      </p:sp>
      <p:sp>
        <p:nvSpPr>
          <p:cNvPr id="28677" name="Footer Placeholder 4"/>
          <p:cNvSpPr>
            <a:spLocks noGrp="1"/>
          </p:cNvSpPr>
          <p:nvPr>
            <p:ph type="ftr" sz="quarter" idx="3"/>
          </p:nvPr>
        </p:nvSpPr>
        <p:spPr/>
        <p:txBody>
          <a:bodyPr/>
          <a:lstStyle/>
          <a:p>
            <a:pPr lvl="0" algn="ctr"/>
            <a:endParaRPr sz="1400" smtId="4294967295">
              <a:latin typeface="Arial" pitchFamily="34" charset="0"/>
            </a:endParaRPr>
          </a:p>
        </p:txBody>
      </p:sp>
    </p:spTree>
  </p:cSld>
  <p:clrMapOvr>
    <a:masterClrMapping/>
  </p:clrMapOvr>
  <p:transition/>
  <p:timing/>
</p:sld>
</file>

<file path=ppt/slides/slide19.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p:sp>
        <p:nvSpPr>
          <p:cNvPr id="11266" name=""/>
          <p:cNvSpPr/>
          <p:nvPr>
            <p:ph type="title"/>
          </p:nvPr>
        </p:nvSpPr>
        <p:spPr>
          <a:xfrm>
            <a:off x="914400" y="762000"/>
            <a:ext cx="8001000" cy="1143000"/>
          </a:xfrm>
          <a:prstGeom prst="rect">
            <a:avLst/>
          </a:prstGeom>
          <a:noFill/>
          <a:ln>
            <a:miter lim="800000"/>
          </a:ln>
        </p:spPr>
        <p:txBody>
          <a:bodyPr anchor="b" anchorCtr="0"/>
          <a:lstStyle>
            <a:lvl1pPr marL="0" indent="0" algn="l" defTabSz="914400" rtl="0" eaLnBrk="1" fontAlgn="base" hangingPunct="1">
              <a:lnSpc>
                <a:spcPct val="90000"/>
              </a:lnSpc>
              <a:spcBef>
                <a:spcPct val="0"/>
              </a:spcBef>
              <a:spcAft>
                <a:spcPct val="0"/>
              </a:spcAft>
              <a:buClrTx/>
              <a:buSzTx/>
              <a:buFontTx/>
              <a:buNone/>
              <a:defRPr kumimoji="0" sz="3600" b="1" i="0" u="none" smtId="4294967295">
                <a:solidFill>
                  <a:schemeClr val="tx2"/>
                </a:solidFill>
                <a:latin typeface="Arial" pitchFamily="34" charset="0"/>
              </a:defRPr>
            </a:lvl1pPr>
          </a:lstStyle>
          <a:p>
            <a:pPr lvl="0"/>
            <a:r>
              <a:t>Spelling and Grammar</a:t>
            </a:r>
          </a:p>
        </p:txBody>
      </p:sp>
      <p:sp>
        <p:nvSpPr>
          <p:cNvPr id="11267" name=""/>
          <p:cNvSpPr/>
          <p:nvPr>
            <p:ph type="body" idx="1"/>
          </p:nvPr>
        </p:nvSpPr>
        <p:spPr>
          <a:xfrm>
            <a:off x="914400" y="2362200"/>
            <a:ext cx="8001000" cy="3733800"/>
          </a:xfrm>
          <a:prstGeom prst="rect">
            <a:avLst/>
          </a:prstGeom>
          <a:noFill/>
          <a:ln>
            <a:miter lim="800000"/>
          </a:ln>
        </p:spPr>
        <p:txBody>
          <a:bodyPr/>
          <a:lstStyle>
            <a:lvl1pPr marL="342900" indent="-342900" algn="l" defTabSz="914400" rtl="0" eaLnBrk="1" fontAlgn="base" hangingPunct="1">
              <a:lnSpc>
                <a:spcPct val="100000"/>
              </a:lnSpc>
              <a:spcBef>
                <a:spcPct val="20000"/>
              </a:spcBef>
              <a:spcAft>
                <a:spcPct val="0"/>
              </a:spcAft>
              <a:buClr>
                <a:schemeClr val="tx1"/>
              </a:buClr>
              <a:buSzPct val="75000"/>
              <a:buFont typeface="Wingdings" pitchFamily="2" charset="2"/>
              <a:buChar char="l"/>
              <a:defRPr kumimoji="0" sz="2800" b="0" i="0" u="none" smtId="4294967295">
                <a:solidFill>
                  <a:schemeClr val="tx1"/>
                </a:solidFill>
                <a:latin typeface="Arial" pitchFamily="34" charset="0"/>
              </a:defRPr>
            </a:lvl1pPr>
            <a:lvl2pPr marL="742950" indent="-285750" algn="l" defTabSz="914400" rtl="0" eaLnBrk="1" fontAlgn="base" hangingPunct="1">
              <a:lnSpc>
                <a:spcPct val="100000"/>
              </a:lnSpc>
              <a:spcBef>
                <a:spcPct val="20000"/>
              </a:spcBef>
              <a:spcAft>
                <a:spcPct val="0"/>
              </a:spcAft>
              <a:buClr>
                <a:schemeClr val="tx1"/>
              </a:buClr>
              <a:buSzPct val="75000"/>
              <a:buFontTx/>
              <a:buChar char="–"/>
              <a:defRPr kumimoji="0" sz="2400" b="0" i="0" u="none" smtId="4294967295">
                <a:solidFill>
                  <a:schemeClr val="tx1"/>
                </a:solidFill>
                <a:latin typeface="Arial" pitchFamily="34" charset="0"/>
              </a:defRPr>
            </a:lvl2pPr>
            <a:lvl3pPr marL="1143000" indent="-228600" algn="l" defTabSz="914400" rtl="0" eaLnBrk="1" fontAlgn="base" hangingPunct="1">
              <a:lnSpc>
                <a:spcPct val="100000"/>
              </a:lnSpc>
              <a:spcBef>
                <a:spcPct val="20000"/>
              </a:spcBef>
              <a:spcAft>
                <a:spcPct val="0"/>
              </a:spcAft>
              <a:buClr>
                <a:schemeClr val="tx1"/>
              </a:buClr>
              <a:buSzPct val="75000"/>
              <a:buFont typeface="Wingdings" pitchFamily="2" charset="2"/>
              <a:buChar char="l"/>
              <a:defRPr kumimoji="0" sz="2000" b="0" i="0" u="none" smtId="4294967295">
                <a:solidFill>
                  <a:schemeClr val="tx1"/>
                </a:solidFill>
                <a:latin typeface="Arial" pitchFamily="34" charset="0"/>
              </a:defRPr>
            </a:lvl3pPr>
            <a:lvl4pPr marL="1600200" indent="-228600" algn="l" defTabSz="914400" rtl="0" eaLnBrk="1" fontAlgn="base" hangingPunct="1">
              <a:lnSpc>
                <a:spcPct val="100000"/>
              </a:lnSpc>
              <a:spcBef>
                <a:spcPct val="20000"/>
              </a:spcBef>
              <a:spcAft>
                <a:spcPct val="0"/>
              </a:spcAft>
              <a:buClr>
                <a:schemeClr val="tx1"/>
              </a:buClr>
              <a:buSzPct val="80000"/>
              <a:buFontTx/>
              <a:buChar char="–"/>
              <a:defRPr kumimoji="0" sz="1800" b="0" i="0" u="none" smtId="4294967295">
                <a:solidFill>
                  <a:schemeClr val="tx1"/>
                </a:solidFill>
                <a:latin typeface="Arial" pitchFamily="34" charset="0"/>
              </a:defRPr>
            </a:lvl4pPr>
            <a:lvl5pPr marL="2057400" indent="-228600" algn="l" defTabSz="914400" rtl="0" eaLnBrk="1" fontAlgn="base" hangingPunct="1">
              <a:lnSpc>
                <a:spcPct val="100000"/>
              </a:lnSpc>
              <a:spcBef>
                <a:spcPct val="20000"/>
              </a:spcBef>
              <a:spcAft>
                <a:spcPct val="0"/>
              </a:spcAft>
              <a:buClr>
                <a:schemeClr val="tx1"/>
              </a:buClr>
              <a:buSzPct val="65000"/>
              <a:buFont typeface="Wingdings" pitchFamily="2" charset="2"/>
              <a:buChar char="l"/>
              <a:defRPr kumimoji="0" sz="1800" b="0" i="0" u="none" smtId="4294967295">
                <a:solidFill>
                  <a:schemeClr val="tx1"/>
                </a:solidFill>
                <a:latin typeface="Arial" pitchFamily="34" charset="0"/>
              </a:defRPr>
            </a:lvl5pPr>
          </a:lstStyle>
          <a:p>
            <a:pPr lvl="0"/>
            <a:r>
              <a:t>Proof your slides for:</a:t>
            </a:r>
          </a:p>
          <a:p>
            <a:pPr lvl="1"/>
            <a:r>
              <a:t>speling</a:t>
            </a:r>
            <a:r>
              <a:t> mistakes</a:t>
            </a:r>
          </a:p>
          <a:p>
            <a:pPr lvl="1"/>
            <a:r>
              <a:t>the use of of repeated words</a:t>
            </a:r>
          </a:p>
          <a:p>
            <a:pPr lvl="1"/>
            <a:r>
              <a:t>grammatical errors you might have make </a:t>
            </a:r>
          </a:p>
          <a:p>
            <a:pPr lvl="1"/>
          </a:p>
          <a:p>
            <a:pPr lvl="0"/>
            <a:r>
              <a:t>If English is not your first language, please have someone else check your presentation!</a:t>
            </a:r>
          </a:p>
          <a:p>
            <a:pPr lvl="1"/>
          </a:p>
          <a:p>
            <a:pPr lvl="1">
              <a:buNone/>
            </a:pPr>
          </a:p>
        </p:txBody>
      </p:sp>
      <p:sp>
        <p:nvSpPr>
          <p:cNvPr id="11268" name="Date Placeholder 3"/>
          <p:cNvSpPr>
            <a:spLocks noGrp="1"/>
          </p:cNvSpPr>
          <p:nvPr>
            <p:ph type="dt" sz="half" idx="2"/>
          </p:nvPr>
        </p:nvSpPr>
        <p:spPr/>
        <p:txBody>
          <a:bodyPr/>
          <a:lstStyle/>
          <a:p>
            <a:pPr lvl="0" algn="r"/>
            <a:endParaRPr lang="en-US" smtId="4294967295"/>
          </a:p>
        </p:txBody>
      </p:sp>
      <p:sp>
        <p:nvSpPr>
          <p:cNvPr id="11269" name="Footer Placeholder 4"/>
          <p:cNvSpPr>
            <a:spLocks noGrp="1"/>
          </p:cNvSpPr>
          <p:nvPr>
            <p:ph type="ftr" sz="quarter" idx="3"/>
          </p:nvPr>
        </p:nvSpPr>
        <p:spPr/>
        <p:txBody>
          <a:bodyPr/>
          <a:lstStyle/>
          <a:p>
            <a:pPr lvl="0" algn="ctr"/>
            <a:endParaRPr sz="1400" smtId="4294967295">
              <a:latin typeface="Arial" pitchFamily="34" charset="0"/>
            </a:endParaRPr>
          </a:p>
        </p:txBody>
      </p:sp>
    </p:spTree>
  </p:cSld>
  <p:clrMapOvr>
    <a:masterClrMapping/>
  </p:clrMapOvr>
  <p:transition/>
  <p:timing/>
</p:sld>
</file>

<file path=ppt/slides/slide2.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p:sp>
        <p:nvSpPr>
          <p:cNvPr id="21506" name=""/>
          <p:cNvSpPr/>
          <p:nvPr>
            <p:ph type="title"/>
          </p:nvPr>
        </p:nvSpPr>
        <p:spPr>
          <a:xfrm>
            <a:off x="914400" y="762000"/>
            <a:ext cx="8001000" cy="1143000"/>
          </a:xfrm>
          <a:prstGeom prst="rect">
            <a:avLst/>
          </a:prstGeom>
          <a:noFill/>
          <a:ln>
            <a:miter lim="800000"/>
          </a:ln>
        </p:spPr>
        <p:txBody>
          <a:bodyPr anchor="b" anchorCtr="0"/>
          <a:lstStyle>
            <a:lvl1pPr marL="0" indent="0" algn="l" defTabSz="914400" rtl="0" eaLnBrk="1" fontAlgn="base" hangingPunct="1">
              <a:lnSpc>
                <a:spcPct val="90000"/>
              </a:lnSpc>
              <a:spcBef>
                <a:spcPct val="0"/>
              </a:spcBef>
              <a:spcAft>
                <a:spcPct val="0"/>
              </a:spcAft>
              <a:buClrTx/>
              <a:buSzTx/>
              <a:buFontTx/>
              <a:buNone/>
              <a:defRPr kumimoji="0" sz="3600" b="1" i="0" u="none" smtId="4294967295">
                <a:solidFill>
                  <a:schemeClr val="tx2"/>
                </a:solidFill>
                <a:latin typeface="Arial" pitchFamily="34" charset="0"/>
              </a:defRPr>
            </a:lvl1pPr>
          </a:lstStyle>
          <a:p>
            <a:pPr lvl="0"/>
            <a:r>
              <a:t>Tips to be Covered</a:t>
            </a:r>
          </a:p>
        </p:txBody>
      </p:sp>
      <p:sp>
        <p:nvSpPr>
          <p:cNvPr id="21507" name=""/>
          <p:cNvSpPr/>
          <p:nvPr>
            <p:ph type="body" sz="half" idx="1"/>
          </p:nvPr>
        </p:nvSpPr>
        <p:spPr>
          <a:xfrm>
            <a:off x="914400" y="2667000"/>
            <a:ext cx="3924300" cy="3429000"/>
          </a:xfrm>
          <a:prstGeom prst="rect">
            <a:avLst/>
          </a:prstGeom>
          <a:noFill/>
          <a:ln>
            <a:miter lim="800000"/>
          </a:ln>
        </p:spPr>
        <p:txBody>
          <a:bodyPr/>
          <a:lstStyle>
            <a:lvl1pPr>
              <a:defRPr sz="2400" smtId="4294967295"/>
            </a:lvl1pPr>
            <a:lvl2pPr>
              <a:defRPr sz="2000" smtId="4294967295"/>
            </a:lvl2pPr>
            <a:lvl3pPr>
              <a:defRPr sz="1800" smtId="4294967295"/>
            </a:lvl3pPr>
            <a:lvl4pPr>
              <a:defRPr sz="1600" smtId="4294967295"/>
            </a:lvl4pPr>
            <a:lvl5pPr>
              <a:defRPr sz="1600" smtId="4294967295"/>
            </a:lvl5pPr>
          </a:lstStyle>
          <a:p>
            <a:pPr lvl="0">
              <a:lnSpc>
                <a:spcPct val="90000"/>
              </a:lnSpc>
            </a:pPr>
            <a:r>
              <a:rPr sz="2400" smtId="4294967295"/>
              <a:t>Outlines</a:t>
            </a:r>
            <a:endParaRPr sz="2400" smtId="4294967295"/>
          </a:p>
          <a:p>
            <a:pPr lvl="0">
              <a:lnSpc>
                <a:spcPct val="90000"/>
              </a:lnSpc>
            </a:pPr>
            <a:r>
              <a:rPr sz="2400" smtId="4294967295"/>
              <a:t>Slide Structure</a:t>
            </a:r>
            <a:endParaRPr sz="2400" smtId="4294967295"/>
          </a:p>
          <a:p>
            <a:pPr lvl="0">
              <a:lnSpc>
                <a:spcPct val="90000"/>
              </a:lnSpc>
            </a:pPr>
            <a:r>
              <a:rPr sz="2400" smtId="4294967295"/>
              <a:t>Fonts</a:t>
            </a:r>
            <a:endParaRPr sz="2400" smtId="4294967295"/>
          </a:p>
          <a:p>
            <a:pPr lvl="0">
              <a:lnSpc>
                <a:spcPct val="90000"/>
              </a:lnSpc>
            </a:pPr>
            <a:r>
              <a:rPr sz="2400" smtId="4294967295"/>
              <a:t>Colour</a:t>
            </a:r>
            <a:endParaRPr sz="2400" smtId="4294967295"/>
          </a:p>
          <a:p>
            <a:pPr lvl="0">
              <a:lnSpc>
                <a:spcPct val="90000"/>
              </a:lnSpc>
            </a:pPr>
            <a:r>
              <a:rPr sz="2400" smtId="4294967295"/>
              <a:t>Background</a:t>
            </a:r>
            <a:endParaRPr sz="2400" smtId="4294967295"/>
          </a:p>
          <a:p>
            <a:pPr lvl="0">
              <a:lnSpc>
                <a:spcPct val="90000"/>
              </a:lnSpc>
            </a:pPr>
            <a:r>
              <a:rPr sz="2400" smtId="4294967295"/>
              <a:t>Graphs</a:t>
            </a:r>
            <a:endParaRPr sz="2400" smtId="4294967295"/>
          </a:p>
          <a:p>
            <a:pPr lvl="0">
              <a:lnSpc>
                <a:spcPct val="90000"/>
              </a:lnSpc>
            </a:pPr>
            <a:r>
              <a:rPr sz="2400" smtId="4294967295"/>
              <a:t>Spelling and Grammar</a:t>
            </a:r>
            <a:endParaRPr sz="2400" smtId="4294967295"/>
          </a:p>
          <a:p>
            <a:pPr lvl="0">
              <a:lnSpc>
                <a:spcPct val="90000"/>
              </a:lnSpc>
            </a:pPr>
            <a:r>
              <a:rPr sz="2400" smtId="4294967295"/>
              <a:t>Conclusions</a:t>
            </a:r>
            <a:endParaRPr sz="2400" smtId="4294967295"/>
          </a:p>
          <a:p>
            <a:pPr lvl="0">
              <a:lnSpc>
                <a:spcPct val="90000"/>
              </a:lnSpc>
            </a:pPr>
            <a:r>
              <a:rPr sz="2400" smtId="4294967295"/>
              <a:t>Questions</a:t>
            </a:r>
            <a:endParaRPr sz="2400" smtId="4294967295"/>
          </a:p>
          <a:p>
            <a:pPr lvl="0">
              <a:lnSpc>
                <a:spcPct val="90000"/>
              </a:lnSpc>
            </a:pPr>
            <a:endParaRPr sz="2400" smtId="4294967295"/>
          </a:p>
          <a:p>
            <a:pPr lvl="0">
              <a:lnSpc>
                <a:spcPct val="90000"/>
              </a:lnSpc>
              <a:buNone/>
            </a:pPr>
            <a:endParaRPr sz="2400" smtId="4294967295"/>
          </a:p>
          <a:p>
            <a:pPr lvl="0">
              <a:lnSpc>
                <a:spcPct val="90000"/>
              </a:lnSpc>
            </a:pPr>
            <a:endParaRPr sz="2400" smtId="4294967295"/>
          </a:p>
          <a:p>
            <a:pPr lvl="0">
              <a:lnSpc>
                <a:spcPct val="90000"/>
              </a:lnSpc>
            </a:pPr>
            <a:endParaRPr sz="2400" smtId="4294967295"/>
          </a:p>
        </p:txBody>
      </p:sp>
      <p:sp>
        <p:nvSpPr>
          <p:cNvPr id="21508" name=""/>
          <p:cNvSpPr/>
          <p:nvPr>
            <p:ph type="body" sz="half" idx="2"/>
          </p:nvPr>
        </p:nvSpPr>
        <p:spPr>
          <a:xfrm>
            <a:off x="4991100" y="2667000"/>
            <a:ext cx="3924300" cy="3429000"/>
          </a:xfrm>
          <a:prstGeom prst="rect">
            <a:avLst/>
          </a:prstGeom>
          <a:noFill/>
          <a:ln>
            <a:miter lim="800000"/>
          </a:ln>
        </p:spPr>
        <p:txBody>
          <a:bodyPr/>
          <a:lstStyle>
            <a:lvl1pPr>
              <a:defRPr sz="2400" smtId="4294967295"/>
            </a:lvl1pPr>
            <a:lvl2pPr>
              <a:defRPr sz="2000" smtId="4294967295"/>
            </a:lvl2pPr>
            <a:lvl3pPr>
              <a:defRPr sz="1800" smtId="4294967295"/>
            </a:lvl3pPr>
            <a:lvl4pPr>
              <a:defRPr sz="1600" smtId="4294967295"/>
            </a:lvl4pPr>
            <a:lvl5pPr>
              <a:defRPr sz="1600" smtId="4294967295"/>
            </a:lvl5pPr>
          </a:lstStyle>
          <a:p>
            <a:pPr lvl="0"/>
          </a:p>
          <a:p>
            <a:pPr lvl="0"/>
          </a:p>
        </p:txBody>
      </p:sp>
      <p:sp>
        <p:nvSpPr>
          <p:cNvPr id="21509" name="Date Placeholder 4"/>
          <p:cNvSpPr>
            <a:spLocks noGrp="1"/>
          </p:cNvSpPr>
          <p:nvPr>
            <p:ph type="dt" sz="half" idx="3"/>
          </p:nvPr>
        </p:nvSpPr>
        <p:spPr/>
        <p:txBody>
          <a:bodyPr/>
          <a:lstStyle/>
          <a:p>
            <a:pPr lvl="0" algn="r"/>
            <a:endParaRPr lang="en-US" smtId="4294967295"/>
          </a:p>
        </p:txBody>
      </p:sp>
      <p:sp>
        <p:nvSpPr>
          <p:cNvPr id="21510" name="Footer Placeholder 5"/>
          <p:cNvSpPr>
            <a:spLocks noGrp="1"/>
          </p:cNvSpPr>
          <p:nvPr>
            <p:ph type="ftr" sz="quarter" idx="4"/>
          </p:nvPr>
        </p:nvSpPr>
        <p:spPr/>
        <p:txBody>
          <a:bodyPr/>
          <a:lstStyle/>
          <a:p>
            <a:pPr lvl="0" algn="ctr"/>
            <a:endParaRPr sz="1400" smtId="4294967295">
              <a:latin typeface="Arial" pitchFamily="34" charset="0"/>
            </a:endParaRPr>
          </a:p>
        </p:txBody>
      </p:sp>
    </p:spTree>
  </p:cSld>
  <p:clrMapOvr>
    <a:masterClrMapping/>
  </p:clrMapOvr>
  <p:transition/>
  <p:timing/>
</p:sld>
</file>

<file path=ppt/slides/slide20.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p:sp>
        <p:nvSpPr>
          <p:cNvPr id="31746" name=""/>
          <p:cNvSpPr/>
          <p:nvPr>
            <p:ph type="title"/>
          </p:nvPr>
        </p:nvSpPr>
        <p:spPr>
          <a:xfrm>
            <a:off x="914400" y="762000"/>
            <a:ext cx="8001000" cy="1143000"/>
          </a:xfrm>
          <a:prstGeom prst="rect">
            <a:avLst/>
          </a:prstGeom>
          <a:noFill/>
          <a:ln>
            <a:miter lim="800000"/>
          </a:ln>
        </p:spPr>
        <p:txBody>
          <a:bodyPr anchor="b" anchorCtr="0"/>
          <a:lstStyle>
            <a:lvl1pPr marL="0" indent="0" algn="l" defTabSz="914400" rtl="0" eaLnBrk="1" fontAlgn="base" hangingPunct="1">
              <a:lnSpc>
                <a:spcPct val="90000"/>
              </a:lnSpc>
              <a:spcBef>
                <a:spcPct val="0"/>
              </a:spcBef>
              <a:spcAft>
                <a:spcPct val="0"/>
              </a:spcAft>
              <a:buClrTx/>
              <a:buSzTx/>
              <a:buFontTx/>
              <a:buNone/>
              <a:defRPr kumimoji="0" sz="3600" b="1" i="0" u="none" smtId="4294967295">
                <a:solidFill>
                  <a:schemeClr val="tx2"/>
                </a:solidFill>
                <a:latin typeface="Arial" pitchFamily="34" charset="0"/>
              </a:defRPr>
            </a:lvl1pPr>
          </a:lstStyle>
          <a:p>
            <a:pPr lvl="0"/>
            <a:r>
              <a:t>Conclusion</a:t>
            </a:r>
          </a:p>
        </p:txBody>
      </p:sp>
      <p:sp>
        <p:nvSpPr>
          <p:cNvPr id="31747" name=""/>
          <p:cNvSpPr/>
          <p:nvPr>
            <p:ph type="body" idx="1"/>
          </p:nvPr>
        </p:nvSpPr>
        <p:spPr>
          <a:xfrm>
            <a:off x="914400" y="2362200"/>
            <a:ext cx="8001000" cy="3733800"/>
          </a:xfrm>
          <a:prstGeom prst="rect">
            <a:avLst/>
          </a:prstGeom>
          <a:noFill/>
          <a:ln>
            <a:miter lim="800000"/>
          </a:ln>
        </p:spPr>
        <p:txBody>
          <a:bodyPr/>
          <a:lstStyle>
            <a:lvl1pPr marL="342900" indent="-342900" algn="l" defTabSz="914400" rtl="0" eaLnBrk="1" fontAlgn="base" hangingPunct="1">
              <a:lnSpc>
                <a:spcPct val="100000"/>
              </a:lnSpc>
              <a:spcBef>
                <a:spcPct val="20000"/>
              </a:spcBef>
              <a:spcAft>
                <a:spcPct val="0"/>
              </a:spcAft>
              <a:buClr>
                <a:schemeClr val="tx1"/>
              </a:buClr>
              <a:buSzPct val="75000"/>
              <a:buFont typeface="Wingdings" pitchFamily="2" charset="2"/>
              <a:buChar char="l"/>
              <a:defRPr kumimoji="0" sz="2800" b="0" i="0" u="none" smtId="4294967295">
                <a:solidFill>
                  <a:schemeClr val="tx1"/>
                </a:solidFill>
                <a:latin typeface="Arial" pitchFamily="34" charset="0"/>
              </a:defRPr>
            </a:lvl1pPr>
            <a:lvl2pPr marL="742950" indent="-285750" algn="l" defTabSz="914400" rtl="0" eaLnBrk="1" fontAlgn="base" hangingPunct="1">
              <a:lnSpc>
                <a:spcPct val="100000"/>
              </a:lnSpc>
              <a:spcBef>
                <a:spcPct val="20000"/>
              </a:spcBef>
              <a:spcAft>
                <a:spcPct val="0"/>
              </a:spcAft>
              <a:buClr>
                <a:schemeClr val="tx1"/>
              </a:buClr>
              <a:buSzPct val="75000"/>
              <a:buFontTx/>
              <a:buChar char="–"/>
              <a:defRPr kumimoji="0" sz="2400" b="0" i="0" u="none" smtId="4294967295">
                <a:solidFill>
                  <a:schemeClr val="tx1"/>
                </a:solidFill>
                <a:latin typeface="Arial" pitchFamily="34" charset="0"/>
              </a:defRPr>
            </a:lvl2pPr>
            <a:lvl3pPr marL="1143000" indent="-228600" algn="l" defTabSz="914400" rtl="0" eaLnBrk="1" fontAlgn="base" hangingPunct="1">
              <a:lnSpc>
                <a:spcPct val="100000"/>
              </a:lnSpc>
              <a:spcBef>
                <a:spcPct val="20000"/>
              </a:spcBef>
              <a:spcAft>
                <a:spcPct val="0"/>
              </a:spcAft>
              <a:buClr>
                <a:schemeClr val="tx1"/>
              </a:buClr>
              <a:buSzPct val="75000"/>
              <a:buFont typeface="Wingdings" pitchFamily="2" charset="2"/>
              <a:buChar char="l"/>
              <a:defRPr kumimoji="0" sz="2000" b="0" i="0" u="none" smtId="4294967295">
                <a:solidFill>
                  <a:schemeClr val="tx1"/>
                </a:solidFill>
                <a:latin typeface="Arial" pitchFamily="34" charset="0"/>
              </a:defRPr>
            </a:lvl3pPr>
            <a:lvl4pPr marL="1600200" indent="-228600" algn="l" defTabSz="914400" rtl="0" eaLnBrk="1" fontAlgn="base" hangingPunct="1">
              <a:lnSpc>
                <a:spcPct val="100000"/>
              </a:lnSpc>
              <a:spcBef>
                <a:spcPct val="20000"/>
              </a:spcBef>
              <a:spcAft>
                <a:spcPct val="0"/>
              </a:spcAft>
              <a:buClr>
                <a:schemeClr val="tx1"/>
              </a:buClr>
              <a:buSzPct val="80000"/>
              <a:buFontTx/>
              <a:buChar char="–"/>
              <a:defRPr kumimoji="0" sz="1800" b="0" i="0" u="none" smtId="4294967295">
                <a:solidFill>
                  <a:schemeClr val="tx1"/>
                </a:solidFill>
                <a:latin typeface="Arial" pitchFamily="34" charset="0"/>
              </a:defRPr>
            </a:lvl4pPr>
            <a:lvl5pPr marL="2057400" indent="-228600" algn="l" defTabSz="914400" rtl="0" eaLnBrk="1" fontAlgn="base" hangingPunct="1">
              <a:lnSpc>
                <a:spcPct val="100000"/>
              </a:lnSpc>
              <a:spcBef>
                <a:spcPct val="20000"/>
              </a:spcBef>
              <a:spcAft>
                <a:spcPct val="0"/>
              </a:spcAft>
              <a:buClr>
                <a:schemeClr val="tx1"/>
              </a:buClr>
              <a:buSzPct val="65000"/>
              <a:buFont typeface="Wingdings" pitchFamily="2" charset="2"/>
              <a:buChar char="l"/>
              <a:defRPr kumimoji="0" sz="1800" b="0" i="0" u="none" smtId="4294967295">
                <a:solidFill>
                  <a:schemeClr val="tx1"/>
                </a:solidFill>
                <a:latin typeface="Arial" pitchFamily="34" charset="0"/>
              </a:defRPr>
            </a:lvl5pPr>
          </a:lstStyle>
          <a:p>
            <a:pPr lvl="0"/>
            <a:r>
              <a:t>Use an effective and strong closing</a:t>
            </a:r>
          </a:p>
          <a:p>
            <a:pPr lvl="1"/>
            <a:r>
              <a:t>Your audience is likely to remember your last words</a:t>
            </a:r>
          </a:p>
          <a:p>
            <a:pPr lvl="1"/>
          </a:p>
          <a:p>
            <a:pPr lvl="0"/>
            <a:r>
              <a:t>Use a conclusion slide to:</a:t>
            </a:r>
          </a:p>
          <a:p>
            <a:pPr lvl="1"/>
            <a:r>
              <a:t>Summarize the main points of your presentation</a:t>
            </a:r>
          </a:p>
          <a:p>
            <a:pPr lvl="1"/>
            <a:r>
              <a:t>Suggest future avenues of research</a:t>
            </a:r>
          </a:p>
          <a:p>
            <a:pPr lvl="1">
              <a:buNone/>
            </a:pPr>
          </a:p>
          <a:p>
            <a:pPr lvl="0"/>
          </a:p>
          <a:p>
            <a:pPr lvl="0"/>
          </a:p>
          <a:p>
            <a:pPr lvl="1"/>
          </a:p>
        </p:txBody>
      </p:sp>
      <p:sp>
        <p:nvSpPr>
          <p:cNvPr id="31748" name="Date Placeholder 3"/>
          <p:cNvSpPr>
            <a:spLocks noGrp="1"/>
          </p:cNvSpPr>
          <p:nvPr>
            <p:ph type="dt" sz="half" idx="2"/>
          </p:nvPr>
        </p:nvSpPr>
        <p:spPr/>
        <p:txBody>
          <a:bodyPr/>
          <a:lstStyle/>
          <a:p>
            <a:pPr lvl="0" algn="r"/>
            <a:endParaRPr lang="en-US" smtId="4294967295"/>
          </a:p>
        </p:txBody>
      </p:sp>
      <p:sp>
        <p:nvSpPr>
          <p:cNvPr id="31749" name="Footer Placeholder 4"/>
          <p:cNvSpPr>
            <a:spLocks noGrp="1"/>
          </p:cNvSpPr>
          <p:nvPr>
            <p:ph type="ftr" sz="quarter" idx="3"/>
          </p:nvPr>
        </p:nvSpPr>
        <p:spPr/>
        <p:txBody>
          <a:bodyPr/>
          <a:lstStyle/>
          <a:p>
            <a:pPr lvl="0" algn="ctr"/>
            <a:endParaRPr sz="1400" smtId="4294967295">
              <a:latin typeface="Arial" pitchFamily="34" charset="0"/>
            </a:endParaRPr>
          </a:p>
        </p:txBody>
      </p:sp>
    </p:spTree>
  </p:cSld>
  <p:clrMapOvr>
    <a:masterClrMapping/>
  </p:clrMapOvr>
  <p:transition/>
  <p:timing/>
</p:sld>
</file>

<file path=ppt/slides/slide21.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p:sp>
        <p:nvSpPr>
          <p:cNvPr id="32770" name=""/>
          <p:cNvSpPr/>
          <p:nvPr>
            <p:ph type="title"/>
          </p:nvPr>
        </p:nvSpPr>
        <p:spPr>
          <a:xfrm>
            <a:off x="914400" y="762000"/>
            <a:ext cx="8001000" cy="1143000"/>
          </a:xfrm>
          <a:prstGeom prst="rect">
            <a:avLst/>
          </a:prstGeom>
          <a:noFill/>
          <a:ln>
            <a:miter lim="800000"/>
          </a:ln>
        </p:spPr>
        <p:txBody>
          <a:bodyPr anchor="b" anchorCtr="0"/>
          <a:lstStyle>
            <a:lvl1pPr marL="0" indent="0" algn="l" defTabSz="914400" rtl="0" eaLnBrk="1" fontAlgn="base" hangingPunct="1">
              <a:lnSpc>
                <a:spcPct val="90000"/>
              </a:lnSpc>
              <a:spcBef>
                <a:spcPct val="0"/>
              </a:spcBef>
              <a:spcAft>
                <a:spcPct val="0"/>
              </a:spcAft>
              <a:buClrTx/>
              <a:buSzTx/>
              <a:buFontTx/>
              <a:buNone/>
              <a:defRPr kumimoji="0" sz="3600" b="1" i="0" u="none" smtId="4294967295">
                <a:solidFill>
                  <a:schemeClr val="tx2"/>
                </a:solidFill>
                <a:latin typeface="Arial" pitchFamily="34" charset="0"/>
              </a:defRPr>
            </a:lvl1pPr>
          </a:lstStyle>
          <a:p>
            <a:pPr lvl="0"/>
            <a:r>
              <a:t>Questions??</a:t>
            </a:r>
          </a:p>
        </p:txBody>
      </p:sp>
      <p:sp>
        <p:nvSpPr>
          <p:cNvPr id="32771" name=""/>
          <p:cNvSpPr/>
          <p:nvPr>
            <p:ph type="body" idx="1"/>
          </p:nvPr>
        </p:nvSpPr>
        <p:spPr>
          <a:xfrm>
            <a:off x="914400" y="2362200"/>
            <a:ext cx="8001000" cy="3733800"/>
          </a:xfrm>
          <a:prstGeom prst="rect">
            <a:avLst/>
          </a:prstGeom>
          <a:noFill/>
          <a:ln>
            <a:miter lim="800000"/>
          </a:ln>
        </p:spPr>
        <p:txBody>
          <a:bodyPr/>
          <a:lstStyle>
            <a:lvl1pPr marL="342900" indent="-342900" algn="l" defTabSz="914400" rtl="0" eaLnBrk="1" fontAlgn="base" hangingPunct="1">
              <a:lnSpc>
                <a:spcPct val="100000"/>
              </a:lnSpc>
              <a:spcBef>
                <a:spcPct val="20000"/>
              </a:spcBef>
              <a:spcAft>
                <a:spcPct val="0"/>
              </a:spcAft>
              <a:buClr>
                <a:schemeClr val="tx1"/>
              </a:buClr>
              <a:buSzPct val="75000"/>
              <a:buFont typeface="Wingdings" pitchFamily="2" charset="2"/>
              <a:buChar char="l"/>
              <a:defRPr kumimoji="0" sz="2800" b="0" i="0" u="none" smtId="4294967295">
                <a:solidFill>
                  <a:schemeClr val="tx1"/>
                </a:solidFill>
                <a:latin typeface="Arial" pitchFamily="34" charset="0"/>
              </a:defRPr>
            </a:lvl1pPr>
            <a:lvl2pPr marL="742950" indent="-285750" algn="l" defTabSz="914400" rtl="0" eaLnBrk="1" fontAlgn="base" hangingPunct="1">
              <a:lnSpc>
                <a:spcPct val="100000"/>
              </a:lnSpc>
              <a:spcBef>
                <a:spcPct val="20000"/>
              </a:spcBef>
              <a:spcAft>
                <a:spcPct val="0"/>
              </a:spcAft>
              <a:buClr>
                <a:schemeClr val="tx1"/>
              </a:buClr>
              <a:buSzPct val="75000"/>
              <a:buFontTx/>
              <a:buChar char="–"/>
              <a:defRPr kumimoji="0" sz="2400" b="0" i="0" u="none" smtId="4294967295">
                <a:solidFill>
                  <a:schemeClr val="tx1"/>
                </a:solidFill>
                <a:latin typeface="Arial" pitchFamily="34" charset="0"/>
              </a:defRPr>
            </a:lvl2pPr>
            <a:lvl3pPr marL="1143000" indent="-228600" algn="l" defTabSz="914400" rtl="0" eaLnBrk="1" fontAlgn="base" hangingPunct="1">
              <a:lnSpc>
                <a:spcPct val="100000"/>
              </a:lnSpc>
              <a:spcBef>
                <a:spcPct val="20000"/>
              </a:spcBef>
              <a:spcAft>
                <a:spcPct val="0"/>
              </a:spcAft>
              <a:buClr>
                <a:schemeClr val="tx1"/>
              </a:buClr>
              <a:buSzPct val="75000"/>
              <a:buFont typeface="Wingdings" pitchFamily="2" charset="2"/>
              <a:buChar char="l"/>
              <a:defRPr kumimoji="0" sz="2000" b="0" i="0" u="none" smtId="4294967295">
                <a:solidFill>
                  <a:schemeClr val="tx1"/>
                </a:solidFill>
                <a:latin typeface="Arial" pitchFamily="34" charset="0"/>
              </a:defRPr>
            </a:lvl3pPr>
            <a:lvl4pPr marL="1600200" indent="-228600" algn="l" defTabSz="914400" rtl="0" eaLnBrk="1" fontAlgn="base" hangingPunct="1">
              <a:lnSpc>
                <a:spcPct val="100000"/>
              </a:lnSpc>
              <a:spcBef>
                <a:spcPct val="20000"/>
              </a:spcBef>
              <a:spcAft>
                <a:spcPct val="0"/>
              </a:spcAft>
              <a:buClr>
                <a:schemeClr val="tx1"/>
              </a:buClr>
              <a:buSzPct val="80000"/>
              <a:buFontTx/>
              <a:buChar char="–"/>
              <a:defRPr kumimoji="0" sz="1800" b="0" i="0" u="none" smtId="4294967295">
                <a:solidFill>
                  <a:schemeClr val="tx1"/>
                </a:solidFill>
                <a:latin typeface="Arial" pitchFamily="34" charset="0"/>
              </a:defRPr>
            </a:lvl4pPr>
            <a:lvl5pPr marL="2057400" indent="-228600" algn="l" defTabSz="914400" rtl="0" eaLnBrk="1" fontAlgn="base" hangingPunct="1">
              <a:lnSpc>
                <a:spcPct val="100000"/>
              </a:lnSpc>
              <a:spcBef>
                <a:spcPct val="20000"/>
              </a:spcBef>
              <a:spcAft>
                <a:spcPct val="0"/>
              </a:spcAft>
              <a:buClr>
                <a:schemeClr val="tx1"/>
              </a:buClr>
              <a:buSzPct val="65000"/>
              <a:buFont typeface="Wingdings" pitchFamily="2" charset="2"/>
              <a:buChar char="l"/>
              <a:defRPr kumimoji="0" sz="1800" b="0" i="0" u="none" smtId="4294967295">
                <a:solidFill>
                  <a:schemeClr val="tx1"/>
                </a:solidFill>
                <a:latin typeface="Arial" pitchFamily="34" charset="0"/>
              </a:defRPr>
            </a:lvl5pPr>
          </a:lstStyle>
          <a:p>
            <a:pPr lvl="0"/>
            <a:r>
              <a:t>End your presentation with a simple question slide to:</a:t>
            </a:r>
          </a:p>
          <a:p>
            <a:pPr lvl="1"/>
            <a:r>
              <a:t>Invite your audience to ask questions</a:t>
            </a:r>
          </a:p>
          <a:p>
            <a:pPr lvl="1"/>
            <a:r>
              <a:t>Provide a visual aid during question period</a:t>
            </a:r>
          </a:p>
          <a:p>
            <a:pPr lvl="1"/>
            <a:r>
              <a:t>Avoid ending a presentation abruptly</a:t>
            </a:r>
          </a:p>
          <a:p>
            <a:pPr lvl="0"/>
          </a:p>
          <a:p>
            <a:pPr lvl="0"/>
          </a:p>
        </p:txBody>
      </p:sp>
      <p:sp>
        <p:nvSpPr>
          <p:cNvPr id="32772" name="Date Placeholder 3"/>
          <p:cNvSpPr>
            <a:spLocks noGrp="1"/>
          </p:cNvSpPr>
          <p:nvPr>
            <p:ph type="dt" sz="half" idx="2"/>
          </p:nvPr>
        </p:nvSpPr>
        <p:spPr/>
        <p:txBody>
          <a:bodyPr/>
          <a:lstStyle/>
          <a:p>
            <a:pPr lvl="0" algn="r"/>
            <a:endParaRPr lang="en-US" smtId="4294967295"/>
          </a:p>
        </p:txBody>
      </p:sp>
      <p:sp>
        <p:nvSpPr>
          <p:cNvPr id="32773" name="Footer Placeholder 4"/>
          <p:cNvSpPr>
            <a:spLocks noGrp="1"/>
          </p:cNvSpPr>
          <p:nvPr>
            <p:ph type="ftr" sz="quarter" idx="3"/>
          </p:nvPr>
        </p:nvSpPr>
        <p:spPr/>
        <p:txBody>
          <a:bodyPr/>
          <a:lstStyle/>
          <a:p>
            <a:pPr lvl="0" algn="ctr"/>
            <a:endParaRPr sz="1400" smtId="4294967295">
              <a:latin typeface="Arial" pitchFamily="34" charset="0"/>
            </a:endParaRPr>
          </a:p>
        </p:txBody>
      </p:sp>
    </p:spTree>
  </p:cSld>
  <p:clrMapOvr>
    <a:masterClrMapping/>
  </p:clrMapOvr>
  <p:transition/>
  <p:timing/>
</p:sld>
</file>

<file path=ppt/slides/slide3.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p:sp>
        <p:nvSpPr>
          <p:cNvPr id="25602" name=""/>
          <p:cNvSpPr/>
          <p:nvPr>
            <p:ph type="title"/>
          </p:nvPr>
        </p:nvSpPr>
        <p:spPr>
          <a:xfrm>
            <a:off x="914400" y="762000"/>
            <a:ext cx="8001000" cy="1143000"/>
          </a:xfrm>
          <a:prstGeom prst="rect">
            <a:avLst/>
          </a:prstGeom>
          <a:noFill/>
          <a:ln>
            <a:miter lim="800000"/>
          </a:ln>
        </p:spPr>
        <p:txBody>
          <a:bodyPr anchor="b" anchorCtr="0"/>
          <a:lstStyle>
            <a:lvl1pPr marL="0" indent="0" algn="l" defTabSz="914400" rtl="0" eaLnBrk="1" fontAlgn="base" hangingPunct="1">
              <a:lnSpc>
                <a:spcPct val="90000"/>
              </a:lnSpc>
              <a:spcBef>
                <a:spcPct val="0"/>
              </a:spcBef>
              <a:spcAft>
                <a:spcPct val="0"/>
              </a:spcAft>
              <a:buClrTx/>
              <a:buSzTx/>
              <a:buFontTx/>
              <a:buNone/>
              <a:defRPr kumimoji="0" sz="3600" b="1" i="0" u="none" smtId="4294967295">
                <a:solidFill>
                  <a:schemeClr val="tx2"/>
                </a:solidFill>
                <a:latin typeface="Arial" pitchFamily="34" charset="0"/>
              </a:defRPr>
            </a:lvl1pPr>
          </a:lstStyle>
          <a:p>
            <a:pPr lvl="0"/>
            <a:r>
              <a:t>Outline	</a:t>
            </a:r>
          </a:p>
        </p:txBody>
      </p:sp>
      <p:sp>
        <p:nvSpPr>
          <p:cNvPr id="25603" name=""/>
          <p:cNvSpPr/>
          <p:nvPr>
            <p:ph type="body" idx="1"/>
          </p:nvPr>
        </p:nvSpPr>
        <p:spPr>
          <a:xfrm>
            <a:off x="914400" y="2362200"/>
            <a:ext cx="8001000" cy="3733800"/>
          </a:xfrm>
          <a:prstGeom prst="rect">
            <a:avLst/>
          </a:prstGeom>
          <a:noFill/>
          <a:ln>
            <a:miter lim="800000"/>
          </a:ln>
        </p:spPr>
        <p:txBody>
          <a:bodyPr/>
          <a:lstStyle>
            <a:lvl1pPr marL="342900" indent="-342900" algn="l" defTabSz="914400" rtl="0" eaLnBrk="1" fontAlgn="base" hangingPunct="1">
              <a:lnSpc>
                <a:spcPct val="100000"/>
              </a:lnSpc>
              <a:spcBef>
                <a:spcPct val="20000"/>
              </a:spcBef>
              <a:spcAft>
                <a:spcPct val="0"/>
              </a:spcAft>
              <a:buClr>
                <a:schemeClr val="tx1"/>
              </a:buClr>
              <a:buSzPct val="75000"/>
              <a:buFont typeface="Wingdings" pitchFamily="2" charset="2"/>
              <a:buChar char="l"/>
              <a:defRPr kumimoji="0" sz="2800" b="0" i="0" u="none" smtId="4294967295">
                <a:solidFill>
                  <a:schemeClr val="tx1"/>
                </a:solidFill>
                <a:latin typeface="Arial" pitchFamily="34" charset="0"/>
              </a:defRPr>
            </a:lvl1pPr>
            <a:lvl2pPr marL="742950" indent="-285750" algn="l" defTabSz="914400" rtl="0" eaLnBrk="1" fontAlgn="base" hangingPunct="1">
              <a:lnSpc>
                <a:spcPct val="100000"/>
              </a:lnSpc>
              <a:spcBef>
                <a:spcPct val="20000"/>
              </a:spcBef>
              <a:spcAft>
                <a:spcPct val="0"/>
              </a:spcAft>
              <a:buClr>
                <a:schemeClr val="tx1"/>
              </a:buClr>
              <a:buSzPct val="75000"/>
              <a:buFontTx/>
              <a:buChar char="–"/>
              <a:defRPr kumimoji="0" sz="2400" b="0" i="0" u="none" smtId="4294967295">
                <a:solidFill>
                  <a:schemeClr val="tx1"/>
                </a:solidFill>
                <a:latin typeface="Arial" pitchFamily="34" charset="0"/>
              </a:defRPr>
            </a:lvl2pPr>
            <a:lvl3pPr marL="1143000" indent="-228600" algn="l" defTabSz="914400" rtl="0" eaLnBrk="1" fontAlgn="base" hangingPunct="1">
              <a:lnSpc>
                <a:spcPct val="100000"/>
              </a:lnSpc>
              <a:spcBef>
                <a:spcPct val="20000"/>
              </a:spcBef>
              <a:spcAft>
                <a:spcPct val="0"/>
              </a:spcAft>
              <a:buClr>
                <a:schemeClr val="tx1"/>
              </a:buClr>
              <a:buSzPct val="75000"/>
              <a:buFont typeface="Wingdings" pitchFamily="2" charset="2"/>
              <a:buChar char="l"/>
              <a:defRPr kumimoji="0" sz="2000" b="0" i="0" u="none" smtId="4294967295">
                <a:solidFill>
                  <a:schemeClr val="tx1"/>
                </a:solidFill>
                <a:latin typeface="Arial" pitchFamily="34" charset="0"/>
              </a:defRPr>
            </a:lvl3pPr>
            <a:lvl4pPr marL="1600200" indent="-228600" algn="l" defTabSz="914400" rtl="0" eaLnBrk="1" fontAlgn="base" hangingPunct="1">
              <a:lnSpc>
                <a:spcPct val="100000"/>
              </a:lnSpc>
              <a:spcBef>
                <a:spcPct val="20000"/>
              </a:spcBef>
              <a:spcAft>
                <a:spcPct val="0"/>
              </a:spcAft>
              <a:buClr>
                <a:schemeClr val="tx1"/>
              </a:buClr>
              <a:buSzPct val="80000"/>
              <a:buFontTx/>
              <a:buChar char="–"/>
              <a:defRPr kumimoji="0" sz="1800" b="0" i="0" u="none" smtId="4294967295">
                <a:solidFill>
                  <a:schemeClr val="tx1"/>
                </a:solidFill>
                <a:latin typeface="Arial" pitchFamily="34" charset="0"/>
              </a:defRPr>
            </a:lvl4pPr>
            <a:lvl5pPr marL="2057400" indent="-228600" algn="l" defTabSz="914400" rtl="0" eaLnBrk="1" fontAlgn="base" hangingPunct="1">
              <a:lnSpc>
                <a:spcPct val="100000"/>
              </a:lnSpc>
              <a:spcBef>
                <a:spcPct val="20000"/>
              </a:spcBef>
              <a:spcAft>
                <a:spcPct val="0"/>
              </a:spcAft>
              <a:buClr>
                <a:schemeClr val="tx1"/>
              </a:buClr>
              <a:buSzPct val="65000"/>
              <a:buFont typeface="Wingdings" pitchFamily="2" charset="2"/>
              <a:buChar char="l"/>
              <a:defRPr kumimoji="0" sz="1800" b="0" i="0" u="none" smtId="4294967295">
                <a:solidFill>
                  <a:schemeClr val="tx1"/>
                </a:solidFill>
                <a:latin typeface="Arial" pitchFamily="34" charset="0"/>
              </a:defRPr>
            </a:lvl5pPr>
          </a:lstStyle>
          <a:p>
            <a:pPr lvl="0"/>
            <a:r>
              <a:t>Make your 1</a:t>
            </a:r>
            <a:r>
              <a:rPr baseline="30000" smtId="4294967295"/>
              <a:t>st</a:t>
            </a:r>
            <a:r>
              <a:t> or 2</a:t>
            </a:r>
            <a:r>
              <a:rPr baseline="30000" smtId="4294967295"/>
              <a:t>nd</a:t>
            </a:r>
            <a:r>
              <a:t> slide an outline of your presentation</a:t>
            </a:r>
          </a:p>
          <a:p>
            <a:pPr lvl="1"/>
            <a:r>
              <a:t>Ex: previous slide</a:t>
            </a:r>
          </a:p>
          <a:p>
            <a:pPr lvl="0"/>
            <a:r>
              <a:t>Follow the order of your outline for the rest of the presentation</a:t>
            </a:r>
          </a:p>
          <a:p>
            <a:pPr lvl="0"/>
            <a:r>
              <a:t>Only place main points on the outline slide</a:t>
            </a:r>
          </a:p>
          <a:p>
            <a:pPr lvl="1"/>
            <a:r>
              <a:t>Ex: Use the titles of each slide as main points</a:t>
            </a:r>
          </a:p>
        </p:txBody>
      </p:sp>
      <p:sp>
        <p:nvSpPr>
          <p:cNvPr id="25604" name="Date Placeholder 3"/>
          <p:cNvSpPr>
            <a:spLocks noGrp="1"/>
          </p:cNvSpPr>
          <p:nvPr>
            <p:ph type="dt" sz="half" idx="2"/>
          </p:nvPr>
        </p:nvSpPr>
        <p:spPr/>
        <p:txBody>
          <a:bodyPr/>
          <a:lstStyle/>
          <a:p>
            <a:pPr lvl="0" algn="r"/>
            <a:endParaRPr lang="en-US" smtId="4294967295"/>
          </a:p>
        </p:txBody>
      </p:sp>
      <p:sp>
        <p:nvSpPr>
          <p:cNvPr id="25605" name="Footer Placeholder 4"/>
          <p:cNvSpPr>
            <a:spLocks noGrp="1"/>
          </p:cNvSpPr>
          <p:nvPr>
            <p:ph type="ftr" sz="quarter" idx="3"/>
          </p:nvPr>
        </p:nvSpPr>
        <p:spPr/>
        <p:txBody>
          <a:bodyPr/>
          <a:lstStyle/>
          <a:p>
            <a:pPr lvl="0" algn="ctr"/>
            <a:endParaRPr sz="1400" smtId="4294967295">
              <a:latin typeface="Arial" pitchFamily="34" charset="0"/>
            </a:endParaRPr>
          </a:p>
        </p:txBody>
      </p:sp>
    </p:spTree>
  </p:cSld>
  <p:clrMapOvr>
    <a:masterClrMapping/>
  </p:clrMapOvr>
  <p:transition/>
  <p:timing/>
</p:sld>
</file>

<file path=ppt/slides/slide4.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p:sp>
        <p:nvSpPr>
          <p:cNvPr id="12290" name=""/>
          <p:cNvSpPr/>
          <p:nvPr>
            <p:ph type="title"/>
          </p:nvPr>
        </p:nvSpPr>
        <p:spPr>
          <a:xfrm>
            <a:off x="914400" y="762000"/>
            <a:ext cx="8001000" cy="1143000"/>
          </a:xfrm>
          <a:prstGeom prst="rect">
            <a:avLst/>
          </a:prstGeom>
          <a:noFill/>
          <a:ln>
            <a:miter lim="800000"/>
          </a:ln>
        </p:spPr>
        <p:txBody>
          <a:bodyPr anchor="b" anchorCtr="0"/>
          <a:lstStyle>
            <a:lvl1pPr marL="0" indent="0" algn="l" defTabSz="914400" rtl="0" eaLnBrk="1" fontAlgn="base" hangingPunct="1">
              <a:lnSpc>
                <a:spcPct val="90000"/>
              </a:lnSpc>
              <a:spcBef>
                <a:spcPct val="0"/>
              </a:spcBef>
              <a:spcAft>
                <a:spcPct val="0"/>
              </a:spcAft>
              <a:buClrTx/>
              <a:buSzTx/>
              <a:buFontTx/>
              <a:buNone/>
              <a:defRPr kumimoji="0" sz="3600" b="1" i="0" u="none" smtId="4294967295">
                <a:solidFill>
                  <a:schemeClr val="tx2"/>
                </a:solidFill>
                <a:latin typeface="Arial" pitchFamily="34" charset="0"/>
              </a:defRPr>
            </a:lvl1pPr>
          </a:lstStyle>
          <a:p>
            <a:pPr lvl="0"/>
            <a:r>
              <a:t>Slide Structure – Good</a:t>
            </a:r>
          </a:p>
        </p:txBody>
      </p:sp>
      <p:sp>
        <p:nvSpPr>
          <p:cNvPr id="12291" name=""/>
          <p:cNvSpPr/>
          <p:nvPr>
            <p:ph type="body" idx="1"/>
          </p:nvPr>
        </p:nvSpPr>
        <p:spPr>
          <a:xfrm>
            <a:off x="914400" y="2362200"/>
            <a:ext cx="8001000" cy="3733800"/>
          </a:xfrm>
          <a:prstGeom prst="rect">
            <a:avLst/>
          </a:prstGeom>
          <a:noFill/>
          <a:ln>
            <a:miter lim="800000"/>
          </a:ln>
        </p:spPr>
        <p:txBody>
          <a:bodyPr/>
          <a:lstStyle>
            <a:lvl1pPr marL="342900" indent="-342900" algn="l" defTabSz="914400" rtl="0" eaLnBrk="1" fontAlgn="base" hangingPunct="1">
              <a:lnSpc>
                <a:spcPct val="100000"/>
              </a:lnSpc>
              <a:spcBef>
                <a:spcPct val="20000"/>
              </a:spcBef>
              <a:spcAft>
                <a:spcPct val="0"/>
              </a:spcAft>
              <a:buClr>
                <a:schemeClr val="tx1"/>
              </a:buClr>
              <a:buSzPct val="75000"/>
              <a:buFont typeface="Wingdings" pitchFamily="2" charset="2"/>
              <a:buChar char="l"/>
              <a:defRPr kumimoji="0" sz="2800" b="0" i="0" u="none" smtId="4294967295">
                <a:solidFill>
                  <a:schemeClr val="tx1"/>
                </a:solidFill>
                <a:latin typeface="Arial" pitchFamily="34" charset="0"/>
              </a:defRPr>
            </a:lvl1pPr>
            <a:lvl2pPr marL="742950" indent="-285750" algn="l" defTabSz="914400" rtl="0" eaLnBrk="1" fontAlgn="base" hangingPunct="1">
              <a:lnSpc>
                <a:spcPct val="100000"/>
              </a:lnSpc>
              <a:spcBef>
                <a:spcPct val="20000"/>
              </a:spcBef>
              <a:spcAft>
                <a:spcPct val="0"/>
              </a:spcAft>
              <a:buClr>
                <a:schemeClr val="tx1"/>
              </a:buClr>
              <a:buSzPct val="75000"/>
              <a:buFontTx/>
              <a:buChar char="–"/>
              <a:defRPr kumimoji="0" sz="2400" b="0" i="0" u="none" smtId="4294967295">
                <a:solidFill>
                  <a:schemeClr val="tx1"/>
                </a:solidFill>
                <a:latin typeface="Arial" pitchFamily="34" charset="0"/>
              </a:defRPr>
            </a:lvl2pPr>
            <a:lvl3pPr marL="1143000" indent="-228600" algn="l" defTabSz="914400" rtl="0" eaLnBrk="1" fontAlgn="base" hangingPunct="1">
              <a:lnSpc>
                <a:spcPct val="100000"/>
              </a:lnSpc>
              <a:spcBef>
                <a:spcPct val="20000"/>
              </a:spcBef>
              <a:spcAft>
                <a:spcPct val="0"/>
              </a:spcAft>
              <a:buClr>
                <a:schemeClr val="tx1"/>
              </a:buClr>
              <a:buSzPct val="75000"/>
              <a:buFont typeface="Wingdings" pitchFamily="2" charset="2"/>
              <a:buChar char="l"/>
              <a:defRPr kumimoji="0" sz="2000" b="0" i="0" u="none" smtId="4294967295">
                <a:solidFill>
                  <a:schemeClr val="tx1"/>
                </a:solidFill>
                <a:latin typeface="Arial" pitchFamily="34" charset="0"/>
              </a:defRPr>
            </a:lvl3pPr>
            <a:lvl4pPr marL="1600200" indent="-228600" algn="l" defTabSz="914400" rtl="0" eaLnBrk="1" fontAlgn="base" hangingPunct="1">
              <a:lnSpc>
                <a:spcPct val="100000"/>
              </a:lnSpc>
              <a:spcBef>
                <a:spcPct val="20000"/>
              </a:spcBef>
              <a:spcAft>
                <a:spcPct val="0"/>
              </a:spcAft>
              <a:buClr>
                <a:schemeClr val="tx1"/>
              </a:buClr>
              <a:buSzPct val="80000"/>
              <a:buFontTx/>
              <a:buChar char="–"/>
              <a:defRPr kumimoji="0" sz="1800" b="0" i="0" u="none" smtId="4294967295">
                <a:solidFill>
                  <a:schemeClr val="tx1"/>
                </a:solidFill>
                <a:latin typeface="Arial" pitchFamily="34" charset="0"/>
              </a:defRPr>
            </a:lvl4pPr>
            <a:lvl5pPr marL="2057400" indent="-228600" algn="l" defTabSz="914400" rtl="0" eaLnBrk="1" fontAlgn="base" hangingPunct="1">
              <a:lnSpc>
                <a:spcPct val="100000"/>
              </a:lnSpc>
              <a:spcBef>
                <a:spcPct val="20000"/>
              </a:spcBef>
              <a:spcAft>
                <a:spcPct val="0"/>
              </a:spcAft>
              <a:buClr>
                <a:schemeClr val="tx1"/>
              </a:buClr>
              <a:buSzPct val="65000"/>
              <a:buFont typeface="Wingdings" pitchFamily="2" charset="2"/>
              <a:buChar char="l"/>
              <a:defRPr kumimoji="0" sz="1800" b="0" i="0" u="none" smtId="4294967295">
                <a:solidFill>
                  <a:schemeClr val="tx1"/>
                </a:solidFill>
                <a:latin typeface="Arial" pitchFamily="34" charset="0"/>
              </a:defRPr>
            </a:lvl5pPr>
          </a:lstStyle>
          <a:p>
            <a:pPr lvl="0"/>
            <a:r>
              <a:t>Use 1-2 slides per minute of your presentation</a:t>
            </a:r>
          </a:p>
          <a:p>
            <a:pPr lvl="0"/>
            <a:r>
              <a:t>Write in point form, not complete sentences</a:t>
            </a:r>
          </a:p>
          <a:p>
            <a:pPr lvl="0"/>
            <a:r>
              <a:t>Include 4-5 points per slide</a:t>
            </a:r>
          </a:p>
          <a:p>
            <a:pPr lvl="0"/>
            <a:r>
              <a:t>Avoid wordiness: use key words and phrases only</a:t>
            </a:r>
          </a:p>
          <a:p>
            <a:pPr lvl="0">
              <a:buNone/>
            </a:pPr>
          </a:p>
        </p:txBody>
      </p:sp>
      <p:sp>
        <p:nvSpPr>
          <p:cNvPr id="12292" name="Date Placeholder 3"/>
          <p:cNvSpPr>
            <a:spLocks noGrp="1"/>
          </p:cNvSpPr>
          <p:nvPr>
            <p:ph type="dt" sz="half" idx="2"/>
          </p:nvPr>
        </p:nvSpPr>
        <p:spPr/>
        <p:txBody>
          <a:bodyPr/>
          <a:lstStyle/>
          <a:p>
            <a:pPr lvl="0" algn="r"/>
            <a:endParaRPr lang="en-US" smtId="4294967295"/>
          </a:p>
        </p:txBody>
      </p:sp>
      <p:sp>
        <p:nvSpPr>
          <p:cNvPr id="12293" name="Footer Placeholder 4"/>
          <p:cNvSpPr>
            <a:spLocks noGrp="1"/>
          </p:cNvSpPr>
          <p:nvPr>
            <p:ph type="ftr" sz="quarter" idx="3"/>
          </p:nvPr>
        </p:nvSpPr>
        <p:spPr/>
        <p:txBody>
          <a:bodyPr/>
          <a:lstStyle/>
          <a:p>
            <a:pPr lvl="0" algn="ctr"/>
            <a:endParaRPr sz="1400" smtId="4294967295">
              <a:latin typeface="Arial" pitchFamily="34" charset="0"/>
            </a:endParaRPr>
          </a:p>
        </p:txBody>
      </p:sp>
    </p:spTree>
  </p:cSld>
  <p:clrMapOvr>
    <a:masterClrMapping/>
  </p:clrMapOvr>
  <p:transition/>
  <p:timing/>
</p:sld>
</file>

<file path=ppt/slides/slide5.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p:sp>
        <p:nvSpPr>
          <p:cNvPr id="13314" name=""/>
          <p:cNvSpPr/>
          <p:nvPr>
            <p:ph type="title"/>
          </p:nvPr>
        </p:nvSpPr>
        <p:spPr>
          <a:xfrm>
            <a:off x="914400" y="762000"/>
            <a:ext cx="8001000" cy="1143000"/>
          </a:xfrm>
          <a:prstGeom prst="rect">
            <a:avLst/>
          </a:prstGeom>
          <a:noFill/>
          <a:ln>
            <a:miter lim="800000"/>
          </a:ln>
        </p:spPr>
        <p:txBody>
          <a:bodyPr anchor="b" anchorCtr="0"/>
          <a:lstStyle>
            <a:lvl1pPr marL="0" indent="0" algn="l" defTabSz="914400" rtl="0" eaLnBrk="1" fontAlgn="base" hangingPunct="1">
              <a:lnSpc>
                <a:spcPct val="90000"/>
              </a:lnSpc>
              <a:spcBef>
                <a:spcPct val="0"/>
              </a:spcBef>
              <a:spcAft>
                <a:spcPct val="0"/>
              </a:spcAft>
              <a:buClrTx/>
              <a:buSzTx/>
              <a:buFontTx/>
              <a:buNone/>
              <a:defRPr kumimoji="0" sz="3600" b="1" i="0" u="none" smtId="4294967295">
                <a:solidFill>
                  <a:schemeClr val="tx2"/>
                </a:solidFill>
                <a:latin typeface="Arial" pitchFamily="34" charset="0"/>
              </a:defRPr>
            </a:lvl1pPr>
          </a:lstStyle>
          <a:p>
            <a:pPr lvl="0"/>
            <a:r>
              <a:t>Slide Structure - Bad</a:t>
            </a:r>
          </a:p>
        </p:txBody>
      </p:sp>
      <p:sp>
        <p:nvSpPr>
          <p:cNvPr id="13315" name=""/>
          <p:cNvSpPr/>
          <p:nvPr>
            <p:ph type="body" idx="1"/>
          </p:nvPr>
        </p:nvSpPr>
        <p:spPr>
          <a:xfrm>
            <a:off x="914400" y="2362200"/>
            <a:ext cx="8001000" cy="3733800"/>
          </a:xfrm>
          <a:prstGeom prst="rect">
            <a:avLst/>
          </a:prstGeom>
          <a:noFill/>
          <a:ln>
            <a:miter lim="800000"/>
          </a:ln>
        </p:spPr>
        <p:txBody>
          <a:bodyPr/>
          <a:lstStyle>
            <a:lvl1pPr marL="342900" indent="-342900" algn="l" defTabSz="914400" rtl="0" eaLnBrk="1" fontAlgn="base" hangingPunct="1">
              <a:lnSpc>
                <a:spcPct val="100000"/>
              </a:lnSpc>
              <a:spcBef>
                <a:spcPct val="20000"/>
              </a:spcBef>
              <a:spcAft>
                <a:spcPct val="0"/>
              </a:spcAft>
              <a:buClr>
                <a:schemeClr val="tx1"/>
              </a:buClr>
              <a:buSzPct val="75000"/>
              <a:buFont typeface="Wingdings" pitchFamily="2" charset="2"/>
              <a:buChar char="l"/>
              <a:defRPr kumimoji="0" sz="2800" b="0" i="0" u="none" smtId="4294967295">
                <a:solidFill>
                  <a:schemeClr val="tx1"/>
                </a:solidFill>
                <a:latin typeface="Arial" pitchFamily="34" charset="0"/>
              </a:defRPr>
            </a:lvl1pPr>
            <a:lvl2pPr marL="742950" indent="-285750" algn="l" defTabSz="914400" rtl="0" eaLnBrk="1" fontAlgn="base" hangingPunct="1">
              <a:lnSpc>
                <a:spcPct val="100000"/>
              </a:lnSpc>
              <a:spcBef>
                <a:spcPct val="20000"/>
              </a:spcBef>
              <a:spcAft>
                <a:spcPct val="0"/>
              </a:spcAft>
              <a:buClr>
                <a:schemeClr val="tx1"/>
              </a:buClr>
              <a:buSzPct val="75000"/>
              <a:buFontTx/>
              <a:buChar char="–"/>
              <a:defRPr kumimoji="0" sz="2400" b="0" i="0" u="none" smtId="4294967295">
                <a:solidFill>
                  <a:schemeClr val="tx1"/>
                </a:solidFill>
                <a:latin typeface="Arial" pitchFamily="34" charset="0"/>
              </a:defRPr>
            </a:lvl2pPr>
            <a:lvl3pPr marL="1143000" indent="-228600" algn="l" defTabSz="914400" rtl="0" eaLnBrk="1" fontAlgn="base" hangingPunct="1">
              <a:lnSpc>
                <a:spcPct val="100000"/>
              </a:lnSpc>
              <a:spcBef>
                <a:spcPct val="20000"/>
              </a:spcBef>
              <a:spcAft>
                <a:spcPct val="0"/>
              </a:spcAft>
              <a:buClr>
                <a:schemeClr val="tx1"/>
              </a:buClr>
              <a:buSzPct val="75000"/>
              <a:buFont typeface="Wingdings" pitchFamily="2" charset="2"/>
              <a:buChar char="l"/>
              <a:defRPr kumimoji="0" sz="2000" b="0" i="0" u="none" smtId="4294967295">
                <a:solidFill>
                  <a:schemeClr val="tx1"/>
                </a:solidFill>
                <a:latin typeface="Arial" pitchFamily="34" charset="0"/>
              </a:defRPr>
            </a:lvl3pPr>
            <a:lvl4pPr marL="1600200" indent="-228600" algn="l" defTabSz="914400" rtl="0" eaLnBrk="1" fontAlgn="base" hangingPunct="1">
              <a:lnSpc>
                <a:spcPct val="100000"/>
              </a:lnSpc>
              <a:spcBef>
                <a:spcPct val="20000"/>
              </a:spcBef>
              <a:spcAft>
                <a:spcPct val="0"/>
              </a:spcAft>
              <a:buClr>
                <a:schemeClr val="tx1"/>
              </a:buClr>
              <a:buSzPct val="80000"/>
              <a:buFontTx/>
              <a:buChar char="–"/>
              <a:defRPr kumimoji="0" sz="1800" b="0" i="0" u="none" smtId="4294967295">
                <a:solidFill>
                  <a:schemeClr val="tx1"/>
                </a:solidFill>
                <a:latin typeface="Arial" pitchFamily="34" charset="0"/>
              </a:defRPr>
            </a:lvl4pPr>
            <a:lvl5pPr marL="2057400" indent="-228600" algn="l" defTabSz="914400" rtl="0" eaLnBrk="1" fontAlgn="base" hangingPunct="1">
              <a:lnSpc>
                <a:spcPct val="100000"/>
              </a:lnSpc>
              <a:spcBef>
                <a:spcPct val="20000"/>
              </a:spcBef>
              <a:spcAft>
                <a:spcPct val="0"/>
              </a:spcAft>
              <a:buClr>
                <a:schemeClr val="tx1"/>
              </a:buClr>
              <a:buSzPct val="65000"/>
              <a:buFont typeface="Wingdings" pitchFamily="2" charset="2"/>
              <a:buChar char="l"/>
              <a:defRPr kumimoji="0" sz="1800" b="0" i="0" u="none" smtId="4294967295">
                <a:solidFill>
                  <a:schemeClr val="tx1"/>
                </a:solidFill>
                <a:latin typeface="Arial" pitchFamily="34" charset="0"/>
              </a:defRPr>
            </a:lvl5pPr>
          </a:lstStyle>
          <a:p>
            <a:pPr lvl="0">
              <a:lnSpc>
                <a:spcPct val="90000"/>
              </a:lnSpc>
            </a:pPr>
            <a:r>
              <a:t>This page contains too many words for a presentation slide.  It is not written in point form, making it difficult both for your audience to read and for you to present each point. Although there are exactly the same number of points on this slide as the previous slide, it looks much more complicated.  In short, your audience will spend too much time trying to read this paragraph instead of listening to you.</a:t>
            </a:r>
          </a:p>
        </p:txBody>
      </p:sp>
      <p:sp>
        <p:nvSpPr>
          <p:cNvPr id="13316" name="Date Placeholder 3"/>
          <p:cNvSpPr>
            <a:spLocks noGrp="1"/>
          </p:cNvSpPr>
          <p:nvPr>
            <p:ph type="dt" sz="half" idx="2"/>
          </p:nvPr>
        </p:nvSpPr>
        <p:spPr/>
        <p:txBody>
          <a:bodyPr/>
          <a:lstStyle/>
          <a:p>
            <a:pPr lvl="0" algn="r"/>
            <a:endParaRPr lang="en-US" smtId="4294967295"/>
          </a:p>
        </p:txBody>
      </p:sp>
      <p:sp>
        <p:nvSpPr>
          <p:cNvPr id="13317" name="Footer Placeholder 4"/>
          <p:cNvSpPr>
            <a:spLocks noGrp="1"/>
          </p:cNvSpPr>
          <p:nvPr>
            <p:ph type="ftr" sz="quarter" idx="3"/>
          </p:nvPr>
        </p:nvSpPr>
        <p:spPr/>
        <p:txBody>
          <a:bodyPr/>
          <a:lstStyle/>
          <a:p>
            <a:pPr lvl="0" algn="ctr"/>
            <a:endParaRPr sz="1400" smtId="4294967295">
              <a:latin typeface="Arial" pitchFamily="34" charset="0"/>
            </a:endParaRPr>
          </a:p>
        </p:txBody>
      </p:sp>
    </p:spTree>
  </p:cSld>
  <p:clrMapOvr>
    <a:masterClrMapping/>
  </p:clrMapOvr>
  <p:transition/>
  <p:timing/>
</p:sld>
</file>

<file path=ppt/slides/slide6.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p:sp>
        <p:nvSpPr>
          <p:cNvPr id="34818" name=""/>
          <p:cNvSpPr/>
          <p:nvPr>
            <p:ph type="title"/>
          </p:nvPr>
        </p:nvSpPr>
        <p:spPr>
          <a:xfrm>
            <a:off x="914400" y="762000"/>
            <a:ext cx="8001000" cy="1143000"/>
          </a:xfrm>
          <a:prstGeom prst="rect">
            <a:avLst/>
          </a:prstGeom>
          <a:noFill/>
          <a:ln>
            <a:miter lim="800000"/>
          </a:ln>
        </p:spPr>
        <p:txBody>
          <a:bodyPr anchor="b" anchorCtr="0"/>
          <a:lstStyle>
            <a:lvl1pPr marL="0" indent="0" algn="l" defTabSz="914400" rtl="0" eaLnBrk="1" fontAlgn="base" hangingPunct="1">
              <a:lnSpc>
                <a:spcPct val="90000"/>
              </a:lnSpc>
              <a:spcBef>
                <a:spcPct val="0"/>
              </a:spcBef>
              <a:spcAft>
                <a:spcPct val="0"/>
              </a:spcAft>
              <a:buClrTx/>
              <a:buSzTx/>
              <a:buFontTx/>
              <a:buNone/>
              <a:defRPr kumimoji="0" sz="3600" b="1" i="0" u="none" smtId="4294967295">
                <a:solidFill>
                  <a:schemeClr val="tx2"/>
                </a:solidFill>
                <a:latin typeface="Arial" pitchFamily="34" charset="0"/>
              </a:defRPr>
            </a:lvl1pPr>
          </a:lstStyle>
          <a:p>
            <a:pPr lvl="0"/>
            <a:r>
              <a:t>Slide Structure – Good</a:t>
            </a:r>
          </a:p>
        </p:txBody>
      </p:sp>
      <p:sp>
        <p:nvSpPr>
          <p:cNvPr id="34819" name=""/>
          <p:cNvSpPr/>
          <p:nvPr>
            <p:ph type="body" idx="1"/>
          </p:nvPr>
        </p:nvSpPr>
        <p:spPr>
          <a:xfrm>
            <a:off x="914400" y="2362200"/>
            <a:ext cx="8001000" cy="3733800"/>
          </a:xfrm>
          <a:prstGeom prst="rect">
            <a:avLst/>
          </a:prstGeom>
          <a:noFill/>
          <a:ln>
            <a:miter lim="800000"/>
          </a:ln>
        </p:spPr>
        <p:txBody>
          <a:bodyPr/>
          <a:lstStyle>
            <a:lvl1pPr marL="342900" indent="-342900" algn="l" defTabSz="914400" rtl="0" eaLnBrk="1" fontAlgn="base" hangingPunct="1">
              <a:lnSpc>
                <a:spcPct val="100000"/>
              </a:lnSpc>
              <a:spcBef>
                <a:spcPct val="20000"/>
              </a:spcBef>
              <a:spcAft>
                <a:spcPct val="0"/>
              </a:spcAft>
              <a:buClr>
                <a:schemeClr val="tx1"/>
              </a:buClr>
              <a:buSzPct val="75000"/>
              <a:buFont typeface="Wingdings" pitchFamily="2" charset="2"/>
              <a:buChar char="l"/>
              <a:defRPr kumimoji="0" sz="2800" b="0" i="0" u="none" smtId="4294967295">
                <a:solidFill>
                  <a:schemeClr val="tx1"/>
                </a:solidFill>
                <a:latin typeface="Arial" pitchFamily="34" charset="0"/>
              </a:defRPr>
            </a:lvl1pPr>
            <a:lvl2pPr marL="742950" indent="-285750" algn="l" defTabSz="914400" rtl="0" eaLnBrk="1" fontAlgn="base" hangingPunct="1">
              <a:lnSpc>
                <a:spcPct val="100000"/>
              </a:lnSpc>
              <a:spcBef>
                <a:spcPct val="20000"/>
              </a:spcBef>
              <a:spcAft>
                <a:spcPct val="0"/>
              </a:spcAft>
              <a:buClr>
                <a:schemeClr val="tx1"/>
              </a:buClr>
              <a:buSzPct val="75000"/>
              <a:buFontTx/>
              <a:buChar char="–"/>
              <a:defRPr kumimoji="0" sz="2400" b="0" i="0" u="none" smtId="4294967295">
                <a:solidFill>
                  <a:schemeClr val="tx1"/>
                </a:solidFill>
                <a:latin typeface="Arial" pitchFamily="34" charset="0"/>
              </a:defRPr>
            </a:lvl2pPr>
            <a:lvl3pPr marL="1143000" indent="-228600" algn="l" defTabSz="914400" rtl="0" eaLnBrk="1" fontAlgn="base" hangingPunct="1">
              <a:lnSpc>
                <a:spcPct val="100000"/>
              </a:lnSpc>
              <a:spcBef>
                <a:spcPct val="20000"/>
              </a:spcBef>
              <a:spcAft>
                <a:spcPct val="0"/>
              </a:spcAft>
              <a:buClr>
                <a:schemeClr val="tx1"/>
              </a:buClr>
              <a:buSzPct val="75000"/>
              <a:buFont typeface="Wingdings" pitchFamily="2" charset="2"/>
              <a:buChar char="l"/>
              <a:defRPr kumimoji="0" sz="2000" b="0" i="0" u="none" smtId="4294967295">
                <a:solidFill>
                  <a:schemeClr val="tx1"/>
                </a:solidFill>
                <a:latin typeface="Arial" pitchFamily="34" charset="0"/>
              </a:defRPr>
            </a:lvl3pPr>
            <a:lvl4pPr marL="1600200" indent="-228600" algn="l" defTabSz="914400" rtl="0" eaLnBrk="1" fontAlgn="base" hangingPunct="1">
              <a:lnSpc>
                <a:spcPct val="100000"/>
              </a:lnSpc>
              <a:spcBef>
                <a:spcPct val="20000"/>
              </a:spcBef>
              <a:spcAft>
                <a:spcPct val="0"/>
              </a:spcAft>
              <a:buClr>
                <a:schemeClr val="tx1"/>
              </a:buClr>
              <a:buSzPct val="80000"/>
              <a:buFontTx/>
              <a:buChar char="–"/>
              <a:defRPr kumimoji="0" sz="1800" b="0" i="0" u="none" smtId="4294967295">
                <a:solidFill>
                  <a:schemeClr val="tx1"/>
                </a:solidFill>
                <a:latin typeface="Arial" pitchFamily="34" charset="0"/>
              </a:defRPr>
            </a:lvl4pPr>
            <a:lvl5pPr marL="2057400" indent="-228600" algn="l" defTabSz="914400" rtl="0" eaLnBrk="1" fontAlgn="base" hangingPunct="1">
              <a:lnSpc>
                <a:spcPct val="100000"/>
              </a:lnSpc>
              <a:spcBef>
                <a:spcPct val="20000"/>
              </a:spcBef>
              <a:spcAft>
                <a:spcPct val="0"/>
              </a:spcAft>
              <a:buClr>
                <a:schemeClr val="tx1"/>
              </a:buClr>
              <a:buSzPct val="65000"/>
              <a:buFont typeface="Wingdings" pitchFamily="2" charset="2"/>
              <a:buChar char="l"/>
              <a:defRPr kumimoji="0" sz="1800" b="0" i="0" u="none" smtId="4294967295">
                <a:solidFill>
                  <a:schemeClr val="tx1"/>
                </a:solidFill>
                <a:latin typeface="Arial" pitchFamily="34" charset="0"/>
              </a:defRPr>
            </a:lvl5pPr>
          </a:lstStyle>
          <a:p>
            <a:pPr lvl="0"/>
            <a:r>
              <a:t>Show one point at a time:</a:t>
            </a:r>
          </a:p>
          <a:p>
            <a:pPr lvl="1"/>
            <a:r>
              <a:t>Will help audience concentrate on what you are saying</a:t>
            </a:r>
          </a:p>
          <a:p>
            <a:pPr lvl="1"/>
            <a:r>
              <a:t>Will prevent audience from reading ahead</a:t>
            </a:r>
          </a:p>
          <a:p>
            <a:pPr lvl="1"/>
            <a:r>
              <a:t>Will help you keep your presentation focused</a:t>
            </a:r>
          </a:p>
        </p:txBody>
      </p:sp>
      <p:sp>
        <p:nvSpPr>
          <p:cNvPr id="34820" name="Date Placeholder 3"/>
          <p:cNvSpPr>
            <a:spLocks noGrp="1"/>
          </p:cNvSpPr>
          <p:nvPr>
            <p:ph type="dt" sz="half" idx="2"/>
          </p:nvPr>
        </p:nvSpPr>
        <p:spPr/>
        <p:txBody>
          <a:bodyPr/>
          <a:lstStyle/>
          <a:p>
            <a:pPr lvl="0" algn="r"/>
            <a:endParaRPr lang="en-US" smtId="4294967295"/>
          </a:p>
        </p:txBody>
      </p:sp>
      <p:sp>
        <p:nvSpPr>
          <p:cNvPr id="34821" name="Footer Placeholder 4"/>
          <p:cNvSpPr>
            <a:spLocks noGrp="1"/>
          </p:cNvSpPr>
          <p:nvPr>
            <p:ph type="ftr" sz="quarter" idx="3"/>
          </p:nvPr>
        </p:nvSpPr>
        <p:spPr/>
        <p:txBody>
          <a:bodyPr/>
          <a:lstStyle/>
          <a:p>
            <a:pPr lvl="0" algn="ctr"/>
            <a:endParaRPr sz="1400" smtId="4294967295">
              <a:latin typeface="Arial" pitchFamily="34" charset="0"/>
            </a:endParaRPr>
          </a:p>
        </p:txBody>
      </p:sp>
    </p:spTree>
  </p:cSld>
  <p:clrMapOvr>
    <a:masterClrMapping/>
  </p:clrMapOvr>
  <p:transition/>
  <p:timing/>
</p:sld>
</file>

<file path=ppt/slides/slide7.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p:sp>
        <p:nvSpPr>
          <p:cNvPr id="35842" name=""/>
          <p:cNvSpPr/>
          <p:nvPr>
            <p:ph type="title"/>
          </p:nvPr>
        </p:nvSpPr>
        <p:spPr>
          <a:xfrm>
            <a:off x="914400" y="762000"/>
            <a:ext cx="8001000" cy="1143000"/>
          </a:xfrm>
          <a:prstGeom prst="rect">
            <a:avLst/>
          </a:prstGeom>
          <a:noFill/>
          <a:ln>
            <a:miter lim="800000"/>
          </a:ln>
        </p:spPr>
        <p:txBody>
          <a:bodyPr anchor="b" anchorCtr="0"/>
          <a:lstStyle>
            <a:lvl1pPr marL="0" indent="0" algn="l" defTabSz="914400" rtl="0" eaLnBrk="1" fontAlgn="base" hangingPunct="1">
              <a:lnSpc>
                <a:spcPct val="90000"/>
              </a:lnSpc>
              <a:spcBef>
                <a:spcPct val="0"/>
              </a:spcBef>
              <a:spcAft>
                <a:spcPct val="0"/>
              </a:spcAft>
              <a:buClrTx/>
              <a:buSzTx/>
              <a:buFontTx/>
              <a:buNone/>
              <a:defRPr kumimoji="0" sz="3600" b="1" i="0" u="none" smtId="4294967295">
                <a:solidFill>
                  <a:schemeClr val="tx2"/>
                </a:solidFill>
                <a:latin typeface="Arial" pitchFamily="34" charset="0"/>
              </a:defRPr>
            </a:lvl1pPr>
          </a:lstStyle>
          <a:p>
            <a:pPr lvl="0"/>
            <a:r>
              <a:t>Slide Structure - Bad</a:t>
            </a:r>
          </a:p>
        </p:txBody>
      </p:sp>
      <p:sp>
        <p:nvSpPr>
          <p:cNvPr id="35843" name=""/>
          <p:cNvSpPr/>
          <p:nvPr>
            <p:ph type="body" idx="1"/>
          </p:nvPr>
        </p:nvSpPr>
        <p:spPr>
          <a:xfrm>
            <a:off x="914400" y="2362200"/>
            <a:ext cx="8001000" cy="3733800"/>
          </a:xfrm>
          <a:prstGeom prst="rect">
            <a:avLst/>
          </a:prstGeom>
          <a:noFill/>
          <a:ln>
            <a:miter lim="800000"/>
          </a:ln>
        </p:spPr>
        <p:txBody>
          <a:bodyPr/>
          <a:lstStyle>
            <a:lvl1pPr marL="342900" indent="-342900" algn="l" defTabSz="914400" rtl="0" eaLnBrk="1" fontAlgn="base" hangingPunct="1">
              <a:lnSpc>
                <a:spcPct val="100000"/>
              </a:lnSpc>
              <a:spcBef>
                <a:spcPct val="20000"/>
              </a:spcBef>
              <a:spcAft>
                <a:spcPct val="0"/>
              </a:spcAft>
              <a:buClr>
                <a:schemeClr val="tx1"/>
              </a:buClr>
              <a:buSzPct val="75000"/>
              <a:buFont typeface="Wingdings" pitchFamily="2" charset="2"/>
              <a:buChar char="l"/>
              <a:defRPr kumimoji="0" sz="2800" b="0" i="0" u="none" smtId="4294967295">
                <a:solidFill>
                  <a:schemeClr val="tx1"/>
                </a:solidFill>
                <a:latin typeface="Arial" pitchFamily="34" charset="0"/>
              </a:defRPr>
            </a:lvl1pPr>
            <a:lvl2pPr marL="742950" indent="-285750" algn="l" defTabSz="914400" rtl="0" eaLnBrk="1" fontAlgn="base" hangingPunct="1">
              <a:lnSpc>
                <a:spcPct val="100000"/>
              </a:lnSpc>
              <a:spcBef>
                <a:spcPct val="20000"/>
              </a:spcBef>
              <a:spcAft>
                <a:spcPct val="0"/>
              </a:spcAft>
              <a:buClr>
                <a:schemeClr val="tx1"/>
              </a:buClr>
              <a:buSzPct val="75000"/>
              <a:buFontTx/>
              <a:buChar char="–"/>
              <a:defRPr kumimoji="0" sz="2400" b="0" i="0" u="none" smtId="4294967295">
                <a:solidFill>
                  <a:schemeClr val="tx1"/>
                </a:solidFill>
                <a:latin typeface="Arial" pitchFamily="34" charset="0"/>
              </a:defRPr>
            </a:lvl2pPr>
            <a:lvl3pPr marL="1143000" indent="-228600" algn="l" defTabSz="914400" rtl="0" eaLnBrk="1" fontAlgn="base" hangingPunct="1">
              <a:lnSpc>
                <a:spcPct val="100000"/>
              </a:lnSpc>
              <a:spcBef>
                <a:spcPct val="20000"/>
              </a:spcBef>
              <a:spcAft>
                <a:spcPct val="0"/>
              </a:spcAft>
              <a:buClr>
                <a:schemeClr val="tx1"/>
              </a:buClr>
              <a:buSzPct val="75000"/>
              <a:buFont typeface="Wingdings" pitchFamily="2" charset="2"/>
              <a:buChar char="l"/>
              <a:defRPr kumimoji="0" sz="2000" b="0" i="0" u="none" smtId="4294967295">
                <a:solidFill>
                  <a:schemeClr val="tx1"/>
                </a:solidFill>
                <a:latin typeface="Arial" pitchFamily="34" charset="0"/>
              </a:defRPr>
            </a:lvl3pPr>
            <a:lvl4pPr marL="1600200" indent="-228600" algn="l" defTabSz="914400" rtl="0" eaLnBrk="1" fontAlgn="base" hangingPunct="1">
              <a:lnSpc>
                <a:spcPct val="100000"/>
              </a:lnSpc>
              <a:spcBef>
                <a:spcPct val="20000"/>
              </a:spcBef>
              <a:spcAft>
                <a:spcPct val="0"/>
              </a:spcAft>
              <a:buClr>
                <a:schemeClr val="tx1"/>
              </a:buClr>
              <a:buSzPct val="80000"/>
              <a:buFontTx/>
              <a:buChar char="–"/>
              <a:defRPr kumimoji="0" sz="1800" b="0" i="0" u="none" smtId="4294967295">
                <a:solidFill>
                  <a:schemeClr val="tx1"/>
                </a:solidFill>
                <a:latin typeface="Arial" pitchFamily="34" charset="0"/>
              </a:defRPr>
            </a:lvl4pPr>
            <a:lvl5pPr marL="2057400" indent="-228600" algn="l" defTabSz="914400" rtl="0" eaLnBrk="1" fontAlgn="base" hangingPunct="1">
              <a:lnSpc>
                <a:spcPct val="100000"/>
              </a:lnSpc>
              <a:spcBef>
                <a:spcPct val="20000"/>
              </a:spcBef>
              <a:spcAft>
                <a:spcPct val="0"/>
              </a:spcAft>
              <a:buClr>
                <a:schemeClr val="tx1"/>
              </a:buClr>
              <a:buSzPct val="65000"/>
              <a:buFont typeface="Wingdings" pitchFamily="2" charset="2"/>
              <a:buChar char="l"/>
              <a:defRPr kumimoji="0" sz="1800" b="0" i="0" u="none" smtId="4294967295">
                <a:solidFill>
                  <a:schemeClr val="tx1"/>
                </a:solidFill>
                <a:latin typeface="Arial" pitchFamily="34" charset="0"/>
              </a:defRPr>
            </a:lvl5pPr>
          </a:lstStyle>
          <a:p>
            <a:pPr lvl="0"/>
            <a:r>
              <a:t>Do not use distracting animation</a:t>
            </a:r>
          </a:p>
          <a:p>
            <a:pPr lvl="0"/>
          </a:p>
          <a:p>
            <a:pPr lvl="0"/>
            <a:r>
              <a:t>Do not go overboard with the animation</a:t>
            </a:r>
          </a:p>
          <a:p>
            <a:pPr lvl="0"/>
          </a:p>
          <a:p>
            <a:pPr lvl="0"/>
            <a:r>
              <a:t>Be consistent with the animation that you use</a:t>
            </a:r>
          </a:p>
        </p:txBody>
      </p:sp>
      <p:sp>
        <p:nvSpPr>
          <p:cNvPr id="35844" name="Date Placeholder 3"/>
          <p:cNvSpPr>
            <a:spLocks noGrp="1"/>
          </p:cNvSpPr>
          <p:nvPr>
            <p:ph type="dt" sz="half" idx="2"/>
          </p:nvPr>
        </p:nvSpPr>
        <p:spPr/>
        <p:txBody>
          <a:bodyPr/>
          <a:lstStyle/>
          <a:p>
            <a:pPr lvl="0" algn="r"/>
            <a:endParaRPr lang="en-US" smtId="4294967295"/>
          </a:p>
        </p:txBody>
      </p:sp>
      <p:sp>
        <p:nvSpPr>
          <p:cNvPr id="35845" name="Footer Placeholder 4"/>
          <p:cNvSpPr>
            <a:spLocks noGrp="1"/>
          </p:cNvSpPr>
          <p:nvPr>
            <p:ph type="ftr" sz="quarter" idx="3"/>
          </p:nvPr>
        </p:nvSpPr>
        <p:spPr/>
        <p:txBody>
          <a:bodyPr/>
          <a:lstStyle/>
          <a:p>
            <a:pPr lvl="0" algn="ctr"/>
            <a:endParaRPr sz="1400" smtId="4294967295">
              <a:latin typeface="Arial" pitchFamily="34" charset="0"/>
            </a:endParaRPr>
          </a:p>
        </p:txBody>
      </p:sp>
    </p:spTree>
  </p:cSld>
  <p:clrMapOvr>
    <a:masterClrMapping/>
  </p:clrMapOvr>
  <p:transition/>
  <p:timing/>
</p:sld>
</file>

<file path=ppt/slides/slide8.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p:sp>
        <p:nvSpPr>
          <p:cNvPr id="5122" name=""/>
          <p:cNvSpPr/>
          <p:nvPr>
            <p:ph type="title"/>
          </p:nvPr>
        </p:nvSpPr>
        <p:spPr>
          <a:xfrm>
            <a:off x="914400" y="762000"/>
            <a:ext cx="8001000" cy="1143000"/>
          </a:xfrm>
          <a:prstGeom prst="rect">
            <a:avLst/>
          </a:prstGeom>
          <a:noFill/>
          <a:ln>
            <a:miter lim="800000"/>
          </a:ln>
        </p:spPr>
        <p:txBody>
          <a:bodyPr anchor="b" anchorCtr="0"/>
          <a:lstStyle>
            <a:lvl1pPr marL="0" indent="0" algn="l" defTabSz="914400" rtl="0" eaLnBrk="1" fontAlgn="base" hangingPunct="1">
              <a:lnSpc>
                <a:spcPct val="90000"/>
              </a:lnSpc>
              <a:spcBef>
                <a:spcPct val="0"/>
              </a:spcBef>
              <a:spcAft>
                <a:spcPct val="0"/>
              </a:spcAft>
              <a:buClrTx/>
              <a:buSzTx/>
              <a:buFontTx/>
              <a:buNone/>
              <a:defRPr kumimoji="0" sz="3600" b="1" i="0" u="none" smtId="4294967295">
                <a:solidFill>
                  <a:schemeClr val="tx2"/>
                </a:solidFill>
                <a:latin typeface="Arial" pitchFamily="34" charset="0"/>
              </a:defRPr>
            </a:lvl1pPr>
          </a:lstStyle>
          <a:p>
            <a:pPr lvl="0"/>
            <a:r>
              <a:t>Fonts - Good</a:t>
            </a:r>
          </a:p>
        </p:txBody>
      </p:sp>
      <p:sp>
        <p:nvSpPr>
          <p:cNvPr id="5123" name=""/>
          <p:cNvSpPr/>
          <p:nvPr>
            <p:ph type="body" idx="1"/>
          </p:nvPr>
        </p:nvSpPr>
        <p:spPr>
          <a:xfrm>
            <a:off x="914400" y="2362200"/>
            <a:ext cx="8001000" cy="3733800"/>
          </a:xfrm>
          <a:prstGeom prst="rect">
            <a:avLst/>
          </a:prstGeom>
          <a:noFill/>
          <a:ln>
            <a:miter lim="800000"/>
          </a:ln>
        </p:spPr>
        <p:txBody>
          <a:bodyPr/>
          <a:lstStyle>
            <a:lvl1pPr marL="342900" indent="-342900" algn="l" defTabSz="914400" rtl="0" eaLnBrk="1" fontAlgn="base" hangingPunct="1">
              <a:lnSpc>
                <a:spcPct val="100000"/>
              </a:lnSpc>
              <a:spcBef>
                <a:spcPct val="20000"/>
              </a:spcBef>
              <a:spcAft>
                <a:spcPct val="0"/>
              </a:spcAft>
              <a:buClr>
                <a:schemeClr val="tx1"/>
              </a:buClr>
              <a:buSzPct val="75000"/>
              <a:buFont typeface="Wingdings" pitchFamily="2" charset="2"/>
              <a:buChar char="l"/>
              <a:defRPr kumimoji="0" sz="2800" b="0" i="0" u="none" smtId="4294967295">
                <a:solidFill>
                  <a:schemeClr val="tx1"/>
                </a:solidFill>
                <a:latin typeface="Arial" pitchFamily="34" charset="0"/>
              </a:defRPr>
            </a:lvl1pPr>
            <a:lvl2pPr marL="742950" indent="-285750" algn="l" defTabSz="914400" rtl="0" eaLnBrk="1" fontAlgn="base" hangingPunct="1">
              <a:lnSpc>
                <a:spcPct val="100000"/>
              </a:lnSpc>
              <a:spcBef>
                <a:spcPct val="20000"/>
              </a:spcBef>
              <a:spcAft>
                <a:spcPct val="0"/>
              </a:spcAft>
              <a:buClr>
                <a:schemeClr val="tx1"/>
              </a:buClr>
              <a:buSzPct val="75000"/>
              <a:buFontTx/>
              <a:buChar char="–"/>
              <a:defRPr kumimoji="0" sz="2400" b="0" i="0" u="none" smtId="4294967295">
                <a:solidFill>
                  <a:schemeClr val="tx1"/>
                </a:solidFill>
                <a:latin typeface="Arial" pitchFamily="34" charset="0"/>
              </a:defRPr>
            </a:lvl2pPr>
            <a:lvl3pPr marL="1143000" indent="-228600" algn="l" defTabSz="914400" rtl="0" eaLnBrk="1" fontAlgn="base" hangingPunct="1">
              <a:lnSpc>
                <a:spcPct val="100000"/>
              </a:lnSpc>
              <a:spcBef>
                <a:spcPct val="20000"/>
              </a:spcBef>
              <a:spcAft>
                <a:spcPct val="0"/>
              </a:spcAft>
              <a:buClr>
                <a:schemeClr val="tx1"/>
              </a:buClr>
              <a:buSzPct val="75000"/>
              <a:buFont typeface="Wingdings" pitchFamily="2" charset="2"/>
              <a:buChar char="l"/>
              <a:defRPr kumimoji="0" sz="2000" b="0" i="0" u="none" smtId="4294967295">
                <a:solidFill>
                  <a:schemeClr val="tx1"/>
                </a:solidFill>
                <a:latin typeface="Arial" pitchFamily="34" charset="0"/>
              </a:defRPr>
            </a:lvl3pPr>
            <a:lvl4pPr marL="1600200" indent="-228600" algn="l" defTabSz="914400" rtl="0" eaLnBrk="1" fontAlgn="base" hangingPunct="1">
              <a:lnSpc>
                <a:spcPct val="100000"/>
              </a:lnSpc>
              <a:spcBef>
                <a:spcPct val="20000"/>
              </a:spcBef>
              <a:spcAft>
                <a:spcPct val="0"/>
              </a:spcAft>
              <a:buClr>
                <a:schemeClr val="tx1"/>
              </a:buClr>
              <a:buSzPct val="80000"/>
              <a:buFontTx/>
              <a:buChar char="–"/>
              <a:defRPr kumimoji="0" sz="1800" b="0" i="0" u="none" smtId="4294967295">
                <a:solidFill>
                  <a:schemeClr val="tx1"/>
                </a:solidFill>
                <a:latin typeface="Arial" pitchFamily="34" charset="0"/>
              </a:defRPr>
            </a:lvl4pPr>
            <a:lvl5pPr marL="2057400" indent="-228600" algn="l" defTabSz="914400" rtl="0" eaLnBrk="1" fontAlgn="base" hangingPunct="1">
              <a:lnSpc>
                <a:spcPct val="100000"/>
              </a:lnSpc>
              <a:spcBef>
                <a:spcPct val="20000"/>
              </a:spcBef>
              <a:spcAft>
                <a:spcPct val="0"/>
              </a:spcAft>
              <a:buClr>
                <a:schemeClr val="tx1"/>
              </a:buClr>
              <a:buSzPct val="65000"/>
              <a:buFont typeface="Wingdings" pitchFamily="2" charset="2"/>
              <a:buChar char="l"/>
              <a:defRPr kumimoji="0" sz="1800" b="0" i="0" u="none" smtId="4294967295">
                <a:solidFill>
                  <a:schemeClr val="tx1"/>
                </a:solidFill>
                <a:latin typeface="Arial" pitchFamily="34" charset="0"/>
              </a:defRPr>
            </a:lvl5pPr>
          </a:lstStyle>
          <a:p>
            <a:pPr lvl="0"/>
            <a:r>
              <a:t>Use at least an 18-point font</a:t>
            </a:r>
          </a:p>
          <a:p>
            <a:pPr lvl="0"/>
            <a:r>
              <a:t>Use different size fonts for main points and secondary points</a:t>
            </a:r>
          </a:p>
          <a:p>
            <a:pPr lvl="1"/>
            <a:r>
              <a:t>this font is 24-point, the main point font is 28-point, and the title font is 36-point</a:t>
            </a:r>
          </a:p>
          <a:p>
            <a:pPr lvl="0"/>
            <a:r>
              <a:t>Use a standard font like Times New Roman or Arial</a:t>
            </a:r>
          </a:p>
          <a:p>
            <a:pPr lvl="1">
              <a:buNone/>
            </a:pPr>
          </a:p>
          <a:p>
            <a:pPr lvl="1"/>
          </a:p>
          <a:p>
            <a:pPr lvl="0">
              <a:buNone/>
            </a:pPr>
            <a:endParaRPr sz="1400" smtId="4294967295"/>
          </a:p>
          <a:p>
            <a:pPr lvl="0"/>
            <a:endParaRPr sz="1400" smtId="4294967295"/>
          </a:p>
        </p:txBody>
      </p:sp>
      <p:sp>
        <p:nvSpPr>
          <p:cNvPr id="5124" name="Date Placeholder 3"/>
          <p:cNvSpPr>
            <a:spLocks noGrp="1"/>
          </p:cNvSpPr>
          <p:nvPr>
            <p:ph type="dt" sz="half" idx="2"/>
          </p:nvPr>
        </p:nvSpPr>
        <p:spPr/>
        <p:txBody>
          <a:bodyPr/>
          <a:lstStyle/>
          <a:p>
            <a:pPr lvl="0" algn="r"/>
            <a:endParaRPr lang="en-US" smtId="4294967295"/>
          </a:p>
        </p:txBody>
      </p:sp>
      <p:sp>
        <p:nvSpPr>
          <p:cNvPr id="5125" name="Footer Placeholder 4"/>
          <p:cNvSpPr>
            <a:spLocks noGrp="1"/>
          </p:cNvSpPr>
          <p:nvPr>
            <p:ph type="ftr" sz="quarter" idx="3"/>
          </p:nvPr>
        </p:nvSpPr>
        <p:spPr/>
        <p:txBody>
          <a:bodyPr/>
          <a:lstStyle/>
          <a:p>
            <a:pPr lvl="0" algn="ctr"/>
            <a:endParaRPr sz="1400" smtId="4294967295">
              <a:latin typeface="Arial" pitchFamily="34" charset="0"/>
            </a:endParaRPr>
          </a:p>
        </p:txBody>
      </p:sp>
    </p:spTree>
  </p:cSld>
  <p:clrMapOvr>
    <a:masterClrMapping/>
  </p:clrMapOvr>
  <p:transition/>
  <p:timing/>
</p:sld>
</file>

<file path=ppt/slides/slide9.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p:sp>
        <p:nvSpPr>
          <p:cNvPr id="15362" name=""/>
          <p:cNvSpPr/>
          <p:nvPr>
            <p:ph type="title"/>
          </p:nvPr>
        </p:nvSpPr>
        <p:spPr>
          <a:xfrm>
            <a:off x="914400" y="762000"/>
            <a:ext cx="8001000" cy="1143000"/>
          </a:xfrm>
          <a:prstGeom prst="rect">
            <a:avLst/>
          </a:prstGeom>
          <a:noFill/>
          <a:ln>
            <a:miter lim="800000"/>
          </a:ln>
        </p:spPr>
        <p:txBody>
          <a:bodyPr anchor="b" anchorCtr="0"/>
          <a:lstStyle>
            <a:lvl1pPr marL="0" indent="0" algn="l" defTabSz="914400" rtl="0" eaLnBrk="1" fontAlgn="base" hangingPunct="1">
              <a:lnSpc>
                <a:spcPct val="90000"/>
              </a:lnSpc>
              <a:spcBef>
                <a:spcPct val="0"/>
              </a:spcBef>
              <a:spcAft>
                <a:spcPct val="0"/>
              </a:spcAft>
              <a:buClrTx/>
              <a:buSzTx/>
              <a:buFontTx/>
              <a:buNone/>
              <a:defRPr kumimoji="0" sz="3600" b="1" i="0" u="none" smtId="4294967295">
                <a:solidFill>
                  <a:schemeClr val="tx2"/>
                </a:solidFill>
                <a:latin typeface="Arial" pitchFamily="34" charset="0"/>
              </a:defRPr>
            </a:lvl1pPr>
          </a:lstStyle>
          <a:p>
            <a:pPr lvl="0"/>
            <a:r>
              <a:t>Fonts - Bad</a:t>
            </a:r>
          </a:p>
        </p:txBody>
      </p:sp>
      <p:sp>
        <p:nvSpPr>
          <p:cNvPr id="15363" name=""/>
          <p:cNvSpPr/>
          <p:nvPr>
            <p:ph type="body" idx="1"/>
          </p:nvPr>
        </p:nvSpPr>
        <p:spPr>
          <a:xfrm>
            <a:off x="914400" y="2362200"/>
            <a:ext cx="8001000" cy="3733800"/>
          </a:xfrm>
          <a:prstGeom prst="rect">
            <a:avLst/>
          </a:prstGeom>
          <a:noFill/>
          <a:ln>
            <a:miter lim="800000"/>
          </a:ln>
        </p:spPr>
        <p:txBody>
          <a:bodyPr/>
          <a:lstStyle>
            <a:lvl1pPr marL="342900" indent="-342900" algn="l" defTabSz="914400" rtl="0" eaLnBrk="1" fontAlgn="base" hangingPunct="1">
              <a:lnSpc>
                <a:spcPct val="100000"/>
              </a:lnSpc>
              <a:spcBef>
                <a:spcPct val="20000"/>
              </a:spcBef>
              <a:spcAft>
                <a:spcPct val="0"/>
              </a:spcAft>
              <a:buClr>
                <a:schemeClr val="tx1"/>
              </a:buClr>
              <a:buSzPct val="75000"/>
              <a:buFont typeface="Wingdings" pitchFamily="2" charset="2"/>
              <a:buChar char="l"/>
              <a:defRPr kumimoji="0" sz="2800" b="0" i="0" u="none" smtId="4294967295">
                <a:solidFill>
                  <a:schemeClr val="tx1"/>
                </a:solidFill>
                <a:latin typeface="Arial" pitchFamily="34" charset="0"/>
              </a:defRPr>
            </a:lvl1pPr>
            <a:lvl2pPr marL="742950" indent="-285750" algn="l" defTabSz="914400" rtl="0" eaLnBrk="1" fontAlgn="base" hangingPunct="1">
              <a:lnSpc>
                <a:spcPct val="100000"/>
              </a:lnSpc>
              <a:spcBef>
                <a:spcPct val="20000"/>
              </a:spcBef>
              <a:spcAft>
                <a:spcPct val="0"/>
              </a:spcAft>
              <a:buClr>
                <a:schemeClr val="tx1"/>
              </a:buClr>
              <a:buSzPct val="75000"/>
              <a:buFontTx/>
              <a:buChar char="–"/>
              <a:defRPr kumimoji="0" sz="2400" b="0" i="0" u="none" smtId="4294967295">
                <a:solidFill>
                  <a:schemeClr val="tx1"/>
                </a:solidFill>
                <a:latin typeface="Arial" pitchFamily="34" charset="0"/>
              </a:defRPr>
            </a:lvl2pPr>
            <a:lvl3pPr marL="1143000" indent="-228600" algn="l" defTabSz="914400" rtl="0" eaLnBrk="1" fontAlgn="base" hangingPunct="1">
              <a:lnSpc>
                <a:spcPct val="100000"/>
              </a:lnSpc>
              <a:spcBef>
                <a:spcPct val="20000"/>
              </a:spcBef>
              <a:spcAft>
                <a:spcPct val="0"/>
              </a:spcAft>
              <a:buClr>
                <a:schemeClr val="tx1"/>
              </a:buClr>
              <a:buSzPct val="75000"/>
              <a:buFont typeface="Wingdings" pitchFamily="2" charset="2"/>
              <a:buChar char="l"/>
              <a:defRPr kumimoji="0" sz="2000" b="0" i="0" u="none" smtId="4294967295">
                <a:solidFill>
                  <a:schemeClr val="tx1"/>
                </a:solidFill>
                <a:latin typeface="Arial" pitchFamily="34" charset="0"/>
              </a:defRPr>
            </a:lvl3pPr>
            <a:lvl4pPr marL="1600200" indent="-228600" algn="l" defTabSz="914400" rtl="0" eaLnBrk="1" fontAlgn="base" hangingPunct="1">
              <a:lnSpc>
                <a:spcPct val="100000"/>
              </a:lnSpc>
              <a:spcBef>
                <a:spcPct val="20000"/>
              </a:spcBef>
              <a:spcAft>
                <a:spcPct val="0"/>
              </a:spcAft>
              <a:buClr>
                <a:schemeClr val="tx1"/>
              </a:buClr>
              <a:buSzPct val="80000"/>
              <a:buFontTx/>
              <a:buChar char="–"/>
              <a:defRPr kumimoji="0" sz="1800" b="0" i="0" u="none" smtId="4294967295">
                <a:solidFill>
                  <a:schemeClr val="tx1"/>
                </a:solidFill>
                <a:latin typeface="Arial" pitchFamily="34" charset="0"/>
              </a:defRPr>
            </a:lvl4pPr>
            <a:lvl5pPr marL="2057400" indent="-228600" algn="l" defTabSz="914400" rtl="0" eaLnBrk="1" fontAlgn="base" hangingPunct="1">
              <a:lnSpc>
                <a:spcPct val="100000"/>
              </a:lnSpc>
              <a:spcBef>
                <a:spcPct val="20000"/>
              </a:spcBef>
              <a:spcAft>
                <a:spcPct val="0"/>
              </a:spcAft>
              <a:buClr>
                <a:schemeClr val="tx1"/>
              </a:buClr>
              <a:buSzPct val="65000"/>
              <a:buFont typeface="Wingdings" pitchFamily="2" charset="2"/>
              <a:buChar char="l"/>
              <a:defRPr kumimoji="0" sz="1800" b="0" i="0" u="none" smtId="4294967295">
                <a:solidFill>
                  <a:schemeClr val="tx1"/>
                </a:solidFill>
                <a:latin typeface="Arial" pitchFamily="34" charset="0"/>
              </a:defRPr>
            </a:lvl5pPr>
          </a:lstStyle>
          <a:p>
            <a:pPr lvl="0"/>
            <a:r>
              <a:rPr sz="1400" smtId="4294967295"/>
              <a:t>If you use a small font, your audience won’t be able to read what you have written</a:t>
            </a:r>
            <a:endParaRPr sz="1400" smtId="4294967295"/>
          </a:p>
          <a:p>
            <a:pPr lvl="0"/>
            <a:endParaRPr sz="1400" smtId="4294967295"/>
          </a:p>
          <a:p>
            <a:pPr lvl="0"/>
            <a:r>
              <a:t>CAPITALIZE ONLY WHEN NECESSARY.  IT IS DIFFICULT TO READ</a:t>
            </a:r>
          </a:p>
          <a:p>
            <a:pPr lvl="0"/>
          </a:p>
          <a:p>
            <a:pPr lvl="0"/>
            <a:r>
              <a:rPr smtId="4294967295">
                <a:latin typeface="Impact" pitchFamily="34" charset="0"/>
              </a:rPr>
              <a:t>Don’t use a complicated font</a:t>
            </a:r>
            <a:endParaRPr smtId="4294967295">
              <a:latin typeface="Impact" pitchFamily="34" charset="0"/>
            </a:endParaRPr>
          </a:p>
          <a:p>
            <a:pPr lvl="0">
              <a:buNone/>
            </a:pPr>
            <a:endParaRPr smtId="4294967295">
              <a:latin typeface="Impact" pitchFamily="34" charset="0"/>
            </a:endParaRPr>
          </a:p>
          <a:p>
            <a:pPr lvl="0"/>
          </a:p>
        </p:txBody>
      </p:sp>
      <p:sp>
        <p:nvSpPr>
          <p:cNvPr id="15364" name="Date Placeholder 3"/>
          <p:cNvSpPr>
            <a:spLocks noGrp="1"/>
          </p:cNvSpPr>
          <p:nvPr>
            <p:ph type="dt" sz="half" idx="2"/>
          </p:nvPr>
        </p:nvSpPr>
        <p:spPr/>
        <p:txBody>
          <a:bodyPr/>
          <a:lstStyle/>
          <a:p>
            <a:pPr lvl="0" algn="r"/>
            <a:endParaRPr lang="en-US" smtId="4294967295"/>
          </a:p>
        </p:txBody>
      </p:sp>
      <p:sp>
        <p:nvSpPr>
          <p:cNvPr id="15365" name="Footer Placeholder 4"/>
          <p:cNvSpPr>
            <a:spLocks noGrp="1"/>
          </p:cNvSpPr>
          <p:nvPr>
            <p:ph type="ftr" sz="quarter" idx="3"/>
          </p:nvPr>
        </p:nvSpPr>
        <p:spPr/>
        <p:txBody>
          <a:bodyPr/>
          <a:lstStyle/>
          <a:p>
            <a:pPr lvl="0" algn="ctr"/>
            <a:endParaRPr sz="1400" smtId="4294967295">
              <a:latin typeface="Arial" pitchFamily="34" charset="0"/>
            </a:endParaRPr>
          </a:p>
        </p:txBody>
      </p:sp>
    </p:spTree>
  </p:cSld>
  <p:clrMapOvr>
    <a:masterClrMapping/>
  </p:clrMapOvr>
  <p:transition/>
  <p:timing/>
</p:sld>
</file>

<file path=ppt/tags/tag1.xml><?xml version="1.0" encoding="utf-8"?>
<p:tagLst xmlns:p="http://schemas.openxmlformats.org/presentationml/2006/main">
  <p:tag name="AS_NET" val="4.0.30319.42000"/>
  <p:tag name="AS_OS" val="Microsoft Windows NT 6.3.9600.0"/>
  <p:tag name="AS_RELEASE_DATE" val="2015.07.22"/>
  <p:tag name="AS_TITLE" val="Aspose.Slides for .NET 4.0"/>
  <p:tag name="AS_VERSION" val="15.6.0.0"/>
</p:tagLst>
</file>

<file path=ppt/theme/theme1.xml><?xml version="1.0" encoding="utf-8"?>
<a:theme xmlns:r="http://schemas.openxmlformats.org/officeDocument/2006/relationships" xmlns:a="http://schemas.openxmlformats.org/drawingml/2006/main" name="Capsules">
  <a:themeElements>
    <a:clrScheme name="">
      <a:dk1>
        <a:srgbClr val="003366"/>
      </a:dk1>
      <a:lt1>
        <a:srgbClr val="FFFFFF"/>
      </a:lt1>
      <a:dk2>
        <a:srgbClr val="009C98"/>
      </a:dk2>
      <a:lt2>
        <a:srgbClr val="003366"/>
      </a:lt2>
      <a:accent1>
        <a:srgbClr val="99CC99"/>
      </a:accent1>
      <a:accent2>
        <a:srgbClr val="33CCCC"/>
      </a:accent2>
      <a:accent3>
        <a:srgbClr val="9BBB59"/>
      </a:accent3>
      <a:accent4>
        <a:srgbClr val="8064A2"/>
      </a:accent4>
      <a:accent5>
        <a:srgbClr val="4BACC6"/>
      </a:accent5>
      <a:accent6>
        <a:srgbClr val="F79646"/>
      </a:accent6>
      <a:hlink>
        <a:srgbClr val="666699"/>
      </a:hlink>
      <a:folHlink>
        <a:srgbClr val="CC99FF"/>
      </a:folHlink>
    </a:clrScheme>
    <a:fontScheme name="Arial">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prstClr val="black">
                <a:alpha val="38000"/>
              </a:prstClr>
            </a:outerShdw>
          </a:effectLst>
        </a:effectStyle>
        <a:effectStyle>
          <a:effectLst>
            <a:outerShdw blurRad="40000" dist="23000" dir="5400000" rotWithShape="0">
              <a:prstClr val="black">
                <a:alpha val="35000"/>
              </a:prstClr>
            </a:outerShdw>
          </a:effectLst>
        </a:effectStyle>
        <a:effectStyle>
          <a:effectLst>
            <a:outerShdw blurRad="40000" dist="23000" dir="5400000" rotWithShape="0">
              <a:prstClr val="black">
                <a:alpha val="35000"/>
              </a:prstClr>
            </a:outerShdw>
          </a:effectLst>
          <a:scene3d>
            <a:camera prst="orthographicFront">
              <a:rot lat="0" lon="0" rev="0"/>
            </a:camera>
            <a:lightRig rig="threePt" dir="t">
              <a:rot lat="0" lon="0" rev="1200000"/>
            </a:lightRig>
          </a:scene3d>
          <a:sp3d>
            <a:bevelT w="63500" h="25400"/>
            <a:extrusionClr>
              <a:prstClr val="black"/>
            </a:extrusionClr>
            <a:contourClr>
              <a:prstClr val="black"/>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extraClrSchemeLst>
    <a:extraClrScheme>
      <a:clrScheme name="">
        <a:dk1>
          <a:srgbClr val="FFFFEB"/>
        </a:dk1>
        <a:lt1>
          <a:srgbClr val="336699"/>
        </a:lt1>
        <a:dk2>
          <a:srgbClr val="FFFFEB"/>
        </a:dk2>
        <a:lt2>
          <a:srgbClr val="000066"/>
        </a:lt2>
        <a:accent1>
          <a:srgbClr val="666699"/>
        </a:accent1>
        <a:accent2>
          <a:srgbClr val="99CCFF"/>
        </a:accent2>
        <a:accent3>
          <a:srgbClr val="9BBB59"/>
        </a:accent3>
        <a:accent4>
          <a:srgbClr val="8064A2"/>
        </a:accent4>
        <a:accent5>
          <a:srgbClr val="4BACC6"/>
        </a:accent5>
        <a:accent6>
          <a:srgbClr val="F79646"/>
        </a:accent6>
        <a:hlink>
          <a:srgbClr val="CCCCFF"/>
        </a:hlink>
        <a:folHlink>
          <a:srgbClr val="C68DFF"/>
        </a:folHlink>
      </a:clrScheme>
    </a:extraClrScheme>
    <a:extraClrScheme>
      <a:clrScheme name="">
        <a:dk1>
          <a:srgbClr val="003366"/>
        </a:dk1>
        <a:lt1>
          <a:srgbClr val="FFFFFF"/>
        </a:lt1>
        <a:dk2>
          <a:srgbClr val="006666"/>
        </a:dk2>
        <a:lt2>
          <a:srgbClr val="003366"/>
        </a:lt2>
        <a:accent1>
          <a:srgbClr val="99CC99"/>
        </a:accent1>
        <a:accent2>
          <a:srgbClr val="33CCCC"/>
        </a:accent2>
        <a:accent3>
          <a:srgbClr val="9BBB59"/>
        </a:accent3>
        <a:accent4>
          <a:srgbClr val="8064A2"/>
        </a:accent4>
        <a:accent5>
          <a:srgbClr val="4BACC6"/>
        </a:accent5>
        <a:accent6>
          <a:srgbClr val="F79646"/>
        </a:accent6>
        <a:hlink>
          <a:srgbClr val="666699"/>
        </a:hlink>
        <a:folHlink>
          <a:srgbClr val="CC99FF"/>
        </a:folHlink>
      </a:clrScheme>
    </a:extraClrScheme>
    <a:extraClrScheme>
      <a:clrScheme name="">
        <a:dk1>
          <a:srgbClr val="000000"/>
        </a:dk1>
        <a:lt1>
          <a:srgbClr val="FFFFFF"/>
        </a:lt1>
        <a:dk2>
          <a:srgbClr val="000000"/>
        </a:dk2>
        <a:lt2>
          <a:srgbClr val="5F5F5F"/>
        </a:lt2>
        <a:accent1>
          <a:srgbClr val="C0C0C0"/>
        </a:accent1>
        <a:accent2>
          <a:srgbClr val="808080"/>
        </a:accent2>
        <a:accent3>
          <a:srgbClr val="9BBB59"/>
        </a:accent3>
        <a:accent4>
          <a:srgbClr val="8064A2"/>
        </a:accent4>
        <a:accent5>
          <a:srgbClr val="4BACC6"/>
        </a:accent5>
        <a:accent6>
          <a:srgbClr val="F79646"/>
        </a:accent6>
        <a:hlink>
          <a:srgbClr val="5F5F5F"/>
        </a:hlink>
        <a:folHlink>
          <a:srgbClr val="969696"/>
        </a:folHlink>
      </a:clrScheme>
    </a:extraClrScheme>
    <a:extraClrScheme>
      <a:clrScheme name="">
        <a:dk1>
          <a:srgbClr val="000000"/>
        </a:dk1>
        <a:lt1>
          <a:srgbClr val="FFFFFF"/>
        </a:lt1>
        <a:dk2>
          <a:srgbClr val="9900CC"/>
        </a:dk2>
        <a:lt2>
          <a:srgbClr val="0033CC"/>
        </a:lt2>
        <a:accent1>
          <a:srgbClr val="FFCC66"/>
        </a:accent1>
        <a:accent2>
          <a:srgbClr val="33CC33"/>
        </a:accent2>
        <a:accent3>
          <a:srgbClr val="9BBB59"/>
        </a:accent3>
        <a:accent4>
          <a:srgbClr val="8064A2"/>
        </a:accent4>
        <a:accent5>
          <a:srgbClr val="4BACC6"/>
        </a:accent5>
        <a:accent6>
          <a:srgbClr val="F79646"/>
        </a:accent6>
        <a:hlink>
          <a:srgbClr val="9900CC"/>
        </a:hlink>
        <a:folHlink>
          <a:srgbClr val="9900CC"/>
        </a:folHlink>
      </a:clrScheme>
    </a:extraClrScheme>
  </a:extraClrSchemeLst>
</a:theme>
</file>

<file path=docProps/app.xml><?xml version="1.0" encoding="utf-8"?>
<Properties xmlns="http://schemas.openxmlformats.org/officeDocument/2006/extended-properties">
  <Template>C:\Program Files\Microsoft Office\Templates\Presentation Designs\LaVerne.pot</Template>
  <Manager/>
  <Company>IASTED</Company>
  <PresentationFormat/>
  <TotalTime>481</TotalTime>
  <SharedDoc>0</SharedDoc>
  <Application>Microsoft PowerPoint</Application>
  <AppVersion>14.0000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title>PowerPoint Presentation</dc:title>
  <dc:creator>IASTED</dc:creator>
  <cp:lastModifiedBy>IASTED</cp:lastModifiedBy>
  <cp:revision>37</cp:revision>
  <cp:lastPrinted>1601-01-01T00:00:00.000</cp:lastPrinted>
  <dcterms:created xsi:type="dcterms:W3CDTF">2001-12-11T23:34:17Z</dcterms:created>
  <dcterms:modified xsi:type="dcterms:W3CDTF">2001-12-13T00:32:39Z</dcterms:modified>
</cp:coreProperties>
</file>