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00-4D1B-8BD5-A2390E0551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00-4D1B-8BD5-A2390E05512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00-4D1B-8BD5-A2390E0551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4245272"/>
        <c:axId val="244245600"/>
      </c:barChart>
      <c:catAx>
        <c:axId val="24424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245600"/>
        <c:crosses val="autoZero"/>
        <c:auto val="1"/>
        <c:lblAlgn val="ctr"/>
        <c:lblOffset val="100"/>
        <c:noMultiLvlLbl val="0"/>
      </c:catAx>
      <c:valAx>
        <c:axId val="24424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245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1765-0AF2-4284-88CF-CC40F2904D3B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358D-374E-457D-B418-47F677A5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2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1765-0AF2-4284-88CF-CC40F2904D3B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358D-374E-457D-B418-47F677A5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3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1765-0AF2-4284-88CF-CC40F2904D3B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358D-374E-457D-B418-47F677A5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6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1765-0AF2-4284-88CF-CC40F2904D3B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358D-374E-457D-B418-47F677A5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5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1765-0AF2-4284-88CF-CC40F2904D3B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358D-374E-457D-B418-47F677A5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1765-0AF2-4284-88CF-CC40F2904D3B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358D-374E-457D-B418-47F677A5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3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1765-0AF2-4284-88CF-CC40F2904D3B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358D-374E-457D-B418-47F677A5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6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1765-0AF2-4284-88CF-CC40F2904D3B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358D-374E-457D-B418-47F677A5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1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1765-0AF2-4284-88CF-CC40F2904D3B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358D-374E-457D-B418-47F677A5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1765-0AF2-4284-88CF-CC40F2904D3B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358D-374E-457D-B418-47F677A5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4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1765-0AF2-4284-88CF-CC40F2904D3B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358D-374E-457D-B418-47F677A5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5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61765-0AF2-4284-88CF-CC40F2904D3B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5358D-374E-457D-B418-47F677A5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9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3487103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5309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Thanuj Kumara A S</dc:creator>
  <cp:lastModifiedBy>Thanuj Kumara A S</cp:lastModifiedBy>
  <cp:revision>1</cp:revision>
  <dcterms:created xsi:type="dcterms:W3CDTF">2016-06-07T08:05:17Z</dcterms:created>
  <dcterms:modified xsi:type="dcterms:W3CDTF">2016-06-07T08:05:27Z</dcterms:modified>
</cp:coreProperties>
</file>