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theme/themeOverride2.xml" ContentType="application/vnd.openxmlformats-officedocument.themeOverr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heme/themeOverride3.xml" ContentType="application/vnd.openxmlformats-officedocument.themeOverride+xml"/>
  <Override PartName="/ppt/charts/chart16.xml" ContentType="application/vnd.openxmlformats-officedocument.drawingml.chart+xml"/>
  <Override PartName="/ppt/theme/themeOverride4.xml" ContentType="application/vnd.openxmlformats-officedocument.themeOverr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theme/themeOverride5.xml" ContentType="application/vnd.openxmlformats-officedocument.themeOverride+xml"/>
  <Override PartName="/ppt/charts/chart27.xml" ContentType="application/vnd.openxmlformats-officedocument.drawingml.chart+xml"/>
  <Override PartName="/ppt/theme/themeOverride6.xml" ContentType="application/vnd.openxmlformats-officedocument.themeOverride+xml"/>
  <Override PartName="/ppt/charts/chart28.xml" ContentType="application/vnd.openxmlformats-officedocument.drawingml.chart+xml"/>
  <Override PartName="/ppt/theme/themeOverride7.xml" ContentType="application/vnd.openxmlformats-officedocument.themeOverride+xml"/>
  <Override PartName="/ppt/charts/chart29.xml" ContentType="application/vnd.openxmlformats-officedocument.drawingml.chart+xml"/>
  <Override PartName="/ppt/theme/themeOverride8.xml" ContentType="application/vnd.openxmlformats-officedocument.themeOverride+xml"/>
  <Override PartName="/ppt/charts/chart30.xml" ContentType="application/vnd.openxmlformats-officedocument.drawingml.chart+xml"/>
  <Override PartName="/ppt/theme/themeOverride9.xml" ContentType="application/vnd.openxmlformats-officedocument.themeOverride+xml"/>
  <Override PartName="/ppt/charts/chart31.xml" ContentType="application/vnd.openxmlformats-officedocument.drawingml.chart+xml"/>
  <Override PartName="/ppt/theme/themeOverride10.xml" ContentType="application/vnd.openxmlformats-officedocument.themeOverrid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theme/themeOverride11.xml" ContentType="application/vnd.openxmlformats-officedocument.themeOverride+xml"/>
  <Override PartName="/ppt/charts/chart48.xml" ContentType="application/vnd.openxmlformats-officedocument.drawingml.chart+xml"/>
  <Override PartName="/ppt/theme/themeOverride12.xml" ContentType="application/vnd.openxmlformats-officedocument.themeOverride+xml"/>
  <Override PartName="/ppt/charts/chart49.xml" ContentType="application/vnd.openxmlformats-officedocument.drawingml.chart+xml"/>
  <Override PartName="/ppt/theme/themeOverride13.xml" ContentType="application/vnd.openxmlformats-officedocument.themeOverride+xml"/>
  <Override PartName="/ppt/charts/chart50.xml" ContentType="application/vnd.openxmlformats-officedocument.drawingml.chart+xml"/>
  <Override PartName="/ppt/theme/themeOverride14.xml" ContentType="application/vnd.openxmlformats-officedocument.themeOverr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theme/themeOverride15.xml" ContentType="application/vnd.openxmlformats-officedocument.themeOverride+xml"/>
  <Override PartName="/ppt/charts/chart64.xml" ContentType="application/vnd.openxmlformats-officedocument.drawingml.chart+xml"/>
  <Override PartName="/ppt/theme/themeOverride16.xml" ContentType="application/vnd.openxmlformats-officedocument.themeOverride+xml"/>
  <Override PartName="/ppt/charts/chart65.xml" ContentType="application/vnd.openxmlformats-officedocument.drawingml.chart+xml"/>
  <Override PartName="/ppt/theme/themeOverride17.xml" ContentType="application/vnd.openxmlformats-officedocument.themeOverride+xml"/>
  <Override PartName="/ppt/charts/chart66.xml" ContentType="application/vnd.openxmlformats-officedocument.drawingml.chart+xml"/>
  <Override PartName="/ppt/theme/themeOverride18.xml" ContentType="application/vnd.openxmlformats-officedocument.themeOverride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charts/chart79.xml" ContentType="application/vnd.openxmlformats-officedocument.drawingml.chart+xml"/>
  <Override PartName="/ppt/charts/chart80.xml" ContentType="application/vnd.openxmlformats-officedocument.drawingml.chart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 showGuides="1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3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4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5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6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7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8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9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10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11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12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1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14.xm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.bin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.bin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.bin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9.bin"/></Relationships>
</file>

<file path=ppt/charts/_rels/chart6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4.xlsx"/><Relationship Id="rId1" Type="http://schemas.openxmlformats.org/officeDocument/2006/relationships/themeOverride" Target="../theme/themeOverride15.xml"/></Relationships>
</file>

<file path=ppt/charts/_rels/chart6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.xlsx"/><Relationship Id="rId1" Type="http://schemas.openxmlformats.org/officeDocument/2006/relationships/themeOverride" Target="../theme/themeOverride16.xml"/></Relationships>
</file>

<file path=ppt/charts/_rels/chart6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6.xlsx"/><Relationship Id="rId1" Type="http://schemas.openxmlformats.org/officeDocument/2006/relationships/themeOverride" Target="../theme/themeOverride17.xml"/></Relationships>
</file>

<file path=ppt/charts/_rels/chart6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7.xlsx"/><Relationship Id="rId1" Type="http://schemas.openxmlformats.org/officeDocument/2006/relationships/themeOverride" Target="../theme/themeOverride18.xm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4.xlsx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5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7.xlsx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8.xlsx"/></Relationships>
</file>

<file path=ppt/charts/_rels/chart7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9.xlsx"/></Relationships>
</file>

<file path=ppt/charts/_rels/chart7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0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8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8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3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908694923773"/>
          <c:y val="0.10545454545454545"/>
          <c:w val="0.88274878539118784"/>
          <c:h val="0.778743307086614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Diet Pepsi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Sheet1!$B$2:$F$2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6.8776582773993594E-2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3F1-4445-A51B-0994950F75A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Diet Coke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Sheet1!$B$3:$F$3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63F1-4445-A51B-0994950F75A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Pepsi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Sheet1!$B$4:$F$4</c:f>
              <c:numCache>
                <c:formatCode>0.0%</c:formatCode>
                <c:ptCount val="5"/>
                <c:pt idx="0">
                  <c:v>0.99083450641175397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63F1-4445-A51B-0994950F75A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Coca-Cola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63F1-4445-A51B-0994950F75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Sheet1!$B$5:$F$5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63F1-4445-A51B-0994950F75A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469224"/>
        <c:axId val="284469616"/>
      </c:barChart>
      <c:catAx>
        <c:axId val="2844692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84469616"/>
        <c:crosses val="autoZero"/>
        <c:auto val="0"/>
        <c:lblAlgn val="ctr"/>
        <c:lblOffset val="100"/>
        <c:noMultiLvlLbl val="0"/>
      </c:catAx>
      <c:valAx>
        <c:axId val="284469616"/>
        <c:scaling>
          <c:orientation val="minMax"/>
          <c:max val="1.0424673602637342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2844692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RTD Tea (96,603)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22D-40B1-A96D-FAF356BA73B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Sheet1!$B$2:$D$2</c:f>
              <c:numCache>
                <c:formatCode>0.0%</c:formatCode>
                <c:ptCount val="3"/>
                <c:pt idx="0">
                  <c:v>0.26416447132237297</c:v>
                </c:pt>
                <c:pt idx="1">
                  <c:v>6.6790579516221901E-2</c:v>
                </c:pt>
                <c:pt idx="2">
                  <c:v>1.27547020434446E-2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22D-40B1-A96D-FAF356BA73B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Freshly Prepared Hot/Iced Tea (96,603)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22D-40B1-A96D-FAF356BA73B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Sheet1!$B$3:$D$3</c:f>
              <c:numCache>
                <c:formatCode>0.0%</c:formatCode>
                <c:ptCount val="3"/>
                <c:pt idx="0">
                  <c:v>0.54698289673542499</c:v>
                </c:pt>
                <c:pt idx="1">
                  <c:v>0.23693538548110499</c:v>
                </c:pt>
                <c:pt idx="2">
                  <c:v>6.5138292804784906E-2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22D-40B1-A96D-FAF356BA73B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Hot Chocolate/Cocoa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122D-40B1-A96D-FAF356BA73B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Sheet1!$B$4:$D$4</c:f>
              <c:numCache>
                <c:formatCode>0.0%</c:formatCode>
                <c:ptCount val="3"/>
                <c:pt idx="0">
                  <c:v>0.12542555832042299</c:v>
                </c:pt>
                <c:pt idx="1">
                  <c:v>1.83504580225297E-2</c:v>
                </c:pt>
                <c:pt idx="2">
                  <c:v>1.49440408124218E-3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122D-40B1-A96D-FAF356BA73B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RTD Coffee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122D-40B1-A96D-FAF356BA73B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Sheet1!$B$5:$D$5</c:f>
              <c:numCache>
                <c:formatCode>0.0%</c:formatCode>
                <c:ptCount val="3"/>
                <c:pt idx="0">
                  <c:v>0.10588258888969999</c:v>
                </c:pt>
                <c:pt idx="1">
                  <c:v>2.04310495929142E-2</c:v>
                </c:pt>
                <c:pt idx="2">
                  <c:v>2.2635047893080199E-3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122D-40B1-A96D-FAF356BA73B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Freshly Prepared Hot/Iced Coffee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122D-40B1-A96D-FAF356BA73B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Sheet1!$B$6:$D$6</c:f>
              <c:numCache>
                <c:formatCode>0.0%</c:formatCode>
                <c:ptCount val="3"/>
                <c:pt idx="0">
                  <c:v>0.60439105510298097</c:v>
                </c:pt>
                <c:pt idx="1">
                  <c:v>0.40395239030319102</c:v>
                </c:pt>
                <c:pt idx="2">
                  <c:v>0.102110065437859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122D-40B1-A96D-FAF356BA73B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Total SSD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122D-40B1-A96D-FAF356BA73BE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122D-40B1-A96D-FAF356BA73B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Sheet1!$B$7:$D$7</c:f>
              <c:numCache>
                <c:formatCode>0.0%</c:formatCode>
                <c:ptCount val="3"/>
                <c:pt idx="0">
                  <c:v>0.65096985439295496</c:v>
                </c:pt>
                <c:pt idx="1">
                  <c:v>0.29380668982281999</c:v>
                </c:pt>
                <c:pt idx="2">
                  <c:v>8.8700029379567905E-2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122D-40B1-A96D-FAF356BA73B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601792"/>
        <c:axId val="410602184"/>
      </c:barChart>
      <c:catAx>
        <c:axId val="410601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10602184"/>
        <c:crosses val="autoZero"/>
        <c:auto val="0"/>
        <c:lblAlgn val="ctr"/>
        <c:lblOffset val="100"/>
        <c:noMultiLvlLbl val="0"/>
      </c:catAx>
      <c:valAx>
        <c:axId val="410602184"/>
        <c:scaling>
          <c:orientation val="minMax"/>
          <c:max val="0.70096985439295501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41060179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IN"/>
              <a:t>Aided Brand Awareness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4.5486384514435693E-2"/>
          <c:y val="0.14667544385898387"/>
          <c:w val="0.92638861548556428"/>
          <c:h val="0.62537424514259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238-493C-AD1D-465108B52BC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238-493C-AD1D-465108B52BC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238-493C-AD1D-465108B52BC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238-493C-AD1D-465108B52B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7238-493C-AD1D-465108B52BC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38-493C-AD1D-465108B52B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238-493C-AD1D-465108B52BC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7238-493C-AD1D-465108B52BC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602968"/>
        <c:axId val="410603360"/>
      </c:barChart>
      <c:catAx>
        <c:axId val="4106029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10603360"/>
        <c:crosses val="autoZero"/>
        <c:auto val="0"/>
        <c:lblAlgn val="ctr"/>
        <c:lblOffset val="100"/>
        <c:noMultiLvlLbl val="0"/>
      </c:catAx>
      <c:valAx>
        <c:axId val="410603360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4106029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8001968503937016E-5"/>
          <c:y val="0.772049689001579"/>
          <c:w val="0.99671891404199475"/>
          <c:h val="0.1381031784661184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1458333333333333E-2"/>
          <c:y val="0.14106910482670637"/>
          <c:w val="0.9770833333333333"/>
          <c:h val="0.57253599829895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C77-450C-B9E7-7306781DC4D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77-450C-B9E7-7306781DC4D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C77-450C-B9E7-7306781DC4D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C77-450C-B9E7-7306781DC4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C77-450C-B9E7-7306781DC4D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C77-450C-B9E7-7306781DC4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C77-450C-B9E7-7306781DC4D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C77-450C-B9E7-7306781DC4D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604144"/>
        <c:axId val="410604536"/>
      </c:barChart>
      <c:catAx>
        <c:axId val="41060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10604536"/>
        <c:crosses val="autoZero"/>
        <c:auto val="0"/>
        <c:lblAlgn val="ctr"/>
        <c:lblOffset val="100"/>
        <c:noMultiLvlLbl val="0"/>
      </c:catAx>
      <c:valAx>
        <c:axId val="410604536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4106041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8001968503937016E-5"/>
          <c:y val="0.81964839464171801"/>
          <c:w val="0.99880224737532808"/>
          <c:h val="0.11122126302360195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64213067939126E-2"/>
          <c:y val="0.18794421427321001"/>
          <c:w val="0.9770715738641218"/>
          <c:h val="0.5320810367784751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D64-43DD-9DA0-20B3830C0C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D64-43DD-9DA0-20B3830C0C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D64-43DD-9DA0-20B3830C0C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D64-43DD-9DA0-20B3830C0C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D64-43DD-9DA0-20B3830C0C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D64-43DD-9DA0-20B3830C0C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FD64-43DD-9DA0-20B3830C0C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D64-43DD-9DA0-20B3830C0C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D64-43DD-9DA0-20B3830C0C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D64-43DD-9DA0-20B3830C0C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D64-43DD-9DA0-20B3830C0C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FD64-43DD-9DA0-20B3830C0C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D64-43DD-9DA0-20B3830C0C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FD64-43DD-9DA0-20B3830C0C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FD64-43DD-9DA0-20B3830C0C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D64-43DD-9DA0-20B3830C0C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FD64-43DD-9DA0-20B3830C0C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D64-43DD-9DA0-20B3830C0C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395920"/>
        <c:axId val="123396312"/>
      </c:barChart>
      <c:catAx>
        <c:axId val="12339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3396312"/>
        <c:crosses val="autoZero"/>
        <c:auto val="0"/>
        <c:lblAlgn val="ctr"/>
        <c:lblOffset val="100"/>
        <c:noMultiLvlLbl val="0"/>
      </c:catAx>
      <c:valAx>
        <c:axId val="12339631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33959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9904512829762286"/>
          <c:w val="1"/>
          <c:h val="0.115617634004749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59825028077391E-2"/>
          <c:y val="0.17976618948393905"/>
          <c:w val="0.97708034994384518"/>
          <c:h val="0.5223696316943143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A2E-46C6-95D5-6824150557F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A2E-46C6-95D5-6824150557F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A2E-46C6-95D5-6824150557F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A2E-46C6-95D5-6824150557F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0A2E-46C6-95D5-6824150557F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A2E-46C6-95D5-6824150557F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0A2E-46C6-95D5-6824150557F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A2E-46C6-95D5-6824150557F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A2E-46C6-95D5-6824150557F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0A2E-46C6-95D5-6824150557F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0A2E-46C6-95D5-6824150557F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0A2E-46C6-95D5-6824150557F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0A2E-46C6-95D5-6824150557F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0A2E-46C6-95D5-6824150557F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0A2E-46C6-95D5-6824150557F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0A2E-46C6-95D5-6824150557F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0A2E-46C6-95D5-6824150557F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0A2E-46C6-95D5-6824150557F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397096"/>
        <c:axId val="123397488"/>
      </c:barChart>
      <c:catAx>
        <c:axId val="123397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3397488"/>
        <c:crosses val="autoZero"/>
        <c:auto val="0"/>
        <c:lblAlgn val="ctr"/>
        <c:lblOffset val="100"/>
        <c:noMultiLvlLbl val="0"/>
      </c:catAx>
      <c:valAx>
        <c:axId val="12339748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33970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919988846973437E-4"/>
          <c:y val="0.80349328877222415"/>
          <c:w val="0.99661611136554606"/>
          <c:h val="0.1234747517116336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0923884514435698E-2"/>
          <c:y val="0.14013173880556412"/>
          <c:w val="0.90220111548556425"/>
          <c:h val="0.659255359091488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A8D-4FAD-9A0E-D9A73858913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A8D-4FAD-9A0E-D9A73858913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A8D-4FAD-9A0E-D9A73858913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today+</c:v>
                </c:pt>
                <c:pt idx="1">
                  <c:v>tomorrow+</c:v>
                </c:pt>
                <c:pt idx="2">
                  <c:v>Someday+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4.4624333196535498E-2</c:v>
                </c:pt>
                <c:pt idx="1">
                  <c:v>0.211241729227061</c:v>
                </c:pt>
                <c:pt idx="2">
                  <c:v>0.26111679782935299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A8D-4FAD-9A0E-D9A73858913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EFG(24,158)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A8D-4FAD-9A0E-D9A73858913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8D-4FAD-9A0E-D9A73858913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A8D-4FAD-9A0E-D9A73858913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today+</c:v>
                </c:pt>
                <c:pt idx="1">
                  <c:v>tomorrow+</c:v>
                </c:pt>
                <c:pt idx="2">
                  <c:v>Someday+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2.8111085916472701E-2</c:v>
                </c:pt>
                <c:pt idx="1">
                  <c:v>0.128240401237985</c:v>
                </c:pt>
                <c:pt idx="2">
                  <c:v>0.15748569124386799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4A8D-4FAD-9A0E-D9A73858913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PQR (24,158)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A8D-4FAD-9A0E-D9A73858913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A8D-4FAD-9A0E-D9A73858913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A8D-4FAD-9A0E-D9A73858913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today+</c:v>
                </c:pt>
                <c:pt idx="1">
                  <c:v>tomorrow+</c:v>
                </c:pt>
                <c:pt idx="2">
                  <c:v>Someday+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1.6904061112508601E-3</c:v>
                </c:pt>
                <c:pt idx="1">
                  <c:v>7.9093376023497905E-3</c:v>
                </c:pt>
                <c:pt idx="2">
                  <c:v>1.00739257760433E-2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4A8D-4FAD-9A0E-D9A73858913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STU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A8D-4FAD-9A0E-D9A73858913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4A8D-4FAD-9A0E-D9A73858913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4A8D-4FAD-9A0E-D9A73858913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today+</c:v>
                </c:pt>
                <c:pt idx="1">
                  <c:v>tomorrow+</c:v>
                </c:pt>
                <c:pt idx="2">
                  <c:v>Someday+</c:v>
                </c:pt>
              </c:strCache>
            </c:strRef>
          </c:cat>
          <c:val>
            <c:numRef>
              <c:f>Sheet1!$E$2:$E$4</c:f>
              <c:numCache>
                <c:formatCode>0.0%</c:formatCode>
                <c:ptCount val="3"/>
                <c:pt idx="0">
                  <c:v>1.6156075976454298E-2</c:v>
                </c:pt>
                <c:pt idx="1">
                  <c:v>6.2499096600444497E-2</c:v>
                </c:pt>
                <c:pt idx="2">
                  <c:v>7.7654185766322506E-2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4A8D-4FAD-9A0E-D9A73858913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398272"/>
        <c:axId val="123398664"/>
      </c:barChart>
      <c:catAx>
        <c:axId val="123398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3398664"/>
        <c:crosses val="autoZero"/>
        <c:auto val="0"/>
        <c:lblAlgn val="ctr"/>
        <c:lblOffset val="100"/>
        <c:noMultiLvlLbl val="0"/>
      </c:catAx>
      <c:valAx>
        <c:axId val="123398664"/>
        <c:scaling>
          <c:orientation val="minMax"/>
          <c:max val="0.31111679782935336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1233982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5196850393699086E-4"/>
          <c:y val="0.79938709789705231"/>
          <c:w val="0.99637098097112864"/>
          <c:h val="0.1147741647029084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1459825028077391E-2"/>
          <c:y val="0.14036042049735023"/>
          <c:w val="0.97708034994384518"/>
          <c:h val="0.613373903600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896-4281-91B1-CAEF84C393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896-4281-91B1-CAEF84C3938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6896-4281-91B1-CAEF84C393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896-4281-91B1-CAEF84C393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6896-4281-91B1-CAEF84C393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896-4281-91B1-CAEF84C393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6896-4281-91B1-CAEF84C393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6896-4281-91B1-CAEF84C3938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399448"/>
        <c:axId val="123399840"/>
      </c:barChart>
      <c:catAx>
        <c:axId val="123399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3399840"/>
        <c:crosses val="autoZero"/>
        <c:auto val="0"/>
        <c:lblAlgn val="ctr"/>
        <c:lblOffset val="100"/>
        <c:noMultiLvlLbl val="0"/>
      </c:catAx>
      <c:valAx>
        <c:axId val="123399840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1233994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961004684582876E-5"/>
          <c:y val="0.80765759849652163"/>
          <c:w val="0.99893227571535104"/>
          <c:h val="0.11496146524153955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60629783346516E-2"/>
          <c:y val="0.18427686608102006"/>
          <c:w val="0.977078740433307"/>
          <c:h val="0.545615313823955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AB0-4D91-9D09-161345D8E8BF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AB0-4D91-9D09-161345D8E8B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AB0-4D91-9D09-161345D8E8BF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AB0-4D91-9D09-161345D8E8BF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AB0-4D91-9D09-161345D8E8B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AB0-4D91-9D09-161345D8E8BF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AB0-4D91-9D09-161345D8E8BF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AB0-4D91-9D09-161345D8E8B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AB0-4D91-9D09-161345D8E8BF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CAB0-4D91-9D09-161345D8E8BF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CAB0-4D91-9D09-161345D8E8B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CAB0-4D91-9D09-161345D8E8BF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AB0-4D91-9D09-161345D8E8BF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AB0-4D91-9D09-161345D8E8B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AB0-4D91-9D09-161345D8E8BF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CAB0-4D91-9D09-161345D8E8BF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AB0-4D91-9D09-161345D8E8B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CAB0-4D91-9D09-161345D8E8BF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400624"/>
        <c:axId val="123401016"/>
      </c:barChart>
      <c:catAx>
        <c:axId val="123400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3401016"/>
        <c:crosses val="autoZero"/>
        <c:auto val="0"/>
        <c:lblAlgn val="ctr"/>
        <c:lblOffset val="100"/>
        <c:noMultiLvlLbl val="0"/>
      </c:catAx>
      <c:valAx>
        <c:axId val="12340101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234006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4096938879750111E-5"/>
          <c:y val="0.8117739377324561"/>
          <c:w val="0.99981172408480468"/>
          <c:h val="0.1133615915791167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59825028077391E-2"/>
          <c:y val="0.18202013746248244"/>
          <c:w val="0.97708034994384518"/>
          <c:h val="0.551179891445260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47E-4CD9-9DAE-9C451475E98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47E-4CD9-9DAE-9C451475E9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47E-4CD9-9DAE-9C451475E98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47E-4CD9-9DAE-9C451475E98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47E-4CD9-9DAE-9C451475E9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47E-4CD9-9DAE-9C451475E98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47E-4CD9-9DAE-9C451475E98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47E-4CD9-9DAE-9C451475E9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47E-4CD9-9DAE-9C451475E98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47E-4CD9-9DAE-9C451475E98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E47E-4CD9-9DAE-9C451475E9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E47E-4CD9-9DAE-9C451475E98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E47E-4CD9-9DAE-9C451475E98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E47E-4CD9-9DAE-9C451475E9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E47E-4CD9-9DAE-9C451475E98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E47E-4CD9-9DAE-9C451475E98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E47E-4CD9-9DAE-9C451475E9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E47E-4CD9-9DAE-9C451475E98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401800"/>
        <c:axId val="123402192"/>
      </c:barChart>
      <c:catAx>
        <c:axId val="123401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3402192"/>
        <c:crosses val="autoZero"/>
        <c:auto val="0"/>
        <c:lblAlgn val="ctr"/>
        <c:lblOffset val="100"/>
        <c:noMultiLvlLbl val="0"/>
      </c:catAx>
      <c:valAx>
        <c:axId val="12340219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234018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919988846973437E-4"/>
          <c:y val="0.8401782004793068"/>
          <c:w val="0.99661611136554606"/>
          <c:h val="0.1076234581538159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8499989294866E-2"/>
          <c:y val="0.18161909448818897"/>
          <c:w val="0.93579167498262772"/>
          <c:h val="0.5981473507217848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C0D-4498-8DB6-248B61C4465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C0D-4498-8DB6-248B61C4465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C0D-4498-8DB6-248B61C4465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C0D-4498-8DB6-248B61C4465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7C0D-4498-8DB6-248B61C4465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C0D-4498-8DB6-248B61C4465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C0D-4498-8DB6-248B61C4465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C0D-4498-8DB6-248B61C4465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C0D-4498-8DB6-248B61C4465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C0D-4498-8DB6-248B61C4465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7C0D-4498-8DB6-248B61C4465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C0D-4498-8DB6-248B61C4465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7C0D-4498-8DB6-248B61C4465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7C0D-4498-8DB6-248B61C4465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C0D-4498-8DB6-248B61C4465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7C0D-4498-8DB6-248B61C4465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7C0D-4498-8DB6-248B61C4465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C0D-4498-8DB6-248B61C4465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402976"/>
        <c:axId val="238344352"/>
      </c:barChart>
      <c:catAx>
        <c:axId val="123402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8344352"/>
        <c:crosses val="autoZero"/>
        <c:auto val="0"/>
        <c:lblAlgn val="ctr"/>
        <c:lblOffset val="100"/>
        <c:noMultiLvlLbl val="0"/>
      </c:catAx>
      <c:valAx>
        <c:axId val="2383443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234029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8844700076552932"/>
          <c:w val="0.99661611136554606"/>
          <c:h val="0.1247474436789151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1352643089984843"/>
          <c:w val="0.96857142857142853"/>
          <c:h val="0.68315847462271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153-4272-A183-B6241D2EACC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153-4272-A183-B6241D2EACC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153-4272-A183-B6241D2EACC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153-4272-A183-B6241D2EACC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A153-4272-A183-B6241D2EACC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153-4272-A183-B6241D2EACC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153-4272-A183-B6241D2EACC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470400"/>
        <c:axId val="442906672"/>
      </c:barChart>
      <c:catAx>
        <c:axId val="284470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42906672"/>
        <c:crosses val="autoZero"/>
        <c:auto val="0"/>
        <c:lblAlgn val="ctr"/>
        <c:lblOffset val="100"/>
        <c:noMultiLvlLbl val="0"/>
      </c:catAx>
      <c:valAx>
        <c:axId val="44290667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844704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9214242061535602E-4"/>
          <c:y val="0.84857071206363777"/>
          <c:w val="0.99921571515876928"/>
          <c:h val="9.0723665308529156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8499989294866E-2"/>
          <c:y val="0.17819236508122788"/>
          <c:w val="0.93579167498262772"/>
          <c:h val="0.5844374402736097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C1A-4FB8-93EC-81FEDE17F61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1A-4FB8-93EC-81FEDE17F61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C1A-4FB8-93EC-81FEDE17F61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C1A-4FB8-93EC-81FEDE17F61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C1A-4FB8-93EC-81FEDE17F61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C1A-4FB8-93EC-81FEDE17F61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C1A-4FB8-93EC-81FEDE17F61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C1A-4FB8-93EC-81FEDE17F61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C1A-4FB8-93EC-81FEDE17F61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C1A-4FB8-93EC-81FEDE17F61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C1A-4FB8-93EC-81FEDE17F61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C1A-4FB8-93EC-81FEDE17F61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C1A-4FB8-93EC-81FEDE17F61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C1A-4FB8-93EC-81FEDE17F61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9C1A-4FB8-93EC-81FEDE17F61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9C1A-4FB8-93EC-81FEDE17F61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C1A-4FB8-93EC-81FEDE17F61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9C1A-4FB8-93EC-81FEDE17F61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345136"/>
        <c:axId val="238345528"/>
      </c:barChart>
      <c:catAx>
        <c:axId val="238345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8345528"/>
        <c:crosses val="autoZero"/>
        <c:auto val="0"/>
        <c:lblAlgn val="ctr"/>
        <c:lblOffset val="100"/>
        <c:noMultiLvlLbl val="0"/>
      </c:catAx>
      <c:valAx>
        <c:axId val="23834552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383451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919988846970499E-4"/>
          <c:y val="0.77540496588260932"/>
          <c:w val="0.99661611136554606"/>
          <c:h val="0.1266521367378074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8499989294866E-2"/>
          <c:y val="0.17857840124493304"/>
          <c:w val="0.93579167498262772"/>
          <c:h val="0.583537165021843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592-4095-B45A-C02A4B07B0B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592-4095-B45A-C02A4B07B0B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92-4095-B45A-C02A4B07B0B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592-4095-B45A-C02A4B07B0B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A592-4095-B45A-C02A4B07B0B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92-4095-B45A-C02A4B07B0B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A592-4095-B45A-C02A4B07B0B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592-4095-B45A-C02A4B07B0B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592-4095-B45A-C02A4B07B0B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592-4095-B45A-C02A4B07B0B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A592-4095-B45A-C02A4B07B0B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92-4095-B45A-C02A4B07B0B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592-4095-B45A-C02A4B07B0B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A592-4095-B45A-C02A4B07B0B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A592-4095-B45A-C02A4B07B0B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A592-4095-B45A-C02A4B07B0B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592-4095-B45A-C02A4B07B0B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92-4095-B45A-C02A4B07B0B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346312"/>
        <c:axId val="238346704"/>
      </c:barChart>
      <c:catAx>
        <c:axId val="2383463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8346704"/>
        <c:crosses val="autoZero"/>
        <c:auto val="0"/>
        <c:lblAlgn val="ctr"/>
        <c:lblOffset val="100"/>
        <c:noMultiLvlLbl val="0"/>
      </c:catAx>
      <c:valAx>
        <c:axId val="238346704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383463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919988846973459E-4"/>
          <c:y val="0.78345362735277324"/>
          <c:w val="0.99765791364082579"/>
          <c:h val="0.1311941283032410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8499989294866E-2"/>
          <c:y val="0.18075008468961426"/>
          <c:w val="0.93579167498262772"/>
          <c:h val="0.6043896429703539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CB2-4221-8AD3-D212BDB174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CB2-4221-8AD3-D212BDB174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CB2-4221-8AD3-D212BDB174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CB2-4221-8AD3-D212BDB174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CB2-4221-8AD3-D212BDB174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CB2-4221-8AD3-D212BDB174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FCB2-4221-8AD3-D212BDB174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CB2-4221-8AD3-D212BDB174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CB2-4221-8AD3-D212BDB174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CB2-4221-8AD3-D212BDB174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CB2-4221-8AD3-D212BDB174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FCB2-4221-8AD3-D212BDB174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CB2-4221-8AD3-D212BDB174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FCB2-4221-8AD3-D212BDB174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FCB2-4221-8AD3-D212BDB174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CB2-4221-8AD3-D212BDB174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FCB2-4221-8AD3-D212BDB174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CB2-4221-8AD3-D212BDB174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347488"/>
        <c:axId val="238347880"/>
      </c:barChart>
      <c:catAx>
        <c:axId val="238347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8347880"/>
        <c:crosses val="autoZero"/>
        <c:auto val="0"/>
        <c:lblAlgn val="ctr"/>
        <c:lblOffset val="100"/>
        <c:noMultiLvlLbl val="0"/>
      </c:catAx>
      <c:valAx>
        <c:axId val="238347880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383474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241776944561971"/>
          <c:w val="0.99661611136554606"/>
          <c:h val="0.1155115320725351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98338338863025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04C-4008-B203-7E11188B9D8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4C-4008-B203-7E11188B9D8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04C-4008-B203-7E11188B9D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4C-4008-B203-7E11188B9D8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04C-4008-B203-7E11188B9D8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04C-4008-B203-7E11188B9D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04C-4008-B203-7E11188B9D8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4C-4008-B203-7E11188B9D8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304C-4008-B203-7E11188B9D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4C-4008-B203-7E11188B9D8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304C-4008-B203-7E11188B9D8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304C-4008-B203-7E11188B9D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304C-4008-B203-7E11188B9D8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04C-4008-B203-7E11188B9D8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304C-4008-B203-7E11188B9D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304C-4008-B203-7E11188B9D8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304C-4008-B203-7E11188B9D8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304C-4008-B203-7E11188B9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348664"/>
        <c:axId val="238349056"/>
      </c:lineChart>
      <c:catAx>
        <c:axId val="238348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8349056"/>
        <c:crosses val="autoZero"/>
        <c:auto val="0"/>
        <c:lblAlgn val="ctr"/>
        <c:lblOffset val="100"/>
        <c:noMultiLvlLbl val="0"/>
      </c:catAx>
      <c:valAx>
        <c:axId val="23834905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383486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526958036819419"/>
          <c:w val="0.99715924308717019"/>
          <c:h val="0.1088927467535935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98941638979138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B4D-40D0-840F-74974F252EF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B4D-40D0-840F-74974F252EF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B4D-40D0-840F-74974F252E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B4D-40D0-840F-74974F252EF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AB4D-40D0-840F-74974F252EF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B4D-40D0-840F-74974F252E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AB4D-40D0-840F-74974F252EF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B4D-40D0-840F-74974F252EF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AB4D-40D0-840F-74974F252E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B4D-40D0-840F-74974F252EF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AB4D-40D0-840F-74974F252EF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AB4D-40D0-840F-74974F252EF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B4D-40D0-840F-74974F252EF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AB4D-40D0-840F-74974F252EF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AB4D-40D0-840F-74974F252EF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AB4D-40D0-840F-74974F252EF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B4D-40D0-840F-74974F252EF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AB4D-40D0-840F-74974F252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349840"/>
        <c:axId val="238350232"/>
      </c:lineChart>
      <c:catAx>
        <c:axId val="238349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8350232"/>
        <c:crosses val="autoZero"/>
        <c:auto val="0"/>
        <c:lblAlgn val="ctr"/>
        <c:lblOffset val="100"/>
        <c:noMultiLvlLbl val="0"/>
      </c:catAx>
      <c:valAx>
        <c:axId val="23835023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383498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776177758608672"/>
          <c:w val="0.99924284763772975"/>
          <c:h val="0.1270126836209218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RTD Tea (96,603)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37A-432F-A5D2-C27446154C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Sheet1!$B$2:$D$2</c:f>
              <c:numCache>
                <c:formatCode>0.0%</c:formatCode>
                <c:ptCount val="3"/>
                <c:pt idx="0">
                  <c:v>0.26416447132237297</c:v>
                </c:pt>
                <c:pt idx="1">
                  <c:v>6.6790579516221998E-2</c:v>
                </c:pt>
                <c:pt idx="2">
                  <c:v>1.27547020434446E-2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37A-432F-A5D2-C27446154C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Freshly Prepared Hot/Iced Tea (96,603)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37A-432F-A5D2-C27446154C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Sheet1!$B$3:$D$3</c:f>
              <c:numCache>
                <c:formatCode>0.0%</c:formatCode>
                <c:ptCount val="3"/>
                <c:pt idx="0">
                  <c:v>0.54698289673542499</c:v>
                </c:pt>
                <c:pt idx="1">
                  <c:v>0.23693538548110499</c:v>
                </c:pt>
                <c:pt idx="2">
                  <c:v>6.5138292804784906E-2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837A-432F-A5D2-C27446154C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Hot Chocolate/Cocoa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837A-432F-A5D2-C27446154C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Sheet1!$B$4:$D$4</c:f>
              <c:numCache>
                <c:formatCode>0.0%</c:formatCode>
                <c:ptCount val="3"/>
                <c:pt idx="0">
                  <c:v>0.12542555832042401</c:v>
                </c:pt>
                <c:pt idx="1">
                  <c:v>1.83504580225297E-2</c:v>
                </c:pt>
                <c:pt idx="2">
                  <c:v>1.49440408124218E-3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837A-432F-A5D2-C27446154C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RTD Coffee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837A-432F-A5D2-C27446154C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Sheet1!$B$5:$D$5</c:f>
              <c:numCache>
                <c:formatCode>0.0%</c:formatCode>
                <c:ptCount val="3"/>
                <c:pt idx="0">
                  <c:v>0.10588258888969999</c:v>
                </c:pt>
                <c:pt idx="1">
                  <c:v>2.04310495929142E-2</c:v>
                </c:pt>
                <c:pt idx="2">
                  <c:v>2.2635047893080199E-3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837A-432F-A5D2-C27446154C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Freshly Prepared Hot/Iced Coffee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837A-432F-A5D2-C27446154C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Sheet1!$B$6:$D$6</c:f>
              <c:numCache>
                <c:formatCode>0.0%</c:formatCode>
                <c:ptCount val="3"/>
                <c:pt idx="0">
                  <c:v>0.60439105510298097</c:v>
                </c:pt>
                <c:pt idx="1">
                  <c:v>0.40395239030319102</c:v>
                </c:pt>
                <c:pt idx="2">
                  <c:v>0.102110065437859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837A-432F-A5D2-C27446154C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Total SSD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837A-432F-A5D2-C27446154CC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837A-432F-A5D2-C27446154C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Sheet1!$B$7:$D$7</c:f>
              <c:numCache>
                <c:formatCode>0.0%</c:formatCode>
                <c:ptCount val="3"/>
                <c:pt idx="0">
                  <c:v>0.65096985439295496</c:v>
                </c:pt>
                <c:pt idx="1">
                  <c:v>0.29380668982281999</c:v>
                </c:pt>
                <c:pt idx="2">
                  <c:v>8.8700029379567905E-2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837A-432F-A5D2-C27446154C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8557632"/>
        <c:axId val="318558416"/>
      </c:barChart>
      <c:catAx>
        <c:axId val="3185576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8558416"/>
        <c:crosses val="autoZero"/>
        <c:auto val="0"/>
        <c:lblAlgn val="ctr"/>
        <c:lblOffset val="100"/>
        <c:noMultiLvlLbl val="0"/>
      </c:catAx>
      <c:valAx>
        <c:axId val="318558416"/>
        <c:scaling>
          <c:orientation val="minMax"/>
          <c:max val="0.70096985439295501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31855763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1458333333333333E-2"/>
          <c:y val="0.1420514983143471"/>
          <c:w val="0.9770833333333333"/>
          <c:h val="0.621767994828449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875-45BD-A837-7902A77502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875-45BD-A837-7902A775027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875-45BD-A837-7902A77502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875-45BD-A837-7902A77502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0875-45BD-A837-7902A77502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875-45BD-A837-7902A77502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0875-45BD-A837-7902A77502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875-45BD-A837-7902A775027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8559200"/>
        <c:axId val="318559592"/>
      </c:barChart>
      <c:catAx>
        <c:axId val="31855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8559592"/>
        <c:crosses val="autoZero"/>
        <c:auto val="0"/>
        <c:lblAlgn val="ctr"/>
        <c:lblOffset val="100"/>
        <c:noMultiLvlLbl val="0"/>
      </c:catAx>
      <c:valAx>
        <c:axId val="318559592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3185592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8001968503937002E-5"/>
          <c:y val="0.85319832123292294"/>
          <c:w val="0.9925522473753281"/>
          <c:h val="0.1032943285942295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0737688797122595"/>
          <c:h val="0.54281901643763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AB2-48F4-948D-42F567ED5E0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AB2-48F4-948D-42F567ED5E0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AB2-48F4-948D-42F567ED5E0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AB2-48F4-948D-42F567ED5E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AB2-48F4-948D-42F567ED5E0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AB2-48F4-948D-42F567ED5E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AB2-48F4-948D-42F567ED5E0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AB2-48F4-948D-42F567ED5E0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8560376"/>
        <c:axId val="318560768"/>
      </c:barChart>
      <c:catAx>
        <c:axId val="318560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8560768"/>
        <c:crosses val="autoZero"/>
        <c:auto val="0"/>
        <c:lblAlgn val="ctr"/>
        <c:lblOffset val="100"/>
        <c:noMultiLvlLbl val="0"/>
      </c:catAx>
      <c:valAx>
        <c:axId val="318560768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3185603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578520522207868"/>
          <c:w val="0.9948902237228664"/>
          <c:h val="0.1177416990168823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0737688797122595"/>
          <c:h val="0.534242350054427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57C-4621-99D6-C5168002DC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7C-4621-99D6-C5168002DCA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57C-4621-99D6-C5168002DC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57C-4621-99D6-C5168002DC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57C-4621-99D6-C5168002DC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57C-4621-99D6-C5168002DC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F57C-4621-99D6-C5168002DC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F57C-4621-99D6-C5168002DCA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8561552"/>
        <c:axId val="318561944"/>
      </c:barChart>
      <c:catAx>
        <c:axId val="318561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8561944"/>
        <c:crosses val="autoZero"/>
        <c:auto val="0"/>
        <c:lblAlgn val="ctr"/>
        <c:lblOffset val="100"/>
        <c:noMultiLvlLbl val="0"/>
      </c:catAx>
      <c:valAx>
        <c:axId val="318561944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3185615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405430863137109"/>
          <c:w val="0.99295696054839921"/>
          <c:h val="0.1352048261429446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133041712814682E-2"/>
          <c:y val="0.14166543104514448"/>
          <c:w val="0.92546062992125988"/>
          <c:h val="0.668542761501358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171-4BD8-85C4-DBC2C5875C4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171-4BD8-85C4-DBC2C5875C4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6171-4BD8-85C4-DBC2C5875C4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171-4BD8-85C4-DBC2C5875C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6171-4BD8-85C4-DBC2C5875C4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171-4BD8-85C4-DBC2C5875C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6171-4BD8-85C4-DBC2C5875C4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6171-4BD8-85C4-DBC2C5875C4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8562728"/>
        <c:axId val="318563120"/>
      </c:barChart>
      <c:catAx>
        <c:axId val="318562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8563120"/>
        <c:crosses val="autoZero"/>
        <c:auto val="0"/>
        <c:lblAlgn val="ctr"/>
        <c:lblOffset val="100"/>
        <c:noMultiLvlLbl val="0"/>
      </c:catAx>
      <c:valAx>
        <c:axId val="318563120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3185627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030019685039368E-3"/>
          <c:y val="0.82756383494100794"/>
          <c:w val="0.99567724737532803"/>
          <c:h val="0.129047059072730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38637972219765E-2"/>
          <c:y val="0.13918890016759136"/>
          <c:w val="0.87074868766404201"/>
          <c:h val="0.720299256132315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F52-4130-B822-AF2ED112E65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8F52-4130-B822-AF2ED112E65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F52-4130-B822-AF2ED112E65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8F52-4130-B822-AF2ED112E65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F52-4130-B822-AF2ED112E65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8F52-4130-B822-AF2ED112E6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8F52-4130-B822-AF2ED112E65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907456"/>
        <c:axId val="442907848"/>
      </c:barChart>
      <c:catAx>
        <c:axId val="4429074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42907848"/>
        <c:crosses val="autoZero"/>
        <c:auto val="0"/>
        <c:lblAlgn val="ctr"/>
        <c:lblOffset val="100"/>
        <c:noMultiLvlLbl val="0"/>
      </c:catAx>
      <c:valAx>
        <c:axId val="442907848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4429074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6793438924660427"/>
          <c:w val="0.99921563320209972"/>
          <c:h val="7.3461996949330685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619122609673789"/>
          <c:y val="0.13172413793103449"/>
          <c:w val="0.8250876522305417"/>
          <c:h val="0.677866557163783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046-428C-AE84-56F4078E26F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046-428C-AE84-56F4078E26F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046-428C-AE84-56F4078E26F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046-428C-AE84-56F4078E26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046-428C-AE84-56F4078E26F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046-428C-AE84-56F4078E26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046-428C-AE84-56F4078E26F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2046-428C-AE84-56F4078E26F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8563904"/>
        <c:axId val="318564296"/>
      </c:barChart>
      <c:catAx>
        <c:axId val="318563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8564296"/>
        <c:crosses val="autoZero"/>
        <c:auto val="0"/>
        <c:lblAlgn val="ctr"/>
        <c:lblOffset val="100"/>
        <c:noMultiLvlLbl val="0"/>
      </c:catAx>
      <c:valAx>
        <c:axId val="318564296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3185639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841317933140135E-3"/>
          <c:y val="0.83696170907315359"/>
          <c:w val="0.97911103948027456"/>
          <c:h val="0.12453445458764745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177123649271E-2"/>
          <c:y val="0.14337411427399771"/>
          <c:w val="0.85504837455285931"/>
          <c:h val="0.686501143279374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DE56-4146-A643-FBBFEFE118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E56-4146-A643-FBBFEFE1187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E56-4146-A643-FBBFEFE118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E56-4146-A643-FBBFEFE118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E56-4146-A643-FBBFEFE118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E56-4146-A643-FBBFEFE118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E56-4146-A643-FBBFEFE118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E56-4146-A643-FBBFEFE1187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8108808"/>
        <c:axId val="238109200"/>
      </c:barChart>
      <c:catAx>
        <c:axId val="238108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8109200"/>
        <c:crosses val="autoZero"/>
        <c:auto val="0"/>
        <c:lblAlgn val="ctr"/>
        <c:lblOffset val="100"/>
        <c:noMultiLvlLbl val="0"/>
      </c:catAx>
      <c:valAx>
        <c:axId val="238109200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2381088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129975288015468"/>
          <c:w val="1"/>
          <c:h val="0.1246580794220431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2925352042084"/>
          <c:y val="0.20232901504387044"/>
          <c:w val="0.87418928033612331"/>
          <c:h val="0.613591222302319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6D9-4BCB-9097-1B84650775C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6D9-4BCB-9097-1B84650775C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6D9-4BCB-9097-1B84650775C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6D9-4BCB-9097-1B84650775C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6D9-4BCB-9097-1B84650775C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6D9-4BCB-9097-1B84650775C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6D9-4BCB-9097-1B84650775C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6D9-4BCB-9097-1B84650775C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6D9-4BCB-9097-1B84650775C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6D9-4BCB-9097-1B84650775C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6D9-4BCB-9097-1B84650775C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6D9-4BCB-9097-1B84650775C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6D9-4BCB-9097-1B84650775C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6D9-4BCB-9097-1B84650775C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96D9-4BCB-9097-1B84650775C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96D9-4BCB-9097-1B84650775C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6D9-4BCB-9097-1B84650775C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96D9-4BCB-9097-1B84650775C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109984"/>
        <c:axId val="238110376"/>
      </c:barChart>
      <c:catAx>
        <c:axId val="2381099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8110376"/>
        <c:crosses val="autoZero"/>
        <c:auto val="0"/>
        <c:lblAlgn val="ctr"/>
        <c:lblOffset val="100"/>
        <c:noMultiLvlLbl val="0"/>
      </c:catAx>
      <c:valAx>
        <c:axId val="238110376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381099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1560299788153986E-3"/>
          <c:y val="0.84238000391687884"/>
          <c:w val="0.99560780675660054"/>
          <c:h val="0.1223403073222021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96732985706812"/>
          <c:y val="0.20134544519667494"/>
          <c:w val="0.87292043667396924"/>
          <c:h val="0.624246694439913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877-451A-B6C6-EDBE8B20D69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877-451A-B6C6-EDBE8B20D69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877-451A-B6C6-EDBE8B20D69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877-451A-B6C6-EDBE8B20D69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877-451A-B6C6-EDBE8B20D69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877-451A-B6C6-EDBE8B20D69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877-451A-B6C6-EDBE8B20D69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77-451A-B6C6-EDBE8B20D69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877-451A-B6C6-EDBE8B20D69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877-451A-B6C6-EDBE8B20D69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E877-451A-B6C6-EDBE8B20D69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E877-451A-B6C6-EDBE8B20D69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E877-451A-B6C6-EDBE8B20D69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E877-451A-B6C6-EDBE8B20D69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E877-451A-B6C6-EDBE8B20D69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E877-451A-B6C6-EDBE8B20D69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E877-451A-B6C6-EDBE8B20D69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E877-451A-B6C6-EDBE8B20D69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111160"/>
        <c:axId val="238111552"/>
      </c:barChart>
      <c:catAx>
        <c:axId val="238111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8111552"/>
        <c:crosses val="autoZero"/>
        <c:auto val="0"/>
        <c:lblAlgn val="ctr"/>
        <c:lblOffset val="100"/>
        <c:noMultiLvlLbl val="0"/>
      </c:catAx>
      <c:valAx>
        <c:axId val="23811155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38111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2998066285360439"/>
          <c:w val="0.99934551184249665"/>
          <c:h val="0.1349111514102709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1633858267717E-2"/>
          <c:y val="0.17988929046173657"/>
          <c:w val="0.93580003280839896"/>
          <c:h val="0.6277683731425280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D9D-477D-BE5C-866056137E8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D9D-477D-BE5C-866056137E8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D9D-477D-BE5C-866056137E8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D9D-477D-BE5C-866056137E8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7D9D-477D-BE5C-866056137E8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D9D-477D-BE5C-866056137E8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D9D-477D-BE5C-866056137E8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D9D-477D-BE5C-866056137E8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D9D-477D-BE5C-866056137E8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D9D-477D-BE5C-866056137E8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7D9D-477D-BE5C-866056137E8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D9D-477D-BE5C-866056137E8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7D9D-477D-BE5C-866056137E8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7D9D-477D-BE5C-866056137E8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D9D-477D-BE5C-866056137E8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7D9D-477D-BE5C-866056137E8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7D9D-477D-BE5C-866056137E8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D9D-477D-BE5C-866056137E8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112336"/>
        <c:axId val="238112728"/>
      </c:barChart>
      <c:catAx>
        <c:axId val="2381123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8112728"/>
        <c:crosses val="autoZero"/>
        <c:auto val="0"/>
        <c:lblAlgn val="ctr"/>
        <c:lblOffset val="100"/>
        <c:noMultiLvlLbl val="0"/>
      </c:catAx>
      <c:valAx>
        <c:axId val="238112728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381123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3193077427821523E-3"/>
          <c:y val="0.82485342139727713"/>
          <c:w val="0.99336138451443567"/>
          <c:h val="0.1321571841201915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1633858267717E-2"/>
          <c:y val="0.17873251501595683"/>
          <c:w val="0.93580003280839896"/>
          <c:h val="0.6429758887068636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6A9-4096-99E3-4EDDBBE1605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6A9-4096-99E3-4EDDBBE1605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6A9-4096-99E3-4EDDBBE1605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6A9-4096-99E3-4EDDBBE1605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6A9-4096-99E3-4EDDBBE1605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6A9-4096-99E3-4EDDBBE1605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6A9-4096-99E3-4EDDBBE1605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6A9-4096-99E3-4EDDBBE1605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A9-4096-99E3-4EDDBBE1605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C6A9-4096-99E3-4EDDBBE1605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C6A9-4096-99E3-4EDDBBE1605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C6A9-4096-99E3-4EDDBBE1605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6A9-4096-99E3-4EDDBBE1605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6A9-4096-99E3-4EDDBBE1605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6A9-4096-99E3-4EDDBBE1605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C6A9-4096-99E3-4EDDBBE1605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6A9-4096-99E3-4EDDBBE1605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C6A9-4096-99E3-4EDDBBE1605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113512"/>
        <c:axId val="238113904"/>
      </c:barChart>
      <c:catAx>
        <c:axId val="2381135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8113904"/>
        <c:crosses val="autoZero"/>
        <c:auto val="0"/>
        <c:lblAlgn val="ctr"/>
        <c:lblOffset val="100"/>
        <c:noMultiLvlLbl val="0"/>
      </c:catAx>
      <c:valAx>
        <c:axId val="23811390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381135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776410761154854E-3"/>
          <c:y val="0.84306487962851162"/>
          <c:w val="0.99336138451443567"/>
          <c:h val="0.1184934637412442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58333333333333E-2"/>
          <c:y val="0.17983383460885619"/>
          <c:w val="0.9770833333333333"/>
          <c:h val="0.5694636577501889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A66-4034-BF1A-993662D0CB4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A66-4034-BF1A-993662D0CB4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A66-4034-BF1A-993662D0CB4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A66-4034-BF1A-993662D0CB4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A66-4034-BF1A-993662D0CB4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A66-4034-BF1A-993662D0CB4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A66-4034-BF1A-993662D0CB4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A66-4034-BF1A-993662D0CB4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A66-4034-BF1A-993662D0CB4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A66-4034-BF1A-993662D0CB4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A66-4034-BF1A-993662D0CB4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2A66-4034-BF1A-993662D0CB4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2A66-4034-BF1A-993662D0CB4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2A66-4034-BF1A-993662D0CB4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2A66-4034-BF1A-993662D0CB4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2A66-4034-BF1A-993662D0CB4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2A66-4034-BF1A-993662D0CB4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2A66-4034-BF1A-993662D0CB46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114688"/>
        <c:axId val="238115080"/>
      </c:barChart>
      <c:catAx>
        <c:axId val="238114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8115080"/>
        <c:crosses val="autoZero"/>
        <c:auto val="0"/>
        <c:lblAlgn val="ctr"/>
        <c:lblOffset val="100"/>
        <c:noMultiLvlLbl val="0"/>
      </c:catAx>
      <c:valAx>
        <c:axId val="23811508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381146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2920502935913432"/>
          <c:w val="0.995444717847769"/>
          <c:h val="0.1364140571914312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985927912432654E-2"/>
          <c:y val="0.13886773885997011"/>
          <c:w val="0.96901408450704229"/>
          <c:h val="0.599180386542591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616-49AD-8869-93DD5205769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616-49AD-8869-93DD5205769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616-49AD-8869-93DD5205769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616-49AD-8869-93DD5205769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7616-49AD-8869-93DD5205769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616-49AD-8869-93DD5205769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616-49AD-8869-93DD5205769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616-49AD-8869-93DD5205769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616-49AD-8869-93DD5205769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616-49AD-8869-93DD5205769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7616-49AD-8869-93DD5205769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616-49AD-8869-93DD5205769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7616-49AD-8869-93DD5205769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7616-49AD-8869-93DD5205769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616-49AD-8869-93DD5205769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7616-49AD-8869-93DD5205769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7616-49AD-8869-93DD5205769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616-49AD-8869-93DD5205769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115864"/>
        <c:axId val="238116256"/>
      </c:barChart>
      <c:catAx>
        <c:axId val="238115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8116256"/>
        <c:crosses val="autoZero"/>
        <c:auto val="0"/>
        <c:lblAlgn val="ctr"/>
        <c:lblOffset val="100"/>
        <c:noMultiLvlLbl val="0"/>
      </c:catAx>
      <c:valAx>
        <c:axId val="23811625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381158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776410761154854E-3"/>
          <c:y val="0.83293628539492126"/>
          <c:w val="0.99336138451443567"/>
          <c:h val="0.1316518019121735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88146614345582E-2"/>
          <c:y val="0.20012041377552825"/>
          <c:w val="0.95423706771308836"/>
          <c:h val="0.541069649374731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55D-46D5-BBA7-95460FA78FC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55D-46D5-BBA7-95460FA78FC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55D-46D5-BBA7-95460FA78FC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55D-46D5-BBA7-95460FA78FC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55D-46D5-BBA7-95460FA78FC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55D-46D5-BBA7-95460FA78FC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55D-46D5-BBA7-95460FA78FC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55D-46D5-BBA7-95460FA78FC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55D-46D5-BBA7-95460FA78FC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55D-46D5-BBA7-95460FA78FC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155D-46D5-BBA7-95460FA78FC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155D-46D5-BBA7-95460FA78FC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155D-46D5-BBA7-95460FA78FC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155D-46D5-BBA7-95460FA78FC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155D-46D5-BBA7-95460FA78FC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155D-46D5-BBA7-95460FA78FC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155D-46D5-BBA7-95460FA78FC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155D-46D5-BBA7-95460FA78FC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6201408"/>
        <c:axId val="216201800"/>
      </c:barChart>
      <c:catAx>
        <c:axId val="216201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6201800"/>
        <c:crosses val="autoZero"/>
        <c:auto val="0"/>
        <c:lblAlgn val="ctr"/>
        <c:lblOffset val="100"/>
        <c:noMultiLvlLbl val="0"/>
      </c:catAx>
      <c:valAx>
        <c:axId val="21620180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162014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3162965503528205E-3"/>
          <c:y val="0.82665327667314525"/>
          <c:w val="0.97896674047045085"/>
          <c:h val="0.138452143767041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112233468962604E-2"/>
          <c:y val="0.20232894478695901"/>
          <c:w val="0.95377553306207474"/>
          <c:h val="0.527184970024428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10D-4FDC-A89B-B1DE8AC423E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10D-4FDC-A89B-B1DE8AC423E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0D-4FDC-A89B-B1DE8AC423E1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10D-4FDC-A89B-B1DE8AC423E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10D-4FDC-A89B-B1DE8AC423E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10D-4FDC-A89B-B1DE8AC423E1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10D-4FDC-A89B-B1DE8AC423E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10D-4FDC-A89B-B1DE8AC423E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10D-4FDC-A89B-B1DE8AC423E1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10D-4FDC-A89B-B1DE8AC423E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E10D-4FDC-A89B-B1DE8AC423E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E10D-4FDC-A89B-B1DE8AC423E1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E10D-4FDC-A89B-B1DE8AC423E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E10D-4FDC-A89B-B1DE8AC423E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E10D-4FDC-A89B-B1DE8AC423E1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E10D-4FDC-A89B-B1DE8AC423E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E10D-4FDC-A89B-B1DE8AC423E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E10D-4FDC-A89B-B1DE8AC423E1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6202584"/>
        <c:axId val="216202976"/>
      </c:barChart>
      <c:catAx>
        <c:axId val="216202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6202976"/>
        <c:crosses val="autoZero"/>
        <c:auto val="0"/>
        <c:lblAlgn val="ctr"/>
        <c:lblOffset val="100"/>
        <c:noMultiLvlLbl val="0"/>
      </c:catAx>
      <c:valAx>
        <c:axId val="21620297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162025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4283562122937234E-3"/>
          <c:y val="0.8247402203938059"/>
          <c:w val="0.9888399511747864"/>
          <c:h val="0.1488000222234182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2237016966391012"/>
          <c:w val="0.99869227196319565"/>
          <c:h val="0.685417048902508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F1D-4672-8893-F26FC11FC16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F1D-4672-8893-F26FC11FC16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F1D-4672-8893-F26FC11FC16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FF1D-4672-8893-F26FC11FC16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FF1D-4672-8893-F26FC11FC16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FF1D-4672-8893-F26FC11FC16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F1D-4672-8893-F26FC11FC16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8665952"/>
        <c:axId val="218666344"/>
      </c:barChart>
      <c:catAx>
        <c:axId val="218665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8666344"/>
        <c:crosses val="autoZero"/>
        <c:auto val="0"/>
        <c:lblAlgn val="ctr"/>
        <c:lblOffset val="100"/>
        <c:noMultiLvlLbl val="0"/>
      </c:catAx>
      <c:valAx>
        <c:axId val="21866634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186659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537831169559053"/>
          <c:w val="0.99921563320209972"/>
          <c:h val="8.6206682138381049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34307573525634E-2"/>
          <c:y val="0.20232894478695901"/>
          <c:w val="0.95413138485294868"/>
          <c:h val="0.5315949295882244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D9C5-447E-AFE6-088CA65E85C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9C5-447E-AFE6-088CA65E85C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9C5-447E-AFE6-088CA65E85C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9C5-447E-AFE6-088CA65E85C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9C5-447E-AFE6-088CA65E85C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9C5-447E-AFE6-088CA65E85C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9C5-447E-AFE6-088CA65E85C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9C5-447E-AFE6-088CA65E85C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9C5-447E-AFE6-088CA65E85C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9C5-447E-AFE6-088CA65E85C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D9C5-447E-AFE6-088CA65E85C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D9C5-447E-AFE6-088CA65E85C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9C5-447E-AFE6-088CA65E85C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D9C5-447E-AFE6-088CA65E85C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D9C5-447E-AFE6-088CA65E85C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D9C5-447E-AFE6-088CA65E85C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D9C5-447E-AFE6-088CA65E85C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D9C5-447E-AFE6-088CA65E85C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6203760"/>
        <c:axId val="216204152"/>
      </c:barChart>
      <c:catAx>
        <c:axId val="216203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6204152"/>
        <c:crosses val="autoZero"/>
        <c:auto val="0"/>
        <c:lblAlgn val="ctr"/>
        <c:lblOffset val="100"/>
        <c:noMultiLvlLbl val="0"/>
      </c:catAx>
      <c:valAx>
        <c:axId val="21620415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162037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587511949398081E-3"/>
          <c:y val="0.8247402203938059"/>
          <c:w val="0.98122752228543253"/>
          <c:h val="0.1399801030958263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2031726233623E-2"/>
          <c:y val="0.20232901504387044"/>
          <c:w val="0.95355936547532749"/>
          <c:h val="0.5448246502241094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9FA-4B95-AB10-33DDAFF1E1E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9FA-4B95-AB10-33DDAFF1E1E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9FA-4B95-AB10-33DDAFF1E1E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9FA-4B95-AB10-33DDAFF1E1E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9FA-4B95-AB10-33DDAFF1E1E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9FA-4B95-AB10-33DDAFF1E1E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9FA-4B95-AB10-33DDAFF1E1E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9FA-4B95-AB10-33DDAFF1E1E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9FA-4B95-AB10-33DDAFF1E1E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9FA-4B95-AB10-33DDAFF1E1E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E9FA-4B95-AB10-33DDAFF1E1E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E9FA-4B95-AB10-33DDAFF1E1E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E9FA-4B95-AB10-33DDAFF1E1E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E9FA-4B95-AB10-33DDAFF1E1E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E9FA-4B95-AB10-33DDAFF1E1E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E9FA-4B95-AB10-33DDAFF1E1E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E9FA-4B95-AB10-33DDAFF1E1E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E9FA-4B95-AB10-33DDAFF1E1E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6204936"/>
        <c:axId val="216205328"/>
      </c:barChart>
      <c:catAx>
        <c:axId val="216204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6205328"/>
        <c:crosses val="autoZero"/>
        <c:auto val="0"/>
        <c:lblAlgn val="ctr"/>
        <c:lblOffset val="100"/>
        <c:noMultiLvlLbl val="0"/>
      </c:catAx>
      <c:valAx>
        <c:axId val="21620532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162049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4877957037592813E-2"/>
          <c:y val="0.84238000391687884"/>
          <c:w val="0.97657673350804808"/>
          <c:h val="0.1311602295124319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6926293654687"/>
          <c:y val="0.20065457340464951"/>
          <c:w val="0.87447850671449667"/>
          <c:h val="0.5905482878745511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777-42E7-8974-E86118871C5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777-42E7-8974-E86118871C5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777-42E7-8974-E86118871C5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777-42E7-8974-E86118871C5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A777-42E7-8974-E86118871C5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777-42E7-8974-E86118871C5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A777-42E7-8974-E86118871C5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777-42E7-8974-E86118871C5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777-42E7-8974-E86118871C5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777-42E7-8974-E86118871C5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A777-42E7-8974-E86118871C5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777-42E7-8974-E86118871C5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777-42E7-8974-E86118871C5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A777-42E7-8974-E86118871C5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A777-42E7-8974-E86118871C5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A777-42E7-8974-E86118871C5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777-42E7-8974-E86118871C5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777-42E7-8974-E86118871C5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6206112"/>
        <c:axId val="216206504"/>
      </c:barChart>
      <c:catAx>
        <c:axId val="2162061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6206504"/>
        <c:crosses val="autoZero"/>
        <c:auto val="0"/>
        <c:lblAlgn val="ctr"/>
        <c:lblOffset val="100"/>
        <c:noMultiLvlLbl val="0"/>
      </c:catAx>
      <c:valAx>
        <c:axId val="21620650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62061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378174102688385E-3"/>
          <c:y val="0.82181711615785247"/>
          <c:w val="0.97879154420187708"/>
          <c:h val="0.1431951639808311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81659494778362"/>
          <c:y val="0.22453864983013436"/>
          <c:w val="0.824212566484812"/>
          <c:h val="0.5676684881602914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504-40D8-98E7-92D10915C36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504-40D8-98E7-92D10915C36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504-40D8-98E7-92D10915C3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504-40D8-98E7-92D10915C36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504-40D8-98E7-92D10915C36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504-40D8-98E7-92D10915C3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504-40D8-98E7-92D10915C36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504-40D8-98E7-92D10915C36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504-40D8-98E7-92D10915C3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504-40D8-98E7-92D10915C36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B504-40D8-98E7-92D10915C36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B504-40D8-98E7-92D10915C3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B504-40D8-98E7-92D10915C36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504-40D8-98E7-92D10915C36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B504-40D8-98E7-92D10915C3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B504-40D8-98E7-92D10915C36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B504-40D8-98E7-92D10915C36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B504-40D8-98E7-92D10915C3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6207288"/>
        <c:axId val="216207680"/>
      </c:barChart>
      <c:catAx>
        <c:axId val="216207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6207680"/>
        <c:crosses val="autoZero"/>
        <c:auto val="0"/>
        <c:lblAlgn val="ctr"/>
        <c:lblOffset val="100"/>
        <c:noMultiLvlLbl val="0"/>
      </c:catAx>
      <c:valAx>
        <c:axId val="21620768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62072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8325307746750916E-3"/>
          <c:y val="0.83155231734466706"/>
          <c:w val="0.99062291853409212"/>
          <c:h val="0.1292953401866158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629141202299695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F9A-40A8-8971-D8ACC81F15A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F9A-40A8-8971-D8ACC81F15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F9A-40A8-8971-D8ACC81F15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F9A-40A8-8971-D8ACC81F15A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F9A-40A8-8971-D8ACC81F15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4F9A-40A8-8971-D8ACC81F15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F9A-40A8-8971-D8ACC81F15A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F9A-40A8-8971-D8ACC81F15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4F9A-40A8-8971-D8ACC81F15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F9A-40A8-8971-D8ACC81F15A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F9A-40A8-8971-D8ACC81F15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4F9A-40A8-8971-D8ACC81F15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F9A-40A8-8971-D8ACC81F15A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4F9A-40A8-8971-D8ACC81F15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4F9A-40A8-8971-D8ACC81F15A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4F9A-40A8-8971-D8ACC81F15A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4F9A-40A8-8971-D8ACC81F15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4F9A-40A8-8971-D8ACC81F1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208464"/>
        <c:axId val="250817256"/>
      </c:lineChart>
      <c:catAx>
        <c:axId val="216208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0817256"/>
        <c:crosses val="autoZero"/>
        <c:auto val="0"/>
        <c:lblAlgn val="ctr"/>
        <c:lblOffset val="100"/>
        <c:noMultiLvlLbl val="0"/>
      </c:catAx>
      <c:valAx>
        <c:axId val="25081725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162084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9830818693345335E-3"/>
          <c:y val="0.86179994703525575"/>
          <c:w val="0.99299203398605118"/>
          <c:h val="9.4803133462612876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75580515190389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0B0-48F6-8804-91BA3078DE4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0B0-48F6-8804-91BA3078DE4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0B0-48F6-8804-91BA3078DE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0B0-48F6-8804-91BA3078DE4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0B0-48F6-8804-91BA3078DE4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20B0-48F6-8804-91BA3078DE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0B0-48F6-8804-91BA3078DE4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0B0-48F6-8804-91BA3078DE4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20B0-48F6-8804-91BA3078DE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0B0-48F6-8804-91BA3078DE4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0B0-48F6-8804-91BA3078DE4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20B0-48F6-8804-91BA3078DE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20B0-48F6-8804-91BA3078DE4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20B0-48F6-8804-91BA3078DE4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20B0-48F6-8804-91BA3078DE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20B0-48F6-8804-91BA3078DE4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20B0-48F6-8804-91BA3078DE4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20B0-48F6-8804-91BA3078D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818040"/>
        <c:axId val="250818432"/>
      </c:lineChart>
      <c:catAx>
        <c:axId val="250818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0818432"/>
        <c:crosses val="autoZero"/>
        <c:auto val="0"/>
        <c:lblAlgn val="ctr"/>
        <c:lblOffset val="100"/>
        <c:noMultiLvlLbl val="0"/>
      </c:catAx>
      <c:valAx>
        <c:axId val="25081843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508180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9124633177578493E-3"/>
          <c:y val="0.82628604501316316"/>
          <c:w val="0.98817490995099888"/>
          <c:h val="0.1388365288859580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76553796515468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964-4621-A34E-FE1D6DEA87A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964-4621-A34E-FE1D6DEA87A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964-4621-A34E-FE1D6DEA87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964-4621-A34E-FE1D6DEA87A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964-4621-A34E-FE1D6DEA87A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964-4621-A34E-FE1D6DEA87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964-4621-A34E-FE1D6DEA87A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964-4621-A34E-FE1D6DEA87A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3964-4621-A34E-FE1D6DEA87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964-4621-A34E-FE1D6DEA87A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3964-4621-A34E-FE1D6DEA87A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3964-4621-A34E-FE1D6DEA87A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3964-4621-A34E-FE1D6DEA87A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964-4621-A34E-FE1D6DEA87A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3964-4621-A34E-FE1D6DEA87A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3964-4621-A34E-FE1D6DEA87A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3964-4621-A34E-FE1D6DEA87A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3964-4621-A34E-FE1D6DEA8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819216"/>
        <c:axId val="250819608"/>
      </c:lineChart>
      <c:catAx>
        <c:axId val="25081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0819608"/>
        <c:crosses val="autoZero"/>
        <c:auto val="0"/>
        <c:lblAlgn val="ctr"/>
        <c:lblOffset val="100"/>
        <c:noMultiLvlLbl val="0"/>
      </c:catAx>
      <c:valAx>
        <c:axId val="250819608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508192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8805780804702786E-3"/>
          <c:y val="0.80467533055450569"/>
          <c:w val="0.98993534199653299"/>
          <c:h val="0.1604807229981707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8416490643107235"/>
          <c:h val="0.511933738049759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FAD-48C0-9CAE-0D1A9A16936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FAD-48C0-9CAE-0D1A9A16936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FAD-48C0-9CAE-0D1A9A16936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FAD-48C0-9CAE-0D1A9A1693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7FAD-48C0-9CAE-0D1A9A16936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FAD-48C0-9CAE-0D1A9A16936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FAD-48C0-9CAE-0D1A9A16936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7FAD-48C0-9CAE-0D1A9A16936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353376"/>
        <c:axId val="216354160"/>
      </c:barChart>
      <c:catAx>
        <c:axId val="216353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6354160"/>
        <c:crosses val="autoZero"/>
        <c:auto val="0"/>
        <c:lblAlgn val="ctr"/>
        <c:lblOffset val="100"/>
        <c:noMultiLvlLbl val="0"/>
      </c:catAx>
      <c:valAx>
        <c:axId val="216354160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2163533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254865734155926"/>
          <c:w val="0.9948902237228664"/>
          <c:h val="0.1309782468974018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7687530957982383"/>
          <c:h val="0.512284589178938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0D0-4E55-8B4A-E9225E18172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0D0-4E55-8B4A-E9225E18172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0D0-4E55-8B4A-E9225E18172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0D0-4E55-8B4A-E9225E181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0D0-4E55-8B4A-E9225E18172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0D0-4E55-8B4A-E9225E181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0D0-4E55-8B4A-E9225E18172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E0D0-4E55-8B4A-E9225E18172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354944"/>
        <c:axId val="216355336"/>
      </c:barChart>
      <c:catAx>
        <c:axId val="21635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6355336"/>
        <c:crosses val="autoZero"/>
        <c:auto val="0"/>
        <c:lblAlgn val="ctr"/>
        <c:lblOffset val="100"/>
        <c:noMultiLvlLbl val="0"/>
      </c:catAx>
      <c:valAx>
        <c:axId val="216355336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216354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4051586715267485E-2"/>
          <c:y val="0.83405430863137109"/>
          <c:w val="0.98242689355893209"/>
          <c:h val="0.1352048261429446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619122609673789"/>
          <c:y val="0.13172413793103449"/>
          <c:w val="0.8250876522305417"/>
          <c:h val="0.629659983194988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696-4F7E-ACBA-D62FE9364D6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96-4F7E-ACBA-D62FE9364D6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696-4F7E-ACBA-D62FE9364D6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96-4F7E-ACBA-D62FE9364D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696-4F7E-ACBA-D62FE9364D6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696-4F7E-ACBA-D62FE9364D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5696-4F7E-ACBA-D62FE9364D6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5696-4F7E-ACBA-D62FE9364D6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356120"/>
        <c:axId val="216356512"/>
      </c:barChart>
      <c:catAx>
        <c:axId val="216356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6356512"/>
        <c:crosses val="autoZero"/>
        <c:auto val="0"/>
        <c:lblAlgn val="ctr"/>
        <c:lblOffset val="100"/>
        <c:noMultiLvlLbl val="0"/>
      </c:catAx>
      <c:valAx>
        <c:axId val="216356512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2163561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1238652217765918E-3"/>
          <c:y val="0.77999030347366838"/>
          <c:w val="0.99367197248065553"/>
          <c:h val="0.1464465336643724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301999469167498E-3"/>
          <c:y val="0.12237016966391012"/>
          <c:w val="0.98464732814297085"/>
          <c:h val="0.683075739365345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728-4A13-BD02-4193E14E07D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728-4A13-BD02-4193E14E07D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728-4A13-BD02-4193E14E07D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5728-4A13-BD02-4193E14E07D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5728-4A13-BD02-4193E14E07D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5728-4A13-BD02-4193E14E07D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5728-4A13-BD02-4193E14E07D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8667128"/>
        <c:axId val="218667520"/>
      </c:barChart>
      <c:catAx>
        <c:axId val="218667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8667520"/>
        <c:crosses val="autoZero"/>
        <c:auto val="0"/>
        <c:lblAlgn val="ctr"/>
        <c:lblOffset val="100"/>
        <c:noMultiLvlLbl val="0"/>
      </c:catAx>
      <c:valAx>
        <c:axId val="21866752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186671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9214238845144359E-4"/>
          <c:y val="0.8616696934206699"/>
          <c:w val="0.99921563320209972"/>
          <c:h val="8.199770882256853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177123649271E-2"/>
          <c:y val="0.14337411427399771"/>
          <c:w val="0.85504837455285931"/>
          <c:h val="0.625023728276741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26C-4B14-B472-8A5B91749A8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26C-4B14-B472-8A5B91749A8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26C-4B14-B472-8A5B91749A8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26C-4B14-B472-8A5B91749A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26C-4B14-B472-8A5B91749A8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26C-4B14-B472-8A5B91749A8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26C-4B14-B472-8A5B91749A8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326C-4B14-B472-8A5B91749A8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357296"/>
        <c:axId val="216357688"/>
      </c:barChart>
      <c:catAx>
        <c:axId val="2163572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6357688"/>
        <c:crosses val="autoZero"/>
        <c:auto val="0"/>
        <c:lblAlgn val="ctr"/>
        <c:lblOffset val="100"/>
        <c:noMultiLvlLbl val="0"/>
      </c:catAx>
      <c:valAx>
        <c:axId val="216357688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2163572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929960696638001"/>
          <c:w val="1"/>
          <c:h val="0.1685705187096381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2925352042084"/>
          <c:y val="0.20232901504387044"/>
          <c:w val="0.87418928033612331"/>
          <c:h val="0.600361339016974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803-42A8-BD54-0671A6D70F1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803-42A8-BD54-0671A6D70F1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03-42A8-BD54-0671A6D70F1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803-42A8-BD54-0671A6D70F1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803-42A8-BD54-0671A6D70F1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803-42A8-BD54-0671A6D70F1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803-42A8-BD54-0671A6D70F1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803-42A8-BD54-0671A6D70F1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803-42A8-BD54-0671A6D70F1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803-42A8-BD54-0671A6D70F1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3803-42A8-BD54-0671A6D70F1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3803-42A8-BD54-0671A6D70F1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3803-42A8-BD54-0671A6D70F1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803-42A8-BD54-0671A6D70F1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803-42A8-BD54-0671A6D70F1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3803-42A8-BD54-0671A6D70F1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3803-42A8-BD54-0671A6D70F1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3803-42A8-BD54-0671A6D70F17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873624"/>
        <c:axId val="214874016"/>
      </c:barChart>
      <c:catAx>
        <c:axId val="214873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874016"/>
        <c:crosses val="autoZero"/>
        <c:auto val="0"/>
        <c:lblAlgn val="ctr"/>
        <c:lblOffset val="100"/>
        <c:noMultiLvlLbl val="0"/>
      </c:catAx>
      <c:valAx>
        <c:axId val="214874016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148736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592023734618957"/>
          <c:w val="0.99768794004236916"/>
          <c:h val="0.1488000738928914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96732985706812"/>
          <c:y val="0.20134544519667494"/>
          <c:w val="0.87292043667396924"/>
          <c:h val="0.597915555137820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004-4788-AB11-A49277F71A3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004-4788-AB11-A49277F71A3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004-4788-AB11-A49277F71A3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004-4788-AB11-A49277F71A3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6004-4788-AB11-A49277F71A3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004-4788-AB11-A49277F71A3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6004-4788-AB11-A49277F71A3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6004-4788-AB11-A49277F71A3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04-4788-AB11-A49277F71A3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6004-4788-AB11-A49277F71A3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6004-4788-AB11-A49277F71A3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6004-4788-AB11-A49277F71A3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004-4788-AB11-A49277F71A3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6004-4788-AB11-A49277F71A3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6004-4788-AB11-A49277F71A3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6004-4788-AB11-A49277F71A3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004-4788-AB11-A49277F71A3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6004-4788-AB11-A49277F71A3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874800"/>
        <c:axId val="214875192"/>
      </c:barChart>
      <c:catAx>
        <c:axId val="214874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875192"/>
        <c:crosses val="autoZero"/>
        <c:auto val="0"/>
        <c:lblAlgn val="ctr"/>
        <c:lblOffset val="100"/>
        <c:noMultiLvlLbl val="0"/>
      </c:catAx>
      <c:valAx>
        <c:axId val="21487519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148748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724407875166808E-4"/>
          <c:y val="0.81681509320255763"/>
          <c:w val="0.98463772690770224"/>
          <c:h val="0.148076721061317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88146614345582E-2"/>
          <c:y val="0.20012041377552825"/>
          <c:w val="0.95423706771308836"/>
          <c:h val="0.5585169391546376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E6D-466B-B933-9564AF11EF8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E6D-466B-B933-9564AF11EF8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E6D-466B-B933-9564AF11EF8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E6D-466B-B933-9564AF11EF8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E6D-466B-B933-9564AF11EF8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E6D-466B-B933-9564AF11EF8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E6D-466B-B933-9564AF11EF8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E6D-466B-B933-9564AF11EF8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E6D-466B-B933-9564AF11EF8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E6D-466B-B933-9564AF11EF8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BE6D-466B-B933-9564AF11EF8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BE6D-466B-B933-9564AF11EF8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BE6D-466B-B933-9564AF11EF8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E6D-466B-B933-9564AF11EF8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BE6D-466B-B933-9564AF11EF8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BE6D-466B-B933-9564AF11EF8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BE6D-466B-B933-9564AF11EF8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BE6D-466B-B933-9564AF11EF88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875976"/>
        <c:axId val="214876368"/>
      </c:barChart>
      <c:catAx>
        <c:axId val="214875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876368"/>
        <c:crosses val="autoZero"/>
        <c:auto val="0"/>
        <c:lblAlgn val="ctr"/>
        <c:lblOffset val="100"/>
        <c:noMultiLvlLbl val="0"/>
      </c:catAx>
      <c:valAx>
        <c:axId val="214876368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148759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1556696407658929E-2"/>
          <c:y val="0.86154785623295838"/>
          <c:w val="0.98312700704198819"/>
          <c:h val="9.9195741762251821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112233468962604E-2"/>
          <c:y val="0.20232894478695901"/>
          <c:w val="0.95377553306207474"/>
          <c:h val="0.540414848715816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73E-4CE5-8F6E-4D19D9C80B5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73E-4CE5-8F6E-4D19D9C80B5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73E-4CE5-8F6E-4D19D9C80B5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73E-4CE5-8F6E-4D19D9C80B5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73E-4CE5-8F6E-4D19D9C80B5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73E-4CE5-8F6E-4D19D9C80B5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573E-4CE5-8F6E-4D19D9C80B5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73E-4CE5-8F6E-4D19D9C80B5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73E-4CE5-8F6E-4D19D9C80B5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573E-4CE5-8F6E-4D19D9C80B5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573E-4CE5-8F6E-4D19D9C80B5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573E-4CE5-8F6E-4D19D9C80B5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573E-4CE5-8F6E-4D19D9C80B5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573E-4CE5-8F6E-4D19D9C80B5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573E-4CE5-8F6E-4D19D9C80B5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573E-4CE5-8F6E-4D19D9C80B5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573E-4CE5-8F6E-4D19D9C80B5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573E-4CE5-8F6E-4D19D9C80B5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877152"/>
        <c:axId val="214877544"/>
      </c:barChart>
      <c:catAx>
        <c:axId val="214877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877544"/>
        <c:crosses val="autoZero"/>
        <c:auto val="0"/>
        <c:lblAlgn val="ctr"/>
        <c:lblOffset val="100"/>
        <c:noMultiLvlLbl val="0"/>
      </c:catAx>
      <c:valAx>
        <c:axId val="21487754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148771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713614114708813E-2"/>
          <c:y val="0.84238005864898979"/>
          <c:w val="0.97833439050707616"/>
          <c:h val="0.131160183968234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34307573525634E-2"/>
          <c:y val="0.20232894478695901"/>
          <c:w val="0.95413138485294868"/>
          <c:h val="0.5448248082796123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B8B-4825-BC2F-3B2154F7E41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B8B-4825-BC2F-3B2154F7E41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B8B-4825-BC2F-3B2154F7E41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B8B-4825-BC2F-3B2154F7E41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7B8B-4825-BC2F-3B2154F7E41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B8B-4825-BC2F-3B2154F7E41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B8B-4825-BC2F-3B2154F7E41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B8B-4825-BC2F-3B2154F7E41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B8B-4825-BC2F-3B2154F7E41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B8B-4825-BC2F-3B2154F7E41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7B8B-4825-BC2F-3B2154F7E41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B8B-4825-BC2F-3B2154F7E41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7B8B-4825-BC2F-3B2154F7E41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7B8B-4825-BC2F-3B2154F7E41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B8B-4825-BC2F-3B2154F7E41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7B8B-4825-BC2F-3B2154F7E41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7B8B-4825-BC2F-3B2154F7E41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B8B-4825-BC2F-3B2154F7E41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878328"/>
        <c:axId val="214878720"/>
      </c:barChart>
      <c:catAx>
        <c:axId val="214878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878720"/>
        <c:crosses val="autoZero"/>
        <c:auto val="0"/>
        <c:lblAlgn val="ctr"/>
        <c:lblOffset val="100"/>
        <c:noMultiLvlLbl val="0"/>
      </c:catAx>
      <c:valAx>
        <c:axId val="21487872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148783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088877090662421E-3"/>
          <c:y val="0.82915017995760187"/>
          <c:w val="0.99373714459826468"/>
          <c:h val="0.1355701435320303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2031726233623E-2"/>
          <c:y val="0.20232901504387044"/>
          <c:w val="0.95355936547532749"/>
          <c:h val="0.5536445724143391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F4A-4647-9130-4BEECB4450F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F4A-4647-9130-4BEECB4450F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F4A-4647-9130-4BEECB4450F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F4A-4647-9130-4BEECB4450F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F4A-4647-9130-4BEECB4450F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F4A-4647-9130-4BEECB4450F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F4A-4647-9130-4BEECB4450F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F4A-4647-9130-4BEECB4450F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F4A-4647-9130-4BEECB4450F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F4A-4647-9130-4BEECB4450F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BF4A-4647-9130-4BEECB4450F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BF4A-4647-9130-4BEECB4450F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BF4A-4647-9130-4BEECB4450F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F4A-4647-9130-4BEECB4450F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BF4A-4647-9130-4BEECB4450F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BF4A-4647-9130-4BEECB4450F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BF4A-4647-9130-4BEECB4450F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BF4A-4647-9130-4BEECB4450F3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879504"/>
        <c:axId val="214879896"/>
      </c:barChart>
      <c:catAx>
        <c:axId val="214879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879896"/>
        <c:crosses val="autoZero"/>
        <c:auto val="0"/>
        <c:lblAlgn val="ctr"/>
        <c:lblOffset val="100"/>
        <c:noMultiLvlLbl val="0"/>
      </c:catAx>
      <c:valAx>
        <c:axId val="21487989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148795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560988720222342"/>
          <c:w val="0.99557517490450498"/>
          <c:h val="0.117930346227087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6926293654687"/>
          <c:y val="0.20065457340464951"/>
          <c:w val="0.87447850671449667"/>
          <c:h val="0.6342829377011965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9A4-43F1-ACA8-7123ACDE00F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9A4-43F1-ACA8-7123ACDE00F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9A4-43F1-ACA8-7123ACDE00F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9A4-43F1-ACA8-7123ACDE00F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9A4-43F1-ACA8-7123ACDE00F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9A4-43F1-ACA8-7123ACDE00F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9A4-43F1-ACA8-7123ACDE00F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9A4-43F1-ACA8-7123ACDE00F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9A4-43F1-ACA8-7123ACDE00F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9A4-43F1-ACA8-7123ACDE00F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39A4-43F1-ACA8-7123ACDE00F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39A4-43F1-ACA8-7123ACDE00F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39A4-43F1-ACA8-7123ACDE00F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9A4-43F1-ACA8-7123ACDE00F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9A4-43F1-ACA8-7123ACDE00F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39A4-43F1-ACA8-7123ACDE00F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39A4-43F1-ACA8-7123ACDE00F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39A4-43F1-ACA8-7123ACDE00F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880680"/>
        <c:axId val="214881072"/>
      </c:barChart>
      <c:catAx>
        <c:axId val="2148806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881072"/>
        <c:crosses val="autoZero"/>
        <c:auto val="0"/>
        <c:lblAlgn val="ctr"/>
        <c:lblOffset val="100"/>
        <c:noMultiLvlLbl val="0"/>
      </c:catAx>
      <c:valAx>
        <c:axId val="21488107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48806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243137103650435"/>
          <c:w val="0.99539435432553858"/>
          <c:h val="0.112580909102179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81659494778362"/>
          <c:y val="0.22453864983013436"/>
          <c:w val="0.824212566484812"/>
          <c:h val="0.5809632979502963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3BE-4032-8566-0096CF9456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3BE-4032-8566-0096CF9456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3BE-4032-8566-0096CF9456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3BE-4032-8566-0096CF9456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3BE-4032-8566-0096CF9456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3BE-4032-8566-0096CF9456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3BE-4032-8566-0096CF9456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3BE-4032-8566-0096CF9456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3BE-4032-8566-0096CF9456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3BE-4032-8566-0096CF9456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33BE-4032-8566-0096CF9456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33BE-4032-8566-0096CF9456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33BE-4032-8566-0096CF9456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3BE-4032-8566-0096CF9456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3BE-4032-8566-0096CF9456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33BE-4032-8566-0096CF9456C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33BE-4032-8566-0096CF9456C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33BE-4032-8566-0096CF9456C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9745864"/>
        <c:axId val="239746256"/>
      </c:barChart>
      <c:catAx>
        <c:axId val="239745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9746256"/>
        <c:crosses val="autoZero"/>
        <c:auto val="0"/>
        <c:lblAlgn val="ctr"/>
        <c:lblOffset val="100"/>
        <c:noMultiLvlLbl val="0"/>
      </c:catAx>
      <c:valAx>
        <c:axId val="2397462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397458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825750755466231"/>
          <c:w val="0.99902736706826034"/>
          <c:h val="0.1425901499766206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601738584766048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AB9-41C3-ABEF-6CD920F0965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AB9-41C3-ABEF-6CD920F0965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AB9-41C3-ABEF-6CD920F096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AB9-41C3-ABEF-6CD920F0965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AB9-41C3-ABEF-6CD920F0965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AB9-41C3-ABEF-6CD920F096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AB9-41C3-ABEF-6CD920F0965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AB9-41C3-ABEF-6CD920F0965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9AB9-41C3-ABEF-6CD920F0965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AB9-41C3-ABEF-6CD920F0965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AB9-41C3-ABEF-6CD920F0965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9AB9-41C3-ABEF-6CD920F0965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AB9-41C3-ABEF-6CD920F0965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AB9-41C3-ABEF-6CD920F0965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9AB9-41C3-ABEF-6CD920F0965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9AB9-41C3-ABEF-6CD920F0965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AB9-41C3-ABEF-6CD920F0965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9AB9-41C3-ABEF-6CD920F09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747040"/>
        <c:axId val="239747432"/>
      </c:lineChart>
      <c:catAx>
        <c:axId val="23974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9747432"/>
        <c:crosses val="autoZero"/>
        <c:auto val="0"/>
        <c:lblAlgn val="ctr"/>
        <c:lblOffset val="100"/>
        <c:noMultiLvlLbl val="0"/>
      </c:catAx>
      <c:valAx>
        <c:axId val="23974743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397470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8371120523001587E-3"/>
          <c:y val="0.82628604501316316"/>
          <c:w val="0.98817490995099888"/>
          <c:h val="0.1388365288859580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38637972219765E-2"/>
          <c:y val="0.12237016966391012"/>
          <c:w val="0.90459114836768995"/>
          <c:h val="0.7313930040056008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BE-4EA9-8173-62AF08EBE12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9BE-4EA9-8173-62AF08EBE12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9BE-4EA9-8173-62AF08EBE12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F9BE-4EA9-8173-62AF08EBE12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F9BE-4EA9-8173-62AF08EBE12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F9BE-4EA9-8173-62AF08EBE1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9BE-4EA9-8173-62AF08EBE12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438864"/>
        <c:axId val="122439256"/>
      </c:barChart>
      <c:catAx>
        <c:axId val="122438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2439256"/>
        <c:crosses val="autoZero"/>
        <c:auto val="0"/>
        <c:lblAlgn val="ctr"/>
        <c:lblOffset val="100"/>
        <c:noMultiLvlLbl val="0"/>
      </c:catAx>
      <c:valAx>
        <c:axId val="122439256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1224388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440147729817129"/>
          <c:w val="1"/>
          <c:h val="8.3684602551285306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602686756350960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2BC-475A-8473-CB7ACB907A1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2BC-475A-8473-CB7ACB907A1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2BC-475A-8473-CB7ACB907A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2BC-475A-8473-CB7ACB907A1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2BC-475A-8473-CB7ACB907A1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2BC-475A-8473-CB7ACB907A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F2BC-475A-8473-CB7ACB907A1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2BC-475A-8473-CB7ACB907A1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F2BC-475A-8473-CB7ACB907A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2BC-475A-8473-CB7ACB907A1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2BC-475A-8473-CB7ACB907A1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F2BC-475A-8473-CB7ACB907A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2BC-475A-8473-CB7ACB907A1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F2BC-475A-8473-CB7ACB907A1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F2BC-475A-8473-CB7ACB907A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2BC-475A-8473-CB7ACB907A1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F2BC-475A-8473-CB7ACB907A1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F2BC-475A-8473-CB7ACB907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748216"/>
        <c:axId val="239748608"/>
      </c:lineChart>
      <c:catAx>
        <c:axId val="239748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9748608"/>
        <c:crosses val="autoZero"/>
        <c:auto val="0"/>
        <c:lblAlgn val="ctr"/>
        <c:lblOffset val="100"/>
        <c:noMultiLvlLbl val="0"/>
      </c:catAx>
      <c:valAx>
        <c:axId val="239748608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397482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823026361366016"/>
          <c:w val="0.99623867839715918"/>
          <c:h val="0.1125702966331007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5378212387733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2F0-4DDD-92A6-A49D188A3FC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2F0-4DDD-92A6-A49D188A3FC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2F0-4DDD-92A6-A49D188A3F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2F0-4DDD-92A6-A49D188A3FC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2F0-4DDD-92A6-A49D188A3FC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2F0-4DDD-92A6-A49D188A3F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2F0-4DDD-92A6-A49D188A3FC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2F0-4DDD-92A6-A49D188A3FC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12F0-4DDD-92A6-A49D188A3F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2F0-4DDD-92A6-A49D188A3FC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12F0-4DDD-92A6-A49D188A3FC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12F0-4DDD-92A6-A49D188A3FC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12F0-4DDD-92A6-A49D188A3FC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12F0-4DDD-92A6-A49D188A3FC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12F0-4DDD-92A6-A49D188A3FC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12F0-4DDD-92A6-A49D188A3FC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12F0-4DDD-92A6-A49D188A3FC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12F0-4DDD-92A6-A49D188A3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749392"/>
        <c:axId val="239749784"/>
      </c:lineChart>
      <c:catAx>
        <c:axId val="239749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9749784"/>
        <c:crosses val="autoZero"/>
        <c:auto val="0"/>
        <c:lblAlgn val="ctr"/>
        <c:lblOffset val="100"/>
        <c:noMultiLvlLbl val="0"/>
      </c:catAx>
      <c:valAx>
        <c:axId val="23974978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397493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756668848794345"/>
          <c:w val="0.9923256124819142"/>
          <c:h val="0.1519155636737875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5913182329180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B57-4F76-8172-355DFBD76D3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B57-4F76-8172-355DFBD76D3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B57-4F76-8172-355DFBD76D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B57-4F76-8172-355DFBD76D3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B57-4F76-8172-355DFBD76D3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B57-4F76-8172-355DFBD76D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B57-4F76-8172-355DFBD76D3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B57-4F76-8172-355DFBD76D3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1B57-4F76-8172-355DFBD76D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B57-4F76-8172-355DFBD76D3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1B57-4F76-8172-355DFBD76D3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1B57-4F76-8172-355DFBD76D3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1B57-4F76-8172-355DFBD76D3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1B57-4F76-8172-355DFBD76D3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1B57-4F76-8172-355DFBD76D3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1B57-4F76-8172-355DFBD76D3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1B57-4F76-8172-355DFBD76D3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1B57-4F76-8172-355DFBD76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750568"/>
        <c:axId val="239750960"/>
      </c:lineChart>
      <c:catAx>
        <c:axId val="239750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9750960"/>
        <c:crosses val="autoZero"/>
        <c:auto val="0"/>
        <c:lblAlgn val="ctr"/>
        <c:lblOffset val="100"/>
        <c:noMultiLvlLbl val="0"/>
      </c:catAx>
      <c:valAx>
        <c:axId val="23975096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397505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467533055450569"/>
          <c:w val="0.99623867839715918"/>
          <c:h val="0.1648362163040861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0737688797122595"/>
          <c:h val="0.52517028593027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D788-4332-84B8-57A2DC47B6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788-4332-84B8-57A2DC47B6C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788-4332-84B8-57A2DC47B6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788-4332-84B8-57A2DC47B6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788-4332-84B8-57A2DC47B6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788-4332-84B8-57A2DC47B6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788-4332-84B8-57A2DC47B6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788-4332-84B8-57A2DC47B6C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9751744"/>
        <c:axId val="239752136"/>
      </c:barChart>
      <c:catAx>
        <c:axId val="23975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9752136"/>
        <c:crosses val="autoZero"/>
        <c:auto val="0"/>
        <c:lblAlgn val="ctr"/>
        <c:lblOffset val="100"/>
        <c:noMultiLvlLbl val="0"/>
      </c:catAx>
      <c:valAx>
        <c:axId val="239752136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2397517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1893887126383663E-2"/>
          <c:y val="0.83372429208787957"/>
          <c:w val="0.98036276486466256"/>
          <c:h val="0.1309782468974018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0737688797122595"/>
          <c:h val="0.50789303700384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D21-4C3C-8FEA-2AA991ED534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21-4C3C-8FEA-2AA991ED534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D21-4C3C-8FEA-2AA991ED534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D21-4C3C-8FEA-2AA991ED53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D21-4C3C-8FEA-2AA991ED534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D21-4C3C-8FEA-2AA991ED53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D21-4C3C-8FEA-2AA991ED534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2D21-4C3C-8FEA-2AA991ED534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9752920"/>
        <c:axId val="239753312"/>
      </c:barChart>
      <c:catAx>
        <c:axId val="239752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9753312"/>
        <c:crosses val="autoZero"/>
        <c:auto val="0"/>
        <c:lblAlgn val="ctr"/>
        <c:lblOffset val="100"/>
        <c:noMultiLvlLbl val="0"/>
      </c:catAx>
      <c:valAx>
        <c:axId val="239753312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2397529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209654775588225"/>
          <c:w val="0.99506297394629273"/>
          <c:h val="0.1483794826682379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619122609673789"/>
          <c:y val="0.13172413793103449"/>
          <c:w val="0.8250876522305417"/>
          <c:h val="0.65595447808705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2B7-4B23-914D-CD56E33BFA9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2B7-4B23-914D-CD56E33BFA9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2B7-4B23-914D-CD56E33BFA9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2B7-4B23-914D-CD56E33BF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2B7-4B23-914D-CD56E33BFA9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2B7-4B23-914D-CD56E33BFA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2B7-4B23-914D-CD56E33BFA9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2B7-4B23-914D-CD56E33BFA9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9754096"/>
        <c:axId val="239754488"/>
      </c:barChart>
      <c:catAx>
        <c:axId val="2397540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9754488"/>
        <c:crosses val="autoZero"/>
        <c:auto val="0"/>
        <c:lblAlgn val="ctr"/>
        <c:lblOffset val="100"/>
        <c:noMultiLvlLbl val="0"/>
      </c:catAx>
      <c:valAx>
        <c:axId val="239754488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2397540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1238652217765918E-3"/>
          <c:y val="0.80628479836573852"/>
          <c:w val="0.99159183919488691"/>
          <c:h val="0.1508289494797175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177123649271E-2"/>
          <c:y val="0.14337411427399771"/>
          <c:w val="0.85504837455285931"/>
          <c:h val="0.646979947920538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E96-41BF-8E9F-C6ED38E5954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96-41BF-8E9F-C6ED38E59541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E96-41BF-8E9F-C6ED38E5954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96-41BF-8E9F-C6ED38E595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E96-41BF-8E9F-C6ED38E5954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E96-41BF-8E9F-C6ED38E595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E96-41BF-8E9F-C6ED38E5954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E96-41BF-8E9F-C6ED38E59541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9755272"/>
        <c:axId val="239755664"/>
      </c:barChart>
      <c:catAx>
        <c:axId val="239755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9755664"/>
        <c:crosses val="autoZero"/>
        <c:auto val="0"/>
        <c:lblAlgn val="ctr"/>
        <c:lblOffset val="100"/>
        <c:noMultiLvlLbl val="0"/>
      </c:catAx>
      <c:valAx>
        <c:axId val="239755664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2397552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616980145007866"/>
          <c:w val="1"/>
          <c:h val="0.1510055429946001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2925352042084"/>
          <c:y val="0.20232901504387044"/>
          <c:w val="0.87418928033612331"/>
          <c:h val="0.626821105587663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630-4183-9C1E-FFD177739A3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630-4183-9C1E-FFD177739A3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630-4183-9C1E-FFD177739A3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630-4183-9C1E-FFD177739A3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630-4183-9C1E-FFD177739A3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630-4183-9C1E-FFD177739A3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630-4183-9C1E-FFD177739A3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630-4183-9C1E-FFD177739A3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630-4183-9C1E-FFD177739A3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630-4183-9C1E-FFD177739A3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3630-4183-9C1E-FFD177739A3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3630-4183-9C1E-FFD177739A3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3630-4183-9C1E-FFD177739A3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630-4183-9C1E-FFD177739A3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630-4183-9C1E-FFD177739A3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3630-4183-9C1E-FFD177739A3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3630-4183-9C1E-FFD177739A3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3630-4183-9C1E-FFD177739A3D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9756448"/>
        <c:axId val="239756840"/>
      </c:barChart>
      <c:catAx>
        <c:axId val="239756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9756840"/>
        <c:crosses val="autoZero"/>
        <c:auto val="0"/>
        <c:lblAlgn val="ctr"/>
        <c:lblOffset val="100"/>
        <c:noMultiLvlLbl val="0"/>
      </c:catAx>
      <c:valAx>
        <c:axId val="239756840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397564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361632645841092E-3"/>
          <c:y val="0.85560988720222342"/>
          <c:w val="0.99352767347083182"/>
          <c:h val="0.1047004629417426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96732985706812"/>
          <c:y val="0.20134544519667494"/>
          <c:w val="0.87292043667396924"/>
          <c:h val="0.6154696480058826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0CC-48BE-8980-3E09D00DC3C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0CC-48BE-8980-3E09D00DC3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0CC-48BE-8980-3E09D00DC3C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0CC-48BE-8980-3E09D00DC3C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0CC-48BE-8980-3E09D00DC3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80CC-48BE-8980-3E09D00DC3C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0CC-48BE-8980-3E09D00DC3C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0CC-48BE-8980-3E09D00DC3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0CC-48BE-8980-3E09D00DC3C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0CC-48BE-8980-3E09D00DC3C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80CC-48BE-8980-3E09D00DC3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80CC-48BE-8980-3E09D00DC3C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80CC-48BE-8980-3E09D00DC3C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80CC-48BE-8980-3E09D00DC3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0CC-48BE-8980-3E09D00DC3C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80CC-48BE-8980-3E09D00DC3C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80CC-48BE-8980-3E09D00DC3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80CC-48BE-8980-3E09D00DC3C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9757624"/>
        <c:axId val="239758016"/>
      </c:barChart>
      <c:catAx>
        <c:axId val="239757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9758016"/>
        <c:crosses val="autoZero"/>
        <c:auto val="0"/>
        <c:lblAlgn val="ctr"/>
        <c:lblOffset val="100"/>
        <c:noMultiLvlLbl val="0"/>
      </c:catAx>
      <c:valAx>
        <c:axId val="239758016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397576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87577092876356"/>
          <c:w val="0.98463772690770224"/>
          <c:h val="0.1217455817592241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88146614345582E-2"/>
          <c:y val="0.20012041377552825"/>
          <c:w val="0.95423706771308836"/>
          <c:h val="0.562878761599614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B0E-41C9-9087-EEFD21F39E8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0E-41C9-9087-EEFD21F39E8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0E-41C9-9087-EEFD21F39E8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0E-41C9-9087-EEFD21F39E8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B0E-41C9-9087-EEFD21F39E8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B0E-41C9-9087-EEFD21F39E8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B0E-41C9-9087-EEFD21F39E8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B0E-41C9-9087-EEFD21F39E8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B0E-41C9-9087-EEFD21F39E8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B0E-41C9-9087-EEFD21F39E8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B0E-41C9-9087-EEFD21F39E8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B0E-41C9-9087-EEFD21F39E8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B0E-41C9-9087-EEFD21F39E8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B0E-41C9-9087-EEFD21F39E8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9B0E-41C9-9087-EEFD21F39E8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9B0E-41C9-9087-EEFD21F39E8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B0E-41C9-9087-EEFD21F39E8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9B0E-41C9-9087-EEFD21F39E8A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9758800"/>
        <c:axId val="239759192"/>
      </c:barChart>
      <c:catAx>
        <c:axId val="239758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9759192"/>
        <c:crosses val="autoZero"/>
        <c:auto val="0"/>
        <c:lblAlgn val="ctr"/>
        <c:lblOffset val="100"/>
        <c:noMultiLvlLbl val="0"/>
      </c:catAx>
      <c:valAx>
        <c:axId val="23975919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397588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361632645840853E-3"/>
          <c:y val="0.87463332356788837"/>
          <c:w val="0.99352767347083182"/>
          <c:h val="9.9195741762251821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38637972219765E-2"/>
          <c:y val="0.12237018992091057"/>
          <c:w val="0.88211923825533056"/>
          <c:h val="0.6978772426235849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CB-47FA-A09B-C47700D4C7B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BCB-47FA-A09B-C47700D4C7B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BCB-47FA-A09B-C47700D4C7B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CBCB-47FA-A09B-C47700D4C7B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BCB-47FA-A09B-C47700D4C7B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BCB-47FA-A09B-C47700D4C7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CBCB-47FA-A09B-C47700D4C7B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440040"/>
        <c:axId val="242544720"/>
      </c:barChart>
      <c:catAx>
        <c:axId val="122440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2544720"/>
        <c:crosses val="autoZero"/>
        <c:auto val="0"/>
        <c:lblAlgn val="ctr"/>
        <c:lblOffset val="100"/>
        <c:noMultiLvlLbl val="0"/>
      </c:catAx>
      <c:valAx>
        <c:axId val="24254472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224400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511630574142448"/>
          <c:w val="0.99921563320209972"/>
          <c:h val="0.1040133996812697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112233468962604E-2"/>
          <c:y val="0.20232894478695901"/>
          <c:w val="0.95377553306207474"/>
          <c:h val="0.54923476784340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795-44CC-AFCA-8C71875709C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795-44CC-AFCA-8C71875709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95-44CC-AFCA-8C71875709C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795-44CC-AFCA-8C71875709C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795-44CC-AFCA-8C71875709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795-44CC-AFCA-8C71875709C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F795-44CC-AFCA-8C71875709C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795-44CC-AFCA-8C71875709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795-44CC-AFCA-8C71875709C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795-44CC-AFCA-8C71875709C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795-44CC-AFCA-8C71875709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F795-44CC-AFCA-8C71875709C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795-44CC-AFCA-8C71875709C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F795-44CC-AFCA-8C71875709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F795-44CC-AFCA-8C71875709C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795-44CC-AFCA-8C71875709C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F795-44CC-AFCA-8C71875709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795-44CC-AFCA-8C71875709C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9759976"/>
        <c:axId val="239760368"/>
      </c:barChart>
      <c:catAx>
        <c:axId val="239759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9760368"/>
        <c:crosses val="autoZero"/>
        <c:auto val="0"/>
        <c:lblAlgn val="ctr"/>
        <c:lblOffset val="100"/>
        <c:noMultiLvlLbl val="0"/>
      </c:catAx>
      <c:valAx>
        <c:axId val="239760368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397599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679001821278577"/>
          <c:w val="0.98463772690770224"/>
          <c:h val="0.1267502244044384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34307573525634E-2"/>
          <c:y val="0.20232894478695901"/>
          <c:w val="0.95413138485294868"/>
          <c:h val="0.5624646465347962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098-4E39-9104-1E911EEC25A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098-4E39-9104-1E911EEC25A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098-4E39-9104-1E911EEC25A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098-4E39-9104-1E911EEC25A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098-4E39-9104-1E911EEC25A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098-4E39-9104-1E911EEC25A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098-4E39-9104-1E911EEC25A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098-4E39-9104-1E911EEC25A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098-4E39-9104-1E911EEC25A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098-4E39-9104-1E911EEC25A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E098-4E39-9104-1E911EEC25A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E098-4E39-9104-1E911EEC25A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E098-4E39-9104-1E911EEC25A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E098-4E39-9104-1E911EEC25A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E098-4E39-9104-1E911EEC25A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E098-4E39-9104-1E911EEC25A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E098-4E39-9104-1E911EEC25A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E098-4E39-9104-1E911EEC25A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9761152"/>
        <c:axId val="221163584"/>
      </c:barChart>
      <c:catAx>
        <c:axId val="23976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1163584"/>
        <c:crosses val="autoZero"/>
        <c:auto val="0"/>
        <c:lblAlgn val="ctr"/>
        <c:lblOffset val="100"/>
        <c:noMultiLvlLbl val="0"/>
      </c:catAx>
      <c:valAx>
        <c:axId val="22116358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397611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513562351355898E-2"/>
          <c:y val="0.85560993734037771"/>
          <c:w val="0.98331245933757117"/>
          <c:h val="0.1179303052768465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2031726233623E-2"/>
          <c:y val="0.20232901504387044"/>
          <c:w val="0.95355936547532749"/>
          <c:h val="0.5624644946045689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5BD-4CB7-8E7C-4DD5098F157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5BD-4CB7-8E7C-4DD5098F15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BD-4CB7-8E7C-4DD5098F157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5BD-4CB7-8E7C-4DD5098F157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A5BD-4CB7-8E7C-4DD5098F15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BD-4CB7-8E7C-4DD5098F157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A5BD-4CB7-8E7C-4DD5098F157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5BD-4CB7-8E7C-4DD5098F15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5BD-4CB7-8E7C-4DD5098F157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5BD-4CB7-8E7C-4DD5098F157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A5BD-4CB7-8E7C-4DD5098F15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5BD-4CB7-8E7C-4DD5098F157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5BD-4CB7-8E7C-4DD5098F157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A5BD-4CB7-8E7C-4DD5098F15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A5BD-4CB7-8E7C-4DD5098F157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A5BD-4CB7-8E7C-4DD5098F157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5BD-4CB7-8E7C-4DD5098F157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A5BD-4CB7-8E7C-4DD5098F1574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164368"/>
        <c:axId val="221164760"/>
      </c:barChart>
      <c:catAx>
        <c:axId val="221164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1164760"/>
        <c:crosses val="autoZero"/>
        <c:auto val="0"/>
        <c:lblAlgn val="ctr"/>
        <c:lblOffset val="100"/>
        <c:noMultiLvlLbl val="0"/>
      </c:catAx>
      <c:valAx>
        <c:axId val="22116476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211643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6001984829733835"/>
          <c:w val="0.99557517490450498"/>
          <c:h val="0.1047004629417426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6926293654687"/>
          <c:y val="0.20065457340464951"/>
          <c:w val="0.87447850671449667"/>
          <c:h val="0.6299094727185320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2A4-4E71-80B6-E5FB3D90260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2A4-4E71-80B6-E5FB3D90260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A4-4E71-80B6-E5FB3D90260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2A4-4E71-80B6-E5FB3D90260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2A4-4E71-80B6-E5FB3D90260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2A4-4E71-80B6-E5FB3D90260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2A4-4E71-80B6-E5FB3D90260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2A4-4E71-80B6-E5FB3D90260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2A4-4E71-80B6-E5FB3D90260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2A4-4E71-80B6-E5FB3D90260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2A4-4E71-80B6-E5FB3D90260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42A4-4E71-80B6-E5FB3D90260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2A4-4E71-80B6-E5FB3D90260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42A4-4E71-80B6-E5FB3D90260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42A4-4E71-80B6-E5FB3D90260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42A4-4E71-80B6-E5FB3D90260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42A4-4E71-80B6-E5FB3D90260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42A4-4E71-80B6-E5FB3D902600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165544"/>
        <c:axId val="221165936"/>
      </c:barChart>
      <c:catAx>
        <c:axId val="2211655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21165936"/>
        <c:crosses val="autoZero"/>
        <c:auto val="0"/>
        <c:lblAlgn val="ctr"/>
        <c:lblOffset val="100"/>
        <c:noMultiLvlLbl val="0"/>
      </c:catAx>
      <c:valAx>
        <c:axId val="22116593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211655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747157177300037E-4"/>
          <c:y val="0.83056404612318158"/>
          <c:w val="0.99977252842822695"/>
          <c:h val="0.138821698998166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81659494778362"/>
          <c:y val="0.22453864983013436"/>
          <c:w val="0.824212566484812"/>
          <c:h val="0.602752031666687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36E-4E50-BE17-40E0F7580B7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36E-4E50-BE17-40E0F7580B7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6E-4E50-BE17-40E0F7580B7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36E-4E50-BE17-40E0F7580B7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36E-4E50-BE17-40E0F7580B7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36E-4E50-BE17-40E0F7580B7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36E-4E50-BE17-40E0F7580B7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36E-4E50-BE17-40E0F7580B7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36E-4E50-BE17-40E0F7580B7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36E-4E50-BE17-40E0F7580B7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36E-4E50-BE17-40E0F7580B7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36E-4E50-BE17-40E0F7580B7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36E-4E50-BE17-40E0F7580B7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36E-4E50-BE17-40E0F7580B7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936E-4E50-BE17-40E0F7580B7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936E-4E50-BE17-40E0F7580B7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36E-4E50-BE17-40E0F7580B7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936E-4E50-BE17-40E0F7580B7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166720"/>
        <c:axId val="221167112"/>
      </c:barChart>
      <c:catAx>
        <c:axId val="2211667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21167112"/>
        <c:crosses val="autoZero"/>
        <c:auto val="0"/>
        <c:lblAlgn val="ctr"/>
        <c:lblOffset val="100"/>
        <c:noMultiLvlLbl val="0"/>
      </c:catAx>
      <c:valAx>
        <c:axId val="22116711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211667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258634154509603"/>
          <c:w val="1"/>
          <c:h val="0.1282612693850716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9A3-4616-8AD7-E40AC76B6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99A3-4616-8AD7-E40AC76B63AE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9A3-4616-8AD7-E40AC76B63A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99A3-4616-8AD7-E40AC76B63AE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9A3-4616-8AD7-E40AC76B63AE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99A3-4616-8AD7-E40AC76B63AE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99A3-4616-8AD7-E40AC76B63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99A3-4616-8AD7-E40AC76B6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99A3-4616-8AD7-E40AC76B6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16352592"/>
        <c:axId val="216352200"/>
      </c:barChart>
      <c:catAx>
        <c:axId val="21635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16352200"/>
        <c:crosses val="autoZero"/>
        <c:auto val="0"/>
        <c:lblAlgn val="ctr"/>
        <c:lblOffset val="100"/>
        <c:noMultiLvlLbl val="0"/>
      </c:catAx>
      <c:valAx>
        <c:axId val="2163522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Coca-Cola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1635259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15F-4E05-B707-CCC6CBD600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A15F-4E05-B707-CCC6CBD600EC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15F-4E05-B707-CCC6CBD600E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A15F-4E05-B707-CCC6CBD600E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15F-4E05-B707-CCC6CBD600E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A15F-4E05-B707-CCC6CBD600E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A15F-4E05-B707-CCC6CBD600E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A15F-4E05-B707-CCC6CBD600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A15F-4E05-B707-CCC6CBD60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16351416"/>
        <c:axId val="216351024"/>
      </c:barChart>
      <c:catAx>
        <c:axId val="216351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16351024"/>
        <c:crosses val="autoZero"/>
        <c:auto val="0"/>
        <c:lblAlgn val="ctr"/>
        <c:lblOffset val="100"/>
        <c:noMultiLvlLbl val="0"/>
      </c:catAx>
      <c:valAx>
        <c:axId val="21635102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16351416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2C4-45CB-BA29-CB2623127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62C4-45CB-BA29-CB26231276BD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2C4-45CB-BA29-CB26231276B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62C4-45CB-BA29-CB26231276BD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2C4-45CB-BA29-CB26231276BD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2C4-45CB-BA29-CB26231276BD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62C4-45CB-BA29-CB26231276B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62C4-45CB-BA29-CB26231276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62C4-45CB-BA29-CB2623127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2559320"/>
        <c:axId val="422566768"/>
      </c:barChart>
      <c:catAx>
        <c:axId val="422559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422566768"/>
        <c:crosses val="autoZero"/>
        <c:auto val="0"/>
        <c:lblAlgn val="ctr"/>
        <c:lblOffset val="100"/>
        <c:noMultiLvlLbl val="0"/>
      </c:catAx>
      <c:valAx>
        <c:axId val="42256676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Coke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422559320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90D-448D-A82A-9146300DA6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D90D-448D-A82A-9146300DA663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90D-448D-A82A-9146300DA66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90D-448D-A82A-9146300DA66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D90D-448D-A82A-9146300DA66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D90D-448D-A82A-9146300DA663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D90D-448D-A82A-9146300DA66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D90D-448D-A82A-9146300DA6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D90D-448D-A82A-9146300DA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2567552"/>
        <c:axId val="422567944"/>
      </c:barChart>
      <c:catAx>
        <c:axId val="422567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422567944"/>
        <c:crosses val="autoZero"/>
        <c:auto val="0"/>
        <c:lblAlgn val="ctr"/>
        <c:lblOffset val="100"/>
        <c:noMultiLvlLbl val="0"/>
      </c:catAx>
      <c:valAx>
        <c:axId val="42256794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42256755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9A3-4616-8AD7-E40AC76B6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99A3-4616-8AD7-E40AC76B63AE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9A3-4616-8AD7-E40AC76B63A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99A3-4616-8AD7-E40AC76B63AE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9A3-4616-8AD7-E40AC76B63AE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99A3-4616-8AD7-E40AC76B63AE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99A3-4616-8AD7-E40AC76B63A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99A3-4616-8AD7-E40AC76B6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99A3-4616-8AD7-E40AC76B6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2568728"/>
        <c:axId val="422569120"/>
      </c:barChart>
      <c:catAx>
        <c:axId val="422568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422569120"/>
        <c:crosses val="autoZero"/>
        <c:auto val="0"/>
        <c:lblAlgn val="ctr"/>
        <c:lblOffset val="100"/>
        <c:noMultiLvlLbl val="0"/>
      </c:catAx>
      <c:valAx>
        <c:axId val="42256912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Coca-Cola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42256872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655571678125617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867-45DA-A040-8FB136201C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C867-45DA-A040-8FB136201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C867-45DA-A040-8FB136201C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C867-45DA-A040-8FB136201C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C867-45DA-A040-8FB136201CC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867-45DA-A040-8FB136201CC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C867-45DA-A040-8FB136201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545504"/>
        <c:axId val="242545896"/>
      </c:lineChart>
      <c:catAx>
        <c:axId val="242545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2545896"/>
        <c:crosses val="autoZero"/>
        <c:auto val="0"/>
        <c:lblAlgn val="ctr"/>
        <c:lblOffset val="100"/>
        <c:noMultiLvlLbl val="0"/>
      </c:catAx>
      <c:valAx>
        <c:axId val="24254589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425455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960961822533854"/>
          <c:w val="0.99911277887139105"/>
          <c:h val="9.1409984113649673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15F-4E05-B707-CCC6CBD600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A15F-4E05-B707-CCC6CBD600EC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15F-4E05-B707-CCC6CBD600E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A15F-4E05-B707-CCC6CBD600E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15F-4E05-B707-CCC6CBD600E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A15F-4E05-B707-CCC6CBD600E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A15F-4E05-B707-CCC6CBD600E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A15F-4E05-B707-CCC6CBD600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A15F-4E05-B707-CCC6CBD60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2569904"/>
        <c:axId val="422570296"/>
      </c:barChart>
      <c:catAx>
        <c:axId val="42256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422570296"/>
        <c:crosses val="autoZero"/>
        <c:auto val="0"/>
        <c:lblAlgn val="ctr"/>
        <c:lblOffset val="100"/>
        <c:noMultiLvlLbl val="0"/>
      </c:catAx>
      <c:valAx>
        <c:axId val="42257029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422569904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2C4-45CB-BA29-CB2623127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62C4-45CB-BA29-CB26231276BD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2C4-45CB-BA29-CB26231276B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62C4-45CB-BA29-CB26231276BD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2C4-45CB-BA29-CB26231276BD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2C4-45CB-BA29-CB26231276BD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62C4-45CB-BA29-CB26231276B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62C4-45CB-BA29-CB26231276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62C4-45CB-BA29-CB2623127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2571080"/>
        <c:axId val="422571472"/>
      </c:barChart>
      <c:catAx>
        <c:axId val="422571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422571472"/>
        <c:crosses val="autoZero"/>
        <c:auto val="0"/>
        <c:lblAlgn val="ctr"/>
        <c:lblOffset val="100"/>
        <c:noMultiLvlLbl val="0"/>
      </c:catAx>
      <c:valAx>
        <c:axId val="42257147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Coke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422571080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90D-448D-A82A-9146300DA6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D90D-448D-A82A-9146300DA663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90D-448D-A82A-9146300DA66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90D-448D-A82A-9146300DA66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D90D-448D-A82A-9146300DA66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D90D-448D-A82A-9146300DA663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D90D-448D-A82A-9146300DA66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D90D-448D-A82A-9146300DA6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D90D-448D-A82A-9146300DA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2572256"/>
        <c:axId val="422572648"/>
      </c:barChart>
      <c:catAx>
        <c:axId val="42257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422572648"/>
        <c:crosses val="autoZero"/>
        <c:auto val="0"/>
        <c:lblAlgn val="ctr"/>
        <c:lblOffset val="100"/>
        <c:noMultiLvlLbl val="0"/>
      </c:catAx>
      <c:valAx>
        <c:axId val="42257264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422572256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RTD Tea (96,603)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6CE-42A8-947D-11F914447E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Sheet1!$B$2:$D$2</c:f>
              <c:numCache>
                <c:formatCode>0.0%</c:formatCode>
                <c:ptCount val="3"/>
                <c:pt idx="0">
                  <c:v>0.26416447132237297</c:v>
                </c:pt>
                <c:pt idx="1">
                  <c:v>6.6790579516221998E-2</c:v>
                </c:pt>
                <c:pt idx="2">
                  <c:v>1.27547020434446E-2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6CE-42A8-947D-11F914447E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Freshly Prepared Hot/Iced Tea (96,603)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06CE-42A8-947D-11F914447E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Sheet1!$B$3:$D$3</c:f>
              <c:numCache>
                <c:formatCode>0.0%</c:formatCode>
                <c:ptCount val="3"/>
                <c:pt idx="0">
                  <c:v>0.54698289673542499</c:v>
                </c:pt>
                <c:pt idx="1">
                  <c:v>0.23693538548110499</c:v>
                </c:pt>
                <c:pt idx="2">
                  <c:v>6.5138292804784906E-2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6CE-42A8-947D-11F914447E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Hot Chocolate/Cocoa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06CE-42A8-947D-11F914447E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Sheet1!$B$4:$D$4</c:f>
              <c:numCache>
                <c:formatCode>0.0%</c:formatCode>
                <c:ptCount val="3"/>
                <c:pt idx="0">
                  <c:v>0.12542555832042401</c:v>
                </c:pt>
                <c:pt idx="1">
                  <c:v>1.83504580225297E-2</c:v>
                </c:pt>
                <c:pt idx="2">
                  <c:v>1.49440408124218E-3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06CE-42A8-947D-11F914447E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RTD Coffee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06CE-42A8-947D-11F914447E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Sheet1!$B$5:$D$5</c:f>
              <c:numCache>
                <c:formatCode>0.0%</c:formatCode>
                <c:ptCount val="3"/>
                <c:pt idx="0">
                  <c:v>0.10588258888969999</c:v>
                </c:pt>
                <c:pt idx="1">
                  <c:v>2.04310495929142E-2</c:v>
                </c:pt>
                <c:pt idx="2">
                  <c:v>2.2635047893080199E-3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06CE-42A8-947D-11F914447E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Freshly Prepared Hot/Iced Coffee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06CE-42A8-947D-11F914447E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Sheet1!$B$6:$D$6</c:f>
              <c:numCache>
                <c:formatCode>0.0%</c:formatCode>
                <c:ptCount val="3"/>
                <c:pt idx="0">
                  <c:v>0.60439105510298097</c:v>
                </c:pt>
                <c:pt idx="1">
                  <c:v>0.40395239030319102</c:v>
                </c:pt>
                <c:pt idx="2">
                  <c:v>0.102110065437859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06CE-42A8-947D-11F914447E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Total SSD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06CE-42A8-947D-11F914447EB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06CE-42A8-947D-11F914447E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Sheet1!$B$7:$D$7</c:f>
              <c:numCache>
                <c:formatCode>0.0%</c:formatCode>
                <c:ptCount val="3"/>
                <c:pt idx="0">
                  <c:v>0.65096985439295496</c:v>
                </c:pt>
                <c:pt idx="1">
                  <c:v>0.29380668982281999</c:v>
                </c:pt>
                <c:pt idx="2">
                  <c:v>8.8700029379567905E-2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06CE-42A8-947D-11F914447EBB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4825848"/>
        <c:axId val="410601008"/>
      </c:barChart>
      <c:catAx>
        <c:axId val="3148258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10601008"/>
        <c:crosses val="autoZero"/>
        <c:auto val="0"/>
        <c:lblAlgn val="ctr"/>
        <c:lblOffset val="100"/>
        <c:noMultiLvlLbl val="0"/>
      </c:catAx>
      <c:valAx>
        <c:axId val="410601008"/>
        <c:scaling>
          <c:orientation val="minMax"/>
          <c:max val="0.70096985439295501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314825848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Footer Placeholder 4"/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13" name="Text Placeholder 6"/>
          <p:cNvSpPr txBox="1"/>
          <p:nvPr userDrawn="1"/>
        </p:nvSpPr>
        <p:spPr>
          <a:xfrm>
            <a:off x="645277" y="6583212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14" name="Text Placeholder 6"/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15" name="Text Placeholder 6"/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07638EFF-E20C-4B83-AAAF-503FAEC3669A}"/>
              </a:ext>
            </a:extLst>
          </p:cNvPr>
          <p:cNvSpPr txBox="1"/>
          <p:nvPr userDrawn="1"/>
        </p:nvSpPr>
        <p:spPr>
          <a:xfrm>
            <a:off x="645630" y="6398804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Tracker</a:t>
            </a:r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2981701-5F5A-4047-B0E5-5D9161FEFDF1}"/>
              </a:ext>
            </a:extLst>
          </p:cNvPr>
          <p:cNvCxnSpPr/>
          <p:nvPr userDrawn="1"/>
        </p:nvCxnSpPr>
        <p:spPr>
          <a:xfrm>
            <a:off x="60266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05D6FED-B5C2-45EE-85BE-32E251F7E2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1" y="6357089"/>
            <a:ext cx="420177" cy="4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13" Type="http://schemas.openxmlformats.org/officeDocument/2006/relationships/chart" Target="../charts/chart20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12" Type="http://schemas.openxmlformats.org/officeDocument/2006/relationships/chart" Target="../charts/chart19.xml"/><Relationship Id="rId17" Type="http://schemas.openxmlformats.org/officeDocument/2006/relationships/chart" Target="../charts/chart24.xml"/><Relationship Id="rId2" Type="http://schemas.openxmlformats.org/officeDocument/2006/relationships/chart" Target="../charts/chart9.xml"/><Relationship Id="rId16" Type="http://schemas.openxmlformats.org/officeDocument/2006/relationships/chart" Target="../charts/chart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11" Type="http://schemas.openxmlformats.org/officeDocument/2006/relationships/chart" Target="../charts/chart18.xml"/><Relationship Id="rId5" Type="http://schemas.openxmlformats.org/officeDocument/2006/relationships/chart" Target="../charts/chart12.xml"/><Relationship Id="rId15" Type="http://schemas.openxmlformats.org/officeDocument/2006/relationships/chart" Target="../charts/chart22.xml"/><Relationship Id="rId10" Type="http://schemas.openxmlformats.org/officeDocument/2006/relationships/chart" Target="../charts/chart17.xml"/><Relationship Id="rId4" Type="http://schemas.openxmlformats.org/officeDocument/2006/relationships/chart" Target="../charts/chart11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13" Type="http://schemas.openxmlformats.org/officeDocument/2006/relationships/chart" Target="../charts/chart36.xml"/><Relationship Id="rId18" Type="http://schemas.openxmlformats.org/officeDocument/2006/relationships/chart" Target="../charts/chart41.xml"/><Relationship Id="rId3" Type="http://schemas.openxmlformats.org/officeDocument/2006/relationships/chart" Target="../charts/chart26.xml"/><Relationship Id="rId21" Type="http://schemas.openxmlformats.org/officeDocument/2006/relationships/chart" Target="../charts/chart44.xml"/><Relationship Id="rId7" Type="http://schemas.openxmlformats.org/officeDocument/2006/relationships/chart" Target="../charts/chart30.xml"/><Relationship Id="rId12" Type="http://schemas.openxmlformats.org/officeDocument/2006/relationships/chart" Target="../charts/chart35.xml"/><Relationship Id="rId17" Type="http://schemas.openxmlformats.org/officeDocument/2006/relationships/chart" Target="../charts/chart40.xml"/><Relationship Id="rId2" Type="http://schemas.openxmlformats.org/officeDocument/2006/relationships/chart" Target="../charts/chart25.xml"/><Relationship Id="rId16" Type="http://schemas.openxmlformats.org/officeDocument/2006/relationships/chart" Target="../charts/chart39.xml"/><Relationship Id="rId20" Type="http://schemas.openxmlformats.org/officeDocument/2006/relationships/chart" Target="../charts/chart4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5" Type="http://schemas.openxmlformats.org/officeDocument/2006/relationships/chart" Target="../charts/chart28.xml"/><Relationship Id="rId15" Type="http://schemas.openxmlformats.org/officeDocument/2006/relationships/chart" Target="../charts/chart38.xml"/><Relationship Id="rId23" Type="http://schemas.openxmlformats.org/officeDocument/2006/relationships/chart" Target="../charts/chart46.xml"/><Relationship Id="rId10" Type="http://schemas.openxmlformats.org/officeDocument/2006/relationships/chart" Target="../charts/chart33.xml"/><Relationship Id="rId19" Type="http://schemas.openxmlformats.org/officeDocument/2006/relationships/chart" Target="../charts/chart42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Relationship Id="rId14" Type="http://schemas.openxmlformats.org/officeDocument/2006/relationships/chart" Target="../charts/chart37.xml"/><Relationship Id="rId22" Type="http://schemas.openxmlformats.org/officeDocument/2006/relationships/chart" Target="../charts/chart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3.xml"/><Relationship Id="rId13" Type="http://schemas.openxmlformats.org/officeDocument/2006/relationships/chart" Target="../charts/chart58.xml"/><Relationship Id="rId18" Type="http://schemas.openxmlformats.org/officeDocument/2006/relationships/chart" Target="../charts/chart63.xml"/><Relationship Id="rId26" Type="http://schemas.openxmlformats.org/officeDocument/2006/relationships/chart" Target="../charts/chart71.xml"/><Relationship Id="rId3" Type="http://schemas.openxmlformats.org/officeDocument/2006/relationships/chart" Target="../charts/chart48.xml"/><Relationship Id="rId21" Type="http://schemas.openxmlformats.org/officeDocument/2006/relationships/chart" Target="../charts/chart66.xml"/><Relationship Id="rId7" Type="http://schemas.openxmlformats.org/officeDocument/2006/relationships/chart" Target="../charts/chart52.xml"/><Relationship Id="rId12" Type="http://schemas.openxmlformats.org/officeDocument/2006/relationships/chart" Target="../charts/chart57.xml"/><Relationship Id="rId17" Type="http://schemas.openxmlformats.org/officeDocument/2006/relationships/chart" Target="../charts/chart62.xml"/><Relationship Id="rId25" Type="http://schemas.openxmlformats.org/officeDocument/2006/relationships/chart" Target="../charts/chart70.xml"/><Relationship Id="rId2" Type="http://schemas.openxmlformats.org/officeDocument/2006/relationships/chart" Target="../charts/chart47.xml"/><Relationship Id="rId16" Type="http://schemas.openxmlformats.org/officeDocument/2006/relationships/chart" Target="../charts/chart61.xml"/><Relationship Id="rId20" Type="http://schemas.openxmlformats.org/officeDocument/2006/relationships/chart" Target="../charts/chart65.xml"/><Relationship Id="rId29" Type="http://schemas.openxmlformats.org/officeDocument/2006/relationships/chart" Target="../charts/chart7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1.xml"/><Relationship Id="rId11" Type="http://schemas.openxmlformats.org/officeDocument/2006/relationships/chart" Target="../charts/chart56.xml"/><Relationship Id="rId24" Type="http://schemas.openxmlformats.org/officeDocument/2006/relationships/chart" Target="../charts/chart69.xml"/><Relationship Id="rId5" Type="http://schemas.openxmlformats.org/officeDocument/2006/relationships/chart" Target="../charts/chart50.xml"/><Relationship Id="rId15" Type="http://schemas.openxmlformats.org/officeDocument/2006/relationships/chart" Target="../charts/chart60.xml"/><Relationship Id="rId23" Type="http://schemas.openxmlformats.org/officeDocument/2006/relationships/chart" Target="../charts/chart68.xml"/><Relationship Id="rId28" Type="http://schemas.openxmlformats.org/officeDocument/2006/relationships/chart" Target="../charts/chart73.xml"/><Relationship Id="rId10" Type="http://schemas.openxmlformats.org/officeDocument/2006/relationships/chart" Target="../charts/chart55.xml"/><Relationship Id="rId19" Type="http://schemas.openxmlformats.org/officeDocument/2006/relationships/chart" Target="../charts/chart64.xml"/><Relationship Id="rId4" Type="http://schemas.openxmlformats.org/officeDocument/2006/relationships/chart" Target="../charts/chart49.xml"/><Relationship Id="rId9" Type="http://schemas.openxmlformats.org/officeDocument/2006/relationships/chart" Target="../charts/chart54.xml"/><Relationship Id="rId14" Type="http://schemas.openxmlformats.org/officeDocument/2006/relationships/chart" Target="../charts/chart59.xml"/><Relationship Id="rId22" Type="http://schemas.openxmlformats.org/officeDocument/2006/relationships/chart" Target="../charts/chart67.xml"/><Relationship Id="rId27" Type="http://schemas.openxmlformats.org/officeDocument/2006/relationships/chart" Target="../charts/chart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8.xml"/><Relationship Id="rId4" Type="http://schemas.openxmlformats.org/officeDocument/2006/relationships/chart" Target="../charts/chart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2.xml"/><Relationship Id="rId4" Type="http://schemas.openxmlformats.org/officeDocument/2006/relationships/chart" Target="../charts/char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barchange1"/>
          <p:cNvGraphicFramePr/>
          <p:nvPr>
            <p:extLst>
              <p:ext uri="{D42A27DB-BD31-4B8C-83A1-F6EECF244321}">
                <p14:modId xmlns:p14="http://schemas.microsoft.com/office/powerpoint/2010/main" val="3570847105"/>
              </p:ext>
            </p:extLst>
          </p:nvPr>
        </p:nvGraphicFramePr>
        <p:xfrm>
          <a:off x="127000" y="508000"/>
          <a:ext cx="11938000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6322"/>
              </p:ext>
            </p:extLst>
          </p:nvPr>
        </p:nvGraphicFramePr>
        <p:xfrm>
          <a:off x="169312" y="4318000"/>
          <a:ext cx="1185179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51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Change vs PP</a:t>
                      </a:r>
                      <a:endParaRPr sz="10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ClusteredColumn1"/>
          <p:cNvGraphicFramePr/>
          <p:nvPr>
            <p:extLst>
              <p:ext uri="{D42A27DB-BD31-4B8C-83A1-F6EECF244321}">
                <p14:modId xmlns:p14="http://schemas.microsoft.com/office/powerpoint/2010/main" val="4171037980"/>
              </p:ext>
            </p:extLst>
          </p:nvPr>
        </p:nvGraphicFramePr>
        <p:xfrm>
          <a:off x="0" y="458616"/>
          <a:ext cx="12191999" cy="5857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lusteredBar1"/>
          <p:cNvGraphicFramePr/>
          <p:nvPr>
            <p:extLst>
              <p:ext uri="{D42A27DB-BD31-4B8C-83A1-F6EECF244321}">
                <p14:modId xmlns:p14="http://schemas.microsoft.com/office/powerpoint/2010/main" val="3811325649"/>
              </p:ext>
            </p:extLst>
          </p:nvPr>
        </p:nvGraphicFramePr>
        <p:xfrm>
          <a:off x="0" y="458617"/>
          <a:ext cx="12192000" cy="585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StackedColumn1"/>
          <p:cNvGraphicFramePr/>
          <p:nvPr>
            <p:extLst>
              <p:ext uri="{D42A27DB-BD31-4B8C-83A1-F6EECF244321}">
                <p14:modId xmlns:p14="http://schemas.microsoft.com/office/powerpoint/2010/main" val="3886564348"/>
              </p:ext>
            </p:extLst>
          </p:nvPr>
        </p:nvGraphicFramePr>
        <p:xfrm>
          <a:off x="0" y="450165"/>
          <a:ext cx="12192000" cy="587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PercentsStackedColumn1"/>
          <p:cNvGraphicFramePr/>
          <p:nvPr>
            <p:extLst>
              <p:ext uri="{D42A27DB-BD31-4B8C-83A1-F6EECF244321}">
                <p14:modId xmlns:p14="http://schemas.microsoft.com/office/powerpoint/2010/main" val="1958659067"/>
              </p:ext>
            </p:extLst>
          </p:nvPr>
        </p:nvGraphicFramePr>
        <p:xfrm>
          <a:off x="0" y="444560"/>
          <a:ext cx="12192000" cy="5861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StackedBar1"/>
          <p:cNvGraphicFramePr/>
          <p:nvPr>
            <p:extLst>
              <p:ext uri="{D42A27DB-BD31-4B8C-83A1-F6EECF244321}">
                <p14:modId xmlns:p14="http://schemas.microsoft.com/office/powerpoint/2010/main" val="572912829"/>
              </p:ext>
            </p:extLst>
          </p:nvPr>
        </p:nvGraphicFramePr>
        <p:xfrm>
          <a:off x="0" y="576775"/>
          <a:ext cx="12192000" cy="5743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PercentsStackedBar1"/>
          <p:cNvGraphicFramePr/>
          <p:nvPr>
            <p:extLst>
              <p:ext uri="{D42A27DB-BD31-4B8C-83A1-F6EECF244321}">
                <p14:modId xmlns:p14="http://schemas.microsoft.com/office/powerpoint/2010/main" val="3735118767"/>
              </p:ext>
            </p:extLst>
          </p:nvPr>
        </p:nvGraphicFramePr>
        <p:xfrm>
          <a:off x="0" y="478302"/>
          <a:ext cx="12192000" cy="584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LineWithMarkers1"/>
          <p:cNvGraphicFramePr/>
          <p:nvPr>
            <p:extLst>
              <p:ext uri="{D42A27DB-BD31-4B8C-83A1-F6EECF244321}">
                <p14:modId xmlns:p14="http://schemas.microsoft.com/office/powerpoint/2010/main" val="275558637"/>
              </p:ext>
            </p:extLst>
          </p:nvPr>
        </p:nvGraphicFramePr>
        <p:xfrm>
          <a:off x="0" y="492369"/>
          <a:ext cx="12192000" cy="581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" name="TimePeriod1"/>
          <p:cNvSpPr/>
          <p:nvPr/>
        </p:nvSpPr>
        <p:spPr>
          <a:xfrm>
            <a:off x="14561" y="5957530"/>
            <a:ext cx="4293926" cy="348645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  <a:cs typeface="Times New Roman" pitchFamily="18" charset="0"/>
              </a:rPr>
              <a:t>Time Period - Nov 16 3MMT</a:t>
            </a:r>
          </a:p>
        </p:txBody>
      </p:sp>
      <p:sp>
        <p:nvSpPr>
          <p:cNvPr id="11" name="Stat1"/>
          <p:cNvSpPr/>
          <p:nvPr/>
        </p:nvSpPr>
        <p:spPr>
          <a:xfrm>
            <a:off x="6280173" y="5971593"/>
            <a:ext cx="5925895" cy="348645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RTD Tea</a:t>
            </a:r>
          </a:p>
        </p:txBody>
      </p:sp>
      <p:sp>
        <p:nvSpPr>
          <p:cNvPr id="12" name="Comment"/>
          <p:cNvSpPr txBox="1"/>
          <p:nvPr/>
        </p:nvSpPr>
        <p:spPr>
          <a:xfrm>
            <a:off x="188197" y="26086"/>
            <a:ext cx="11851790" cy="43253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dirty="0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13" name="ChartTitle1"/>
          <p:cNvSpPr txBox="1"/>
          <p:nvPr/>
        </p:nvSpPr>
        <p:spPr>
          <a:xfrm>
            <a:off x="1370148" y="469938"/>
            <a:ext cx="9599817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970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barchange1"/>
          <p:cNvGraphicFramePr/>
          <p:nvPr>
            <p:extLst>
              <p:ext uri="{D42A27DB-BD31-4B8C-83A1-F6EECF244321}">
                <p14:modId xmlns:p14="http://schemas.microsoft.com/office/powerpoint/2010/main" val="2716542740"/>
              </p:ext>
            </p:extLst>
          </p:nvPr>
        </p:nvGraphicFramePr>
        <p:xfrm>
          <a:off x="63500" y="738858"/>
          <a:ext cx="6032500" cy="256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6734"/>
              </p:ext>
            </p:extLst>
          </p:nvPr>
        </p:nvGraphicFramePr>
        <p:xfrm>
          <a:off x="6223000" y="774210"/>
          <a:ext cx="5874816" cy="23085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74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859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Change vs</a:t>
                      </a:r>
                      <a:endParaRPr sz="8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barchange2"/>
          <p:cNvGraphicFramePr/>
          <p:nvPr>
            <p:extLst>
              <p:ext uri="{D42A27DB-BD31-4B8C-83A1-F6EECF244321}">
                <p14:modId xmlns:p14="http://schemas.microsoft.com/office/powerpoint/2010/main" val="3623573777"/>
              </p:ext>
            </p:extLst>
          </p:nvPr>
        </p:nvGraphicFramePr>
        <p:xfrm>
          <a:off x="63500" y="3661822"/>
          <a:ext cx="6032500" cy="2561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81160"/>
              </p:ext>
            </p:extLst>
          </p:nvPr>
        </p:nvGraphicFramePr>
        <p:xfrm>
          <a:off x="6223000" y="3647368"/>
          <a:ext cx="5762674" cy="25673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7626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6735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Change vs</a:t>
                      </a:r>
                      <a:endParaRPr sz="8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ClusteredBar1"/>
          <p:cNvGraphicFramePr/>
          <p:nvPr>
            <p:extLst>
              <p:ext uri="{D42A27DB-BD31-4B8C-83A1-F6EECF244321}">
                <p14:modId xmlns:p14="http://schemas.microsoft.com/office/powerpoint/2010/main" val="703282367"/>
              </p:ext>
            </p:extLst>
          </p:nvPr>
        </p:nvGraphicFramePr>
        <p:xfrm>
          <a:off x="0" y="478302"/>
          <a:ext cx="12192000" cy="282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lusteredColumn2"/>
          <p:cNvGraphicFramePr/>
          <p:nvPr>
            <p:extLst>
              <p:ext uri="{D42A27DB-BD31-4B8C-83A1-F6EECF244321}">
                <p14:modId xmlns:p14="http://schemas.microsoft.com/office/powerpoint/2010/main" val="2784199037"/>
              </p:ext>
            </p:extLst>
          </p:nvPr>
        </p:nvGraphicFramePr>
        <p:xfrm>
          <a:off x="0" y="3362178"/>
          <a:ext cx="12192000" cy="293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PercentsStackedColumn1"/>
          <p:cNvGraphicFramePr/>
          <p:nvPr>
            <p:extLst>
              <p:ext uri="{D42A27DB-BD31-4B8C-83A1-F6EECF244321}">
                <p14:modId xmlns:p14="http://schemas.microsoft.com/office/powerpoint/2010/main" val="388214228"/>
              </p:ext>
            </p:extLst>
          </p:nvPr>
        </p:nvGraphicFramePr>
        <p:xfrm>
          <a:off x="0" y="478302"/>
          <a:ext cx="12185747" cy="2827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PercentsStackedColumn2"/>
          <p:cNvGraphicFramePr/>
          <p:nvPr>
            <p:extLst>
              <p:ext uri="{D42A27DB-BD31-4B8C-83A1-F6EECF244321}">
                <p14:modId xmlns:p14="http://schemas.microsoft.com/office/powerpoint/2010/main" val="189657322"/>
              </p:ext>
            </p:extLst>
          </p:nvPr>
        </p:nvGraphicFramePr>
        <p:xfrm>
          <a:off x="1587" y="3348111"/>
          <a:ext cx="12190413" cy="295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ClusteredBar2"/>
          <p:cNvGraphicFramePr/>
          <p:nvPr>
            <p:extLst>
              <p:ext uri="{D42A27DB-BD31-4B8C-83A1-F6EECF244321}">
                <p14:modId xmlns:p14="http://schemas.microsoft.com/office/powerpoint/2010/main" val="2760264761"/>
              </p:ext>
            </p:extLst>
          </p:nvPr>
        </p:nvGraphicFramePr>
        <p:xfrm>
          <a:off x="0" y="3362177"/>
          <a:ext cx="12192000" cy="295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ClusteredColumn1"/>
          <p:cNvGraphicFramePr/>
          <p:nvPr>
            <p:extLst>
              <p:ext uri="{D42A27DB-BD31-4B8C-83A1-F6EECF244321}">
                <p14:modId xmlns:p14="http://schemas.microsoft.com/office/powerpoint/2010/main" val="3608153780"/>
              </p:ext>
            </p:extLst>
          </p:nvPr>
        </p:nvGraphicFramePr>
        <p:xfrm>
          <a:off x="1587" y="337625"/>
          <a:ext cx="12190413" cy="295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9" name="StackedColumn1"/>
          <p:cNvGraphicFramePr/>
          <p:nvPr>
            <p:extLst>
              <p:ext uri="{D42A27DB-BD31-4B8C-83A1-F6EECF244321}">
                <p14:modId xmlns:p14="http://schemas.microsoft.com/office/powerpoint/2010/main" val="4004400039"/>
              </p:ext>
            </p:extLst>
          </p:nvPr>
        </p:nvGraphicFramePr>
        <p:xfrm>
          <a:off x="0" y="379827"/>
          <a:ext cx="12189557" cy="2883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0" name="StackedColumn2"/>
          <p:cNvGraphicFramePr/>
          <p:nvPr>
            <p:extLst>
              <p:ext uri="{D42A27DB-BD31-4B8C-83A1-F6EECF244321}">
                <p14:modId xmlns:p14="http://schemas.microsoft.com/office/powerpoint/2010/main" val="3365820077"/>
              </p:ext>
            </p:extLst>
          </p:nvPr>
        </p:nvGraphicFramePr>
        <p:xfrm>
          <a:off x="0" y="3334042"/>
          <a:ext cx="12190413" cy="2919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PercentsStackedBar1"/>
          <p:cNvGraphicFramePr/>
          <p:nvPr>
            <p:extLst>
              <p:ext uri="{D42A27DB-BD31-4B8C-83A1-F6EECF244321}">
                <p14:modId xmlns:p14="http://schemas.microsoft.com/office/powerpoint/2010/main" val="4122602387"/>
              </p:ext>
            </p:extLst>
          </p:nvPr>
        </p:nvGraphicFramePr>
        <p:xfrm>
          <a:off x="1587" y="379828"/>
          <a:ext cx="12190413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2" name="PercentsStackedBar2"/>
          <p:cNvGraphicFramePr/>
          <p:nvPr>
            <p:extLst>
              <p:ext uri="{D42A27DB-BD31-4B8C-83A1-F6EECF244321}">
                <p14:modId xmlns:p14="http://schemas.microsoft.com/office/powerpoint/2010/main" val="2668634425"/>
              </p:ext>
            </p:extLst>
          </p:nvPr>
        </p:nvGraphicFramePr>
        <p:xfrm>
          <a:off x="1587" y="3348111"/>
          <a:ext cx="12190413" cy="298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3" name="StackedBar2"/>
          <p:cNvGraphicFramePr/>
          <p:nvPr>
            <p:extLst>
              <p:ext uri="{D42A27DB-BD31-4B8C-83A1-F6EECF244321}">
                <p14:modId xmlns:p14="http://schemas.microsoft.com/office/powerpoint/2010/main" val="2035945897"/>
              </p:ext>
            </p:extLst>
          </p:nvPr>
        </p:nvGraphicFramePr>
        <p:xfrm>
          <a:off x="0" y="3348111"/>
          <a:ext cx="12190413" cy="2975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4" name="StackedBar1"/>
          <p:cNvGraphicFramePr/>
          <p:nvPr>
            <p:extLst>
              <p:ext uri="{D42A27DB-BD31-4B8C-83A1-F6EECF244321}">
                <p14:modId xmlns:p14="http://schemas.microsoft.com/office/powerpoint/2010/main" val="4229927780"/>
              </p:ext>
            </p:extLst>
          </p:nvPr>
        </p:nvGraphicFramePr>
        <p:xfrm>
          <a:off x="0" y="365760"/>
          <a:ext cx="12190413" cy="2940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5" name="LineWithMarkers2"/>
          <p:cNvGraphicFramePr/>
          <p:nvPr>
            <p:extLst>
              <p:ext uri="{D42A27DB-BD31-4B8C-83A1-F6EECF244321}">
                <p14:modId xmlns:p14="http://schemas.microsoft.com/office/powerpoint/2010/main" val="627460924"/>
              </p:ext>
            </p:extLst>
          </p:nvPr>
        </p:nvGraphicFramePr>
        <p:xfrm>
          <a:off x="1587" y="3319974"/>
          <a:ext cx="12190413" cy="3014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6" name="LineWithMarkers1"/>
          <p:cNvGraphicFramePr/>
          <p:nvPr>
            <p:extLst>
              <p:ext uri="{D42A27DB-BD31-4B8C-83A1-F6EECF244321}">
                <p14:modId xmlns:p14="http://schemas.microsoft.com/office/powerpoint/2010/main" val="3707044547"/>
              </p:ext>
            </p:extLst>
          </p:nvPr>
        </p:nvGraphicFramePr>
        <p:xfrm>
          <a:off x="1587" y="379827"/>
          <a:ext cx="12190413" cy="2884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7" name="ChartTitle1"/>
          <p:cNvSpPr txBox="1"/>
          <p:nvPr/>
        </p:nvSpPr>
        <p:spPr>
          <a:xfrm>
            <a:off x="1370148" y="470364"/>
            <a:ext cx="9599817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18" name="ChartTitle2"/>
          <p:cNvSpPr txBox="1"/>
          <p:nvPr/>
        </p:nvSpPr>
        <p:spPr>
          <a:xfrm>
            <a:off x="1386602" y="3335388"/>
            <a:ext cx="9599817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19" name="TimePeriod2"/>
          <p:cNvSpPr/>
          <p:nvPr/>
        </p:nvSpPr>
        <p:spPr>
          <a:xfrm>
            <a:off x="249" y="6206058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Oct 16 3MMT</a:t>
            </a:r>
          </a:p>
        </p:txBody>
      </p:sp>
      <p:sp>
        <p:nvSpPr>
          <p:cNvPr id="20" name="TimePeriod1"/>
          <p:cNvSpPr/>
          <p:nvPr/>
        </p:nvSpPr>
        <p:spPr>
          <a:xfrm>
            <a:off x="14317" y="3164510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Oct 16 3MMT</a:t>
            </a:r>
          </a:p>
        </p:txBody>
      </p:sp>
      <p:sp>
        <p:nvSpPr>
          <p:cNvPr id="21" name="Stat2"/>
          <p:cNvSpPr/>
          <p:nvPr/>
        </p:nvSpPr>
        <p:spPr>
          <a:xfrm>
            <a:off x="6151478" y="6206058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Coca-Cola</a:t>
            </a:r>
          </a:p>
        </p:txBody>
      </p:sp>
      <p:sp>
        <p:nvSpPr>
          <p:cNvPr id="22" name="Stat1"/>
          <p:cNvSpPr/>
          <p:nvPr/>
        </p:nvSpPr>
        <p:spPr>
          <a:xfrm>
            <a:off x="6165546" y="3178578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Coca-Cola</a:t>
            </a:r>
          </a:p>
        </p:txBody>
      </p:sp>
      <p:sp>
        <p:nvSpPr>
          <p:cNvPr id="23" name="Comment"/>
          <p:cNvSpPr/>
          <p:nvPr/>
        </p:nvSpPr>
        <p:spPr>
          <a:xfrm>
            <a:off x="0" y="17942"/>
            <a:ext cx="12192000" cy="4214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>
            <a:normAutofit/>
          </a:bodyPr>
          <a:lstStyle/>
          <a:p>
            <a:pPr algn="l"/>
            <a:endParaRPr b="1" dirty="0">
              <a:solidFill>
                <a:srgbClr val="FF0000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542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barchange1"/>
          <p:cNvGraphicFramePr/>
          <p:nvPr>
            <p:extLst>
              <p:ext uri="{D42A27DB-BD31-4B8C-83A1-F6EECF244321}">
                <p14:modId xmlns:p14="http://schemas.microsoft.com/office/powerpoint/2010/main" val="1186724216"/>
              </p:ext>
            </p:extLst>
          </p:nvPr>
        </p:nvGraphicFramePr>
        <p:xfrm>
          <a:off x="63500" y="738858"/>
          <a:ext cx="6032500" cy="256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82158"/>
              </p:ext>
            </p:extLst>
          </p:nvPr>
        </p:nvGraphicFramePr>
        <p:xfrm>
          <a:off x="6223000" y="774210"/>
          <a:ext cx="5874816" cy="23085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74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859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Change vs</a:t>
                      </a:r>
                      <a:endParaRPr sz="800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ClusteredColumn1"/>
          <p:cNvGraphicFramePr/>
          <p:nvPr>
            <p:extLst>
              <p:ext uri="{D42A27DB-BD31-4B8C-83A1-F6EECF244321}">
                <p14:modId xmlns:p14="http://schemas.microsoft.com/office/powerpoint/2010/main" val="3146941442"/>
              </p:ext>
            </p:extLst>
          </p:nvPr>
        </p:nvGraphicFramePr>
        <p:xfrm>
          <a:off x="0" y="457199"/>
          <a:ext cx="12192000" cy="2919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lusteredColumn2"/>
          <p:cNvGraphicFramePr/>
          <p:nvPr>
            <p:extLst>
              <p:ext uri="{D42A27DB-BD31-4B8C-83A1-F6EECF244321}">
                <p14:modId xmlns:p14="http://schemas.microsoft.com/office/powerpoint/2010/main" val="4203663061"/>
              </p:ext>
            </p:extLst>
          </p:nvPr>
        </p:nvGraphicFramePr>
        <p:xfrm>
          <a:off x="0" y="3404382"/>
          <a:ext cx="6119446" cy="287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lusteredColumn3"/>
          <p:cNvGraphicFramePr/>
          <p:nvPr>
            <p:extLst>
              <p:ext uri="{D42A27DB-BD31-4B8C-83A1-F6EECF244321}">
                <p14:modId xmlns:p14="http://schemas.microsoft.com/office/powerpoint/2010/main" val="1892061281"/>
              </p:ext>
            </p:extLst>
          </p:nvPr>
        </p:nvGraphicFramePr>
        <p:xfrm>
          <a:off x="6161649" y="3404382"/>
          <a:ext cx="6030351" cy="289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lusteredBar1"/>
          <p:cNvGraphicFramePr/>
          <p:nvPr>
            <p:extLst>
              <p:ext uri="{D42A27DB-BD31-4B8C-83A1-F6EECF244321}">
                <p14:modId xmlns:p14="http://schemas.microsoft.com/office/powerpoint/2010/main" val="894584893"/>
              </p:ext>
            </p:extLst>
          </p:nvPr>
        </p:nvGraphicFramePr>
        <p:xfrm>
          <a:off x="0" y="450167"/>
          <a:ext cx="12192000" cy="292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lusteredBar2"/>
          <p:cNvGraphicFramePr/>
          <p:nvPr>
            <p:extLst>
              <p:ext uri="{D42A27DB-BD31-4B8C-83A1-F6EECF244321}">
                <p14:modId xmlns:p14="http://schemas.microsoft.com/office/powerpoint/2010/main" val="1012765388"/>
              </p:ext>
            </p:extLst>
          </p:nvPr>
        </p:nvGraphicFramePr>
        <p:xfrm>
          <a:off x="0" y="3418449"/>
          <a:ext cx="6105378" cy="289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lusteredBar3"/>
          <p:cNvGraphicFramePr/>
          <p:nvPr>
            <p:extLst>
              <p:ext uri="{D42A27DB-BD31-4B8C-83A1-F6EECF244321}">
                <p14:modId xmlns:p14="http://schemas.microsoft.com/office/powerpoint/2010/main" val="4215144665"/>
              </p:ext>
            </p:extLst>
          </p:nvPr>
        </p:nvGraphicFramePr>
        <p:xfrm>
          <a:off x="6175717" y="3418449"/>
          <a:ext cx="6016283" cy="289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StackedBar2"/>
          <p:cNvGraphicFramePr/>
          <p:nvPr>
            <p:extLst>
              <p:ext uri="{D42A27DB-BD31-4B8C-83A1-F6EECF244321}">
                <p14:modId xmlns:p14="http://schemas.microsoft.com/office/powerpoint/2010/main" val="3415776377"/>
              </p:ext>
            </p:extLst>
          </p:nvPr>
        </p:nvGraphicFramePr>
        <p:xfrm>
          <a:off x="0" y="3432518"/>
          <a:ext cx="6105378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StackedBar3"/>
          <p:cNvGraphicFramePr/>
          <p:nvPr>
            <p:extLst>
              <p:ext uri="{D42A27DB-BD31-4B8C-83A1-F6EECF244321}">
                <p14:modId xmlns:p14="http://schemas.microsoft.com/office/powerpoint/2010/main" val="2414863076"/>
              </p:ext>
            </p:extLst>
          </p:nvPr>
        </p:nvGraphicFramePr>
        <p:xfrm>
          <a:off x="6147582" y="3418450"/>
          <a:ext cx="6044418" cy="289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StackedBar1"/>
          <p:cNvGraphicFramePr/>
          <p:nvPr>
            <p:extLst>
              <p:ext uri="{D42A27DB-BD31-4B8C-83A1-F6EECF244321}">
                <p14:modId xmlns:p14="http://schemas.microsoft.com/office/powerpoint/2010/main" val="620854789"/>
              </p:ext>
            </p:extLst>
          </p:nvPr>
        </p:nvGraphicFramePr>
        <p:xfrm>
          <a:off x="0" y="436097"/>
          <a:ext cx="12192000" cy="29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PercentsStackedBar1"/>
          <p:cNvGraphicFramePr/>
          <p:nvPr>
            <p:extLst>
              <p:ext uri="{D42A27DB-BD31-4B8C-83A1-F6EECF244321}">
                <p14:modId xmlns:p14="http://schemas.microsoft.com/office/powerpoint/2010/main" val="1207817515"/>
              </p:ext>
            </p:extLst>
          </p:nvPr>
        </p:nvGraphicFramePr>
        <p:xfrm>
          <a:off x="0" y="393896"/>
          <a:ext cx="12192000" cy="297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PercentsStackedColumn1"/>
          <p:cNvGraphicFramePr/>
          <p:nvPr>
            <p:extLst>
              <p:ext uri="{D42A27DB-BD31-4B8C-83A1-F6EECF244321}">
                <p14:modId xmlns:p14="http://schemas.microsoft.com/office/powerpoint/2010/main" val="4127763965"/>
              </p:ext>
            </p:extLst>
          </p:nvPr>
        </p:nvGraphicFramePr>
        <p:xfrm>
          <a:off x="0" y="407963"/>
          <a:ext cx="12192000" cy="2955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StackedColumn1"/>
          <p:cNvGraphicFramePr/>
          <p:nvPr>
            <p:extLst>
              <p:ext uri="{D42A27DB-BD31-4B8C-83A1-F6EECF244321}">
                <p14:modId xmlns:p14="http://schemas.microsoft.com/office/powerpoint/2010/main" val="2485368462"/>
              </p:ext>
            </p:extLst>
          </p:nvPr>
        </p:nvGraphicFramePr>
        <p:xfrm>
          <a:off x="0" y="492369"/>
          <a:ext cx="12192000" cy="2869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StackedColumn2"/>
          <p:cNvGraphicFramePr/>
          <p:nvPr>
            <p:extLst>
              <p:ext uri="{D42A27DB-BD31-4B8C-83A1-F6EECF244321}">
                <p14:modId xmlns:p14="http://schemas.microsoft.com/office/powerpoint/2010/main" val="3642476276"/>
              </p:ext>
            </p:extLst>
          </p:nvPr>
        </p:nvGraphicFramePr>
        <p:xfrm>
          <a:off x="0" y="3404382"/>
          <a:ext cx="6105378" cy="2911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StackedColumn3"/>
          <p:cNvGraphicFramePr/>
          <p:nvPr>
            <p:extLst>
              <p:ext uri="{D42A27DB-BD31-4B8C-83A1-F6EECF244321}">
                <p14:modId xmlns:p14="http://schemas.microsoft.com/office/powerpoint/2010/main" val="407542572"/>
              </p:ext>
            </p:extLst>
          </p:nvPr>
        </p:nvGraphicFramePr>
        <p:xfrm>
          <a:off x="6147583" y="3404381"/>
          <a:ext cx="6044418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7" name="PercentsStackedColumn2"/>
          <p:cNvGraphicFramePr/>
          <p:nvPr>
            <p:extLst>
              <p:ext uri="{D42A27DB-BD31-4B8C-83A1-F6EECF244321}">
                <p14:modId xmlns:p14="http://schemas.microsoft.com/office/powerpoint/2010/main" val="3327968890"/>
              </p:ext>
            </p:extLst>
          </p:nvPr>
        </p:nvGraphicFramePr>
        <p:xfrm>
          <a:off x="0" y="3432516"/>
          <a:ext cx="6091311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PercentsStackedColumn3"/>
          <p:cNvGraphicFramePr/>
          <p:nvPr>
            <p:extLst>
              <p:ext uri="{D42A27DB-BD31-4B8C-83A1-F6EECF244321}">
                <p14:modId xmlns:p14="http://schemas.microsoft.com/office/powerpoint/2010/main" val="2388159716"/>
              </p:ext>
            </p:extLst>
          </p:nvPr>
        </p:nvGraphicFramePr>
        <p:xfrm>
          <a:off x="6175717" y="3404382"/>
          <a:ext cx="6016283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" name="PercentsStackedBar2"/>
          <p:cNvGraphicFramePr/>
          <p:nvPr>
            <p:extLst>
              <p:ext uri="{D42A27DB-BD31-4B8C-83A1-F6EECF244321}">
                <p14:modId xmlns:p14="http://schemas.microsoft.com/office/powerpoint/2010/main" val="559864044"/>
              </p:ext>
            </p:extLst>
          </p:nvPr>
        </p:nvGraphicFramePr>
        <p:xfrm>
          <a:off x="0" y="3404382"/>
          <a:ext cx="6119446" cy="290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0" name="PercentsStackedBar3"/>
          <p:cNvGraphicFramePr/>
          <p:nvPr>
            <p:extLst>
              <p:ext uri="{D42A27DB-BD31-4B8C-83A1-F6EECF244321}">
                <p14:modId xmlns:p14="http://schemas.microsoft.com/office/powerpoint/2010/main" val="300063187"/>
              </p:ext>
            </p:extLst>
          </p:nvPr>
        </p:nvGraphicFramePr>
        <p:xfrm>
          <a:off x="6147582" y="3404383"/>
          <a:ext cx="6044418" cy="286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1" name="LineWithMarkers1"/>
          <p:cNvGraphicFramePr/>
          <p:nvPr>
            <p:extLst>
              <p:ext uri="{D42A27DB-BD31-4B8C-83A1-F6EECF244321}">
                <p14:modId xmlns:p14="http://schemas.microsoft.com/office/powerpoint/2010/main" val="2442113318"/>
              </p:ext>
            </p:extLst>
          </p:nvPr>
        </p:nvGraphicFramePr>
        <p:xfrm>
          <a:off x="0" y="450166"/>
          <a:ext cx="12190413" cy="292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2" name="LineWithMarkers2"/>
          <p:cNvGraphicFramePr/>
          <p:nvPr>
            <p:extLst>
              <p:ext uri="{D42A27DB-BD31-4B8C-83A1-F6EECF244321}">
                <p14:modId xmlns:p14="http://schemas.microsoft.com/office/powerpoint/2010/main" val="2816295924"/>
              </p:ext>
            </p:extLst>
          </p:nvPr>
        </p:nvGraphicFramePr>
        <p:xfrm>
          <a:off x="0" y="3404382"/>
          <a:ext cx="6119446" cy="291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3" name="LineWithMarkers3"/>
          <p:cNvGraphicFramePr/>
          <p:nvPr>
            <p:extLst>
              <p:ext uri="{D42A27DB-BD31-4B8C-83A1-F6EECF244321}">
                <p14:modId xmlns:p14="http://schemas.microsoft.com/office/powerpoint/2010/main" val="1274056146"/>
              </p:ext>
            </p:extLst>
          </p:nvPr>
        </p:nvGraphicFramePr>
        <p:xfrm>
          <a:off x="6147582" y="3404382"/>
          <a:ext cx="6044418" cy="291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4" name="ChartTitle3"/>
          <p:cNvSpPr txBox="1"/>
          <p:nvPr/>
        </p:nvSpPr>
        <p:spPr>
          <a:xfrm>
            <a:off x="6653039" y="3433225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25" name="ChartTitle2"/>
          <p:cNvSpPr txBox="1"/>
          <p:nvPr/>
        </p:nvSpPr>
        <p:spPr>
          <a:xfrm>
            <a:off x="689977" y="3419157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26" name="ChartTitle1"/>
          <p:cNvSpPr txBox="1"/>
          <p:nvPr/>
        </p:nvSpPr>
        <p:spPr>
          <a:xfrm>
            <a:off x="1370148" y="469938"/>
            <a:ext cx="9599817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27" name="Stat3"/>
          <p:cNvSpPr/>
          <p:nvPr/>
        </p:nvSpPr>
        <p:spPr>
          <a:xfrm>
            <a:off x="9241286" y="6223237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Total</a:t>
            </a:r>
          </a:p>
        </p:txBody>
      </p:sp>
      <p:sp>
        <p:nvSpPr>
          <p:cNvPr id="28" name="Stat2"/>
          <p:cNvSpPr/>
          <p:nvPr/>
        </p:nvSpPr>
        <p:spPr>
          <a:xfrm>
            <a:off x="3153369" y="6206924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Total</a:t>
            </a:r>
          </a:p>
        </p:txBody>
      </p:sp>
      <p:sp>
        <p:nvSpPr>
          <p:cNvPr id="29" name="Stat1"/>
          <p:cNvSpPr/>
          <p:nvPr/>
        </p:nvSpPr>
        <p:spPr>
          <a:xfrm>
            <a:off x="6151478" y="3248918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Total</a:t>
            </a:r>
          </a:p>
        </p:txBody>
      </p:sp>
      <p:sp>
        <p:nvSpPr>
          <p:cNvPr id="30" name="TimePeriod3"/>
          <p:cNvSpPr/>
          <p:nvPr/>
        </p:nvSpPr>
        <p:spPr>
          <a:xfrm>
            <a:off x="6149110" y="6223237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Oct 15 3MMT to Oct 16 3MMT</a:t>
            </a:r>
          </a:p>
        </p:txBody>
      </p:sp>
      <p:sp>
        <p:nvSpPr>
          <p:cNvPr id="31" name="TimePeriod2"/>
          <p:cNvSpPr/>
          <p:nvPr/>
        </p:nvSpPr>
        <p:spPr>
          <a:xfrm>
            <a:off x="7536" y="6220126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Oct 15 3MMT to Oct 16 3MMT</a:t>
            </a:r>
          </a:p>
        </p:txBody>
      </p:sp>
      <p:sp>
        <p:nvSpPr>
          <p:cNvPr id="32" name="TimePeriod1"/>
          <p:cNvSpPr/>
          <p:nvPr/>
        </p:nvSpPr>
        <p:spPr>
          <a:xfrm>
            <a:off x="14317" y="3262986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Oct 15 3MMT to Oct 16 3MMT</a:t>
            </a:r>
          </a:p>
        </p:txBody>
      </p:sp>
      <p:sp>
        <p:nvSpPr>
          <p:cNvPr id="33" name="Comment"/>
          <p:cNvSpPr/>
          <p:nvPr/>
        </p:nvSpPr>
        <p:spPr>
          <a:xfrm>
            <a:off x="42453" y="8821"/>
            <a:ext cx="12105757" cy="432555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>
            <a:normAutofit/>
          </a:bodyPr>
          <a:lstStyle/>
          <a:p>
            <a:pPr algn="l"/>
            <a:endParaRPr>
              <a:solidFill>
                <a:srgbClr val="FF0000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876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ClusteredColumn3"/>
          <p:cNvGraphicFramePr/>
          <p:nvPr>
            <p:extLst>
              <p:ext uri="{D42A27DB-BD31-4B8C-83A1-F6EECF244321}">
                <p14:modId xmlns:p14="http://schemas.microsoft.com/office/powerpoint/2010/main" val="136001680"/>
              </p:ext>
            </p:extLst>
          </p:nvPr>
        </p:nvGraphicFramePr>
        <p:xfrm>
          <a:off x="0" y="3404382"/>
          <a:ext cx="6119446" cy="287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lusteredColumn4"/>
          <p:cNvGraphicFramePr/>
          <p:nvPr>
            <p:extLst>
              <p:ext uri="{D42A27DB-BD31-4B8C-83A1-F6EECF244321}">
                <p14:modId xmlns:p14="http://schemas.microsoft.com/office/powerpoint/2010/main" val="3337491697"/>
              </p:ext>
            </p:extLst>
          </p:nvPr>
        </p:nvGraphicFramePr>
        <p:xfrm>
          <a:off x="6161649" y="3404382"/>
          <a:ext cx="6030351" cy="289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lusteredBar3"/>
          <p:cNvGraphicFramePr/>
          <p:nvPr>
            <p:extLst>
              <p:ext uri="{D42A27DB-BD31-4B8C-83A1-F6EECF244321}">
                <p14:modId xmlns:p14="http://schemas.microsoft.com/office/powerpoint/2010/main" val="2504316442"/>
              </p:ext>
            </p:extLst>
          </p:nvPr>
        </p:nvGraphicFramePr>
        <p:xfrm>
          <a:off x="0" y="3418449"/>
          <a:ext cx="6105378" cy="289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lusteredBar4"/>
          <p:cNvGraphicFramePr/>
          <p:nvPr>
            <p:extLst>
              <p:ext uri="{D42A27DB-BD31-4B8C-83A1-F6EECF244321}">
                <p14:modId xmlns:p14="http://schemas.microsoft.com/office/powerpoint/2010/main" val="2750049318"/>
              </p:ext>
            </p:extLst>
          </p:nvPr>
        </p:nvGraphicFramePr>
        <p:xfrm>
          <a:off x="6175717" y="3418449"/>
          <a:ext cx="6016283" cy="289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tackedBar3"/>
          <p:cNvGraphicFramePr/>
          <p:nvPr>
            <p:extLst>
              <p:ext uri="{D42A27DB-BD31-4B8C-83A1-F6EECF244321}">
                <p14:modId xmlns:p14="http://schemas.microsoft.com/office/powerpoint/2010/main" val="3932687192"/>
              </p:ext>
            </p:extLst>
          </p:nvPr>
        </p:nvGraphicFramePr>
        <p:xfrm>
          <a:off x="0" y="3432518"/>
          <a:ext cx="6105378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StackedBar4"/>
          <p:cNvGraphicFramePr/>
          <p:nvPr>
            <p:extLst>
              <p:ext uri="{D42A27DB-BD31-4B8C-83A1-F6EECF244321}">
                <p14:modId xmlns:p14="http://schemas.microsoft.com/office/powerpoint/2010/main" val="2187014417"/>
              </p:ext>
            </p:extLst>
          </p:nvPr>
        </p:nvGraphicFramePr>
        <p:xfrm>
          <a:off x="6147582" y="3418450"/>
          <a:ext cx="6044418" cy="289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StackedColumn3"/>
          <p:cNvGraphicFramePr/>
          <p:nvPr>
            <p:extLst>
              <p:ext uri="{D42A27DB-BD31-4B8C-83A1-F6EECF244321}">
                <p14:modId xmlns:p14="http://schemas.microsoft.com/office/powerpoint/2010/main" val="2562615462"/>
              </p:ext>
            </p:extLst>
          </p:nvPr>
        </p:nvGraphicFramePr>
        <p:xfrm>
          <a:off x="0" y="3404382"/>
          <a:ext cx="6105378" cy="2911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StackedColumn4"/>
          <p:cNvGraphicFramePr/>
          <p:nvPr>
            <p:extLst>
              <p:ext uri="{D42A27DB-BD31-4B8C-83A1-F6EECF244321}">
                <p14:modId xmlns:p14="http://schemas.microsoft.com/office/powerpoint/2010/main" val="1026845269"/>
              </p:ext>
            </p:extLst>
          </p:nvPr>
        </p:nvGraphicFramePr>
        <p:xfrm>
          <a:off x="6147583" y="3404381"/>
          <a:ext cx="6044418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1" name="PercentsStackedColumn3"/>
          <p:cNvGraphicFramePr/>
          <p:nvPr>
            <p:extLst>
              <p:ext uri="{D42A27DB-BD31-4B8C-83A1-F6EECF244321}">
                <p14:modId xmlns:p14="http://schemas.microsoft.com/office/powerpoint/2010/main" val="2351541274"/>
              </p:ext>
            </p:extLst>
          </p:nvPr>
        </p:nvGraphicFramePr>
        <p:xfrm>
          <a:off x="0" y="3432516"/>
          <a:ext cx="6091311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2" name="PercentsStackedColumn4"/>
          <p:cNvGraphicFramePr/>
          <p:nvPr>
            <p:extLst>
              <p:ext uri="{D42A27DB-BD31-4B8C-83A1-F6EECF244321}">
                <p14:modId xmlns:p14="http://schemas.microsoft.com/office/powerpoint/2010/main" val="3374392863"/>
              </p:ext>
            </p:extLst>
          </p:nvPr>
        </p:nvGraphicFramePr>
        <p:xfrm>
          <a:off x="6175717" y="3404382"/>
          <a:ext cx="6016283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3" name="PercentsStackedBar3"/>
          <p:cNvGraphicFramePr/>
          <p:nvPr>
            <p:extLst>
              <p:ext uri="{D42A27DB-BD31-4B8C-83A1-F6EECF244321}">
                <p14:modId xmlns:p14="http://schemas.microsoft.com/office/powerpoint/2010/main" val="3201030024"/>
              </p:ext>
            </p:extLst>
          </p:nvPr>
        </p:nvGraphicFramePr>
        <p:xfrm>
          <a:off x="0" y="3404382"/>
          <a:ext cx="6119446" cy="290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4" name="PercentsStackedBar4"/>
          <p:cNvGraphicFramePr/>
          <p:nvPr>
            <p:extLst>
              <p:ext uri="{D42A27DB-BD31-4B8C-83A1-F6EECF244321}">
                <p14:modId xmlns:p14="http://schemas.microsoft.com/office/powerpoint/2010/main" val="1984610951"/>
              </p:ext>
            </p:extLst>
          </p:nvPr>
        </p:nvGraphicFramePr>
        <p:xfrm>
          <a:off x="6147582" y="3404383"/>
          <a:ext cx="6044418" cy="286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5" name="LineWithMarkers3"/>
          <p:cNvGraphicFramePr/>
          <p:nvPr>
            <p:extLst>
              <p:ext uri="{D42A27DB-BD31-4B8C-83A1-F6EECF244321}">
                <p14:modId xmlns:p14="http://schemas.microsoft.com/office/powerpoint/2010/main" val="642219700"/>
              </p:ext>
            </p:extLst>
          </p:nvPr>
        </p:nvGraphicFramePr>
        <p:xfrm>
          <a:off x="0" y="3404382"/>
          <a:ext cx="6119446" cy="291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6" name="LineWithMarkers4"/>
          <p:cNvGraphicFramePr/>
          <p:nvPr>
            <p:extLst>
              <p:ext uri="{D42A27DB-BD31-4B8C-83A1-F6EECF244321}">
                <p14:modId xmlns:p14="http://schemas.microsoft.com/office/powerpoint/2010/main" val="4013755507"/>
              </p:ext>
            </p:extLst>
          </p:nvPr>
        </p:nvGraphicFramePr>
        <p:xfrm>
          <a:off x="6147582" y="3404382"/>
          <a:ext cx="6044418" cy="291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7" name="LineWithMarkers1"/>
          <p:cNvGraphicFramePr/>
          <p:nvPr>
            <p:extLst>
              <p:ext uri="{D42A27DB-BD31-4B8C-83A1-F6EECF244321}">
                <p14:modId xmlns:p14="http://schemas.microsoft.com/office/powerpoint/2010/main" val="1595233279"/>
              </p:ext>
            </p:extLst>
          </p:nvPr>
        </p:nvGraphicFramePr>
        <p:xfrm>
          <a:off x="0" y="447822"/>
          <a:ext cx="6119446" cy="291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8" name="LineWithMarkers2"/>
          <p:cNvGraphicFramePr/>
          <p:nvPr>
            <p:extLst>
              <p:ext uri="{D42A27DB-BD31-4B8C-83A1-F6EECF244321}">
                <p14:modId xmlns:p14="http://schemas.microsoft.com/office/powerpoint/2010/main" val="1496357997"/>
              </p:ext>
            </p:extLst>
          </p:nvPr>
        </p:nvGraphicFramePr>
        <p:xfrm>
          <a:off x="6147582" y="447822"/>
          <a:ext cx="6044418" cy="291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9" name="ClusteredColumn1"/>
          <p:cNvGraphicFramePr/>
          <p:nvPr>
            <p:extLst>
              <p:ext uri="{D42A27DB-BD31-4B8C-83A1-F6EECF244321}">
                <p14:modId xmlns:p14="http://schemas.microsoft.com/office/powerpoint/2010/main" val="1027466934"/>
              </p:ext>
            </p:extLst>
          </p:nvPr>
        </p:nvGraphicFramePr>
        <p:xfrm>
          <a:off x="0" y="490026"/>
          <a:ext cx="6119446" cy="287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0" name="ClusteredColumn2"/>
          <p:cNvGraphicFramePr/>
          <p:nvPr>
            <p:extLst>
              <p:ext uri="{D42A27DB-BD31-4B8C-83A1-F6EECF244321}">
                <p14:modId xmlns:p14="http://schemas.microsoft.com/office/powerpoint/2010/main" val="248800359"/>
              </p:ext>
            </p:extLst>
          </p:nvPr>
        </p:nvGraphicFramePr>
        <p:xfrm>
          <a:off x="6161649" y="490026"/>
          <a:ext cx="6030351" cy="289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1" name="ClusteredBar1"/>
          <p:cNvGraphicFramePr/>
          <p:nvPr>
            <p:extLst>
              <p:ext uri="{D42A27DB-BD31-4B8C-83A1-F6EECF244321}">
                <p14:modId xmlns:p14="http://schemas.microsoft.com/office/powerpoint/2010/main" val="67583227"/>
              </p:ext>
            </p:extLst>
          </p:nvPr>
        </p:nvGraphicFramePr>
        <p:xfrm>
          <a:off x="0" y="490025"/>
          <a:ext cx="6105378" cy="289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2" name="ClusteredBar2"/>
          <p:cNvGraphicFramePr/>
          <p:nvPr>
            <p:extLst>
              <p:ext uri="{D42A27DB-BD31-4B8C-83A1-F6EECF244321}">
                <p14:modId xmlns:p14="http://schemas.microsoft.com/office/powerpoint/2010/main" val="267434287"/>
              </p:ext>
            </p:extLst>
          </p:nvPr>
        </p:nvGraphicFramePr>
        <p:xfrm>
          <a:off x="6175717" y="490025"/>
          <a:ext cx="6016283" cy="289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3" name="StackedBar1"/>
          <p:cNvGraphicFramePr/>
          <p:nvPr>
            <p:extLst>
              <p:ext uri="{D42A27DB-BD31-4B8C-83A1-F6EECF244321}">
                <p14:modId xmlns:p14="http://schemas.microsoft.com/office/powerpoint/2010/main" val="1270243245"/>
              </p:ext>
            </p:extLst>
          </p:nvPr>
        </p:nvGraphicFramePr>
        <p:xfrm>
          <a:off x="0" y="504093"/>
          <a:ext cx="6105378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4" name="StackedBar2"/>
          <p:cNvGraphicFramePr/>
          <p:nvPr>
            <p:extLst>
              <p:ext uri="{D42A27DB-BD31-4B8C-83A1-F6EECF244321}">
                <p14:modId xmlns:p14="http://schemas.microsoft.com/office/powerpoint/2010/main" val="920911472"/>
              </p:ext>
            </p:extLst>
          </p:nvPr>
        </p:nvGraphicFramePr>
        <p:xfrm>
          <a:off x="6147582" y="490025"/>
          <a:ext cx="6044418" cy="289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5" name="StackedColumn1"/>
          <p:cNvGraphicFramePr/>
          <p:nvPr>
            <p:extLst>
              <p:ext uri="{D42A27DB-BD31-4B8C-83A1-F6EECF244321}">
                <p14:modId xmlns:p14="http://schemas.microsoft.com/office/powerpoint/2010/main" val="3740513858"/>
              </p:ext>
            </p:extLst>
          </p:nvPr>
        </p:nvGraphicFramePr>
        <p:xfrm>
          <a:off x="-1" y="461890"/>
          <a:ext cx="6105378" cy="2911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6" name="StackedColumn2"/>
          <p:cNvGraphicFramePr/>
          <p:nvPr>
            <p:extLst>
              <p:ext uri="{D42A27DB-BD31-4B8C-83A1-F6EECF244321}">
                <p14:modId xmlns:p14="http://schemas.microsoft.com/office/powerpoint/2010/main" val="153380316"/>
              </p:ext>
            </p:extLst>
          </p:nvPr>
        </p:nvGraphicFramePr>
        <p:xfrm>
          <a:off x="6147582" y="461889"/>
          <a:ext cx="6044418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7" name="PercentsStackedColumn1"/>
          <p:cNvGraphicFramePr/>
          <p:nvPr>
            <p:extLst>
              <p:ext uri="{D42A27DB-BD31-4B8C-83A1-F6EECF244321}">
                <p14:modId xmlns:p14="http://schemas.microsoft.com/office/powerpoint/2010/main" val="4235361797"/>
              </p:ext>
            </p:extLst>
          </p:nvPr>
        </p:nvGraphicFramePr>
        <p:xfrm>
          <a:off x="0" y="475957"/>
          <a:ext cx="6091311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28" name="PercentsStackedColumn2"/>
          <p:cNvGraphicFramePr/>
          <p:nvPr>
            <p:extLst>
              <p:ext uri="{D42A27DB-BD31-4B8C-83A1-F6EECF244321}">
                <p14:modId xmlns:p14="http://schemas.microsoft.com/office/powerpoint/2010/main" val="2741947683"/>
              </p:ext>
            </p:extLst>
          </p:nvPr>
        </p:nvGraphicFramePr>
        <p:xfrm>
          <a:off x="6175717" y="490026"/>
          <a:ext cx="6016283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29" name="PercentsStackedBar1"/>
          <p:cNvGraphicFramePr/>
          <p:nvPr>
            <p:extLst>
              <p:ext uri="{D42A27DB-BD31-4B8C-83A1-F6EECF244321}">
                <p14:modId xmlns:p14="http://schemas.microsoft.com/office/powerpoint/2010/main" val="609421068"/>
              </p:ext>
            </p:extLst>
          </p:nvPr>
        </p:nvGraphicFramePr>
        <p:xfrm>
          <a:off x="0" y="461889"/>
          <a:ext cx="6119446" cy="290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0" name="PercentsStackedBar2"/>
          <p:cNvGraphicFramePr/>
          <p:nvPr>
            <p:extLst>
              <p:ext uri="{D42A27DB-BD31-4B8C-83A1-F6EECF244321}">
                <p14:modId xmlns:p14="http://schemas.microsoft.com/office/powerpoint/2010/main" val="3264970605"/>
              </p:ext>
            </p:extLst>
          </p:nvPr>
        </p:nvGraphicFramePr>
        <p:xfrm>
          <a:off x="6147582" y="461890"/>
          <a:ext cx="6044418" cy="2914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31" name="ChartTitle1"/>
          <p:cNvSpPr txBox="1"/>
          <p:nvPr/>
        </p:nvSpPr>
        <p:spPr>
          <a:xfrm>
            <a:off x="647649" y="478729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32" name="ChartTitle4"/>
          <p:cNvSpPr txBox="1"/>
          <p:nvPr/>
        </p:nvSpPr>
        <p:spPr>
          <a:xfrm>
            <a:off x="6742856" y="3453652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33" name="ChartTitle2"/>
          <p:cNvSpPr txBox="1"/>
          <p:nvPr/>
        </p:nvSpPr>
        <p:spPr>
          <a:xfrm>
            <a:off x="6742856" y="478729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34" name="ChartTitle3"/>
          <p:cNvSpPr txBox="1"/>
          <p:nvPr/>
        </p:nvSpPr>
        <p:spPr>
          <a:xfrm>
            <a:off x="689977" y="3453652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36" name="Stat2"/>
          <p:cNvSpPr/>
          <p:nvPr/>
        </p:nvSpPr>
        <p:spPr>
          <a:xfrm>
            <a:off x="9213150" y="3264217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RTD Coffee</a:t>
            </a:r>
          </a:p>
        </p:txBody>
      </p:sp>
      <p:sp>
        <p:nvSpPr>
          <p:cNvPr id="37" name="Stat4"/>
          <p:cNvSpPr/>
          <p:nvPr/>
        </p:nvSpPr>
        <p:spPr>
          <a:xfrm>
            <a:off x="9247507" y="6222401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RTD Coffee</a:t>
            </a:r>
          </a:p>
        </p:txBody>
      </p:sp>
      <p:sp>
        <p:nvSpPr>
          <p:cNvPr id="38" name="TimePeriod2"/>
          <p:cNvSpPr/>
          <p:nvPr/>
        </p:nvSpPr>
        <p:spPr>
          <a:xfrm>
            <a:off x="6151825" y="3277054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Nov 16 3MMT</a:t>
            </a:r>
            <a:r>
              <a:rPr lang="en-IN"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x</a:t>
            </a:r>
            <a:endParaRPr sz="7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9" name="TimePeriod4"/>
          <p:cNvSpPr/>
          <p:nvPr/>
        </p:nvSpPr>
        <p:spPr>
          <a:xfrm>
            <a:off x="6151726" y="6218497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Nov 16 3MMT</a:t>
            </a:r>
          </a:p>
        </p:txBody>
      </p:sp>
      <p:sp>
        <p:nvSpPr>
          <p:cNvPr id="40" name="TimePeriod3"/>
          <p:cNvSpPr/>
          <p:nvPr/>
        </p:nvSpPr>
        <p:spPr>
          <a:xfrm>
            <a:off x="-13821" y="6218497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Nov 16 3MMT</a:t>
            </a:r>
          </a:p>
        </p:txBody>
      </p:sp>
      <p:sp>
        <p:nvSpPr>
          <p:cNvPr id="41" name="Stat3"/>
          <p:cNvSpPr/>
          <p:nvPr/>
        </p:nvSpPr>
        <p:spPr>
          <a:xfrm>
            <a:off x="3132011" y="6204429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RTD Coffee</a:t>
            </a:r>
          </a:p>
        </p:txBody>
      </p:sp>
      <p:sp>
        <p:nvSpPr>
          <p:cNvPr id="42" name="Stat1"/>
          <p:cNvSpPr/>
          <p:nvPr/>
        </p:nvSpPr>
        <p:spPr>
          <a:xfrm>
            <a:off x="3117943" y="3277054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PrevPeriod</a:t>
            </a:r>
          </a:p>
        </p:txBody>
      </p:sp>
      <p:sp>
        <p:nvSpPr>
          <p:cNvPr id="43" name="TimePeriod1"/>
          <p:cNvSpPr/>
          <p:nvPr/>
        </p:nvSpPr>
        <p:spPr>
          <a:xfrm>
            <a:off x="28383" y="3291122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Nov 16 3MMT</a:t>
            </a:r>
          </a:p>
        </p:txBody>
      </p:sp>
      <p:sp>
        <p:nvSpPr>
          <p:cNvPr id="44" name="Comment"/>
          <p:cNvSpPr/>
          <p:nvPr/>
        </p:nvSpPr>
        <p:spPr>
          <a:xfrm>
            <a:off x="84655" y="-20663"/>
            <a:ext cx="12021103" cy="4636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>
            <a:normAutofit/>
          </a:bodyPr>
          <a:lstStyle/>
          <a:p>
            <a:pPr algn="l"/>
            <a:endParaRPr>
              <a:solidFill>
                <a:srgbClr val="FF0000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92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5</a:t>
            </a:fld>
            <a:endParaRPr lang="en-US">
              <a:effectLst/>
            </a:endParaRPr>
          </a:p>
        </p:txBody>
      </p:sp>
      <p:sp>
        <p:nvSpPr>
          <p:cNvPr id="12" name="TimePeriod1"/>
          <p:cNvSpPr/>
          <p:nvPr/>
        </p:nvSpPr>
        <p:spPr>
          <a:xfrm>
            <a:off x="127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JUN 17 12MMT</a:t>
            </a:r>
          </a:p>
        </p:txBody>
      </p:sp>
      <p:sp>
        <p:nvSpPr>
          <p:cNvPr id="13" name="Stat1"/>
          <p:cNvSpPr/>
          <p:nvPr/>
        </p:nvSpPr>
        <p:spPr>
          <a:xfrm>
            <a:off x="6096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PrevYear</a:t>
            </a:r>
          </a:p>
        </p:txBody>
      </p:sp>
      <p:sp>
        <p:nvSpPr>
          <p:cNvPr id="14" name="ChartTitle1"/>
          <p:cNvSpPr/>
          <p:nvPr/>
        </p:nvSpPr>
        <p:spPr>
          <a:xfrm>
            <a:off x="127000" y="469900"/>
            <a:ext cx="11938000" cy="40574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z="12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Consumption Funnel </a:t>
            </a:r>
          </a:p>
        </p:txBody>
      </p:sp>
      <p:graphicFrame>
        <p:nvGraphicFramePr>
          <p:cNvPr id="16" name="chart1"/>
          <p:cNvGraphicFramePr/>
          <p:nvPr>
            <p:extLst>
              <p:ext uri="{D42A27DB-BD31-4B8C-83A1-F6EECF244321}">
                <p14:modId xmlns:p14="http://schemas.microsoft.com/office/powerpoint/2010/main" val="3261602644"/>
              </p:ext>
            </p:extLst>
          </p:nvPr>
        </p:nvGraphicFramePr>
        <p:xfrm>
          <a:off x="127000" y="107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2"/>
          <p:cNvGraphicFramePr/>
          <p:nvPr>
            <p:extLst>
              <p:ext uri="{D42A27DB-BD31-4B8C-83A1-F6EECF244321}">
                <p14:modId xmlns:p14="http://schemas.microsoft.com/office/powerpoint/2010/main" val="3298932281"/>
              </p:ext>
            </p:extLst>
          </p:nvPr>
        </p:nvGraphicFramePr>
        <p:xfrm>
          <a:off x="6096000" y="1079500"/>
          <a:ext cx="5956300" cy="240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3"/>
          <p:cNvGraphicFramePr/>
          <p:nvPr>
            <p:extLst>
              <p:ext uri="{D42A27DB-BD31-4B8C-83A1-F6EECF244321}">
                <p14:modId xmlns:p14="http://schemas.microsoft.com/office/powerpoint/2010/main" val="2963749115"/>
              </p:ext>
            </p:extLst>
          </p:nvPr>
        </p:nvGraphicFramePr>
        <p:xfrm>
          <a:off x="127000" y="361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4"/>
          <p:cNvGraphicFramePr/>
          <p:nvPr>
            <p:extLst>
              <p:ext uri="{D42A27DB-BD31-4B8C-83A1-F6EECF244321}">
                <p14:modId xmlns:p14="http://schemas.microsoft.com/office/powerpoint/2010/main" val="2865427359"/>
              </p:ext>
            </p:extLst>
          </p:nvPr>
        </p:nvGraphicFramePr>
        <p:xfrm>
          <a:off x="6096000" y="3619500"/>
          <a:ext cx="5956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Comment"/>
          <p:cNvSpPr txBox="1"/>
          <p:nvPr/>
        </p:nvSpPr>
        <p:spPr>
          <a:xfrm>
            <a:off x="169312" y="33356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dirty="0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55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6</a:t>
            </a:fld>
            <a:endParaRPr lang="en-US">
              <a:effectLst/>
            </a:endParaRPr>
          </a:p>
        </p:txBody>
      </p:sp>
      <p:sp>
        <p:nvSpPr>
          <p:cNvPr id="12" name="TimePeriod1"/>
          <p:cNvSpPr/>
          <p:nvPr/>
        </p:nvSpPr>
        <p:spPr>
          <a:xfrm>
            <a:off x="127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JUN 17 12MMT</a:t>
            </a:r>
          </a:p>
        </p:txBody>
      </p:sp>
      <p:sp>
        <p:nvSpPr>
          <p:cNvPr id="13" name="Stat1"/>
          <p:cNvSpPr/>
          <p:nvPr/>
        </p:nvSpPr>
        <p:spPr>
          <a:xfrm>
            <a:off x="6096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PrevYear</a:t>
            </a:r>
          </a:p>
        </p:txBody>
      </p:sp>
      <p:sp>
        <p:nvSpPr>
          <p:cNvPr id="14" name="ChartTitle1"/>
          <p:cNvSpPr/>
          <p:nvPr/>
        </p:nvSpPr>
        <p:spPr>
          <a:xfrm>
            <a:off x="127000" y="469900"/>
            <a:ext cx="11938000" cy="40574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z="12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Consumption Funnel </a:t>
            </a:r>
          </a:p>
        </p:txBody>
      </p:sp>
      <p:graphicFrame>
        <p:nvGraphicFramePr>
          <p:cNvPr id="16" name="chart1"/>
          <p:cNvGraphicFramePr/>
          <p:nvPr>
            <p:extLst>
              <p:ext uri="{D42A27DB-BD31-4B8C-83A1-F6EECF244321}">
                <p14:modId xmlns:p14="http://schemas.microsoft.com/office/powerpoint/2010/main" val="704876519"/>
              </p:ext>
            </p:extLst>
          </p:nvPr>
        </p:nvGraphicFramePr>
        <p:xfrm>
          <a:off x="127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17103"/>
              </p:ext>
            </p:extLst>
          </p:nvPr>
        </p:nvGraphicFramePr>
        <p:xfrm>
          <a:off x="4953000" y="1181100"/>
          <a:ext cx="1016000" cy="2348396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48396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ch1"/>
          <p:cNvSpPr/>
          <p:nvPr/>
        </p:nvSpPr>
        <p:spPr>
          <a:xfrm>
            <a:off x="4953000" y="1066248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19" name="chart2"/>
          <p:cNvGraphicFramePr/>
          <p:nvPr>
            <p:extLst>
              <p:ext uri="{D42A27DB-BD31-4B8C-83A1-F6EECF244321}">
                <p14:modId xmlns:p14="http://schemas.microsoft.com/office/powerpoint/2010/main" val="1938748984"/>
              </p:ext>
            </p:extLst>
          </p:nvPr>
        </p:nvGraphicFramePr>
        <p:xfrm>
          <a:off x="6096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56168"/>
              </p:ext>
            </p:extLst>
          </p:nvPr>
        </p:nvGraphicFramePr>
        <p:xfrm>
          <a:off x="11036300" y="118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ch2"/>
          <p:cNvSpPr/>
          <p:nvPr/>
        </p:nvSpPr>
        <p:spPr>
          <a:xfrm>
            <a:off x="11036300" y="107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22" name="chart3"/>
          <p:cNvGraphicFramePr/>
          <p:nvPr>
            <p:extLst>
              <p:ext uri="{D42A27DB-BD31-4B8C-83A1-F6EECF244321}">
                <p14:modId xmlns:p14="http://schemas.microsoft.com/office/powerpoint/2010/main" val="70912828"/>
              </p:ext>
            </p:extLst>
          </p:nvPr>
        </p:nvGraphicFramePr>
        <p:xfrm>
          <a:off x="127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table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45635"/>
              </p:ext>
            </p:extLst>
          </p:nvPr>
        </p:nvGraphicFramePr>
        <p:xfrm>
          <a:off x="4940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-0.3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ch3"/>
          <p:cNvSpPr/>
          <p:nvPr/>
        </p:nvSpPr>
        <p:spPr>
          <a:xfrm>
            <a:off x="4940300" y="3592996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25" name="chart4"/>
          <p:cNvGraphicFramePr/>
          <p:nvPr>
            <p:extLst>
              <p:ext uri="{D42A27DB-BD31-4B8C-83A1-F6EECF244321}">
                <p14:modId xmlns:p14="http://schemas.microsoft.com/office/powerpoint/2010/main" val="4287451715"/>
              </p:ext>
            </p:extLst>
          </p:nvPr>
        </p:nvGraphicFramePr>
        <p:xfrm>
          <a:off x="6096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table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20269"/>
              </p:ext>
            </p:extLst>
          </p:nvPr>
        </p:nvGraphicFramePr>
        <p:xfrm>
          <a:off x="11036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-0.2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Comment"/>
          <p:cNvSpPr txBox="1"/>
          <p:nvPr/>
        </p:nvSpPr>
        <p:spPr>
          <a:xfrm>
            <a:off x="169312" y="33356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dirty="0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29" name="ch4"/>
          <p:cNvSpPr/>
          <p:nvPr/>
        </p:nvSpPr>
        <p:spPr>
          <a:xfrm>
            <a:off x="11036300" y="361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</p:spTree>
    <p:extLst>
      <p:ext uri="{BB962C8B-B14F-4D97-AF65-F5344CB8AC3E}">
        <p14:creationId xmlns:p14="http://schemas.microsoft.com/office/powerpoint/2010/main" val="38887119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0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2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3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4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5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6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7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8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8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9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379</Words>
  <Application>Microsoft Office PowerPoint</Application>
  <PresentationFormat>Widescreen</PresentationFormat>
  <Paragraphs>157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MS PGothic</vt:lpstr>
      <vt:lpstr>Arial</vt:lpstr>
      <vt:lpstr>Arial Narrow</vt:lpstr>
      <vt:lpstr>Century Gothic</vt:lpstr>
      <vt:lpstr>Franklin Gothic Book</vt:lpstr>
      <vt:lpstr>Times New Roman</vt:lpstr>
      <vt:lpstr>1_BUPM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Swarnabha Sarkar</cp:lastModifiedBy>
  <cp:revision>118</cp:revision>
  <dcterms:created xsi:type="dcterms:W3CDTF">2017-03-02T13:10:25Z</dcterms:created>
  <dcterms:modified xsi:type="dcterms:W3CDTF">2018-10-23T10:38:43Z</dcterms:modified>
</cp:coreProperties>
</file>