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5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7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8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9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BEBEBE"/>
    <a:srgbClr val="FBCF51"/>
    <a:srgbClr val="FCD978"/>
    <a:srgbClr val="01AFE5"/>
    <a:srgbClr val="02A6DC"/>
    <a:srgbClr val="FF5212"/>
    <a:srgbClr val="FF652F"/>
    <a:srgbClr val="AEAEAC"/>
    <a:srgbClr val="A8A8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420"/>
      </p:cViewPr>
      <p:guideLst>
        <p:guide orient="horz" pos="26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923397420458263E-3"/>
          <c:y val="3.8166176680711927E-2"/>
          <c:w val="0.89783397801120968"/>
          <c:h val="0.9236676466385761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wdUpDiag">
              <a:fgClr>
                <a:srgbClr val="FCD978"/>
              </a:fgClr>
              <a:bgClr>
                <a:srgbClr val="FBCF5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 rot="0" spcFirstLastPara="1" vertOverflow="ellipsis" vert="horz" wrap="none" lIns="18000" tIns="19050" rIns="18288" bIns="19050" anchor="ctr" anchorCtr="0">
                    <a:noAutofit/>
                  </a:bodyPr>
                  <a:lstStyle/>
                  <a:p>
                    <a:pPr algn="l">
                      <a:defRPr sz="1197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Franklin Gothic Book" panose="020B0503020102020204" pitchFamily="34" charset="0"/>
                        <a:ea typeface="+mn-ea"/>
                        <a:cs typeface="+mn-cs"/>
                      </a:defRPr>
                    </a:pPr>
                    <a:fld id="{DADBD1BC-B536-4827-B730-0C34C9056994}" type="VALUE">
                      <a:rPr lang="en-US" smtClean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 algn="l">
                        <a:defRPr sz="1197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defRPr>
                      </a:pPr>
                      <a:t>[VALUE]</a:t>
                    </a:fld>
                    <a:r>
                      <a:rPr lang="en-US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%|</a:t>
                    </a:r>
                    <a:r>
                      <a:rPr lang="en-US" sz="1000" b="1" i="0" u="none" strike="noStrike" kern="1200" baseline="0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+3.6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224D-422A-AA84-A3BC8CE0F071}"/>
                </c:ext>
              </c:extLst>
            </c:dLbl>
            <c:dLbl>
              <c:idx val="1"/>
              <c:tx>
                <c:rich>
                  <a:bodyPr rot="0" spcFirstLastPara="1" vertOverflow="ellipsis" vert="horz" wrap="none" lIns="18000" tIns="19050" rIns="18288" bIns="19050" anchor="ctr" anchorCtr="0">
                    <a:noAutofit/>
                  </a:bodyPr>
                  <a:lstStyle/>
                  <a:p>
                    <a:pPr algn="l">
                      <a:defRPr sz="1197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Franklin Gothic Book" panose="020B0503020102020204" pitchFamily="34" charset="0"/>
                        <a:ea typeface="+mn-ea"/>
                        <a:cs typeface="+mn-cs"/>
                      </a:defRPr>
                    </a:pPr>
                    <a:fld id="{33F8D4C4-2A90-4090-9DDF-016EE397111A}" type="VALUE">
                      <a:rPr lang="en-US" smtClean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 algn="l">
                        <a:defRPr sz="1197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defRPr>
                      </a:pPr>
                      <a:t>[VALUE]</a:t>
                    </a:fld>
                    <a:r>
                      <a:rPr lang="en-US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%|</a:t>
                    </a:r>
                    <a:r>
                      <a:rPr lang="en-US" sz="1000" b="1" i="0" u="none" strike="noStrike" kern="1200" baseline="0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-0.6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224D-422A-AA84-A3BC8CE0F071}"/>
                </c:ext>
              </c:extLst>
            </c:dLbl>
            <c:dLbl>
              <c:idx val="2"/>
              <c:tx>
                <c:rich>
                  <a:bodyPr rot="0" spcFirstLastPara="1" vertOverflow="ellipsis" vert="horz" wrap="none" lIns="18000" tIns="19050" rIns="18288" bIns="19050" anchor="ctr" anchorCtr="0">
                    <a:noAutofit/>
                  </a:bodyPr>
                  <a:lstStyle/>
                  <a:p>
                    <a:pPr algn="l">
                      <a:defRPr sz="1197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Franklin Gothic Book" panose="020B0503020102020204" pitchFamily="34" charset="0"/>
                        <a:ea typeface="+mn-ea"/>
                        <a:cs typeface="+mn-cs"/>
                      </a:defRPr>
                    </a:pPr>
                    <a:fld id="{A2714B24-9D67-4173-B0CE-1755C5B3450C}" type="VALUE">
                      <a:rPr lang="en-US" smtClean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 algn="l">
                        <a:defRPr sz="1197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defRPr>
                      </a:pPr>
                      <a:t>[VALUE]</a:t>
                    </a:fld>
                    <a:r>
                      <a:rPr lang="en-US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%|</a:t>
                    </a:r>
                    <a:r>
                      <a:rPr lang="en-US" sz="1000" b="1" i="0" u="none" strike="noStrike" kern="1200" baseline="0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-0.3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224D-422A-AA84-A3BC8CE0F071}"/>
                </c:ext>
              </c:extLst>
            </c:dLbl>
            <c:dLbl>
              <c:idx val="3"/>
              <c:tx>
                <c:rich>
                  <a:bodyPr rot="0" spcFirstLastPara="1" vertOverflow="ellipsis" vert="horz" wrap="none" lIns="18000" tIns="19050" rIns="18288" bIns="19050" anchor="ctr" anchorCtr="0">
                    <a:noAutofit/>
                  </a:bodyPr>
                  <a:lstStyle/>
                  <a:p>
                    <a:pPr algn="l">
                      <a:defRPr sz="1197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Franklin Gothic Book" panose="020B0503020102020204" pitchFamily="34" charset="0"/>
                        <a:ea typeface="+mn-ea"/>
                        <a:cs typeface="+mn-cs"/>
                      </a:defRPr>
                    </a:pPr>
                    <a:fld id="{C37D80EC-0C26-41EF-9C53-6DA5E3F2E383}" type="VALUE">
                      <a:rPr lang="en-US" smtClean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 algn="l">
                        <a:defRPr sz="1197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defRPr>
                      </a:pPr>
                      <a:t>[VALUE]</a:t>
                    </a:fld>
                    <a:r>
                      <a:rPr lang="en-US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%|</a:t>
                    </a:r>
                    <a:r>
                      <a:rPr lang="en-US" sz="1000" b="1" i="0" u="none" strike="noStrike" kern="1200" baseline="0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-0.7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224D-422A-AA84-A3BC8CE0F071}"/>
                </c:ext>
              </c:extLst>
            </c:dLbl>
            <c:dLbl>
              <c:idx val="4"/>
              <c:tx>
                <c:rich>
                  <a:bodyPr rot="0" spcFirstLastPara="1" vertOverflow="ellipsis" vert="horz" wrap="none" lIns="18000" tIns="19050" rIns="18288" bIns="19050" anchor="ctr" anchorCtr="0">
                    <a:noAutofit/>
                  </a:bodyPr>
                  <a:lstStyle/>
                  <a:p>
                    <a:pPr algn="l">
                      <a:defRPr sz="1197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Franklin Gothic Book" panose="020B0503020102020204" pitchFamily="34" charset="0"/>
                        <a:ea typeface="+mn-ea"/>
                        <a:cs typeface="+mn-cs"/>
                      </a:defRPr>
                    </a:pPr>
                    <a:fld id="{5EC4D2B3-5346-48C0-AB6F-211CC898A220}" type="VALUE">
                      <a:rPr lang="en-US" smtClean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 algn="l">
                        <a:defRPr sz="1197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defRPr>
                      </a:pPr>
                      <a:t>[VALUE]</a:t>
                    </a:fld>
                    <a:r>
                      <a:rPr lang="en-US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%|</a:t>
                    </a:r>
                    <a:r>
                      <a:rPr lang="en-US" sz="1000" b="1" i="0" u="none" strike="noStrike" kern="1200" baseline="0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+0.6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224D-422A-AA84-A3BC8CE0F071}"/>
                </c:ext>
              </c:extLst>
            </c:dLbl>
            <c:dLbl>
              <c:idx val="5"/>
              <c:tx>
                <c:rich>
                  <a:bodyPr rot="0" spcFirstLastPara="1" vertOverflow="ellipsis" vert="horz" wrap="none" lIns="18000" tIns="19050" rIns="18288" bIns="19050" anchor="ctr" anchorCtr="0">
                    <a:noAutofit/>
                  </a:bodyPr>
                  <a:lstStyle/>
                  <a:p>
                    <a:pPr algn="l">
                      <a:defRPr sz="1197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Franklin Gothic Book" panose="020B0503020102020204" pitchFamily="34" charset="0"/>
                        <a:ea typeface="+mn-ea"/>
                        <a:cs typeface="+mn-cs"/>
                      </a:defRPr>
                    </a:pPr>
                    <a:fld id="{281DE11F-2531-4ADA-8BDB-1B8D746135CA}" type="VALUE">
                      <a:rPr lang="en-US" smtClean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 algn="l">
                        <a:defRPr sz="1197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defRPr>
                      </a:pPr>
                      <a:t>[VALUE]</a:t>
                    </a:fld>
                    <a:r>
                      <a:rPr lang="en-US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%|</a:t>
                    </a:r>
                    <a:r>
                      <a:rPr lang="en-US" sz="1000" b="1" i="0" u="none" strike="noStrike" kern="1200" baseline="0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3.2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224D-422A-AA84-A3BC8CE0F071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F2ED425E-BC5B-45FD-9D76-5A638CDBD777}" type="VALUE">
                      <a:rPr lang="en-US" smtClean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/>
                      <a:t>[VALUE]</a:t>
                    </a:fld>
                    <a:r>
                      <a:rPr lang="en-US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%|</a:t>
                    </a:r>
                    <a:r>
                      <a:rPr lang="en-US" sz="1000" b="1" i="0" u="none" strike="noStrike" kern="1200" baseline="0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0.8</a:t>
                    </a:r>
                    <a:r>
                      <a:rPr lang="en-US" sz="1800" b="1" i="0" u="none" strike="noStrike" kern="1200" baseline="0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 </a:t>
                    </a: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224D-422A-AA84-A3BC8CE0F071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2513E99C-4EF8-4B12-A14E-F259D105109C}" type="VALUE">
                      <a:rPr lang="en-US" smtClean="0">
                        <a:latin typeface="Franklin Gothic Book" panose="020B0503020102020204" pitchFamily="34" charset="0"/>
                      </a:rPr>
                      <a:pPr/>
                      <a:t>[VALUE]</a:t>
                    </a:fld>
                    <a:r>
                      <a:rPr lang="en-US" dirty="0">
                        <a:latin typeface="Franklin Gothic Book" panose="020B0503020102020204" pitchFamily="34" charset="0"/>
                      </a:rPr>
                      <a:t>%|</a:t>
                    </a:r>
                    <a:r>
                      <a:rPr lang="en-US" sz="1000" dirty="0">
                        <a:latin typeface="Franklin Gothic Book" panose="020B0503020102020204" pitchFamily="34" charset="0"/>
                      </a:rPr>
                      <a:t>0.9</a:t>
                    </a:r>
                    <a:r>
                      <a:rPr lang="en-US" sz="1000" baseline="0" dirty="0">
                        <a:latin typeface="Franklin Gothic Book" panose="020B0503020102020204" pitchFamily="34" charset="0"/>
                      </a:rPr>
                      <a:t> </a:t>
                    </a: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224D-422A-AA84-A3BC8CE0F071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6E9B1CAB-89FC-482F-A980-CB8490244E03}" type="VALUE">
                      <a:rPr lang="en-US" smtClean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/>
                      <a:t>[VALUE]</a:t>
                    </a:fld>
                    <a:r>
                      <a:rPr lang="en-US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%|</a:t>
                    </a:r>
                    <a:r>
                      <a:rPr lang="en-US" sz="1000" b="1" i="0" u="none" strike="noStrike" kern="1200" baseline="0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-0.9</a:t>
                    </a:r>
                    <a:r>
                      <a:rPr lang="en-US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 </a:t>
                    </a: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224D-422A-AA84-A3BC8CE0F071}"/>
                </c:ext>
              </c:extLst>
            </c:dLbl>
            <c:dLbl>
              <c:idx val="9"/>
              <c:tx>
                <c:rich>
                  <a:bodyPr rot="0" spcFirstLastPara="1" vertOverflow="ellipsis" vert="horz" wrap="none" lIns="18000" tIns="18288" rIns="18288" bIns="18288" anchor="ctr" anchorCtr="0">
                    <a:noAutofit/>
                  </a:bodyPr>
                  <a:lstStyle/>
                  <a:p>
                    <a:pPr algn="l">
                      <a:defRPr sz="1197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824B9B6-5CD9-4FBD-9C63-B47D77C2EF8C}" type="VALUE">
                      <a:rPr lang="en-US" smtClean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 algn="l">
                        <a:defRPr sz="1197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r>
                      <a:rPr lang="en-US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%|</a:t>
                    </a:r>
                    <a:r>
                      <a:rPr lang="en-US" sz="1000" b="1" i="0" u="none" strike="noStrike" kern="1200" baseline="0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+0.1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24D-422A-AA84-A3BC8CE0F0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lIns="18000" tIns="19050" rIns="18288" bIns="19050" anchor="ctr" anchorCtr="0">
                <a:noAutofit/>
              </a:bodyPr>
              <a:lstStyle/>
              <a:p>
                <a:pPr algn="l"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Sheet1!$A$2:$A$11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4D-422A-AA84-A3BC8CE0F0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wdUpDiag">
              <a:fgClr>
                <a:srgbClr val="D3D3D3"/>
              </a:fgClr>
              <a:bgClr>
                <a:srgbClr val="D9D9D9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90</c:v>
                </c:pt>
                <c:pt idx="1">
                  <c:v>90</c:v>
                </c:pt>
                <c:pt idx="2">
                  <c:v>90</c:v>
                </c:pt>
                <c:pt idx="3">
                  <c:v>90</c:v>
                </c:pt>
                <c:pt idx="4">
                  <c:v>90</c:v>
                </c:pt>
                <c:pt idx="5">
                  <c:v>90</c:v>
                </c:pt>
                <c:pt idx="6">
                  <c:v>90</c:v>
                </c:pt>
                <c:pt idx="7">
                  <c:v>90</c:v>
                </c:pt>
                <c:pt idx="8">
                  <c:v>90</c:v>
                </c:pt>
                <c:pt idx="9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4D-422A-AA84-A3BC8CE0F0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1"/>
        <c:overlap val="100"/>
        <c:axId val="119480840"/>
        <c:axId val="172346832"/>
      </c:barChart>
      <c:catAx>
        <c:axId val="1194808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2346832"/>
        <c:crosses val="autoZero"/>
        <c:auto val="1"/>
        <c:lblAlgn val="ctr"/>
        <c:lblOffset val="100"/>
        <c:noMultiLvlLbl val="0"/>
      </c:catAx>
      <c:valAx>
        <c:axId val="1723468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9480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wdUpDiag">
              <a:fgClr>
                <a:srgbClr val="FCD978"/>
              </a:fgClr>
              <a:bgClr>
                <a:srgbClr val="FBCF5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8E8BAD1A-3BC6-4468-9048-35BD70A8C24D}" type="VALUE">
                      <a:rPr lang="en-US" smtClean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/>
                      <a:t>[VALUE]</a:t>
                    </a:fld>
                    <a:r>
                      <a:rPr lang="en-US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%|</a:t>
                    </a:r>
                    <a:r>
                      <a:rPr lang="en-US" sz="1000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+0.8</a:t>
                    </a: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0D2-4E96-A20D-A52597CABA8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6A493FA-AB7D-4892-AB61-18E54BC44F21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/>
                      <a:t>[VALUE]</a:t>
                    </a:fld>
                    <a:r>
                      <a:rPr lang="en-US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%|</a:t>
                    </a:r>
                    <a:r>
                      <a:rPr lang="en-US" sz="1000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+0.5</a:t>
                    </a: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0D2-4E96-A20D-A52597CABA8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9A14ADA-57C3-46B4-9933-F715E86D7DD0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/>
                      <a:t>[VALUE]</a:t>
                    </a:fld>
                    <a:r>
                      <a:rPr lang="en-US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%|</a:t>
                    </a:r>
                    <a:r>
                      <a:rPr lang="en-US" sz="1000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-1.1</a:t>
                    </a: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0D2-4E96-A20D-A52597CABA8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7E04FA1-B20D-480C-9A09-41ACD0F055F8}" type="VALUE">
                      <a:rPr lang="en-US" smtClean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/>
                      <a:t>[VALUE]</a:t>
                    </a:fld>
                    <a:r>
                      <a:rPr lang="en-US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%|</a:t>
                    </a:r>
                    <a:r>
                      <a:rPr lang="en-US" sz="1000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+0.5</a:t>
                    </a: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0D2-4E96-A20D-A52597CABA8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F568936-38F3-465A-8BE7-6D54D3E20D51}" type="VALUE">
                      <a:rPr lang="en-US" smtClean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/>
                      <a:t>[VALUE]</a:t>
                    </a:fld>
                    <a:r>
                      <a:rPr lang="en-US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%|</a:t>
                    </a:r>
                    <a:r>
                      <a:rPr lang="en-US" sz="1000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+1.5</a:t>
                    </a: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A0D2-4E96-A20D-A52597CABA85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B3303CBB-0295-4D5E-A4F1-847AF85748AA}" type="VALUE">
                      <a:rPr lang="en-US" smtClean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/>
                      <a:t>[VALUE]</a:t>
                    </a:fld>
                    <a:r>
                      <a:rPr lang="en-US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%|</a:t>
                    </a:r>
                    <a:r>
                      <a:rPr lang="en-US" sz="1000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t>-0.3</a:t>
                    </a: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0D2-4E96-A20D-A52597CABA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lIns="18000" tIns="18288" rIns="18288" bIns="18288" anchor="ctr" anchorCtr="0">
                <a:noAutofit/>
              </a:bodyPr>
              <a:lstStyle/>
              <a:p>
                <a:pPr algn="l"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Sheet1!$A$2:$A$7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90</c:v>
                </c:pt>
                <c:pt idx="3">
                  <c:v>90</c:v>
                </c:pt>
                <c:pt idx="4">
                  <c:v>90</c:v>
                </c:pt>
                <c:pt idx="5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0D2-4E96-A20D-A52597CABA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wdUpDiag">
              <a:fgClr>
                <a:srgbClr val="D3D3D3"/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Sheet1!$A$2:$A$7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90</c:v>
                </c:pt>
                <c:pt idx="1">
                  <c:v>50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0D2-4E96-A20D-A52597CABA8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25"/>
        <c:overlap val="100"/>
        <c:axId val="173825912"/>
        <c:axId val="173826304"/>
      </c:barChart>
      <c:catAx>
        <c:axId val="1738259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3826304"/>
        <c:crosses val="autoZero"/>
        <c:auto val="1"/>
        <c:lblAlgn val="ctr"/>
        <c:lblOffset val="100"/>
        <c:noMultiLvlLbl val="0"/>
      </c:catAx>
      <c:valAx>
        <c:axId val="1738263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38259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181944444444449E-2"/>
          <c:y val="2.3824999999999995E-2"/>
          <c:w val="0.95339652777777772"/>
          <c:h val="0.953396527777777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10</c:v>
                </c:pt>
              </c:strCache>
            </c:strRef>
          </c:tx>
          <c:spPr>
            <a:pattFill prst="wdUpDiag">
              <a:fgClr>
                <a:srgbClr val="B82D23"/>
              </a:fgClr>
              <a:bgClr>
                <a:srgbClr val="E7E7E7"/>
              </a:bgClr>
            </a:pattFill>
            <a:ln w="9525">
              <a:solidFill>
                <a:schemeClr val="tx1"/>
              </a:solidFill>
            </a:ln>
          </c:spPr>
          <c:dPt>
            <c:idx val="0"/>
            <c:bubble3D val="0"/>
            <c:spPr>
              <a:pattFill prst="wdUpDiag">
                <a:fgClr>
                  <a:srgbClr val="01AFE5"/>
                </a:fgClr>
                <a:bgClr>
                  <a:srgbClr val="02A6DC"/>
                </a:bgClr>
              </a:pattFill>
              <a:ln w="952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C67-4CD7-AA3E-79306FE0B329}"/>
              </c:ext>
            </c:extLst>
          </c:dPt>
          <c:dPt>
            <c:idx val="1"/>
            <c:bubble3D val="0"/>
            <c:spPr>
              <a:pattFill prst="wdUpDiag">
                <a:fgClr>
                  <a:srgbClr val="C83226"/>
                </a:fgClr>
                <a:bgClr>
                  <a:srgbClr val="B82D23"/>
                </a:bgClr>
              </a:pattFill>
              <a:ln w="952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C67-4CD7-AA3E-79306FE0B32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</c:v>
                </c:pt>
                <c:pt idx="1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C67-4CD7-AA3E-79306FE0B3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5"/>
      </c:doughnutChart>
      <c:spPr>
        <a:noFill/>
        <a:ln w="9525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451201744286745E-2"/>
          <c:y val="0"/>
          <c:w val="0.9387033999327552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pattFill prst="wdUpDiag">
              <a:fgClr>
                <a:srgbClr val="B82D23"/>
              </a:fgClr>
              <a:bgClr>
                <a:srgbClr val="E7E7E7"/>
              </a:bgClr>
            </a:pattFill>
            <a:ln w="9525">
              <a:solidFill>
                <a:schemeClr val="tx1"/>
              </a:solidFill>
            </a:ln>
          </c:spPr>
          <c:dPt>
            <c:idx val="0"/>
            <c:bubble3D val="0"/>
            <c:spPr>
              <a:pattFill prst="wdUpDiag">
                <a:fgClr>
                  <a:srgbClr val="6E928C"/>
                </a:fgClr>
                <a:bgClr>
                  <a:srgbClr val="658781"/>
                </a:bgClr>
              </a:pattFill>
              <a:ln w="952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2AF-4678-A9DF-B3CE578F5F90}"/>
              </c:ext>
            </c:extLst>
          </c:dPt>
          <c:dPt>
            <c:idx val="1"/>
            <c:bubble3D val="0"/>
            <c:spPr>
              <a:pattFill prst="wdUpDiag">
                <a:fgClr>
                  <a:srgbClr val="CD2D21"/>
                </a:fgClr>
                <a:bgClr>
                  <a:srgbClr val="B82D23"/>
                </a:bgClr>
              </a:pattFill>
              <a:ln w="952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2AF-4678-A9DF-B3CE578F5F90}"/>
              </c:ext>
            </c:extLst>
          </c:dPt>
          <c:dPt>
            <c:idx val="2"/>
            <c:bubble3D val="0"/>
            <c:spPr>
              <a:pattFill prst="wdUpDiag">
                <a:fgClr>
                  <a:srgbClr val="AEAEAC"/>
                </a:fgClr>
                <a:bgClr>
                  <a:srgbClr val="A8A8A5"/>
                </a:bgClr>
              </a:pattFill>
              <a:ln w="952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2AF-4678-A9DF-B3CE578F5F90}"/>
              </c:ext>
            </c:extLst>
          </c:dPt>
          <c:dPt>
            <c:idx val="3"/>
            <c:bubble3D val="0"/>
            <c:spPr>
              <a:pattFill prst="wdUpDiag">
                <a:fgClr>
                  <a:srgbClr val="FF652F"/>
                </a:fgClr>
                <a:bgClr>
                  <a:srgbClr val="FF5212"/>
                </a:bgClr>
              </a:pattFill>
              <a:ln w="952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2AF-4678-A9DF-B3CE578F5F90}"/>
              </c:ext>
            </c:extLst>
          </c:dPt>
          <c:dPt>
            <c:idx val="4"/>
            <c:bubble3D val="0"/>
            <c:spPr>
              <a:pattFill prst="wdUpDiag">
                <a:fgClr>
                  <a:srgbClr val="01AFE5"/>
                </a:fgClr>
                <a:bgClr>
                  <a:srgbClr val="02A6DC"/>
                </a:bgClr>
              </a:pattFill>
              <a:ln w="952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2AF-4678-A9DF-B3CE578F5F90}"/>
              </c:ext>
            </c:extLst>
          </c:dPt>
          <c:dPt>
            <c:idx val="5"/>
            <c:bubble3D val="0"/>
            <c:spPr>
              <a:pattFill prst="wdUpDiag">
                <a:fgClr>
                  <a:srgbClr val="FCD978"/>
                </a:fgClr>
                <a:bgClr>
                  <a:srgbClr val="FBCF51"/>
                </a:bgClr>
              </a:pattFill>
              <a:ln w="952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2AF-4678-A9DF-B3CE578F5F90}"/>
              </c:ext>
            </c:extLst>
          </c:dPt>
          <c:cat>
            <c:strRef>
              <c:f>Sheet1!$A$2:$A$7</c:f>
              <c:strCache>
                <c:ptCount val="6"/>
                <c:pt idx="0">
                  <c:v>65-75</c:v>
                </c:pt>
                <c:pt idx="1">
                  <c:v>46-55</c:v>
                </c:pt>
                <c:pt idx="2">
                  <c:v>40-45</c:v>
                </c:pt>
                <c:pt idx="3">
                  <c:v>25-39</c:v>
                </c:pt>
                <c:pt idx="4">
                  <c:v>19-24</c:v>
                </c:pt>
                <c:pt idx="5">
                  <c:v>13-18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0.09</c:v>
                </c:pt>
                <c:pt idx="1">
                  <c:v>0.25</c:v>
                </c:pt>
                <c:pt idx="2">
                  <c:v>0.27</c:v>
                </c:pt>
                <c:pt idx="3">
                  <c:v>0.17</c:v>
                </c:pt>
                <c:pt idx="4">
                  <c:v>0.1</c:v>
                </c:pt>
                <c:pt idx="5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2AF-4678-A9DF-B3CE578F5F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9525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257826887661143"/>
          <c:y val="0.54995925105076859"/>
          <c:w val="0.65009208103130756"/>
          <c:h val="0.3400488987390776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521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0B-4D3B-BA34-B96CDD2C1C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C0B-4D3B-BA34-B96CDD2C1C6F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C0B-4D3B-BA34-B96CDD2C1C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72645424"/>
        <c:axId val="172705688"/>
      </c:barChart>
      <c:catAx>
        <c:axId val="1726454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2705688"/>
        <c:crosses val="autoZero"/>
        <c:auto val="1"/>
        <c:lblAlgn val="ctr"/>
        <c:lblOffset val="100"/>
        <c:noMultiLvlLbl val="0"/>
      </c:catAx>
      <c:valAx>
        <c:axId val="172705688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72645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229705237050464"/>
          <c:y val="0.53896006602975322"/>
          <c:w val="0.51540589525899072"/>
          <c:h val="0.3400488987390776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1A7D9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D6-48F4-8083-53C2BF9E75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ED6-48F4-8083-53C2BF9E7529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ED6-48F4-8083-53C2BF9E75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72749904"/>
        <c:axId val="172708144"/>
      </c:barChart>
      <c:catAx>
        <c:axId val="1727499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2708144"/>
        <c:crosses val="autoZero"/>
        <c:auto val="1"/>
        <c:lblAlgn val="ctr"/>
        <c:lblOffset val="100"/>
        <c:noMultiLvlLbl val="0"/>
      </c:catAx>
      <c:valAx>
        <c:axId val="172708144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72749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403325526250708"/>
          <c:y val="0.51033985151476724"/>
          <c:w val="0.49193348947498583"/>
          <c:h val="0.3649104070038452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BCF5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82-45BC-B16F-D692816D73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082-45BC-B16F-D692816D7329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082-45BC-B16F-D692816D73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1"/>
        <c:overlap val="100"/>
        <c:axId val="173335320"/>
        <c:axId val="173335704"/>
      </c:barChart>
      <c:catAx>
        <c:axId val="1733353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3335704"/>
        <c:crosses val="autoZero"/>
        <c:auto val="1"/>
        <c:lblAlgn val="ctr"/>
        <c:lblOffset val="100"/>
        <c:noMultiLvlLbl val="0"/>
      </c:catAx>
      <c:valAx>
        <c:axId val="173335704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73335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129953372681631"/>
          <c:y val="0.52796042375406194"/>
          <c:w val="0.63022581597807148"/>
          <c:h val="0.3400494703074225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521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AB-47C4-B2DB-E9B14E1B83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5AB-47C4-B2DB-E9B14E1B8347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5AB-47C4-B2DB-E9B14E1B83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73336504"/>
        <c:axId val="173336896"/>
      </c:barChart>
      <c:catAx>
        <c:axId val="173336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3336896"/>
        <c:crosses val="autoZero"/>
        <c:auto val="1"/>
        <c:lblAlgn val="ctr"/>
        <c:lblOffset val="100"/>
        <c:noMultiLvlLbl val="0"/>
      </c:catAx>
      <c:valAx>
        <c:axId val="173336896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73336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118925357757996"/>
          <c:y val="0.53895959924893821"/>
          <c:w val="0.56651320766865731"/>
          <c:h val="0.3400494703074226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1A7D9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AC-41CD-8635-DF62C007D3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EAC-41CD-8635-DF62C007D3AA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EAC-41CD-8635-DF62C007D3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73337680"/>
        <c:axId val="173338072"/>
      </c:barChart>
      <c:catAx>
        <c:axId val="1733376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3338072"/>
        <c:crosses val="autoZero"/>
        <c:auto val="1"/>
        <c:lblAlgn val="ctr"/>
        <c:lblOffset val="100"/>
        <c:noMultiLvlLbl val="0"/>
      </c:catAx>
      <c:valAx>
        <c:axId val="173338072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73337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0022111985569022"/>
          <c:y val="0.52796042375406194"/>
          <c:w val="0.44574562488180264"/>
          <c:h val="0.3400494703074226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BCF5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26-45AC-95A0-D4B4BE89E7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026-45AC-95A0-D4B4BE89E732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26-45AC-95A0-D4B4BE89E7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1"/>
        <c:overlap val="100"/>
        <c:axId val="173338856"/>
        <c:axId val="173339248"/>
      </c:barChart>
      <c:catAx>
        <c:axId val="1733388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3339248"/>
        <c:crosses val="autoZero"/>
        <c:auto val="1"/>
        <c:lblAlgn val="ctr"/>
        <c:lblOffset val="100"/>
        <c:noMultiLvlLbl val="0"/>
      </c:catAx>
      <c:valAx>
        <c:axId val="173339248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73338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6C3A8-FEA9-4FA3-88AB-1C6AE6D536F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C92A7-A645-4DB6-9E04-F9F770BDE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58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FE429-805D-4220-B503-E8791A323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A1BC4-0A80-4D91-820D-DC0B4333F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D4C6AF7-C71D-4A7D-8BAB-05AD5F11E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07952" y="6586220"/>
            <a:ext cx="38404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F403D202-6B80-4ED2-A32F-F39B276CAE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9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71B8-F978-41A7-9588-CB3A0EB3B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F744E-86AC-4384-BB8A-4F17E8FD2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DE620-BAF8-4E19-B98E-97439A644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85572" y="4960074"/>
            <a:ext cx="2743200" cy="365125"/>
          </a:xfrm>
          <a:prstGeom prst="rect">
            <a:avLst/>
          </a:prstGeom>
        </p:spPr>
        <p:txBody>
          <a:bodyPr/>
          <a:lstStyle/>
          <a:p>
            <a:fld id="{720F6A3C-83FA-4064-808D-AA968D0F751F}" type="datetime1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0C79F-2A99-4268-A51E-CFA2F77E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4575" y="554612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5A9AE42-A352-4EAE-9306-6C1B68668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07952" y="6586220"/>
            <a:ext cx="38404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F403D202-6B80-4ED2-A32F-F39B276CAE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37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C960B-3E46-4ABA-AFA9-DD3A6470D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E4AC6-D400-44B5-8887-8654FD6F2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BF4FC-56B2-4074-9849-A33F86E3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85572" y="4960074"/>
            <a:ext cx="2743200" cy="365125"/>
          </a:xfrm>
          <a:prstGeom prst="rect">
            <a:avLst/>
          </a:prstGeom>
        </p:spPr>
        <p:txBody>
          <a:bodyPr/>
          <a:lstStyle/>
          <a:p>
            <a:fld id="{8FDC6811-AB4B-44EC-A37B-9673E83D2158}" type="datetime1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00415-C3D4-4E93-B8CF-0799DD5E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4575" y="554612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A93D0F-C43D-4833-9744-892562744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07952" y="6586220"/>
            <a:ext cx="38404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F403D202-6B80-4ED2-A32F-F39B276CAE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71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6B4FC-A011-4665-B55A-708DD73F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E5E07-119A-48EB-8C82-2726E9406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8D085-7774-4E86-BFDC-D0CB2749B2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85572" y="4960074"/>
            <a:ext cx="2743200" cy="365125"/>
          </a:xfrm>
          <a:prstGeom prst="rect">
            <a:avLst/>
          </a:prstGeom>
        </p:spPr>
        <p:txBody>
          <a:bodyPr/>
          <a:lstStyle/>
          <a:p>
            <a:fld id="{5CF925FB-DDA9-40C5-9E3C-6E9B5873E04A}" type="datetime1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A7810-698C-43CE-9E18-9873AFC1A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4575" y="554612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8C69D23-0F71-40FD-B5AE-196FC7B3D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07952" y="6586220"/>
            <a:ext cx="38404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F403D202-6B80-4ED2-A32F-F39B276CAE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38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9615B-F201-4C63-9C4F-3117F93F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41A95-C1F7-4719-847C-29C8BB0F8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D7840-55CE-4523-85AB-A8FE20DD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85572" y="4960074"/>
            <a:ext cx="2743200" cy="365125"/>
          </a:xfrm>
          <a:prstGeom prst="rect">
            <a:avLst/>
          </a:prstGeom>
        </p:spPr>
        <p:txBody>
          <a:bodyPr/>
          <a:lstStyle/>
          <a:p>
            <a:fld id="{2FC151AC-1B70-4727-8510-A60CF30E41FC}" type="datetime1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9852A-2EBA-4F9A-83AD-8A8125B4C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4575" y="554612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D724F81-6E0C-45CF-9E2C-DD7787905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07952" y="6586220"/>
            <a:ext cx="38404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F403D202-6B80-4ED2-A32F-F39B276CAE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594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BB3F-C805-4816-A27A-1BD1FFA4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47B92-F6D4-45F8-B7C6-2D86659AD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BE63A-4319-48A3-A90C-9F3DD372B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93664-7A84-4387-80B8-28857E83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85572" y="4960074"/>
            <a:ext cx="2743200" cy="365125"/>
          </a:xfrm>
          <a:prstGeom prst="rect">
            <a:avLst/>
          </a:prstGeom>
        </p:spPr>
        <p:txBody>
          <a:bodyPr/>
          <a:lstStyle/>
          <a:p>
            <a:fld id="{34F1039E-1B17-44BF-B541-527E3A36C8F4}" type="datetime1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D0E4A-8BC1-4B69-B8FC-D6B8CB14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4575" y="554612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A843B8B-FB1C-49A5-856F-9F38DFBF0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07952" y="6586220"/>
            <a:ext cx="38404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F403D202-6B80-4ED2-A32F-F39B276CAE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5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3ABA-4156-4A1D-AE8F-AADF1D04A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F6B5D-E9AC-4A68-A12D-21DA236B3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FBA16-7506-46EC-9147-088D256CA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62DFA-37B7-4B7D-A214-339F146E1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93CD2-72BE-452E-AEA6-5D97957AB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77DA3-87A6-4D48-98F9-31BE19CB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85572" y="4960074"/>
            <a:ext cx="2743200" cy="365125"/>
          </a:xfrm>
          <a:prstGeom prst="rect">
            <a:avLst/>
          </a:prstGeom>
        </p:spPr>
        <p:txBody>
          <a:bodyPr/>
          <a:lstStyle/>
          <a:p>
            <a:fld id="{4EF10155-68C5-4881-A900-78E153964C20}" type="datetime1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A4C8F7-B688-4EFB-8E71-C0610ED9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4575" y="554612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8225603-9891-424E-99EF-C6E85B83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7952" y="6586220"/>
            <a:ext cx="38404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F403D202-6B80-4ED2-A32F-F39B276CAE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03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E105-278B-446C-8293-3FDC020C4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3EDF8-945F-4259-860F-C6DAEA9BF2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85572" y="4960074"/>
            <a:ext cx="2743200" cy="365125"/>
          </a:xfrm>
          <a:prstGeom prst="rect">
            <a:avLst/>
          </a:prstGeom>
        </p:spPr>
        <p:txBody>
          <a:bodyPr/>
          <a:lstStyle/>
          <a:p>
            <a:fld id="{6E4750A0-5E9B-416A-847A-C39ED8E818A7}" type="datetime1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11DC9D-9F2D-4936-97BF-66FDEDA9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4575" y="554612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9A197-059C-4998-B062-4FB4931D5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07952" y="6586220"/>
            <a:ext cx="38404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F403D202-6B80-4ED2-A32F-F39B276CAE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3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0E4B6F0-E2B4-4F1E-AC7C-28AAD35FD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07952" y="6586220"/>
            <a:ext cx="38404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F403D202-6B80-4ED2-A32F-F39B276CAE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9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7E24-6AC8-4771-BD24-1917863E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C36E5-69F1-434C-A517-E89E0691C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0C9CA-7F74-4A1A-9BA6-7D76C481C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F4578-A50A-40E8-BD28-31CD97C515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85572" y="4960074"/>
            <a:ext cx="2743200" cy="365125"/>
          </a:xfrm>
          <a:prstGeom prst="rect">
            <a:avLst/>
          </a:prstGeom>
        </p:spPr>
        <p:txBody>
          <a:bodyPr/>
          <a:lstStyle/>
          <a:p>
            <a:fld id="{8F57E8D7-75B5-4E89-B528-BAC28318E8B3}" type="datetime1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C83A9-B23F-4BAE-8561-0EDA88D5B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4575" y="554612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1B86F44-B879-400D-A953-85472BFD9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07952" y="6586220"/>
            <a:ext cx="38404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F403D202-6B80-4ED2-A32F-F39B276CAE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5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9033-EACA-4432-8C2F-3D22E8C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61F417-CAF5-4AC2-B0D1-07101DDAC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C79DF-04FD-412C-BF5D-871A51639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DCBBA-0E34-4653-B3AD-C6421549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85572" y="4960074"/>
            <a:ext cx="2743200" cy="365125"/>
          </a:xfrm>
          <a:prstGeom prst="rect">
            <a:avLst/>
          </a:prstGeom>
        </p:spPr>
        <p:txBody>
          <a:bodyPr/>
          <a:lstStyle/>
          <a:p>
            <a:fld id="{5DA87AB9-6E26-4229-AE0B-6F45ED006C4D}" type="datetime1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2E98E-A5BB-44B2-A2E9-FB62DEDB6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4575" y="554612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F842D10-C982-4481-86F9-F5C5398FE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07952" y="6586220"/>
            <a:ext cx="38404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F403D202-6B80-4ED2-A32F-F39B276CAE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0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87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chart" Target="../charts/chart5.xml"/><Relationship Id="rId26" Type="http://schemas.openxmlformats.org/officeDocument/2006/relationships/chart" Target="../charts/chart8.xml"/><Relationship Id="rId39" Type="http://schemas.openxmlformats.org/officeDocument/2006/relationships/image" Target="../media/image28.png"/><Relationship Id="rId21" Type="http://schemas.openxmlformats.org/officeDocument/2006/relationships/chart" Target="../charts/chart6.xml"/><Relationship Id="rId34" Type="http://schemas.openxmlformats.org/officeDocument/2006/relationships/image" Target="../media/image23.png"/><Relationship Id="rId7" Type="http://schemas.openxmlformats.org/officeDocument/2006/relationships/chart" Target="../charts/chart2.xml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5" Type="http://schemas.openxmlformats.org/officeDocument/2006/relationships/chart" Target="../charts/chart7.xml"/><Relationship Id="rId33" Type="http://schemas.openxmlformats.org/officeDocument/2006/relationships/image" Target="../media/image22.png"/><Relationship Id="rId38" Type="http://schemas.openxmlformats.org/officeDocument/2006/relationships/image" Target="../media/image27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4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37" Type="http://schemas.openxmlformats.org/officeDocument/2006/relationships/image" Target="../media/image26.png"/><Relationship Id="rId5" Type="http://schemas.openxmlformats.org/officeDocument/2006/relationships/image" Target="../media/image3.png"/><Relationship Id="rId15" Type="http://schemas.openxmlformats.org/officeDocument/2006/relationships/chart" Target="../charts/chart4.xml"/><Relationship Id="rId23" Type="http://schemas.openxmlformats.org/officeDocument/2006/relationships/image" Target="../media/image16.png"/><Relationship Id="rId28" Type="http://schemas.openxmlformats.org/officeDocument/2006/relationships/image" Target="../media/image18.png"/><Relationship Id="rId36" Type="http://schemas.openxmlformats.org/officeDocument/2006/relationships/image" Target="../media/image25.png"/><Relationship Id="rId10" Type="http://schemas.openxmlformats.org/officeDocument/2006/relationships/chart" Target="../charts/chart3.xml"/><Relationship Id="rId19" Type="http://schemas.openxmlformats.org/officeDocument/2006/relationships/image" Target="../media/image13.png"/><Relationship Id="rId31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Relationship Id="rId22" Type="http://schemas.openxmlformats.org/officeDocument/2006/relationships/image" Target="../media/image15.png"/><Relationship Id="rId27" Type="http://schemas.openxmlformats.org/officeDocument/2006/relationships/chart" Target="../charts/chart9.xml"/><Relationship Id="rId30" Type="http://schemas.openxmlformats.org/officeDocument/2006/relationships/chart" Target="../charts/chart10.xml"/><Relationship Id="rId35" Type="http://schemas.openxmlformats.org/officeDocument/2006/relationships/image" Target="../media/image24.png"/><Relationship Id="rId8" Type="http://schemas.openxmlformats.org/officeDocument/2006/relationships/image" Target="../media/image5.png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Rectangle 482">
            <a:extLst>
              <a:ext uri="{FF2B5EF4-FFF2-40B4-BE49-F238E27FC236}">
                <a16:creationId xmlns:a16="http://schemas.microsoft.com/office/drawing/2014/main" id="{B85EC1AE-B404-4B11-9791-1D3D9C75C095}"/>
              </a:ext>
            </a:extLst>
          </p:cNvPr>
          <p:cNvSpPr/>
          <p:nvPr/>
        </p:nvSpPr>
        <p:spPr>
          <a:xfrm>
            <a:off x="-19050" y="6408456"/>
            <a:ext cx="12230100" cy="449544"/>
          </a:xfrm>
          <a:prstGeom prst="rect">
            <a:avLst/>
          </a:prstGeom>
          <a:solidFill>
            <a:srgbClr val="E51E2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800" b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C4EEE358-456A-433D-9F5A-F560B1B24C54}"/>
              </a:ext>
            </a:extLst>
          </p:cNvPr>
          <p:cNvSpPr/>
          <p:nvPr/>
        </p:nvSpPr>
        <p:spPr>
          <a:xfrm>
            <a:off x="0" y="1505"/>
            <a:ext cx="12192000" cy="60592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498" name="daR"/>
          <p:cNvGrpSpPr/>
          <p:nvPr/>
        </p:nvGrpSpPr>
        <p:grpSpPr>
          <a:xfrm>
            <a:off x="8028432" y="926520"/>
            <a:ext cx="4023360" cy="3680641"/>
            <a:chOff x="8028432" y="926520"/>
            <a:chExt cx="4023360" cy="3680641"/>
          </a:xfrm>
        </p:grpSpPr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A23514BE-B711-47BF-BC97-BDCFAD844570}"/>
                </a:ext>
              </a:extLst>
            </p:cNvPr>
            <p:cNvSpPr/>
            <p:nvPr/>
          </p:nvSpPr>
          <p:spPr>
            <a:xfrm>
              <a:off x="8028432" y="1490984"/>
              <a:ext cx="4023360" cy="326319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A23514BE-B711-47BF-BC97-BDCFAD844570}"/>
                </a:ext>
              </a:extLst>
            </p:cNvPr>
            <p:cNvSpPr/>
            <p:nvPr/>
          </p:nvSpPr>
          <p:spPr>
            <a:xfrm>
              <a:off x="8028432" y="1839716"/>
              <a:ext cx="4023360" cy="326319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A23514BE-B711-47BF-BC97-BDCFAD844570}"/>
                </a:ext>
              </a:extLst>
            </p:cNvPr>
            <p:cNvSpPr/>
            <p:nvPr/>
          </p:nvSpPr>
          <p:spPr>
            <a:xfrm>
              <a:off x="8028432" y="2188448"/>
              <a:ext cx="4023360" cy="326319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A23514BE-B711-47BF-BC97-BDCFAD844570}"/>
                </a:ext>
              </a:extLst>
            </p:cNvPr>
            <p:cNvSpPr/>
            <p:nvPr/>
          </p:nvSpPr>
          <p:spPr>
            <a:xfrm>
              <a:off x="8028432" y="2537180"/>
              <a:ext cx="4023360" cy="326319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A23514BE-B711-47BF-BC97-BDCFAD844570}"/>
                </a:ext>
              </a:extLst>
            </p:cNvPr>
            <p:cNvSpPr/>
            <p:nvPr/>
          </p:nvSpPr>
          <p:spPr>
            <a:xfrm>
              <a:off x="8028432" y="2885912"/>
              <a:ext cx="4023360" cy="326319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A23514BE-B711-47BF-BC97-BDCFAD844570}"/>
                </a:ext>
              </a:extLst>
            </p:cNvPr>
            <p:cNvSpPr/>
            <p:nvPr/>
          </p:nvSpPr>
          <p:spPr>
            <a:xfrm>
              <a:off x="8028432" y="3234644"/>
              <a:ext cx="4023360" cy="326319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A23514BE-B711-47BF-BC97-BDCFAD844570}"/>
                </a:ext>
              </a:extLst>
            </p:cNvPr>
            <p:cNvSpPr/>
            <p:nvPr/>
          </p:nvSpPr>
          <p:spPr>
            <a:xfrm>
              <a:off x="8028432" y="3583376"/>
              <a:ext cx="4023360" cy="326319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A23514BE-B711-47BF-BC97-BDCFAD844570}"/>
                </a:ext>
              </a:extLst>
            </p:cNvPr>
            <p:cNvSpPr/>
            <p:nvPr/>
          </p:nvSpPr>
          <p:spPr>
            <a:xfrm>
              <a:off x="8028432" y="3932108"/>
              <a:ext cx="4023360" cy="326319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A23514BE-B711-47BF-BC97-BDCFAD844570}"/>
                </a:ext>
              </a:extLst>
            </p:cNvPr>
            <p:cNvSpPr/>
            <p:nvPr/>
          </p:nvSpPr>
          <p:spPr>
            <a:xfrm>
              <a:off x="8028432" y="4280842"/>
              <a:ext cx="4023360" cy="326319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150" name="r">
              <a:extLst>
                <a:ext uri="{FF2B5EF4-FFF2-40B4-BE49-F238E27FC236}">
                  <a16:creationId xmlns:a16="http://schemas.microsoft.com/office/drawing/2014/main" id="{A23514BE-B711-47BF-BC97-BDCFAD844570}"/>
                </a:ext>
              </a:extLst>
            </p:cNvPr>
            <p:cNvSpPr/>
            <p:nvPr/>
          </p:nvSpPr>
          <p:spPr>
            <a:xfrm>
              <a:off x="8028432" y="926520"/>
              <a:ext cx="4023360" cy="542051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496" name="daTxt"/>
          <p:cNvGrpSpPr/>
          <p:nvPr/>
        </p:nvGrpSpPr>
        <p:grpSpPr>
          <a:xfrm>
            <a:off x="8199137" y="1106570"/>
            <a:ext cx="3433103" cy="3363255"/>
            <a:chOff x="8199137" y="1106570"/>
            <a:chExt cx="3433103" cy="3363255"/>
          </a:xfrm>
        </p:grpSpPr>
        <p:sp>
          <p:nvSpPr>
            <p:cNvPr id="152" name="txt1">
              <a:extLst>
                <a:ext uri="{FF2B5EF4-FFF2-40B4-BE49-F238E27FC236}">
                  <a16:creationId xmlns:a16="http://schemas.microsoft.com/office/drawing/2014/main" id="{31505730-2F1C-49BA-9EC4-E3B878A10346}"/>
                </a:ext>
              </a:extLst>
            </p:cNvPr>
            <p:cNvSpPr txBox="1"/>
            <p:nvPr/>
          </p:nvSpPr>
          <p:spPr>
            <a:xfrm>
              <a:off x="8199137" y="1106570"/>
              <a:ext cx="2824467" cy="165173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Like to Try New Restaurants</a:t>
              </a:r>
            </a:p>
          </p:txBody>
        </p:sp>
        <p:sp>
          <p:nvSpPr>
            <p:cNvPr id="153" name="txt2">
              <a:extLst>
                <a:ext uri="{FF2B5EF4-FFF2-40B4-BE49-F238E27FC236}">
                  <a16:creationId xmlns:a16="http://schemas.microsoft.com/office/drawing/2014/main" id="{F62C75AA-39D2-47F3-88FB-C1EC466C3E6D}"/>
                </a:ext>
              </a:extLst>
            </p:cNvPr>
            <p:cNvSpPr txBox="1"/>
            <p:nvPr/>
          </p:nvSpPr>
          <p:spPr>
            <a:xfrm>
              <a:off x="8199137" y="1514794"/>
              <a:ext cx="2824467" cy="165173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Consider Dining Out a Form of Entertainment</a:t>
              </a:r>
            </a:p>
          </p:txBody>
        </p:sp>
        <p:sp>
          <p:nvSpPr>
            <p:cNvPr id="154" name="txt3">
              <a:extLst>
                <a:ext uri="{FF2B5EF4-FFF2-40B4-BE49-F238E27FC236}">
                  <a16:creationId xmlns:a16="http://schemas.microsoft.com/office/drawing/2014/main" id="{14B5FD69-9BC4-4BB7-9B7C-341BE6AECBB9}"/>
                </a:ext>
              </a:extLst>
            </p:cNvPr>
            <p:cNvSpPr txBox="1"/>
            <p:nvPr/>
          </p:nvSpPr>
          <p:spPr>
            <a:xfrm>
              <a:off x="8199137" y="1863526"/>
              <a:ext cx="3433103" cy="165173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Dining Out is Way to Connect With Family/Friends</a:t>
              </a:r>
            </a:p>
          </p:txBody>
        </p:sp>
        <p:sp>
          <p:nvSpPr>
            <p:cNvPr id="155" name="txt4">
              <a:extLst>
                <a:ext uri="{FF2B5EF4-FFF2-40B4-BE49-F238E27FC236}">
                  <a16:creationId xmlns:a16="http://schemas.microsoft.com/office/drawing/2014/main" id="{7B91015F-327E-4064-801A-B9666D90A480}"/>
                </a:ext>
              </a:extLst>
            </p:cNvPr>
            <p:cNvSpPr txBox="1"/>
            <p:nvPr/>
          </p:nvSpPr>
          <p:spPr>
            <a:xfrm>
              <a:off x="8199137" y="2212258"/>
              <a:ext cx="3433103" cy="165173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Like to Eat at Fast Food Restaurants</a:t>
              </a:r>
            </a:p>
          </p:txBody>
        </p:sp>
        <p:sp>
          <p:nvSpPr>
            <p:cNvPr id="156" name="txt5">
              <a:extLst>
                <a:ext uri="{FF2B5EF4-FFF2-40B4-BE49-F238E27FC236}">
                  <a16:creationId xmlns:a16="http://schemas.microsoft.com/office/drawing/2014/main" id="{DE437D26-047C-4C4F-BBC0-9B1F020BCA5E}"/>
                </a:ext>
              </a:extLst>
            </p:cNvPr>
            <p:cNvSpPr txBox="1"/>
            <p:nvPr/>
          </p:nvSpPr>
          <p:spPr>
            <a:xfrm>
              <a:off x="8199137" y="2560990"/>
              <a:ext cx="3200853" cy="165173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Tend to Stick With Familiar Menu Items</a:t>
              </a:r>
            </a:p>
          </p:txBody>
        </p:sp>
        <p:sp>
          <p:nvSpPr>
            <p:cNvPr id="157" name="txt6">
              <a:extLst>
                <a:ext uri="{FF2B5EF4-FFF2-40B4-BE49-F238E27FC236}">
                  <a16:creationId xmlns:a16="http://schemas.microsoft.com/office/drawing/2014/main" id="{6EFAC578-4630-4226-981F-C99AAE06571F}"/>
                </a:ext>
              </a:extLst>
            </p:cNvPr>
            <p:cNvSpPr txBox="1"/>
            <p:nvPr/>
          </p:nvSpPr>
          <p:spPr>
            <a:xfrm>
              <a:off x="8199137" y="2909722"/>
              <a:ext cx="3200853" cy="165173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Like to Try New and Different Menu Items</a:t>
              </a:r>
            </a:p>
          </p:txBody>
        </p:sp>
        <p:sp>
          <p:nvSpPr>
            <p:cNvPr id="158" name="txt7">
              <a:extLst>
                <a:ext uri="{FF2B5EF4-FFF2-40B4-BE49-F238E27FC236}">
                  <a16:creationId xmlns:a16="http://schemas.microsoft.com/office/drawing/2014/main" id="{D74CB832-0C73-4151-8A5C-1EB4EE8081EE}"/>
                </a:ext>
              </a:extLst>
            </p:cNvPr>
            <p:cNvSpPr txBox="1"/>
            <p:nvPr/>
          </p:nvSpPr>
          <p:spPr>
            <a:xfrm>
              <a:off x="8199137" y="3258454"/>
              <a:ext cx="3200853" cy="165173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Choose Restaurant Based on Price</a:t>
              </a:r>
            </a:p>
          </p:txBody>
        </p:sp>
        <p:sp>
          <p:nvSpPr>
            <p:cNvPr id="159" name="txt8">
              <a:extLst>
                <a:ext uri="{FF2B5EF4-FFF2-40B4-BE49-F238E27FC236}">
                  <a16:creationId xmlns:a16="http://schemas.microsoft.com/office/drawing/2014/main" id="{D762BE45-5459-4EA9-9BB7-87E07327A06C}"/>
                </a:ext>
              </a:extLst>
            </p:cNvPr>
            <p:cNvSpPr txBox="1"/>
            <p:nvPr/>
          </p:nvSpPr>
          <p:spPr>
            <a:xfrm>
              <a:off x="8199137" y="3607186"/>
              <a:ext cx="3200853" cy="165173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Like to Eat at Restaurants with Ethnic/Intl Menu Options</a:t>
              </a:r>
            </a:p>
          </p:txBody>
        </p:sp>
        <p:sp>
          <p:nvSpPr>
            <p:cNvPr id="160" name="txt9">
              <a:extLst>
                <a:ext uri="{FF2B5EF4-FFF2-40B4-BE49-F238E27FC236}">
                  <a16:creationId xmlns:a16="http://schemas.microsoft.com/office/drawing/2014/main" id="{87AD52D7-B1BD-460F-B458-6B91528F8461}"/>
                </a:ext>
              </a:extLst>
            </p:cNvPr>
            <p:cNvSpPr txBox="1"/>
            <p:nvPr/>
          </p:nvSpPr>
          <p:spPr>
            <a:xfrm>
              <a:off x="8199137" y="3955918"/>
              <a:ext cx="3323040" cy="165173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When it Comes to Dining Out I'm Adventurous</a:t>
              </a:r>
            </a:p>
          </p:txBody>
        </p:sp>
        <p:sp>
          <p:nvSpPr>
            <p:cNvPr id="161" name="txt10">
              <a:extLst>
                <a:ext uri="{FF2B5EF4-FFF2-40B4-BE49-F238E27FC236}">
                  <a16:creationId xmlns:a16="http://schemas.microsoft.com/office/drawing/2014/main" id="{17CBB1A4-3207-4D7F-9CAA-E69CFE2311F0}"/>
                </a:ext>
              </a:extLst>
            </p:cNvPr>
            <p:cNvSpPr txBox="1"/>
            <p:nvPr/>
          </p:nvSpPr>
          <p:spPr>
            <a:xfrm>
              <a:off x="8199137" y="4304652"/>
              <a:ext cx="3323040" cy="165173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Choose Restaurant Based on Coupons/Discount</a:t>
              </a:r>
            </a:p>
          </p:txBody>
        </p:sp>
      </p:grpSp>
      <p:grpSp>
        <p:nvGrpSpPr>
          <p:cNvPr id="497" name="daS"/>
          <p:cNvGrpSpPr/>
          <p:nvPr/>
        </p:nvGrpSpPr>
        <p:grpSpPr>
          <a:xfrm>
            <a:off x="8137135" y="1272351"/>
            <a:ext cx="3125054" cy="3324883"/>
            <a:chOff x="8137135" y="1272351"/>
            <a:chExt cx="3125054" cy="3324883"/>
          </a:xfrm>
        </p:grpSpPr>
        <p:pic>
          <p:nvPicPr>
            <p:cNvPr id="172" name="Picture 171" descr="A picture containing music&#10;&#10;Description generated with high confidence">
              <a:extLst>
                <a:ext uri="{FF2B5EF4-FFF2-40B4-BE49-F238E27FC236}">
                  <a16:creationId xmlns:a16="http://schemas.microsoft.com/office/drawing/2014/main" id="{11186888-4404-4424-B443-F02EC0847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7135" y="1272351"/>
              <a:ext cx="141351" cy="181863"/>
            </a:xfrm>
            <a:prstGeom prst="rect">
              <a:avLst/>
            </a:prstGeom>
          </p:spPr>
        </p:pic>
        <p:pic>
          <p:nvPicPr>
            <p:cNvPr id="173" name="Picture 172" descr="A picture containing music&#10;&#10;Description generated with high confidence">
              <a:extLst>
                <a:ext uri="{FF2B5EF4-FFF2-40B4-BE49-F238E27FC236}">
                  <a16:creationId xmlns:a16="http://schemas.microsoft.com/office/drawing/2014/main" id="{E2DC0A15-E163-446E-A4DF-D69E9CBAF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7135" y="1620983"/>
              <a:ext cx="141351" cy="181863"/>
            </a:xfrm>
            <a:prstGeom prst="rect">
              <a:avLst/>
            </a:prstGeom>
          </p:spPr>
        </p:pic>
        <p:pic>
          <p:nvPicPr>
            <p:cNvPr id="174" name="Picture 173" descr="A picture containing music&#10;&#10;Description generated with high confidence">
              <a:extLst>
                <a:ext uri="{FF2B5EF4-FFF2-40B4-BE49-F238E27FC236}">
                  <a16:creationId xmlns:a16="http://schemas.microsoft.com/office/drawing/2014/main" id="{10E63369-F090-462E-AF5A-50AF5A4F7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7135" y="1967630"/>
              <a:ext cx="141351" cy="181863"/>
            </a:xfrm>
            <a:prstGeom prst="rect">
              <a:avLst/>
            </a:prstGeom>
          </p:spPr>
        </p:pic>
        <p:pic>
          <p:nvPicPr>
            <p:cNvPr id="175" name="Picture 174" descr="A picture containing music&#10;&#10;Description generated with high confidence">
              <a:extLst>
                <a:ext uri="{FF2B5EF4-FFF2-40B4-BE49-F238E27FC236}">
                  <a16:creationId xmlns:a16="http://schemas.microsoft.com/office/drawing/2014/main" id="{22DF34DC-F9E4-4925-AA18-1B22C3851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7135" y="2322527"/>
              <a:ext cx="141351" cy="181863"/>
            </a:xfrm>
            <a:prstGeom prst="rect">
              <a:avLst/>
            </a:prstGeom>
          </p:spPr>
        </p:pic>
        <p:pic>
          <p:nvPicPr>
            <p:cNvPr id="176" name="Picture 175" descr="A picture containing music&#10;&#10;Description generated with high confidence">
              <a:extLst>
                <a:ext uri="{FF2B5EF4-FFF2-40B4-BE49-F238E27FC236}">
                  <a16:creationId xmlns:a16="http://schemas.microsoft.com/office/drawing/2014/main" id="{6A5271B5-F9B2-4AF0-9386-689D256E1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7135" y="2670964"/>
              <a:ext cx="141351" cy="181863"/>
            </a:xfrm>
            <a:prstGeom prst="rect">
              <a:avLst/>
            </a:prstGeom>
          </p:spPr>
        </p:pic>
        <p:pic>
          <p:nvPicPr>
            <p:cNvPr id="177" name="Picture 176" descr="A picture containing music&#10;&#10;Description generated with high confidence">
              <a:extLst>
                <a:ext uri="{FF2B5EF4-FFF2-40B4-BE49-F238E27FC236}">
                  <a16:creationId xmlns:a16="http://schemas.microsoft.com/office/drawing/2014/main" id="{5F6B36E2-263F-4E93-8643-B5A4C3070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7135" y="3014922"/>
              <a:ext cx="141351" cy="181863"/>
            </a:xfrm>
            <a:prstGeom prst="rect">
              <a:avLst/>
            </a:prstGeom>
          </p:spPr>
        </p:pic>
        <p:pic>
          <p:nvPicPr>
            <p:cNvPr id="178" name="Picture 177" descr="A picture containing music&#10;&#10;Description generated with high confidence">
              <a:extLst>
                <a:ext uri="{FF2B5EF4-FFF2-40B4-BE49-F238E27FC236}">
                  <a16:creationId xmlns:a16="http://schemas.microsoft.com/office/drawing/2014/main" id="{3EA73A3E-692B-4CB4-9B7E-EF7628C20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7135" y="3365695"/>
              <a:ext cx="141351" cy="181863"/>
            </a:xfrm>
            <a:prstGeom prst="rect">
              <a:avLst/>
            </a:prstGeom>
          </p:spPr>
        </p:pic>
        <p:pic>
          <p:nvPicPr>
            <p:cNvPr id="179" name="Picture 178" descr="A picture containing music&#10;&#10;Description generated with high confidence">
              <a:extLst>
                <a:ext uri="{FF2B5EF4-FFF2-40B4-BE49-F238E27FC236}">
                  <a16:creationId xmlns:a16="http://schemas.microsoft.com/office/drawing/2014/main" id="{DB413F87-DECC-4CFF-84A9-AE6E979F0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7135" y="3727245"/>
              <a:ext cx="141351" cy="181863"/>
            </a:xfrm>
            <a:prstGeom prst="rect">
              <a:avLst/>
            </a:prstGeom>
          </p:spPr>
        </p:pic>
        <p:pic>
          <p:nvPicPr>
            <p:cNvPr id="180" name="Picture 179" descr="A picture containing music&#10;&#10;Description generated with high confidence">
              <a:extLst>
                <a:ext uri="{FF2B5EF4-FFF2-40B4-BE49-F238E27FC236}">
                  <a16:creationId xmlns:a16="http://schemas.microsoft.com/office/drawing/2014/main" id="{4642C6EC-F3B8-4123-A8F1-A4E0E96DB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7135" y="4065944"/>
              <a:ext cx="141351" cy="181863"/>
            </a:xfrm>
            <a:prstGeom prst="rect">
              <a:avLst/>
            </a:prstGeom>
          </p:spPr>
        </p:pic>
        <p:pic>
          <p:nvPicPr>
            <p:cNvPr id="181" name="Picture 180" descr="A picture containing music&#10;&#10;Description generated with high confidence">
              <a:extLst>
                <a:ext uri="{FF2B5EF4-FFF2-40B4-BE49-F238E27FC236}">
                  <a16:creationId xmlns:a16="http://schemas.microsoft.com/office/drawing/2014/main" id="{6A510F5C-81E5-4CD5-84CC-8979C89D0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7135" y="4415371"/>
              <a:ext cx="141351" cy="181863"/>
            </a:xfrm>
            <a:prstGeom prst="rect">
              <a:avLst/>
            </a:prstGeom>
          </p:spPr>
        </p:pic>
        <p:pic>
          <p:nvPicPr>
            <p:cNvPr id="182" name="Picture 181" descr="A picture containing music&#10;&#10;Description generated with high confidence">
              <a:extLst>
                <a:ext uri="{FF2B5EF4-FFF2-40B4-BE49-F238E27FC236}">
                  <a16:creationId xmlns:a16="http://schemas.microsoft.com/office/drawing/2014/main" id="{1341B961-6C01-41D3-B107-7425DAF86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6076" y="1272351"/>
              <a:ext cx="141351" cy="181863"/>
            </a:xfrm>
            <a:prstGeom prst="rect">
              <a:avLst/>
            </a:prstGeom>
          </p:spPr>
        </p:pic>
        <p:pic>
          <p:nvPicPr>
            <p:cNvPr id="183" name="Picture 182" descr="A picture containing music&#10;&#10;Description generated with high confidence">
              <a:extLst>
                <a:ext uri="{FF2B5EF4-FFF2-40B4-BE49-F238E27FC236}">
                  <a16:creationId xmlns:a16="http://schemas.microsoft.com/office/drawing/2014/main" id="{421CEC22-FF72-476D-9CDA-A9371D583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6076" y="1620983"/>
              <a:ext cx="141351" cy="181863"/>
            </a:xfrm>
            <a:prstGeom prst="rect">
              <a:avLst/>
            </a:prstGeom>
          </p:spPr>
        </p:pic>
        <p:pic>
          <p:nvPicPr>
            <p:cNvPr id="184" name="Picture 183" descr="A picture containing music&#10;&#10;Description generated with high confidence">
              <a:extLst>
                <a:ext uri="{FF2B5EF4-FFF2-40B4-BE49-F238E27FC236}">
                  <a16:creationId xmlns:a16="http://schemas.microsoft.com/office/drawing/2014/main" id="{182BF33A-ECFE-4446-8107-A2F6BDFA1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6076" y="1967630"/>
              <a:ext cx="141351" cy="181863"/>
            </a:xfrm>
            <a:prstGeom prst="rect">
              <a:avLst/>
            </a:prstGeom>
          </p:spPr>
        </p:pic>
        <p:pic>
          <p:nvPicPr>
            <p:cNvPr id="185" name="Picture 184" descr="A picture containing music&#10;&#10;Description generated with high confidence">
              <a:extLst>
                <a:ext uri="{FF2B5EF4-FFF2-40B4-BE49-F238E27FC236}">
                  <a16:creationId xmlns:a16="http://schemas.microsoft.com/office/drawing/2014/main" id="{C996B9C5-C250-40D2-AA57-CB4837F19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6076" y="2322527"/>
              <a:ext cx="141351" cy="181863"/>
            </a:xfrm>
            <a:prstGeom prst="rect">
              <a:avLst/>
            </a:prstGeom>
          </p:spPr>
        </p:pic>
        <p:pic>
          <p:nvPicPr>
            <p:cNvPr id="186" name="Picture 185" descr="A picture containing music&#10;&#10;Description generated with high confidence">
              <a:extLst>
                <a:ext uri="{FF2B5EF4-FFF2-40B4-BE49-F238E27FC236}">
                  <a16:creationId xmlns:a16="http://schemas.microsoft.com/office/drawing/2014/main" id="{031A8635-5E82-4BA9-BD8F-31E89DCD0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0838" y="3014922"/>
              <a:ext cx="141351" cy="181863"/>
            </a:xfrm>
            <a:prstGeom prst="rect">
              <a:avLst/>
            </a:prstGeom>
          </p:spPr>
        </p:pic>
        <p:pic>
          <p:nvPicPr>
            <p:cNvPr id="187" name="Picture 186" descr="A picture containing music&#10;&#10;Description generated with high confidence">
              <a:extLst>
                <a:ext uri="{FF2B5EF4-FFF2-40B4-BE49-F238E27FC236}">
                  <a16:creationId xmlns:a16="http://schemas.microsoft.com/office/drawing/2014/main" id="{A174B18C-2F0A-4B9E-B669-A0E08AB8A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6076" y="3365695"/>
              <a:ext cx="141351" cy="181863"/>
            </a:xfrm>
            <a:prstGeom prst="rect">
              <a:avLst/>
            </a:prstGeom>
          </p:spPr>
        </p:pic>
        <p:pic>
          <p:nvPicPr>
            <p:cNvPr id="188" name="Picture 187" descr="A picture containing music&#10;&#10;Description generated with high confidence">
              <a:extLst>
                <a:ext uri="{FF2B5EF4-FFF2-40B4-BE49-F238E27FC236}">
                  <a16:creationId xmlns:a16="http://schemas.microsoft.com/office/drawing/2014/main" id="{77514FBB-49BE-4082-8075-CC3BDD8F2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6076" y="3727245"/>
              <a:ext cx="141351" cy="181863"/>
            </a:xfrm>
            <a:prstGeom prst="rect">
              <a:avLst/>
            </a:prstGeom>
          </p:spPr>
        </p:pic>
        <p:pic>
          <p:nvPicPr>
            <p:cNvPr id="189" name="Picture 188" descr="A picture containing music&#10;&#10;Description generated with high confidence">
              <a:extLst>
                <a:ext uri="{FF2B5EF4-FFF2-40B4-BE49-F238E27FC236}">
                  <a16:creationId xmlns:a16="http://schemas.microsoft.com/office/drawing/2014/main" id="{CC2E6CA9-1E0B-4297-B94B-944455129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6076" y="4065944"/>
              <a:ext cx="141351" cy="181863"/>
            </a:xfrm>
            <a:prstGeom prst="rect">
              <a:avLst/>
            </a:prstGeom>
          </p:spPr>
        </p:pic>
        <p:pic>
          <p:nvPicPr>
            <p:cNvPr id="190" name="Picture 189" descr="A picture containing music&#10;&#10;Description generated with high confidence">
              <a:extLst>
                <a:ext uri="{FF2B5EF4-FFF2-40B4-BE49-F238E27FC236}">
                  <a16:creationId xmlns:a16="http://schemas.microsoft.com/office/drawing/2014/main" id="{B0A49725-E27A-439F-90E4-720BD9FA6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6076" y="4415371"/>
              <a:ext cx="141351" cy="181863"/>
            </a:xfrm>
            <a:prstGeom prst="rect">
              <a:avLst/>
            </a:prstGeom>
          </p:spPr>
        </p:pic>
        <p:pic>
          <p:nvPicPr>
            <p:cNvPr id="191" name="Picture 190" descr="A picture containing music&#10;&#10;Description generated with high confidence">
              <a:extLst>
                <a:ext uri="{FF2B5EF4-FFF2-40B4-BE49-F238E27FC236}">
                  <a16:creationId xmlns:a16="http://schemas.microsoft.com/office/drawing/2014/main" id="{738E1AC8-063C-4B8A-9A6F-D9751F090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6076" y="2670964"/>
              <a:ext cx="141351" cy="181863"/>
            </a:xfrm>
            <a:prstGeom prst="rect">
              <a:avLst/>
            </a:prstGeom>
          </p:spPr>
        </p:pic>
      </p:grpSp>
      <p:grpSp>
        <p:nvGrpSpPr>
          <p:cNvPr id="34" name="daGp"/>
          <p:cNvGrpSpPr/>
          <p:nvPr/>
        </p:nvGrpSpPr>
        <p:grpSpPr>
          <a:xfrm>
            <a:off x="8152821" y="1367788"/>
            <a:ext cx="2968752" cy="3137538"/>
            <a:chOff x="8200446" y="1367132"/>
            <a:chExt cx="2968752" cy="3029608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CB4DBC2C-9B9D-4BBD-AEE3-A8C7C8BB786B}"/>
                </a:ext>
              </a:extLst>
            </p:cNvPr>
            <p:cNvCxnSpPr>
              <a:cxnSpLocks/>
            </p:cNvCxnSpPr>
            <p:nvPr/>
          </p:nvCxnSpPr>
          <p:spPr>
            <a:xfrm>
              <a:off x="8200446" y="1367132"/>
              <a:ext cx="2968752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E246BAE-8C1A-4893-B605-E6C25CC57EA1}"/>
                </a:ext>
              </a:extLst>
            </p:cNvPr>
            <p:cNvCxnSpPr>
              <a:cxnSpLocks/>
            </p:cNvCxnSpPr>
            <p:nvPr/>
          </p:nvCxnSpPr>
          <p:spPr>
            <a:xfrm>
              <a:off x="8200446" y="1702198"/>
              <a:ext cx="2968752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A9C8631D-EB40-425F-8AC7-EA743572D2E2}"/>
                </a:ext>
              </a:extLst>
            </p:cNvPr>
            <p:cNvCxnSpPr>
              <a:cxnSpLocks/>
            </p:cNvCxnSpPr>
            <p:nvPr/>
          </p:nvCxnSpPr>
          <p:spPr>
            <a:xfrm>
              <a:off x="8200446" y="2038742"/>
              <a:ext cx="2968752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A20C32C-113E-4F5B-B443-49CE989E4CE6}"/>
                </a:ext>
              </a:extLst>
            </p:cNvPr>
            <p:cNvCxnSpPr>
              <a:cxnSpLocks/>
            </p:cNvCxnSpPr>
            <p:nvPr/>
          </p:nvCxnSpPr>
          <p:spPr>
            <a:xfrm>
              <a:off x="8200446" y="2373640"/>
              <a:ext cx="2968752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AF110956-2382-4076-BCFB-174FCA5974DE}"/>
                </a:ext>
              </a:extLst>
            </p:cNvPr>
            <p:cNvCxnSpPr>
              <a:cxnSpLocks/>
            </p:cNvCxnSpPr>
            <p:nvPr/>
          </p:nvCxnSpPr>
          <p:spPr>
            <a:xfrm>
              <a:off x="8200446" y="2713573"/>
              <a:ext cx="2968752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8FE4F8E-7D04-4A7C-9AD9-3777F5E10265}"/>
                </a:ext>
              </a:extLst>
            </p:cNvPr>
            <p:cNvCxnSpPr>
              <a:cxnSpLocks/>
            </p:cNvCxnSpPr>
            <p:nvPr/>
          </p:nvCxnSpPr>
          <p:spPr>
            <a:xfrm>
              <a:off x="8200446" y="3048065"/>
              <a:ext cx="2968752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97D97C82-93C8-42F6-9284-FE907FD5F9D4}"/>
                </a:ext>
              </a:extLst>
            </p:cNvPr>
            <p:cNvCxnSpPr>
              <a:cxnSpLocks/>
            </p:cNvCxnSpPr>
            <p:nvPr/>
          </p:nvCxnSpPr>
          <p:spPr>
            <a:xfrm>
              <a:off x="8200446" y="3382557"/>
              <a:ext cx="2968752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D96936B-A7D5-4524-B7B3-12C3714208C2}"/>
                </a:ext>
              </a:extLst>
            </p:cNvPr>
            <p:cNvCxnSpPr>
              <a:cxnSpLocks/>
            </p:cNvCxnSpPr>
            <p:nvPr/>
          </p:nvCxnSpPr>
          <p:spPr>
            <a:xfrm>
              <a:off x="8200446" y="3721647"/>
              <a:ext cx="2968752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0CB1B9E1-AF59-4309-BE66-3B07D445EE8A}"/>
                </a:ext>
              </a:extLst>
            </p:cNvPr>
            <p:cNvCxnSpPr>
              <a:cxnSpLocks/>
            </p:cNvCxnSpPr>
            <p:nvPr/>
          </p:nvCxnSpPr>
          <p:spPr>
            <a:xfrm>
              <a:off x="8200446" y="4058438"/>
              <a:ext cx="2968752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D5D354B-5432-4A22-B1B5-210B0986828B}"/>
                </a:ext>
              </a:extLst>
            </p:cNvPr>
            <p:cNvCxnSpPr>
              <a:cxnSpLocks/>
            </p:cNvCxnSpPr>
            <p:nvPr/>
          </p:nvCxnSpPr>
          <p:spPr>
            <a:xfrm>
              <a:off x="8200446" y="4396740"/>
              <a:ext cx="2968752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1" name="daChart">
            <a:extLst>
              <a:ext uri="{FF2B5EF4-FFF2-40B4-BE49-F238E27FC236}">
                <a16:creationId xmlns:a16="http://schemas.microsoft.com/office/drawing/2014/main" id="{8ED19A26-FBC3-430E-959E-2DBFB12DC7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6653219"/>
              </p:ext>
            </p:extLst>
          </p:nvPr>
        </p:nvGraphicFramePr>
        <p:xfrm>
          <a:off x="8125897" y="1045803"/>
          <a:ext cx="3971751" cy="3782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03D202-6B80-4ED2-A32F-F39B276CAE97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448" name="hdr"/>
          <p:cNvGrpSpPr/>
          <p:nvPr/>
        </p:nvGrpSpPr>
        <p:grpSpPr>
          <a:xfrm>
            <a:off x="139854" y="654414"/>
            <a:ext cx="11056925" cy="4275932"/>
            <a:chOff x="139854" y="654414"/>
            <a:chExt cx="11056925" cy="4275932"/>
          </a:xfrm>
        </p:grpSpPr>
        <p:sp>
          <p:nvSpPr>
            <p:cNvPr id="3" name="h1">
              <a:extLst>
                <a:ext uri="{FF2B5EF4-FFF2-40B4-BE49-F238E27FC236}">
                  <a16:creationId xmlns:a16="http://schemas.microsoft.com/office/drawing/2014/main" id="{B2D9D38D-CF66-4053-BAA3-43C845E18278}"/>
                </a:ext>
              </a:extLst>
            </p:cNvPr>
            <p:cNvSpPr txBox="1"/>
            <p:nvPr/>
          </p:nvSpPr>
          <p:spPr>
            <a:xfrm>
              <a:off x="139854" y="654414"/>
              <a:ext cx="848339" cy="236988"/>
            </a:xfrm>
            <a:prstGeom prst="rect">
              <a:avLst/>
            </a:prstGeom>
            <a:noFill/>
          </p:spPr>
          <p:txBody>
            <a:bodyPr wrap="square" lIns="91440" tIns="18288" rIns="18288" bIns="18288" rtlCol="0">
              <a:spAutoFit/>
            </a:bodyPr>
            <a:lstStyle/>
            <a:p>
              <a:r>
                <a:rPr lang="en-IN" sz="1300" b="1" dirty="0">
                  <a:latin typeface="Franklin Gothic Book" panose="020B0503020102020204" pitchFamily="34" charset="0"/>
                </a:rPr>
                <a:t>GENDER</a:t>
              </a:r>
            </a:p>
          </p:txBody>
        </p:sp>
        <p:sp>
          <p:nvSpPr>
            <p:cNvPr id="4" name="h2">
              <a:extLst>
                <a:ext uri="{FF2B5EF4-FFF2-40B4-BE49-F238E27FC236}">
                  <a16:creationId xmlns:a16="http://schemas.microsoft.com/office/drawing/2014/main" id="{E5B6C4D8-F91A-4EBD-A70B-649044954A60}"/>
                </a:ext>
              </a:extLst>
            </p:cNvPr>
            <p:cNvSpPr txBox="1"/>
            <p:nvPr/>
          </p:nvSpPr>
          <p:spPr>
            <a:xfrm>
              <a:off x="139854" y="1948018"/>
              <a:ext cx="703558" cy="236988"/>
            </a:xfrm>
            <a:prstGeom prst="rect">
              <a:avLst/>
            </a:prstGeom>
            <a:noFill/>
          </p:spPr>
          <p:txBody>
            <a:bodyPr wrap="square" lIns="91440" tIns="18288" rIns="18288" bIns="18288" rtlCol="0">
              <a:spAutoFit/>
            </a:bodyPr>
            <a:lstStyle/>
            <a:p>
              <a:r>
                <a:rPr lang="en-IN" sz="1300" b="1" dirty="0">
                  <a:latin typeface="Franklin Gothic Book" panose="020B0503020102020204" pitchFamily="34" charset="0"/>
                </a:rPr>
                <a:t>AGE</a:t>
              </a:r>
            </a:p>
          </p:txBody>
        </p:sp>
        <p:sp>
          <p:nvSpPr>
            <p:cNvPr id="5" name="h4">
              <a:extLst>
                <a:ext uri="{FF2B5EF4-FFF2-40B4-BE49-F238E27FC236}">
                  <a16:creationId xmlns:a16="http://schemas.microsoft.com/office/drawing/2014/main" id="{2BCAC057-CEAA-4341-B98E-461BC7DB44D7}"/>
                </a:ext>
              </a:extLst>
            </p:cNvPr>
            <p:cNvSpPr txBox="1"/>
            <p:nvPr/>
          </p:nvSpPr>
          <p:spPr>
            <a:xfrm>
              <a:off x="139854" y="4693357"/>
              <a:ext cx="1150094" cy="236988"/>
            </a:xfrm>
            <a:prstGeom prst="rect">
              <a:avLst/>
            </a:prstGeom>
            <a:noFill/>
          </p:spPr>
          <p:txBody>
            <a:bodyPr wrap="square" lIns="91440" tIns="18288" rIns="18288" bIns="18288" rtlCol="0">
              <a:spAutoFit/>
            </a:bodyPr>
            <a:lstStyle/>
            <a:p>
              <a:r>
                <a:rPr lang="en-IN" sz="1300" b="1" dirty="0">
                  <a:latin typeface="Franklin Gothic Book" panose="020B0503020102020204" pitchFamily="34" charset="0"/>
                </a:rPr>
                <a:t>OCCUPATION</a:t>
              </a:r>
            </a:p>
          </p:txBody>
        </p:sp>
        <p:sp>
          <p:nvSpPr>
            <p:cNvPr id="6" name="h3">
              <a:extLst>
                <a:ext uri="{FF2B5EF4-FFF2-40B4-BE49-F238E27FC236}">
                  <a16:creationId xmlns:a16="http://schemas.microsoft.com/office/drawing/2014/main" id="{939D80CA-4A23-447F-8255-A79D7C2818B4}"/>
                </a:ext>
              </a:extLst>
            </p:cNvPr>
            <p:cNvSpPr txBox="1"/>
            <p:nvPr/>
          </p:nvSpPr>
          <p:spPr>
            <a:xfrm>
              <a:off x="139854" y="3547592"/>
              <a:ext cx="1150094" cy="236988"/>
            </a:xfrm>
            <a:prstGeom prst="rect">
              <a:avLst/>
            </a:prstGeom>
            <a:noFill/>
          </p:spPr>
          <p:txBody>
            <a:bodyPr wrap="square" lIns="91440" tIns="18288" rIns="18288" bIns="18288" rtlCol="0">
              <a:spAutoFit/>
            </a:bodyPr>
            <a:lstStyle/>
            <a:p>
              <a:r>
                <a:rPr lang="en-IN" sz="1300" b="1" dirty="0">
                  <a:latin typeface="Franklin Gothic Book" panose="020B0503020102020204" pitchFamily="34" charset="0"/>
                </a:rPr>
                <a:t>ETHNICITY</a:t>
              </a:r>
            </a:p>
          </p:txBody>
        </p:sp>
        <p:sp>
          <p:nvSpPr>
            <p:cNvPr id="7" name="h5">
              <a:extLst>
                <a:ext uri="{FF2B5EF4-FFF2-40B4-BE49-F238E27FC236}">
                  <a16:creationId xmlns:a16="http://schemas.microsoft.com/office/drawing/2014/main" id="{AF92471C-7FC2-4390-8B07-19821365BA2F}"/>
                </a:ext>
              </a:extLst>
            </p:cNvPr>
            <p:cNvSpPr txBox="1"/>
            <p:nvPr/>
          </p:nvSpPr>
          <p:spPr>
            <a:xfrm>
              <a:off x="3935873" y="654414"/>
              <a:ext cx="2134487" cy="236988"/>
            </a:xfrm>
            <a:prstGeom prst="rect">
              <a:avLst/>
            </a:prstGeom>
            <a:noFill/>
          </p:spPr>
          <p:txBody>
            <a:bodyPr wrap="square" lIns="91440" tIns="18288" rIns="18288" bIns="18288" rtlCol="0">
              <a:spAutoFit/>
            </a:bodyPr>
            <a:lstStyle/>
            <a:p>
              <a:r>
                <a:rPr lang="en-IN" sz="1300" b="1" dirty="0">
                  <a:latin typeface="Franklin Gothic Book" panose="020B0503020102020204" pitchFamily="34" charset="0"/>
                </a:rPr>
                <a:t>DINER HOUSEHOLD STATS</a:t>
              </a:r>
            </a:p>
          </p:txBody>
        </p:sp>
        <p:sp>
          <p:nvSpPr>
            <p:cNvPr id="8" name="h10">
              <a:extLst>
                <a:ext uri="{FF2B5EF4-FFF2-40B4-BE49-F238E27FC236}">
                  <a16:creationId xmlns:a16="http://schemas.microsoft.com/office/drawing/2014/main" id="{D51CC0A3-EAFA-4BB6-96C5-5F602F09BDCF}"/>
                </a:ext>
              </a:extLst>
            </p:cNvPr>
            <p:cNvSpPr txBox="1"/>
            <p:nvPr/>
          </p:nvSpPr>
          <p:spPr>
            <a:xfrm>
              <a:off x="8092677" y="654414"/>
              <a:ext cx="3104102" cy="236988"/>
            </a:xfrm>
            <a:prstGeom prst="rect">
              <a:avLst/>
            </a:prstGeom>
            <a:noFill/>
          </p:spPr>
          <p:txBody>
            <a:bodyPr wrap="square" lIns="91440" tIns="18288" rIns="18288" bIns="18288" rtlCol="0">
              <a:spAutoFit/>
            </a:bodyPr>
            <a:lstStyle/>
            <a:p>
              <a:r>
                <a:rPr lang="en-IN" sz="1300" b="1" dirty="0">
                  <a:latin typeface="Franklin Gothic Book" panose="020B0503020102020204" pitchFamily="34" charset="0"/>
                </a:rPr>
                <a:t>DINER ATTITUDES – TOP 2 BOX (TOP 10)</a:t>
              </a:r>
            </a:p>
          </p:txBody>
        </p:sp>
        <p:sp>
          <p:nvSpPr>
            <p:cNvPr id="9" name="h11">
              <a:extLst>
                <a:ext uri="{FF2B5EF4-FFF2-40B4-BE49-F238E27FC236}">
                  <a16:creationId xmlns:a16="http://schemas.microsoft.com/office/drawing/2014/main" id="{0622EA9B-B6DF-46F4-BBD0-610B502B7BDC}"/>
                </a:ext>
              </a:extLst>
            </p:cNvPr>
            <p:cNvSpPr txBox="1"/>
            <p:nvPr/>
          </p:nvSpPr>
          <p:spPr>
            <a:xfrm>
              <a:off x="8169390" y="4693357"/>
              <a:ext cx="3027389" cy="236988"/>
            </a:xfrm>
            <a:prstGeom prst="rect">
              <a:avLst/>
            </a:prstGeom>
            <a:noFill/>
          </p:spPr>
          <p:txBody>
            <a:bodyPr wrap="square" lIns="91440" tIns="18288" rIns="18288" bIns="18288" rtlCol="0">
              <a:spAutoFit/>
            </a:bodyPr>
            <a:lstStyle/>
            <a:p>
              <a:r>
                <a:rPr lang="en-IN" sz="1300" b="1" dirty="0">
                  <a:latin typeface="Franklin Gothic Book" panose="020B0503020102020204" pitchFamily="34" charset="0"/>
                </a:rPr>
                <a:t>AVERAGE CHANNEL FREQUENCY</a:t>
              </a:r>
            </a:p>
          </p:txBody>
        </p:sp>
        <p:sp>
          <p:nvSpPr>
            <p:cNvPr id="10" name="h7">
              <a:extLst>
                <a:ext uri="{FF2B5EF4-FFF2-40B4-BE49-F238E27FC236}">
                  <a16:creationId xmlns:a16="http://schemas.microsoft.com/office/drawing/2014/main" id="{0E86E134-361B-4664-BC95-CC2CDC549328}"/>
                </a:ext>
              </a:extLst>
            </p:cNvPr>
            <p:cNvSpPr txBox="1"/>
            <p:nvPr/>
          </p:nvSpPr>
          <p:spPr>
            <a:xfrm>
              <a:off x="6613373" y="1948018"/>
              <a:ext cx="1051779" cy="236988"/>
            </a:xfrm>
            <a:prstGeom prst="rect">
              <a:avLst/>
            </a:prstGeom>
            <a:noFill/>
          </p:spPr>
          <p:txBody>
            <a:bodyPr wrap="square" lIns="91440" tIns="18288" rIns="18288" bIns="18288" rtlCol="0">
              <a:spAutoFit/>
            </a:bodyPr>
            <a:lstStyle/>
            <a:p>
              <a:r>
                <a:rPr lang="en-IN" sz="1300" b="1" dirty="0">
                  <a:latin typeface="Franklin Gothic Book" panose="020B0503020102020204" pitchFamily="34" charset="0"/>
                </a:rPr>
                <a:t>PARENTS</a:t>
              </a:r>
            </a:p>
          </p:txBody>
        </p:sp>
        <p:sp>
          <p:nvSpPr>
            <p:cNvPr id="11" name="h6">
              <a:extLst>
                <a:ext uri="{FF2B5EF4-FFF2-40B4-BE49-F238E27FC236}">
                  <a16:creationId xmlns:a16="http://schemas.microsoft.com/office/drawing/2014/main" id="{18C00CDE-7BD5-4AAD-A580-E92550F2285C}"/>
                </a:ext>
              </a:extLst>
            </p:cNvPr>
            <p:cNvSpPr txBox="1"/>
            <p:nvPr/>
          </p:nvSpPr>
          <p:spPr>
            <a:xfrm>
              <a:off x="3935873" y="1948018"/>
              <a:ext cx="1488529" cy="236988"/>
            </a:xfrm>
            <a:prstGeom prst="rect">
              <a:avLst/>
            </a:prstGeom>
            <a:noFill/>
          </p:spPr>
          <p:txBody>
            <a:bodyPr wrap="square" lIns="91440" tIns="18288" rIns="18288" bIns="18288" rtlCol="0">
              <a:spAutoFit/>
            </a:bodyPr>
            <a:lstStyle/>
            <a:p>
              <a:r>
                <a:rPr lang="en-IN" sz="1300" b="1" dirty="0">
                  <a:latin typeface="Franklin Gothic Book" panose="020B0503020102020204" pitchFamily="34" charset="0"/>
                </a:rPr>
                <a:t>MARITAL STATUS</a:t>
              </a:r>
            </a:p>
          </p:txBody>
        </p:sp>
        <p:sp>
          <p:nvSpPr>
            <p:cNvPr id="12" name="h8">
              <a:extLst>
                <a:ext uri="{FF2B5EF4-FFF2-40B4-BE49-F238E27FC236}">
                  <a16:creationId xmlns:a16="http://schemas.microsoft.com/office/drawing/2014/main" id="{A31DC6EC-163B-40B6-BBFB-370DD7D2088C}"/>
                </a:ext>
              </a:extLst>
            </p:cNvPr>
            <p:cNvSpPr txBox="1"/>
            <p:nvPr/>
          </p:nvSpPr>
          <p:spPr>
            <a:xfrm>
              <a:off x="3935873" y="3547592"/>
              <a:ext cx="1834645" cy="236988"/>
            </a:xfrm>
            <a:prstGeom prst="rect">
              <a:avLst/>
            </a:prstGeom>
            <a:noFill/>
          </p:spPr>
          <p:txBody>
            <a:bodyPr wrap="square" lIns="91440" tIns="18288" rIns="18288" bIns="18288" rtlCol="0">
              <a:spAutoFit/>
            </a:bodyPr>
            <a:lstStyle/>
            <a:p>
              <a:r>
                <a:rPr lang="en-IN" sz="1300" b="1" dirty="0">
                  <a:latin typeface="Franklin Gothic Book" panose="020B0503020102020204" pitchFamily="34" charset="0"/>
                </a:rPr>
                <a:t>HOUSEHOLD INCOME</a:t>
              </a:r>
            </a:p>
          </p:txBody>
        </p:sp>
        <p:sp>
          <p:nvSpPr>
            <p:cNvPr id="13" name="h9">
              <a:extLst>
                <a:ext uri="{FF2B5EF4-FFF2-40B4-BE49-F238E27FC236}">
                  <a16:creationId xmlns:a16="http://schemas.microsoft.com/office/drawing/2014/main" id="{65960E61-6CFC-47BF-95AD-9BA443C0DD14}"/>
                </a:ext>
              </a:extLst>
            </p:cNvPr>
            <p:cNvSpPr txBox="1"/>
            <p:nvPr/>
          </p:nvSpPr>
          <p:spPr>
            <a:xfrm>
              <a:off x="3935873" y="4693358"/>
              <a:ext cx="1645343" cy="236988"/>
            </a:xfrm>
            <a:prstGeom prst="rect">
              <a:avLst/>
            </a:prstGeom>
            <a:noFill/>
          </p:spPr>
          <p:txBody>
            <a:bodyPr wrap="square" lIns="91440" tIns="18288" rIns="18288" bIns="18288" rtlCol="0">
              <a:spAutoFit/>
            </a:bodyPr>
            <a:lstStyle/>
            <a:p>
              <a:r>
                <a:rPr lang="en-IN" sz="1300" b="1" dirty="0">
                  <a:latin typeface="Franklin Gothic Book" panose="020B0503020102020204" pitchFamily="34" charset="0"/>
                </a:rPr>
                <a:t>SOCIO ECONOMIC</a:t>
              </a:r>
            </a:p>
          </p:txBody>
        </p:sp>
      </p:grpSp>
      <p:grpSp>
        <p:nvGrpSpPr>
          <p:cNvPr id="50" name="gender2"/>
          <p:cNvGrpSpPr/>
          <p:nvPr/>
        </p:nvGrpSpPr>
        <p:grpSpPr>
          <a:xfrm>
            <a:off x="1968654" y="906642"/>
            <a:ext cx="1828800" cy="939930"/>
            <a:chOff x="1968654" y="906642"/>
            <a:chExt cx="1828800" cy="939930"/>
          </a:xfrm>
        </p:grpSpPr>
        <p:sp>
          <p:nvSpPr>
            <p:cNvPr id="26" name="r">
              <a:extLst>
                <a:ext uri="{FF2B5EF4-FFF2-40B4-BE49-F238E27FC236}">
                  <a16:creationId xmlns:a16="http://schemas.microsoft.com/office/drawing/2014/main" id="{BDE330D7-C21B-4B56-AE72-F22C6C0E832E}"/>
                </a:ext>
              </a:extLst>
            </p:cNvPr>
            <p:cNvSpPr/>
            <p:nvPr/>
          </p:nvSpPr>
          <p:spPr>
            <a:xfrm>
              <a:off x="1968654" y="906642"/>
              <a:ext cx="1828800" cy="932688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pic>
          <p:nvPicPr>
            <p:cNvPr id="46" name="femalePic">
              <a:extLst>
                <a:ext uri="{FF2B5EF4-FFF2-40B4-BE49-F238E27FC236}">
                  <a16:creationId xmlns:a16="http://schemas.microsoft.com/office/drawing/2014/main" id="{CB37C565-AE11-4858-9306-2684983A12E8}"/>
                </a:ext>
              </a:extLst>
            </p:cNvPr>
            <p:cNvPicPr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5510" y="982849"/>
              <a:ext cx="135088" cy="411480"/>
            </a:xfrm>
            <a:prstGeom prst="rect">
              <a:avLst/>
            </a:prstGeom>
          </p:spPr>
        </p:pic>
        <p:sp>
          <p:nvSpPr>
            <p:cNvPr id="47" name="t">
              <a:extLst>
                <a:ext uri="{FF2B5EF4-FFF2-40B4-BE49-F238E27FC236}">
                  <a16:creationId xmlns:a16="http://schemas.microsoft.com/office/drawing/2014/main" id="{B1A7CBA5-C8CA-4486-9B9C-805DF89F79A1}"/>
                </a:ext>
              </a:extLst>
            </p:cNvPr>
            <p:cNvSpPr txBox="1"/>
            <p:nvPr/>
          </p:nvSpPr>
          <p:spPr>
            <a:xfrm>
              <a:off x="2859522" y="1671139"/>
              <a:ext cx="400814" cy="175433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/>
            <a:p>
              <a:pPr algn="ctr"/>
              <a:r>
                <a:rPr lang="en-IN" sz="900" b="1" dirty="0">
                  <a:latin typeface="Franklin Gothic Book" panose="020B0503020102020204" pitchFamily="34" charset="0"/>
                </a:rPr>
                <a:t>Female</a:t>
              </a:r>
            </a:p>
          </p:txBody>
        </p:sp>
        <p:pic>
          <p:nvPicPr>
            <p:cNvPr id="48" name="s" descr="A close up of a piano&#10;&#10;Description generated with high confidence">
              <a:extLst>
                <a:ext uri="{FF2B5EF4-FFF2-40B4-BE49-F238E27FC236}">
                  <a16:creationId xmlns:a16="http://schemas.microsoft.com/office/drawing/2014/main" id="{C9522DE8-40F9-4E5D-B0D3-C68825310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416" y="1445429"/>
              <a:ext cx="690694" cy="207871"/>
            </a:xfrm>
            <a:prstGeom prst="rect">
              <a:avLst/>
            </a:prstGeom>
          </p:spPr>
        </p:pic>
        <p:sp>
          <p:nvSpPr>
            <p:cNvPr id="49" name="mc"/>
            <p:cNvSpPr/>
            <p:nvPr/>
          </p:nvSpPr>
          <p:spPr>
            <a:xfrm>
              <a:off x="2680325" y="1487510"/>
              <a:ext cx="750270" cy="221151"/>
            </a:xfrm>
            <a:prstGeom prst="rect">
              <a:avLst/>
            </a:prstGeom>
          </p:spPr>
          <p:txBody>
            <a:bodyPr wrap="none" lIns="18288" tIns="18288" rIns="18288" bIns="18288">
              <a:spAutoFit/>
            </a:bodyPr>
            <a:lstStyle/>
            <a:p>
              <a:pPr algn="ctr">
                <a:defRPr sz="1197" b="1" i="0" u="none" strike="noStrike" kern="1200" baseline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  <a:cs typeface="+mn-cs"/>
                </a:defRPr>
              </a:pPr>
              <a:fld id="{9580A36A-33B8-4592-AA76-9BEFBB0A38E2}" type="VALUE">
                <a:rPr lang="en-US">
                  <a:latin typeface="Franklin Gothic Book" panose="020B0503020102020204" pitchFamily="34" charset="0"/>
                </a:rPr>
                <a:pPr algn="ctr">
                  <a:defRPr sz="1197" b="1" i="0" u="none" strike="noStrike" kern="1200" baseline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t>51%</a:t>
              </a:fld>
              <a:r>
                <a:rPr lang="en-US" dirty="0">
                  <a:latin typeface="Franklin Gothic Book" panose="020B0503020102020204" pitchFamily="34" charset="0"/>
                </a:rPr>
                <a:t> | </a:t>
              </a:r>
              <a:r>
                <a:rPr lang="en-US" sz="1000" dirty="0">
                  <a:solidFill>
                    <a:srgbClr val="74C746"/>
                  </a:solidFill>
                  <a:latin typeface="Franklin Gothic Book" panose="020B0503020102020204" pitchFamily="34" charset="0"/>
                </a:rPr>
                <a:t>+1.7</a:t>
              </a:r>
            </a:p>
          </p:txBody>
        </p:sp>
      </p:grpSp>
      <p:grpSp>
        <p:nvGrpSpPr>
          <p:cNvPr id="41" name="gender1"/>
          <p:cNvGrpSpPr/>
          <p:nvPr/>
        </p:nvGrpSpPr>
        <p:grpSpPr>
          <a:xfrm>
            <a:off x="139854" y="906642"/>
            <a:ext cx="1828800" cy="932688"/>
            <a:chOff x="139854" y="906642"/>
            <a:chExt cx="1828800" cy="932688"/>
          </a:xfrm>
        </p:grpSpPr>
        <p:sp>
          <p:nvSpPr>
            <p:cNvPr id="25" name="r">
              <a:extLst>
                <a:ext uri="{FF2B5EF4-FFF2-40B4-BE49-F238E27FC236}">
                  <a16:creationId xmlns:a16="http://schemas.microsoft.com/office/drawing/2014/main" id="{826B8840-8CCE-4B58-98A6-BC6F1FFD0E46}"/>
                </a:ext>
              </a:extLst>
            </p:cNvPr>
            <p:cNvSpPr/>
            <p:nvPr/>
          </p:nvSpPr>
          <p:spPr>
            <a:xfrm>
              <a:off x="139854" y="906642"/>
              <a:ext cx="1828800" cy="932688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pic>
          <p:nvPicPr>
            <p:cNvPr id="42" name="malePic">
              <a:extLst>
                <a:ext uri="{FF2B5EF4-FFF2-40B4-BE49-F238E27FC236}">
                  <a16:creationId xmlns:a16="http://schemas.microsoft.com/office/drawing/2014/main" id="{60D4ADFC-D94B-44C9-8B1A-6538B2EC1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400" y="982849"/>
              <a:ext cx="232576" cy="411480"/>
            </a:xfrm>
            <a:prstGeom prst="rect">
              <a:avLst/>
            </a:prstGeom>
          </p:spPr>
        </p:pic>
        <p:sp>
          <p:nvSpPr>
            <p:cNvPr id="43" name="t">
              <a:extLst>
                <a:ext uri="{FF2B5EF4-FFF2-40B4-BE49-F238E27FC236}">
                  <a16:creationId xmlns:a16="http://schemas.microsoft.com/office/drawing/2014/main" id="{23A4DF79-B37C-410D-9365-5D84F681E7F3}"/>
                </a:ext>
              </a:extLst>
            </p:cNvPr>
            <p:cNvSpPr txBox="1"/>
            <p:nvPr/>
          </p:nvSpPr>
          <p:spPr>
            <a:xfrm>
              <a:off x="767468" y="1659136"/>
              <a:ext cx="278987" cy="175433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/>
            <a:p>
              <a:pPr algn="ctr"/>
              <a:r>
                <a:rPr lang="en-IN" sz="900" b="1" dirty="0">
                  <a:latin typeface="Franklin Gothic Book" panose="020B0503020102020204" pitchFamily="34" charset="0"/>
                </a:rPr>
                <a:t>Male</a:t>
              </a:r>
            </a:p>
          </p:txBody>
        </p:sp>
        <p:pic>
          <p:nvPicPr>
            <p:cNvPr id="44" name="s" descr="A close up of a piano&#10;&#10;Description generated with high confidence">
              <a:extLst>
                <a:ext uri="{FF2B5EF4-FFF2-40B4-BE49-F238E27FC236}">
                  <a16:creationId xmlns:a16="http://schemas.microsoft.com/office/drawing/2014/main" id="{76EFCF33-694E-4789-B657-D1C899C7C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859" y="1449529"/>
              <a:ext cx="690694" cy="224328"/>
            </a:xfrm>
            <a:prstGeom prst="rect">
              <a:avLst/>
            </a:prstGeom>
          </p:spPr>
        </p:pic>
        <p:sp>
          <p:nvSpPr>
            <p:cNvPr id="45" name="mc"/>
            <p:cNvSpPr/>
            <p:nvPr/>
          </p:nvSpPr>
          <p:spPr>
            <a:xfrm>
              <a:off x="507325" y="1493973"/>
              <a:ext cx="718210" cy="221151"/>
            </a:xfrm>
            <a:prstGeom prst="rect">
              <a:avLst/>
            </a:prstGeom>
          </p:spPr>
          <p:txBody>
            <a:bodyPr wrap="none" lIns="18288" tIns="18288" rIns="18288" bIns="18288">
              <a:spAutoFit/>
            </a:bodyPr>
            <a:lstStyle/>
            <a:p>
              <a:pPr algn="ctr">
                <a:defRPr sz="1197" b="1" i="0" u="none" strike="noStrike" kern="1200" baseline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  <a:cs typeface="+mn-cs"/>
                </a:defRPr>
              </a:pPr>
              <a:r>
                <a:rPr lang="en-US" dirty="0">
                  <a:latin typeface="Franklin Gothic Book" panose="020B0503020102020204" pitchFamily="34" charset="0"/>
                </a:rPr>
                <a:t>49% | </a:t>
              </a:r>
              <a:r>
                <a:rPr lang="en-US" sz="1000" dirty="0">
                  <a:solidFill>
                    <a:srgbClr val="FF0000"/>
                  </a:solidFill>
                  <a:latin typeface="Franklin Gothic Book" panose="020B0503020102020204" pitchFamily="34" charset="0"/>
                </a:rPr>
                <a:t>-0.7</a:t>
              </a:r>
            </a:p>
          </p:txBody>
        </p:sp>
      </p:grpSp>
      <p:grpSp>
        <p:nvGrpSpPr>
          <p:cNvPr id="27" name="genderChart"/>
          <p:cNvGrpSpPr/>
          <p:nvPr/>
        </p:nvGrpSpPr>
        <p:grpSpPr>
          <a:xfrm>
            <a:off x="1608654" y="1003842"/>
            <a:ext cx="720000" cy="720000"/>
            <a:chOff x="1769051" y="987068"/>
            <a:chExt cx="720000" cy="720000"/>
          </a:xfrm>
        </p:grpSpPr>
        <p:graphicFrame>
          <p:nvGraphicFramePr>
            <p:cNvPr id="28" name="chart">
              <a:extLst>
                <a:ext uri="{FF2B5EF4-FFF2-40B4-BE49-F238E27FC236}">
                  <a16:creationId xmlns:a16="http://schemas.microsoft.com/office/drawing/2014/main" id="{2E6AAC83-6BE5-46FC-B10B-2D9B82D936A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52480375"/>
                </p:ext>
              </p:extLst>
            </p:nvPr>
          </p:nvGraphicFramePr>
          <p:xfrm>
            <a:off x="1769051" y="987068"/>
            <a:ext cx="720000" cy="72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grpSp>
          <p:nvGrpSpPr>
            <p:cNvPr id="29" name="Group 28"/>
            <p:cNvGrpSpPr/>
            <p:nvPr/>
          </p:nvGrpSpPr>
          <p:grpSpPr>
            <a:xfrm>
              <a:off x="1858771" y="1076645"/>
              <a:ext cx="540559" cy="540846"/>
              <a:chOff x="2333663" y="1536817"/>
              <a:chExt cx="526655" cy="526934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15DE609B-A4BD-4D86-8264-55C1EFE1E5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3663" y="1536817"/>
                <a:ext cx="526655" cy="526934"/>
              </a:xfrm>
              <a:prstGeom prst="rect">
                <a:avLst/>
              </a:prstGeom>
            </p:spPr>
          </p:pic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7174ECF-6F07-495D-8FC7-385F546B7E2F}"/>
                  </a:ext>
                </a:extLst>
              </p:cNvPr>
              <p:cNvSpPr/>
              <p:nvPr/>
            </p:nvSpPr>
            <p:spPr>
              <a:xfrm>
                <a:off x="2413076" y="1616907"/>
                <a:ext cx="368042" cy="366540"/>
              </a:xfrm>
              <a:prstGeom prst="ellipse">
                <a:avLst/>
              </a:prstGeom>
              <a:solidFill>
                <a:srgbClr val="F7F7F7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Franklin Gothic Book" panose="020B0503020102020204" pitchFamily="34" charset="0"/>
                </a:endParaRPr>
              </a:p>
            </p:txBody>
          </p:sp>
        </p:grpSp>
        <p:pic>
          <p:nvPicPr>
            <p:cNvPr id="30" name="Picture 29" descr="A picture containing object&#10;&#10;Description generated with high confidence">
              <a:extLst>
                <a:ext uri="{FF2B5EF4-FFF2-40B4-BE49-F238E27FC236}">
                  <a16:creationId xmlns:a16="http://schemas.microsoft.com/office/drawing/2014/main" id="{2942D003-78FA-4C61-BA93-BD675571B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718" y="1036101"/>
              <a:ext cx="435437" cy="344562"/>
            </a:xfrm>
            <a:prstGeom prst="rect">
              <a:avLst/>
            </a:prstGeom>
          </p:spPr>
        </p:pic>
      </p:grpSp>
      <p:grpSp>
        <p:nvGrpSpPr>
          <p:cNvPr id="85" name="ageChart"/>
          <p:cNvGrpSpPr/>
          <p:nvPr/>
        </p:nvGrpSpPr>
        <p:grpSpPr>
          <a:xfrm>
            <a:off x="1421573" y="2236061"/>
            <a:ext cx="1094163" cy="1083469"/>
            <a:chOff x="1370437" y="2314747"/>
            <a:chExt cx="1094163" cy="1083469"/>
          </a:xfrm>
        </p:grpSpPr>
        <p:graphicFrame>
          <p:nvGraphicFramePr>
            <p:cNvPr id="79" name="chart">
              <a:extLst>
                <a:ext uri="{FF2B5EF4-FFF2-40B4-BE49-F238E27FC236}">
                  <a16:creationId xmlns:a16="http://schemas.microsoft.com/office/drawing/2014/main" id="{70F17725-18E8-4EB3-BB57-2C4EA4DF754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8285118"/>
                </p:ext>
              </p:extLst>
            </p:nvPr>
          </p:nvGraphicFramePr>
          <p:xfrm>
            <a:off x="1370437" y="2314747"/>
            <a:ext cx="1094163" cy="108346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2226CEC-9F5D-471F-B166-38CFD7811BB1}"/>
                </a:ext>
              </a:extLst>
            </p:cNvPr>
            <p:cNvGrpSpPr/>
            <p:nvPr/>
          </p:nvGrpSpPr>
          <p:grpSpPr>
            <a:xfrm>
              <a:off x="1532228" y="2463636"/>
              <a:ext cx="770650" cy="769167"/>
              <a:chOff x="3249752" y="3029010"/>
              <a:chExt cx="534545" cy="485659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480F69A1-2B78-4B7E-950B-A069F79E44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9752" y="3029010"/>
                <a:ext cx="534545" cy="485659"/>
              </a:xfrm>
              <a:prstGeom prst="rect">
                <a:avLst/>
              </a:prstGeom>
            </p:spPr>
          </p:pic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55C03B72-7E42-4C29-99B2-E025D221EA8A}"/>
                  </a:ext>
                </a:extLst>
              </p:cNvPr>
              <p:cNvSpPr/>
              <p:nvPr/>
            </p:nvSpPr>
            <p:spPr>
              <a:xfrm>
                <a:off x="3318881" y="3090670"/>
                <a:ext cx="396240" cy="366272"/>
              </a:xfrm>
              <a:prstGeom prst="ellipse">
                <a:avLst/>
              </a:prstGeom>
              <a:solidFill>
                <a:srgbClr val="F7F7F7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Franklin Gothic Book" panose="020B0503020102020204" pitchFamily="34" charset="0"/>
                </a:endParaRPr>
              </a:p>
            </p:txBody>
          </p:sp>
        </p:grpSp>
        <p:pic>
          <p:nvPicPr>
            <p:cNvPr id="83" name="Picture 82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03387B3F-BF4E-4B7D-A59A-23416EC73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1134" y="2703553"/>
              <a:ext cx="292796" cy="297530"/>
            </a:xfrm>
            <a:prstGeom prst="rect">
              <a:avLst/>
            </a:prstGeom>
          </p:spPr>
        </p:pic>
        <p:pic>
          <p:nvPicPr>
            <p:cNvPr id="84" name="Picture 83" descr="A picture containing object&#10;&#10;Description generated with high confidence">
              <a:extLst>
                <a:ext uri="{FF2B5EF4-FFF2-40B4-BE49-F238E27FC236}">
                  <a16:creationId xmlns:a16="http://schemas.microsoft.com/office/drawing/2014/main" id="{053871A3-0B32-4326-96C2-6873121A1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7606" y="2399138"/>
              <a:ext cx="632647" cy="492126"/>
            </a:xfrm>
            <a:prstGeom prst="rect">
              <a:avLst/>
            </a:prstGeom>
          </p:spPr>
        </p:pic>
      </p:grpSp>
      <p:grpSp>
        <p:nvGrpSpPr>
          <p:cNvPr id="454" name="age6"/>
          <p:cNvGrpSpPr/>
          <p:nvPr/>
        </p:nvGrpSpPr>
        <p:grpSpPr>
          <a:xfrm>
            <a:off x="2599077" y="2201006"/>
            <a:ext cx="1188720" cy="402336"/>
            <a:chOff x="2599077" y="2201006"/>
            <a:chExt cx="1188720" cy="402336"/>
          </a:xfrm>
        </p:grpSpPr>
        <p:sp>
          <p:nvSpPr>
            <p:cNvPr id="126" name="r">
              <a:extLst>
                <a:ext uri="{FF2B5EF4-FFF2-40B4-BE49-F238E27FC236}">
                  <a16:creationId xmlns:a16="http://schemas.microsoft.com/office/drawing/2014/main" id="{9ADD9542-D8D9-4C7A-9D92-7664BD65E868}"/>
                </a:ext>
              </a:extLst>
            </p:cNvPr>
            <p:cNvSpPr/>
            <p:nvPr/>
          </p:nvSpPr>
          <p:spPr>
            <a:xfrm>
              <a:off x="2599077" y="2201006"/>
              <a:ext cx="1188720" cy="402336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cxnSp>
          <p:nvCxnSpPr>
            <p:cNvPr id="103" name="sc">
              <a:extLst>
                <a:ext uri="{FF2B5EF4-FFF2-40B4-BE49-F238E27FC236}">
                  <a16:creationId xmlns:a16="http://schemas.microsoft.com/office/drawing/2014/main" id="{D82DB8A0-0D3E-46B9-A0D6-BAE636C07280}"/>
                </a:ext>
              </a:extLst>
            </p:cNvPr>
            <p:cNvCxnSpPr>
              <a:cxnSpLocks/>
            </p:cNvCxnSpPr>
            <p:nvPr/>
          </p:nvCxnSpPr>
          <p:spPr>
            <a:xfrm>
              <a:off x="2665752" y="2255870"/>
              <a:ext cx="0" cy="292608"/>
            </a:xfrm>
            <a:prstGeom prst="line">
              <a:avLst/>
            </a:prstGeom>
            <a:ln w="28575">
              <a:solidFill>
                <a:srgbClr val="6587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">
              <a:extLst>
                <a:ext uri="{FF2B5EF4-FFF2-40B4-BE49-F238E27FC236}">
                  <a16:creationId xmlns:a16="http://schemas.microsoft.com/office/drawing/2014/main" id="{48734E2D-5A79-47ED-9E0D-5F1657315D7B}"/>
                </a:ext>
              </a:extLst>
            </p:cNvPr>
            <p:cNvSpPr txBox="1"/>
            <p:nvPr/>
          </p:nvSpPr>
          <p:spPr>
            <a:xfrm>
              <a:off x="2738777" y="2232022"/>
              <a:ext cx="754355" cy="177997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>
                <a:lnSpc>
                  <a:spcPts val="11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65-75 </a:t>
              </a:r>
              <a:r>
                <a:rPr lang="en-IN" sz="900" b="1" dirty="0" err="1">
                  <a:latin typeface="Franklin Gothic Book" panose="020B0503020102020204" pitchFamily="34" charset="0"/>
                </a:rPr>
                <a:t>yrs</a:t>
              </a:r>
              <a:endParaRPr lang="en-IN" sz="900" b="1" dirty="0">
                <a:latin typeface="Franklin Gothic Book" panose="020B0503020102020204" pitchFamily="34" charset="0"/>
              </a:endParaRPr>
            </a:p>
          </p:txBody>
        </p:sp>
        <p:sp>
          <p:nvSpPr>
            <p:cNvPr id="104" name="mc">
              <a:extLst>
                <a:ext uri="{FF2B5EF4-FFF2-40B4-BE49-F238E27FC236}">
                  <a16:creationId xmlns:a16="http://schemas.microsoft.com/office/drawing/2014/main" id="{D6DFB8A7-3165-41C2-ACB5-B1527F84FA02}"/>
                </a:ext>
              </a:extLst>
            </p:cNvPr>
            <p:cNvSpPr txBox="1"/>
            <p:nvPr/>
          </p:nvSpPr>
          <p:spPr>
            <a:xfrm>
              <a:off x="2738777" y="2350727"/>
              <a:ext cx="761678" cy="221599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r>
                <a:rPr lang="en-US" sz="1200" b="1" dirty="0">
                  <a:latin typeface="Franklin Gothic Book" panose="020B0503020102020204" pitchFamily="34" charset="0"/>
                </a:rPr>
                <a:t>9% | </a:t>
              </a:r>
              <a:r>
                <a:rPr lang="en-US" sz="1000" b="1" dirty="0">
                  <a:solidFill>
                    <a:srgbClr val="FF0000"/>
                  </a:solidFill>
                  <a:latin typeface="Franklin Gothic Book" panose="020B0503020102020204" pitchFamily="34" charset="0"/>
                </a:rPr>
                <a:t>-0.1</a:t>
              </a:r>
              <a:endParaRPr lang="en-US" sz="1100" b="1" dirty="0">
                <a:solidFill>
                  <a:srgbClr val="FF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455" name="age5"/>
          <p:cNvGrpSpPr/>
          <p:nvPr/>
        </p:nvGrpSpPr>
        <p:grpSpPr>
          <a:xfrm>
            <a:off x="2599077" y="2609119"/>
            <a:ext cx="1188720" cy="402336"/>
            <a:chOff x="2599077" y="2609119"/>
            <a:chExt cx="1188720" cy="402336"/>
          </a:xfrm>
        </p:grpSpPr>
        <p:sp>
          <p:nvSpPr>
            <p:cNvPr id="124" name="r">
              <a:extLst>
                <a:ext uri="{FF2B5EF4-FFF2-40B4-BE49-F238E27FC236}">
                  <a16:creationId xmlns:a16="http://schemas.microsoft.com/office/drawing/2014/main" id="{9ADD9542-D8D9-4C7A-9D92-7664BD65E868}"/>
                </a:ext>
              </a:extLst>
            </p:cNvPr>
            <p:cNvSpPr/>
            <p:nvPr/>
          </p:nvSpPr>
          <p:spPr>
            <a:xfrm>
              <a:off x="2599077" y="2609119"/>
              <a:ext cx="1188720" cy="40233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cxnSp>
          <p:nvCxnSpPr>
            <p:cNvPr id="108" name="sc">
              <a:extLst>
                <a:ext uri="{FF2B5EF4-FFF2-40B4-BE49-F238E27FC236}">
                  <a16:creationId xmlns:a16="http://schemas.microsoft.com/office/drawing/2014/main" id="{74D97096-51AB-4AA9-94AA-0A6E468CF456}"/>
                </a:ext>
              </a:extLst>
            </p:cNvPr>
            <p:cNvCxnSpPr>
              <a:cxnSpLocks/>
            </p:cNvCxnSpPr>
            <p:nvPr/>
          </p:nvCxnSpPr>
          <p:spPr>
            <a:xfrm>
              <a:off x="2665752" y="2663983"/>
              <a:ext cx="0" cy="292608"/>
            </a:xfrm>
            <a:prstGeom prst="line">
              <a:avLst/>
            </a:prstGeom>
            <a:ln w="28575">
              <a:solidFill>
                <a:srgbClr val="C23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">
              <a:extLst>
                <a:ext uri="{FF2B5EF4-FFF2-40B4-BE49-F238E27FC236}">
                  <a16:creationId xmlns:a16="http://schemas.microsoft.com/office/drawing/2014/main" id="{098D8308-8EDF-43D9-B032-30AE0B3B64DB}"/>
                </a:ext>
              </a:extLst>
            </p:cNvPr>
            <p:cNvSpPr txBox="1"/>
            <p:nvPr/>
          </p:nvSpPr>
          <p:spPr>
            <a:xfrm>
              <a:off x="2738777" y="2640329"/>
              <a:ext cx="754355" cy="177997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>
                <a:lnSpc>
                  <a:spcPts val="11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50-64 </a:t>
              </a:r>
              <a:r>
                <a:rPr lang="en-IN" sz="900" b="1" dirty="0" err="1">
                  <a:latin typeface="Franklin Gothic Book" panose="020B0503020102020204" pitchFamily="34" charset="0"/>
                </a:rPr>
                <a:t>yrs</a:t>
              </a:r>
              <a:endParaRPr lang="en-IN" sz="900" b="1" dirty="0">
                <a:latin typeface="Franklin Gothic Book" panose="020B0503020102020204" pitchFamily="34" charset="0"/>
              </a:endParaRPr>
            </a:p>
          </p:txBody>
        </p:sp>
        <p:sp>
          <p:nvSpPr>
            <p:cNvPr id="109" name="mc">
              <a:extLst>
                <a:ext uri="{FF2B5EF4-FFF2-40B4-BE49-F238E27FC236}">
                  <a16:creationId xmlns:a16="http://schemas.microsoft.com/office/drawing/2014/main" id="{8BEE8512-B732-4F7C-B2D7-450AC2C7B3CA}"/>
                </a:ext>
              </a:extLst>
            </p:cNvPr>
            <p:cNvSpPr txBox="1"/>
            <p:nvPr/>
          </p:nvSpPr>
          <p:spPr>
            <a:xfrm>
              <a:off x="2738777" y="2758646"/>
              <a:ext cx="761678" cy="221599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r>
                <a:rPr lang="en-US" sz="1200" b="1" dirty="0">
                  <a:latin typeface="Franklin Gothic Book" panose="020B0503020102020204" pitchFamily="34" charset="0"/>
                </a:rPr>
                <a:t>25% | </a:t>
              </a:r>
              <a:r>
                <a:rPr lang="en-US" sz="1000" b="1" dirty="0">
                  <a:solidFill>
                    <a:srgbClr val="74C746"/>
                  </a:solidFill>
                  <a:latin typeface="Franklin Gothic Book" panose="020B0503020102020204" pitchFamily="34" charset="0"/>
                </a:rPr>
                <a:t>+1.6</a:t>
              </a:r>
              <a:endParaRPr lang="en-US" sz="1100" b="1" dirty="0">
                <a:solidFill>
                  <a:srgbClr val="FE0002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456" name="age4"/>
          <p:cNvGrpSpPr/>
          <p:nvPr/>
        </p:nvGrpSpPr>
        <p:grpSpPr>
          <a:xfrm>
            <a:off x="2599077" y="3012566"/>
            <a:ext cx="1188720" cy="402336"/>
            <a:chOff x="2599077" y="3012566"/>
            <a:chExt cx="1188720" cy="402336"/>
          </a:xfrm>
        </p:grpSpPr>
        <p:sp>
          <p:nvSpPr>
            <p:cNvPr id="125" name="r">
              <a:extLst>
                <a:ext uri="{FF2B5EF4-FFF2-40B4-BE49-F238E27FC236}">
                  <a16:creationId xmlns:a16="http://schemas.microsoft.com/office/drawing/2014/main" id="{9ADD9542-D8D9-4C7A-9D92-7664BD65E868}"/>
                </a:ext>
              </a:extLst>
            </p:cNvPr>
            <p:cNvSpPr/>
            <p:nvPr/>
          </p:nvSpPr>
          <p:spPr>
            <a:xfrm>
              <a:off x="2599077" y="3012566"/>
              <a:ext cx="1188720" cy="40233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cxnSp>
          <p:nvCxnSpPr>
            <p:cNvPr id="113" name="sc">
              <a:extLst>
                <a:ext uri="{FF2B5EF4-FFF2-40B4-BE49-F238E27FC236}">
                  <a16:creationId xmlns:a16="http://schemas.microsoft.com/office/drawing/2014/main" id="{386124D8-8498-42AA-AA90-F9768BF19FAC}"/>
                </a:ext>
              </a:extLst>
            </p:cNvPr>
            <p:cNvCxnSpPr>
              <a:cxnSpLocks/>
            </p:cNvCxnSpPr>
            <p:nvPr/>
          </p:nvCxnSpPr>
          <p:spPr>
            <a:xfrm>
              <a:off x="2665752" y="3067430"/>
              <a:ext cx="0" cy="292608"/>
            </a:xfrm>
            <a:prstGeom prst="line">
              <a:avLst/>
            </a:prstGeom>
            <a:ln w="28575">
              <a:solidFill>
                <a:srgbClr val="BBBBB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">
              <a:extLst>
                <a:ext uri="{FF2B5EF4-FFF2-40B4-BE49-F238E27FC236}">
                  <a16:creationId xmlns:a16="http://schemas.microsoft.com/office/drawing/2014/main" id="{001F632F-C1E1-4257-B778-A297E37BC9AF}"/>
                </a:ext>
              </a:extLst>
            </p:cNvPr>
            <p:cNvSpPr txBox="1"/>
            <p:nvPr/>
          </p:nvSpPr>
          <p:spPr>
            <a:xfrm>
              <a:off x="2738777" y="3045901"/>
              <a:ext cx="754355" cy="177997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>
                <a:lnSpc>
                  <a:spcPts val="11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35-49 </a:t>
              </a:r>
              <a:r>
                <a:rPr lang="en-IN" sz="900" b="1" dirty="0" err="1">
                  <a:latin typeface="Franklin Gothic Book" panose="020B0503020102020204" pitchFamily="34" charset="0"/>
                </a:rPr>
                <a:t>yrs</a:t>
              </a:r>
              <a:endParaRPr lang="en-IN" sz="900" b="1" dirty="0">
                <a:latin typeface="Franklin Gothic Book" panose="020B0503020102020204" pitchFamily="34" charset="0"/>
              </a:endParaRPr>
            </a:p>
          </p:txBody>
        </p:sp>
        <p:sp>
          <p:nvSpPr>
            <p:cNvPr id="114" name="mc">
              <a:extLst>
                <a:ext uri="{FF2B5EF4-FFF2-40B4-BE49-F238E27FC236}">
                  <a16:creationId xmlns:a16="http://schemas.microsoft.com/office/drawing/2014/main" id="{52C7288B-4F61-4B0D-B88F-9CFF24329B79}"/>
                </a:ext>
              </a:extLst>
            </p:cNvPr>
            <p:cNvSpPr txBox="1"/>
            <p:nvPr/>
          </p:nvSpPr>
          <p:spPr>
            <a:xfrm>
              <a:off x="2738777" y="3159969"/>
              <a:ext cx="761678" cy="221599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r>
                <a:rPr lang="en-US" sz="1200" b="1" dirty="0">
                  <a:latin typeface="Franklin Gothic Book" panose="020B0503020102020204" pitchFamily="34" charset="0"/>
                </a:rPr>
                <a:t>27% | </a:t>
              </a:r>
              <a:r>
                <a:rPr lang="en-US" sz="1000" b="1" dirty="0">
                  <a:solidFill>
                    <a:srgbClr val="74C746"/>
                  </a:solidFill>
                  <a:latin typeface="Franklin Gothic Book" panose="020B0503020102020204" pitchFamily="34" charset="0"/>
                </a:rPr>
                <a:t>0.0</a:t>
              </a:r>
              <a:endParaRPr lang="en-US" sz="1100" b="1" dirty="0">
                <a:solidFill>
                  <a:srgbClr val="FE0002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453" name="age3"/>
          <p:cNvGrpSpPr/>
          <p:nvPr/>
        </p:nvGrpSpPr>
        <p:grpSpPr>
          <a:xfrm>
            <a:off x="130197" y="3012566"/>
            <a:ext cx="1188720" cy="402336"/>
            <a:chOff x="130197" y="3012566"/>
            <a:chExt cx="1188720" cy="402336"/>
          </a:xfrm>
        </p:grpSpPr>
        <p:sp>
          <p:nvSpPr>
            <p:cNvPr id="123" name="r">
              <a:extLst>
                <a:ext uri="{FF2B5EF4-FFF2-40B4-BE49-F238E27FC236}">
                  <a16:creationId xmlns:a16="http://schemas.microsoft.com/office/drawing/2014/main" id="{9ADD9542-D8D9-4C7A-9D92-7664BD65E868}"/>
                </a:ext>
              </a:extLst>
            </p:cNvPr>
            <p:cNvSpPr/>
            <p:nvPr/>
          </p:nvSpPr>
          <p:spPr>
            <a:xfrm>
              <a:off x="130197" y="3012566"/>
              <a:ext cx="1188720" cy="40233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cxnSp>
          <p:nvCxnSpPr>
            <p:cNvPr id="98" name="sc">
              <a:extLst>
                <a:ext uri="{FF2B5EF4-FFF2-40B4-BE49-F238E27FC236}">
                  <a16:creationId xmlns:a16="http://schemas.microsoft.com/office/drawing/2014/main" id="{9B6AF741-EAD4-429D-9007-7FA70E8A3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52242" y="3067430"/>
              <a:ext cx="0" cy="292608"/>
            </a:xfrm>
            <a:prstGeom prst="line">
              <a:avLst/>
            </a:prstGeom>
            <a:ln w="28575">
              <a:solidFill>
                <a:srgbClr val="FF52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">
              <a:extLst>
                <a:ext uri="{FF2B5EF4-FFF2-40B4-BE49-F238E27FC236}">
                  <a16:creationId xmlns:a16="http://schemas.microsoft.com/office/drawing/2014/main" id="{C4E19668-FF7F-431B-915F-7AB743BC5E34}"/>
                </a:ext>
              </a:extLst>
            </p:cNvPr>
            <p:cNvSpPr txBox="1"/>
            <p:nvPr/>
          </p:nvSpPr>
          <p:spPr>
            <a:xfrm>
              <a:off x="219097" y="3045901"/>
              <a:ext cx="754355" cy="177997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>
                <a:lnSpc>
                  <a:spcPts val="11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25-34 </a:t>
              </a:r>
              <a:r>
                <a:rPr lang="en-IN" sz="900" b="1" dirty="0" err="1">
                  <a:latin typeface="Franklin Gothic Book" panose="020B0503020102020204" pitchFamily="34" charset="0"/>
                </a:rPr>
                <a:t>yrs</a:t>
              </a:r>
              <a:endParaRPr lang="en-IN" sz="900" b="1" dirty="0">
                <a:latin typeface="Franklin Gothic Book" panose="020B0503020102020204" pitchFamily="34" charset="0"/>
              </a:endParaRPr>
            </a:p>
          </p:txBody>
        </p:sp>
        <p:sp>
          <p:nvSpPr>
            <p:cNvPr id="99" name="mc">
              <a:extLst>
                <a:ext uri="{FF2B5EF4-FFF2-40B4-BE49-F238E27FC236}">
                  <a16:creationId xmlns:a16="http://schemas.microsoft.com/office/drawing/2014/main" id="{EA1DEF5A-8969-4A9D-A7CB-989060B4AAF6}"/>
                </a:ext>
              </a:extLst>
            </p:cNvPr>
            <p:cNvSpPr txBox="1"/>
            <p:nvPr/>
          </p:nvSpPr>
          <p:spPr>
            <a:xfrm>
              <a:off x="219097" y="3159969"/>
              <a:ext cx="884520" cy="221599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r>
                <a:rPr lang="en-US" sz="1200" b="1" dirty="0">
                  <a:latin typeface="Franklin Gothic Book" panose="020B0503020102020204" pitchFamily="34" charset="0"/>
                </a:rPr>
                <a:t>17% | </a:t>
              </a:r>
              <a:r>
                <a:rPr lang="en-US" sz="1000" b="1" dirty="0">
                  <a:solidFill>
                    <a:srgbClr val="FF0000"/>
                  </a:solidFill>
                  <a:latin typeface="Franklin Gothic Book" panose="020B0503020102020204" pitchFamily="34" charset="0"/>
                </a:rPr>
                <a:t>-1.6</a:t>
              </a:r>
            </a:p>
          </p:txBody>
        </p:sp>
      </p:grpSp>
      <p:grpSp>
        <p:nvGrpSpPr>
          <p:cNvPr id="452" name="age2"/>
          <p:cNvGrpSpPr/>
          <p:nvPr/>
        </p:nvGrpSpPr>
        <p:grpSpPr>
          <a:xfrm>
            <a:off x="130197" y="2609119"/>
            <a:ext cx="1188720" cy="402336"/>
            <a:chOff x="130197" y="2609119"/>
            <a:chExt cx="1188720" cy="402336"/>
          </a:xfrm>
        </p:grpSpPr>
        <p:sp>
          <p:nvSpPr>
            <p:cNvPr id="122" name="r">
              <a:extLst>
                <a:ext uri="{FF2B5EF4-FFF2-40B4-BE49-F238E27FC236}">
                  <a16:creationId xmlns:a16="http://schemas.microsoft.com/office/drawing/2014/main" id="{9ADD9542-D8D9-4C7A-9D92-7664BD65E868}"/>
                </a:ext>
              </a:extLst>
            </p:cNvPr>
            <p:cNvSpPr/>
            <p:nvPr/>
          </p:nvSpPr>
          <p:spPr>
            <a:xfrm>
              <a:off x="130197" y="2609119"/>
              <a:ext cx="1188720" cy="40233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cxnSp>
          <p:nvCxnSpPr>
            <p:cNvPr id="88" name="sc">
              <a:extLst>
                <a:ext uri="{FF2B5EF4-FFF2-40B4-BE49-F238E27FC236}">
                  <a16:creationId xmlns:a16="http://schemas.microsoft.com/office/drawing/2014/main" id="{DE2BB341-C0E1-4731-BAD6-F483A45B3057}"/>
                </a:ext>
              </a:extLst>
            </p:cNvPr>
            <p:cNvCxnSpPr>
              <a:cxnSpLocks/>
            </p:cNvCxnSpPr>
            <p:nvPr/>
          </p:nvCxnSpPr>
          <p:spPr>
            <a:xfrm>
              <a:off x="1252242" y="2663983"/>
              <a:ext cx="0" cy="292608"/>
            </a:xfrm>
            <a:prstGeom prst="line">
              <a:avLst/>
            </a:prstGeom>
            <a:ln w="28575">
              <a:solidFill>
                <a:srgbClr val="02A6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">
              <a:extLst>
                <a:ext uri="{FF2B5EF4-FFF2-40B4-BE49-F238E27FC236}">
                  <a16:creationId xmlns:a16="http://schemas.microsoft.com/office/drawing/2014/main" id="{14FED706-DE71-48CA-80DA-1AE68DF80AC0}"/>
                </a:ext>
              </a:extLst>
            </p:cNvPr>
            <p:cNvSpPr txBox="1"/>
            <p:nvPr/>
          </p:nvSpPr>
          <p:spPr>
            <a:xfrm>
              <a:off x="219097" y="2640329"/>
              <a:ext cx="754355" cy="177997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>
                <a:lnSpc>
                  <a:spcPts val="11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19-24 </a:t>
              </a:r>
              <a:r>
                <a:rPr lang="en-IN" sz="900" b="1" dirty="0" err="1">
                  <a:latin typeface="Franklin Gothic Book" panose="020B0503020102020204" pitchFamily="34" charset="0"/>
                </a:rPr>
                <a:t>yrs</a:t>
              </a:r>
              <a:endParaRPr lang="en-IN" sz="900" b="1" dirty="0">
                <a:latin typeface="Franklin Gothic Book" panose="020B0503020102020204" pitchFamily="34" charset="0"/>
              </a:endParaRPr>
            </a:p>
          </p:txBody>
        </p:sp>
        <p:sp>
          <p:nvSpPr>
            <p:cNvPr id="89" name="mc">
              <a:extLst>
                <a:ext uri="{FF2B5EF4-FFF2-40B4-BE49-F238E27FC236}">
                  <a16:creationId xmlns:a16="http://schemas.microsoft.com/office/drawing/2014/main" id="{CFFFE106-F8BA-4063-86AD-886844AC620B}"/>
                </a:ext>
              </a:extLst>
            </p:cNvPr>
            <p:cNvSpPr txBox="1"/>
            <p:nvPr/>
          </p:nvSpPr>
          <p:spPr>
            <a:xfrm>
              <a:off x="219097" y="2758646"/>
              <a:ext cx="884520" cy="221599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r>
                <a:rPr lang="en-US" sz="1200" b="1" dirty="0">
                  <a:latin typeface="Franklin Gothic Book" panose="020B0503020102020204" pitchFamily="34" charset="0"/>
                </a:rPr>
                <a:t>10% | </a:t>
              </a:r>
              <a:r>
                <a:rPr lang="en-US" sz="1000" b="1" dirty="0">
                  <a:solidFill>
                    <a:srgbClr val="74C746"/>
                  </a:solidFill>
                  <a:latin typeface="Franklin Gothic Book" panose="020B0503020102020204" pitchFamily="34" charset="0"/>
                </a:rPr>
                <a:t>+0.3</a:t>
              </a:r>
              <a:endParaRPr lang="en-US" sz="1100" b="1" dirty="0">
                <a:solidFill>
                  <a:srgbClr val="FE0002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451" name="age1"/>
          <p:cNvGrpSpPr/>
          <p:nvPr/>
        </p:nvGrpSpPr>
        <p:grpSpPr>
          <a:xfrm>
            <a:off x="130197" y="2201006"/>
            <a:ext cx="1188720" cy="402336"/>
            <a:chOff x="130197" y="2201006"/>
            <a:chExt cx="1188720" cy="402336"/>
          </a:xfrm>
        </p:grpSpPr>
        <p:sp>
          <p:nvSpPr>
            <p:cNvPr id="91" name="r">
              <a:extLst>
                <a:ext uri="{FF2B5EF4-FFF2-40B4-BE49-F238E27FC236}">
                  <a16:creationId xmlns:a16="http://schemas.microsoft.com/office/drawing/2014/main" id="{9ADD9542-D8D9-4C7A-9D92-7664BD65E868}"/>
                </a:ext>
              </a:extLst>
            </p:cNvPr>
            <p:cNvSpPr/>
            <p:nvPr/>
          </p:nvSpPr>
          <p:spPr>
            <a:xfrm>
              <a:off x="130197" y="2201006"/>
              <a:ext cx="1188720" cy="402336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95" name="mc">
              <a:extLst>
                <a:ext uri="{FF2B5EF4-FFF2-40B4-BE49-F238E27FC236}">
                  <a16:creationId xmlns:a16="http://schemas.microsoft.com/office/drawing/2014/main" id="{FDA73F47-B673-433E-B907-96DB54C14010}"/>
                </a:ext>
              </a:extLst>
            </p:cNvPr>
            <p:cNvSpPr txBox="1"/>
            <p:nvPr/>
          </p:nvSpPr>
          <p:spPr>
            <a:xfrm>
              <a:off x="219097" y="2350727"/>
              <a:ext cx="884520" cy="221599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r>
                <a:rPr lang="en-US" sz="1200" b="1" dirty="0">
                  <a:latin typeface="Franklin Gothic Book" panose="020B0503020102020204" pitchFamily="34" charset="0"/>
                </a:rPr>
                <a:t>12% | </a:t>
              </a:r>
              <a:r>
                <a:rPr lang="en-US" sz="1000" b="1" dirty="0">
                  <a:solidFill>
                    <a:srgbClr val="FF0000"/>
                  </a:solidFill>
                  <a:latin typeface="Franklin Gothic Book" panose="020B0503020102020204" pitchFamily="34" charset="0"/>
                </a:rPr>
                <a:t>-0.2</a:t>
              </a:r>
              <a:endParaRPr lang="en-US" sz="1100" b="1" dirty="0">
                <a:solidFill>
                  <a:srgbClr val="FF000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92" name="t">
              <a:extLst>
                <a:ext uri="{FF2B5EF4-FFF2-40B4-BE49-F238E27FC236}">
                  <a16:creationId xmlns:a16="http://schemas.microsoft.com/office/drawing/2014/main" id="{947D0DA3-F82C-413E-AC55-A3E11EFE0A94}"/>
                </a:ext>
              </a:extLst>
            </p:cNvPr>
            <p:cNvSpPr txBox="1"/>
            <p:nvPr/>
          </p:nvSpPr>
          <p:spPr>
            <a:xfrm>
              <a:off x="219097" y="2232022"/>
              <a:ext cx="754355" cy="177997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>
                <a:lnSpc>
                  <a:spcPts val="11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13-18 </a:t>
              </a:r>
              <a:r>
                <a:rPr lang="en-IN" sz="900" b="1" dirty="0" err="1">
                  <a:latin typeface="Franklin Gothic Book" panose="020B0503020102020204" pitchFamily="34" charset="0"/>
                </a:rPr>
                <a:t>yrs</a:t>
              </a:r>
              <a:endParaRPr lang="en-IN" sz="900" b="1" dirty="0">
                <a:latin typeface="Franklin Gothic Book" panose="020B0503020102020204" pitchFamily="34" charset="0"/>
              </a:endParaRPr>
            </a:p>
          </p:txBody>
        </p:sp>
        <p:cxnSp>
          <p:nvCxnSpPr>
            <p:cNvPr id="93" name="sc">
              <a:extLst>
                <a:ext uri="{FF2B5EF4-FFF2-40B4-BE49-F238E27FC236}">
                  <a16:creationId xmlns:a16="http://schemas.microsoft.com/office/drawing/2014/main" id="{CEFF7185-A080-4507-875B-5D100B0F2653}"/>
                </a:ext>
              </a:extLst>
            </p:cNvPr>
            <p:cNvCxnSpPr>
              <a:cxnSpLocks/>
            </p:cNvCxnSpPr>
            <p:nvPr/>
          </p:nvCxnSpPr>
          <p:spPr>
            <a:xfrm>
              <a:off x="1252242" y="2255870"/>
              <a:ext cx="0" cy="292608"/>
            </a:xfrm>
            <a:prstGeom prst="line">
              <a:avLst/>
            </a:prstGeom>
            <a:ln w="28575">
              <a:solidFill>
                <a:srgbClr val="FBCF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8" name="ageS"/>
          <p:cNvGrpSpPr/>
          <p:nvPr/>
        </p:nvGrpSpPr>
        <p:grpSpPr>
          <a:xfrm>
            <a:off x="252838" y="2603813"/>
            <a:ext cx="3412319" cy="956481"/>
            <a:chOff x="252838" y="2603813"/>
            <a:chExt cx="3412319" cy="956481"/>
          </a:xfrm>
        </p:grpSpPr>
        <p:pic>
          <p:nvPicPr>
            <p:cNvPr id="110" name="s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8B8E4365-2CAD-4544-AB12-B2DA0AA4E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718" y="3014184"/>
              <a:ext cx="943439" cy="145153"/>
            </a:xfrm>
            <a:prstGeom prst="rect">
              <a:avLst/>
            </a:prstGeom>
          </p:spPr>
        </p:pic>
        <p:pic>
          <p:nvPicPr>
            <p:cNvPr id="105" name="s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A9553E3D-B94D-48E0-8296-6F32AC67F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718" y="2603813"/>
              <a:ext cx="943439" cy="145153"/>
            </a:xfrm>
            <a:prstGeom prst="rect">
              <a:avLst/>
            </a:prstGeom>
          </p:spPr>
        </p:pic>
        <p:pic>
          <p:nvPicPr>
            <p:cNvPr id="100" name="s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0A4E8EE7-258E-4E35-9EA2-1D07A84AF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838" y="3413265"/>
              <a:ext cx="943439" cy="145153"/>
            </a:xfrm>
            <a:prstGeom prst="rect">
              <a:avLst/>
            </a:prstGeom>
          </p:spPr>
        </p:pic>
        <p:pic>
          <p:nvPicPr>
            <p:cNvPr id="90" name="s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510C7488-7F37-46FD-AA67-E71F51892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838" y="3015597"/>
              <a:ext cx="943439" cy="145153"/>
            </a:xfrm>
            <a:prstGeom prst="rect">
              <a:avLst/>
            </a:prstGeom>
          </p:spPr>
        </p:pic>
        <p:pic>
          <p:nvPicPr>
            <p:cNvPr id="115" name="s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6D1FAAA2-C6DC-4BA6-B23E-85A9CEBE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718" y="3415141"/>
              <a:ext cx="943439" cy="145153"/>
            </a:xfrm>
            <a:prstGeom prst="rect">
              <a:avLst/>
            </a:prstGeom>
          </p:spPr>
        </p:pic>
        <p:pic>
          <p:nvPicPr>
            <p:cNvPr id="94" name="s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BDBFC597-B76A-449D-A40B-C91F0546C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838" y="2603813"/>
              <a:ext cx="943439" cy="145153"/>
            </a:xfrm>
            <a:prstGeom prst="rect">
              <a:avLst/>
            </a:prstGeom>
          </p:spPr>
        </p:pic>
      </p:grpSp>
      <p:grpSp>
        <p:nvGrpSpPr>
          <p:cNvPr id="462" name="dhs4"/>
          <p:cNvGrpSpPr/>
          <p:nvPr/>
        </p:nvGrpSpPr>
        <p:grpSpPr>
          <a:xfrm>
            <a:off x="6904964" y="364149"/>
            <a:ext cx="987552" cy="1475181"/>
            <a:chOff x="6904964" y="364149"/>
            <a:chExt cx="987552" cy="1475181"/>
          </a:xfrm>
        </p:grpSpPr>
        <p:sp>
          <p:nvSpPr>
            <p:cNvPr id="54" name="r"/>
            <p:cNvSpPr/>
            <p:nvPr/>
          </p:nvSpPr>
          <p:spPr>
            <a:xfrm>
              <a:off x="6904964" y="906642"/>
              <a:ext cx="987552" cy="93268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s" descr="A close up of a piano&#10;&#10;Description generated with high confidence">
              <a:extLst>
                <a:ext uri="{FF2B5EF4-FFF2-40B4-BE49-F238E27FC236}">
                  <a16:creationId xmlns:a16="http://schemas.microsoft.com/office/drawing/2014/main" id="{EE681233-B971-4864-95C1-4D41385B7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0263" y="1450653"/>
              <a:ext cx="496955" cy="224328"/>
            </a:xfrm>
            <a:prstGeom prst="rect">
              <a:avLst/>
            </a:prstGeom>
          </p:spPr>
        </p:pic>
        <p:graphicFrame>
          <p:nvGraphicFramePr>
            <p:cNvPr id="72" name="chart">
              <a:extLst>
                <a:ext uri="{FF2B5EF4-FFF2-40B4-BE49-F238E27FC236}">
                  <a16:creationId xmlns:a16="http://schemas.microsoft.com/office/drawing/2014/main" id="{DE1FD88E-6C56-4F9B-BBFD-B805018DED7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55393958"/>
                </p:ext>
              </p:extLst>
            </p:nvPr>
          </p:nvGraphicFramePr>
          <p:xfrm>
            <a:off x="7053935" y="364149"/>
            <a:ext cx="689610" cy="11546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5"/>
            </a:graphicData>
          </a:graphic>
        </p:graphicFrame>
        <p:pic>
          <p:nvPicPr>
            <p:cNvPr id="461" name="imgRA">
              <a:extLst>
                <a:ext uri="{FF2B5EF4-FFF2-40B4-BE49-F238E27FC236}">
                  <a16:creationId xmlns:a16="http://schemas.microsoft.com/office/drawing/2014/main" id="{419AA7FE-57FD-42A7-82E4-2C0103351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7338" y="941832"/>
              <a:ext cx="516761" cy="502920"/>
            </a:xfrm>
            <a:prstGeom prst="rect">
              <a:avLst/>
            </a:prstGeom>
          </p:spPr>
        </p:pic>
        <p:pic>
          <p:nvPicPr>
            <p:cNvPr id="73" name="imgR">
              <a:extLst>
                <a:ext uri="{FF2B5EF4-FFF2-40B4-BE49-F238E27FC236}">
                  <a16:creationId xmlns:a16="http://schemas.microsoft.com/office/drawing/2014/main" id="{419AA7FE-57FD-42A7-82E4-2C0103351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7338" y="941832"/>
              <a:ext cx="516761" cy="502920"/>
            </a:xfrm>
            <a:prstGeom prst="rect">
              <a:avLst/>
            </a:prstGeom>
          </p:spPr>
        </p:pic>
        <p:sp>
          <p:nvSpPr>
            <p:cNvPr id="74" name="mc">
              <a:extLst>
                <a:ext uri="{FF2B5EF4-FFF2-40B4-BE49-F238E27FC236}">
                  <a16:creationId xmlns:a16="http://schemas.microsoft.com/office/drawing/2014/main" id="{42828175-E8C5-45B8-9005-7250577F1D1B}"/>
                </a:ext>
              </a:extLst>
            </p:cNvPr>
            <p:cNvSpPr txBox="1"/>
            <p:nvPr/>
          </p:nvSpPr>
          <p:spPr>
            <a:xfrm>
              <a:off x="6927214" y="1483694"/>
              <a:ext cx="948751" cy="203815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noAutofit/>
            </a:bodyPr>
            <a:lstStyle/>
            <a:p>
              <a:pPr algn="ctr"/>
              <a:r>
                <a:rPr lang="en-US" sz="1200" b="1" dirty="0">
                  <a:latin typeface="Franklin Gothic Book" panose="020B0503020102020204" pitchFamily="34" charset="0"/>
                </a:rPr>
                <a:t>53% |</a:t>
              </a:r>
              <a:r>
                <a:rPr lang="en-US" sz="1300" b="1" dirty="0">
                  <a:latin typeface="Franklin Gothic Book" panose="020B0503020102020204" pitchFamily="34" charset="0"/>
                </a:rPr>
                <a:t> </a:t>
              </a:r>
              <a:r>
                <a:rPr lang="en-US" sz="1000" b="1" dirty="0">
                  <a:solidFill>
                    <a:srgbClr val="74C746"/>
                  </a:solidFill>
                  <a:latin typeface="Franklin Gothic Book" panose="020B0503020102020204" pitchFamily="34" charset="0"/>
                </a:rPr>
                <a:t>+1.8</a:t>
              </a:r>
              <a:endParaRPr lang="en-US" sz="1100" b="1" dirty="0">
                <a:solidFill>
                  <a:srgbClr val="74C746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75" name="t">
              <a:extLst>
                <a:ext uri="{FF2B5EF4-FFF2-40B4-BE49-F238E27FC236}">
                  <a16:creationId xmlns:a16="http://schemas.microsoft.com/office/drawing/2014/main" id="{9FFAF88A-66F4-4291-A1D0-B1A5A7FBD87A}"/>
                </a:ext>
              </a:extLst>
            </p:cNvPr>
            <p:cNvSpPr txBox="1"/>
            <p:nvPr/>
          </p:nvSpPr>
          <p:spPr>
            <a:xfrm>
              <a:off x="7050055" y="1658319"/>
              <a:ext cx="697370" cy="177997"/>
            </a:xfrm>
            <a:prstGeom prst="rect">
              <a:avLst/>
            </a:prstGeom>
            <a:noFill/>
          </p:spPr>
          <p:txBody>
            <a:bodyPr wrap="none" lIns="18288" tIns="18288" rIns="18288" bIns="18288" rtlCol="0" anchor="ctr" anchorCtr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3 person HHs</a:t>
              </a:r>
            </a:p>
          </p:txBody>
        </p:sp>
      </p:grpSp>
      <p:grpSp>
        <p:nvGrpSpPr>
          <p:cNvPr id="460" name="dhs3"/>
          <p:cNvGrpSpPr/>
          <p:nvPr/>
        </p:nvGrpSpPr>
        <p:grpSpPr>
          <a:xfrm>
            <a:off x="5915267" y="379390"/>
            <a:ext cx="987552" cy="1459940"/>
            <a:chOff x="5915267" y="379390"/>
            <a:chExt cx="987552" cy="1459940"/>
          </a:xfrm>
        </p:grpSpPr>
        <p:sp>
          <p:nvSpPr>
            <p:cNvPr id="53" name="r"/>
            <p:cNvSpPr/>
            <p:nvPr/>
          </p:nvSpPr>
          <p:spPr>
            <a:xfrm>
              <a:off x="5915267" y="906642"/>
              <a:ext cx="987552" cy="932688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s" descr="A close up of a piano&#10;&#10;Description generated with high confidence">
              <a:extLst>
                <a:ext uri="{FF2B5EF4-FFF2-40B4-BE49-F238E27FC236}">
                  <a16:creationId xmlns:a16="http://schemas.microsoft.com/office/drawing/2014/main" id="{68F2746A-1304-4C3A-A3C9-178E9DD4A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0566" y="1450653"/>
              <a:ext cx="496955" cy="224328"/>
            </a:xfrm>
            <a:prstGeom prst="rect">
              <a:avLst/>
            </a:prstGeom>
          </p:spPr>
        </p:pic>
        <p:graphicFrame>
          <p:nvGraphicFramePr>
            <p:cNvPr id="66" name="chart">
              <a:extLst>
                <a:ext uri="{FF2B5EF4-FFF2-40B4-BE49-F238E27FC236}">
                  <a16:creationId xmlns:a16="http://schemas.microsoft.com/office/drawing/2014/main" id="{3CA1C545-50F9-4B22-A6AB-F222BDFB567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67522826"/>
                </p:ext>
              </p:extLst>
            </p:nvPr>
          </p:nvGraphicFramePr>
          <p:xfrm>
            <a:off x="6120761" y="379390"/>
            <a:ext cx="576565" cy="11546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8"/>
            </a:graphicData>
          </a:graphic>
        </p:graphicFrame>
        <p:pic>
          <p:nvPicPr>
            <p:cNvPr id="457" name="imgRA">
              <a:extLst>
                <a:ext uri="{FF2B5EF4-FFF2-40B4-BE49-F238E27FC236}">
                  <a16:creationId xmlns:a16="http://schemas.microsoft.com/office/drawing/2014/main" id="{49442F15-CE60-4C66-8A7E-F0410FACC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1120" y="941832"/>
              <a:ext cx="359886" cy="502919"/>
            </a:xfrm>
            <a:prstGeom prst="rect">
              <a:avLst/>
            </a:prstGeom>
          </p:spPr>
        </p:pic>
        <p:pic>
          <p:nvPicPr>
            <p:cNvPr id="67" name="imgR">
              <a:extLst>
                <a:ext uri="{FF2B5EF4-FFF2-40B4-BE49-F238E27FC236}">
                  <a16:creationId xmlns:a16="http://schemas.microsoft.com/office/drawing/2014/main" id="{49442F15-CE60-4C66-8A7E-F0410FACC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1120" y="941832"/>
              <a:ext cx="359886" cy="502919"/>
            </a:xfrm>
            <a:prstGeom prst="rect">
              <a:avLst/>
            </a:prstGeom>
          </p:spPr>
        </p:pic>
        <p:sp>
          <p:nvSpPr>
            <p:cNvPr id="70" name="mc">
              <a:extLst>
                <a:ext uri="{FF2B5EF4-FFF2-40B4-BE49-F238E27FC236}">
                  <a16:creationId xmlns:a16="http://schemas.microsoft.com/office/drawing/2014/main" id="{C8F022B6-3FC3-4A74-B92E-0FEBD5153104}"/>
                </a:ext>
              </a:extLst>
            </p:cNvPr>
            <p:cNvSpPr txBox="1"/>
            <p:nvPr/>
          </p:nvSpPr>
          <p:spPr>
            <a:xfrm>
              <a:off x="5948499" y="1483694"/>
              <a:ext cx="913409" cy="210677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noAutofit/>
            </a:bodyPr>
            <a:lstStyle/>
            <a:p>
              <a:pPr algn="ctr"/>
              <a:r>
                <a:rPr lang="en-US" sz="1200" b="1" dirty="0">
                  <a:latin typeface="Franklin Gothic Book" panose="020B0503020102020204" pitchFamily="34" charset="0"/>
                </a:rPr>
                <a:t>30% |</a:t>
              </a:r>
              <a:r>
                <a:rPr lang="en-US" sz="1100" b="1" dirty="0">
                  <a:latin typeface="Franklin Gothic Book" panose="020B0503020102020204" pitchFamily="34" charset="0"/>
                </a:rPr>
                <a:t> </a:t>
              </a:r>
              <a:r>
                <a:rPr lang="en-US" sz="1000" b="1" dirty="0">
                  <a:solidFill>
                    <a:srgbClr val="74C746"/>
                  </a:solidFill>
                  <a:latin typeface="Franklin Gothic Book" panose="020B0503020102020204" pitchFamily="34" charset="0"/>
                </a:rPr>
                <a:t>+0.8</a:t>
              </a:r>
              <a:endParaRPr lang="en-US" sz="1100" b="1" dirty="0">
                <a:solidFill>
                  <a:srgbClr val="74C746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69" name="t">
              <a:extLst>
                <a:ext uri="{FF2B5EF4-FFF2-40B4-BE49-F238E27FC236}">
                  <a16:creationId xmlns:a16="http://schemas.microsoft.com/office/drawing/2014/main" id="{BBA4A67B-6E25-4D66-902D-026D56954494}"/>
                </a:ext>
              </a:extLst>
            </p:cNvPr>
            <p:cNvSpPr txBox="1"/>
            <p:nvPr/>
          </p:nvSpPr>
          <p:spPr>
            <a:xfrm>
              <a:off x="6060358" y="1658319"/>
              <a:ext cx="697370" cy="177997"/>
            </a:xfrm>
            <a:prstGeom prst="rect">
              <a:avLst/>
            </a:prstGeom>
            <a:noFill/>
          </p:spPr>
          <p:txBody>
            <a:bodyPr wrap="none" lIns="18288" tIns="18288" rIns="18288" bIns="18288" rtlCol="0" anchor="ctr" anchorCtr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2 person HHs</a:t>
              </a:r>
            </a:p>
          </p:txBody>
        </p:sp>
      </p:grpSp>
      <p:grpSp>
        <p:nvGrpSpPr>
          <p:cNvPr id="35" name="dhs2"/>
          <p:cNvGrpSpPr/>
          <p:nvPr/>
        </p:nvGrpSpPr>
        <p:grpSpPr>
          <a:xfrm>
            <a:off x="4925570" y="421674"/>
            <a:ext cx="987552" cy="1417656"/>
            <a:chOff x="4925570" y="421674"/>
            <a:chExt cx="987552" cy="1417656"/>
          </a:xfrm>
        </p:grpSpPr>
        <p:sp>
          <p:nvSpPr>
            <p:cNvPr id="52" name="r"/>
            <p:cNvSpPr/>
            <p:nvPr/>
          </p:nvSpPr>
          <p:spPr>
            <a:xfrm>
              <a:off x="4925570" y="906642"/>
              <a:ext cx="987552" cy="932688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s" descr="A close up of a piano&#10;&#10;Description generated with high confidence">
              <a:extLst>
                <a:ext uri="{FF2B5EF4-FFF2-40B4-BE49-F238E27FC236}">
                  <a16:creationId xmlns:a16="http://schemas.microsoft.com/office/drawing/2014/main" id="{502F0686-FC29-4B79-AC89-C6CD75EC9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0869" y="1450653"/>
              <a:ext cx="496955" cy="224328"/>
            </a:xfrm>
            <a:prstGeom prst="rect">
              <a:avLst/>
            </a:prstGeom>
          </p:spPr>
        </p:pic>
        <p:graphicFrame>
          <p:nvGraphicFramePr>
            <p:cNvPr id="60" name="chart">
              <a:extLst>
                <a:ext uri="{FF2B5EF4-FFF2-40B4-BE49-F238E27FC236}">
                  <a16:creationId xmlns:a16="http://schemas.microsoft.com/office/drawing/2014/main" id="{E8411053-79C7-4B3C-99F6-B9D1FBCF84B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62707810"/>
                </p:ext>
              </p:extLst>
            </p:nvPr>
          </p:nvGraphicFramePr>
          <p:xfrm>
            <a:off x="5144382" y="421674"/>
            <a:ext cx="549928" cy="111984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1"/>
            </a:graphicData>
          </a:graphic>
        </p:graphicFrame>
        <p:pic>
          <p:nvPicPr>
            <p:cNvPr id="447" name="imgRA">
              <a:extLst>
                <a:ext uri="{FF2B5EF4-FFF2-40B4-BE49-F238E27FC236}">
                  <a16:creationId xmlns:a16="http://schemas.microsoft.com/office/drawing/2014/main" id="{C8804AC8-20E6-47DE-9660-F842DEF52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4561" y="940723"/>
              <a:ext cx="236925" cy="506370"/>
            </a:xfrm>
            <a:prstGeom prst="rect">
              <a:avLst/>
            </a:prstGeom>
          </p:spPr>
        </p:pic>
        <p:pic>
          <p:nvPicPr>
            <p:cNvPr id="61" name="imgR">
              <a:extLst>
                <a:ext uri="{FF2B5EF4-FFF2-40B4-BE49-F238E27FC236}">
                  <a16:creationId xmlns:a16="http://schemas.microsoft.com/office/drawing/2014/main" id="{C8804AC8-20E6-47DE-9660-F842DEF52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4561" y="940723"/>
              <a:ext cx="236924" cy="506370"/>
            </a:xfrm>
            <a:prstGeom prst="rect">
              <a:avLst/>
            </a:prstGeom>
          </p:spPr>
        </p:pic>
        <p:sp>
          <p:nvSpPr>
            <p:cNvPr id="62" name="mc">
              <a:extLst>
                <a:ext uri="{FF2B5EF4-FFF2-40B4-BE49-F238E27FC236}">
                  <a16:creationId xmlns:a16="http://schemas.microsoft.com/office/drawing/2014/main" id="{AC772E82-CD93-411D-9666-39333680C9BC}"/>
                </a:ext>
              </a:extLst>
            </p:cNvPr>
            <p:cNvSpPr txBox="1"/>
            <p:nvPr/>
          </p:nvSpPr>
          <p:spPr>
            <a:xfrm>
              <a:off x="4952521" y="1483694"/>
              <a:ext cx="941370" cy="240148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normAutofit/>
            </a:bodyPr>
            <a:lstStyle/>
            <a:p>
              <a:pPr algn="ctr"/>
              <a:r>
                <a:rPr lang="en-US" sz="1200" b="1" dirty="0">
                  <a:latin typeface="Franklin Gothic Book" panose="020B0503020102020204" pitchFamily="34" charset="0"/>
                </a:rPr>
                <a:t>17% |</a:t>
              </a:r>
              <a:r>
                <a:rPr lang="en-US" sz="1300" b="1" dirty="0">
                  <a:latin typeface="Franklin Gothic Book" panose="020B0503020102020204" pitchFamily="34" charset="0"/>
                </a:rPr>
                <a:t> </a:t>
              </a:r>
              <a:r>
                <a:rPr lang="en-US" sz="1000" b="1" dirty="0">
                  <a:solidFill>
                    <a:srgbClr val="FE0002"/>
                  </a:solidFill>
                  <a:latin typeface="Franklin Gothic Book" panose="020B0503020102020204" pitchFamily="34" charset="0"/>
                </a:rPr>
                <a:t>-2.6</a:t>
              </a:r>
              <a:endParaRPr lang="en-US" sz="1100" b="1" dirty="0">
                <a:solidFill>
                  <a:srgbClr val="FE0002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63" name="t">
              <a:extLst>
                <a:ext uri="{FF2B5EF4-FFF2-40B4-BE49-F238E27FC236}">
                  <a16:creationId xmlns:a16="http://schemas.microsoft.com/office/drawing/2014/main" id="{F56AF082-1A0D-4457-91FD-37AB58E10629}"/>
                </a:ext>
              </a:extLst>
            </p:cNvPr>
            <p:cNvSpPr txBox="1"/>
            <p:nvPr/>
          </p:nvSpPr>
          <p:spPr>
            <a:xfrm>
              <a:off x="4999049" y="1658319"/>
              <a:ext cx="855468" cy="177997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1 person HHs</a:t>
              </a:r>
            </a:p>
          </p:txBody>
        </p:sp>
      </p:grpSp>
      <p:grpSp>
        <p:nvGrpSpPr>
          <p:cNvPr id="511" name="dhs1"/>
          <p:cNvGrpSpPr/>
          <p:nvPr/>
        </p:nvGrpSpPr>
        <p:grpSpPr>
          <a:xfrm>
            <a:off x="3935873" y="906642"/>
            <a:ext cx="1158462" cy="932688"/>
            <a:chOff x="3935873" y="906642"/>
            <a:chExt cx="1158462" cy="932688"/>
          </a:xfrm>
        </p:grpSpPr>
        <p:pic>
          <p:nvPicPr>
            <p:cNvPr id="78" name="sideS">
              <a:extLst>
                <a:ext uri="{FF2B5EF4-FFF2-40B4-BE49-F238E27FC236}">
                  <a16:creationId xmlns:a16="http://schemas.microsoft.com/office/drawing/2014/main" id="{BFA9D2F6-4AD2-44E5-A1CD-351A8FAEC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570" y="933980"/>
              <a:ext cx="168765" cy="859724"/>
            </a:xfrm>
            <a:prstGeom prst="rect">
              <a:avLst/>
            </a:prstGeom>
          </p:spPr>
        </p:pic>
        <p:sp>
          <p:nvSpPr>
            <p:cNvPr id="51" name="r"/>
            <p:cNvSpPr/>
            <p:nvPr/>
          </p:nvSpPr>
          <p:spPr>
            <a:xfrm>
              <a:off x="3935873" y="906642"/>
              <a:ext cx="987552" cy="932688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s" descr="A close up of a piano&#10;&#10;Description generated with high confidence">
              <a:extLst>
                <a:ext uri="{FF2B5EF4-FFF2-40B4-BE49-F238E27FC236}">
                  <a16:creationId xmlns:a16="http://schemas.microsoft.com/office/drawing/2014/main" id="{870C9B27-A34D-4B00-9070-D05588E41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1172" y="1450653"/>
              <a:ext cx="496955" cy="224328"/>
            </a:xfrm>
            <a:prstGeom prst="rect">
              <a:avLst/>
            </a:prstGeom>
          </p:spPr>
        </p:pic>
        <p:sp>
          <p:nvSpPr>
            <p:cNvPr id="57" name="c">
              <a:extLst>
                <a:ext uri="{FF2B5EF4-FFF2-40B4-BE49-F238E27FC236}">
                  <a16:creationId xmlns:a16="http://schemas.microsoft.com/office/drawing/2014/main" id="{FEA84674-FFA5-480B-8CA9-2510974A1CF0}"/>
                </a:ext>
              </a:extLst>
            </p:cNvPr>
            <p:cNvSpPr/>
            <p:nvPr/>
          </p:nvSpPr>
          <p:spPr>
            <a:xfrm>
              <a:off x="4181172" y="1205806"/>
              <a:ext cx="496954" cy="190821"/>
            </a:xfrm>
            <a:prstGeom prst="rect">
              <a:avLst/>
            </a:prstGeom>
          </p:spPr>
          <p:txBody>
            <a:bodyPr wrap="square" lIns="18288" tIns="18288" rIns="18288" bIns="18288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74C746"/>
                  </a:solidFill>
                  <a:latin typeface="Franklin Gothic Book" panose="020B0503020102020204" pitchFamily="34" charset="0"/>
                </a:rPr>
                <a:t>+0.1</a:t>
              </a:r>
              <a:endParaRPr lang="en-IN" sz="1000" b="1" dirty="0">
                <a:solidFill>
                  <a:srgbClr val="74C746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56" name="m">
              <a:extLst>
                <a:ext uri="{FF2B5EF4-FFF2-40B4-BE49-F238E27FC236}">
                  <a16:creationId xmlns:a16="http://schemas.microsoft.com/office/drawing/2014/main" id="{7B6D5435-684B-4E5F-9342-BE93EBD085D3}"/>
                </a:ext>
              </a:extLst>
            </p:cNvPr>
            <p:cNvSpPr txBox="1"/>
            <p:nvPr/>
          </p:nvSpPr>
          <p:spPr>
            <a:xfrm>
              <a:off x="4265310" y="953849"/>
              <a:ext cx="328680" cy="28315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/>
            <a:p>
              <a:pPr algn="ctr"/>
              <a:r>
                <a:rPr lang="en-IN" sz="1600" b="1" dirty="0">
                  <a:latin typeface="Franklin Gothic Book" panose="020B0503020102020204" pitchFamily="34" charset="0"/>
                </a:rPr>
                <a:t>2.8</a:t>
              </a:r>
            </a:p>
          </p:txBody>
        </p:sp>
        <p:sp>
          <p:nvSpPr>
            <p:cNvPr id="59" name="t">
              <a:extLst>
                <a:ext uri="{FF2B5EF4-FFF2-40B4-BE49-F238E27FC236}">
                  <a16:creationId xmlns:a16="http://schemas.microsoft.com/office/drawing/2014/main" id="{7A429777-2293-4FBD-89D6-D6AA71A35FE6}"/>
                </a:ext>
              </a:extLst>
            </p:cNvPr>
            <p:cNvSpPr txBox="1"/>
            <p:nvPr/>
          </p:nvSpPr>
          <p:spPr>
            <a:xfrm>
              <a:off x="4132556" y="1491314"/>
              <a:ext cx="594186" cy="319062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Average</a:t>
              </a:r>
            </a:p>
            <a:p>
              <a:pPr algn="ctr">
                <a:lnSpc>
                  <a:spcPts val="11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HH Size</a:t>
              </a:r>
            </a:p>
          </p:txBody>
        </p:sp>
      </p:grpSp>
      <p:grpSp>
        <p:nvGrpSpPr>
          <p:cNvPr id="508" name="ps"/>
          <p:cNvGrpSpPr/>
          <p:nvPr/>
        </p:nvGrpSpPr>
        <p:grpSpPr>
          <a:xfrm>
            <a:off x="6613373" y="1712698"/>
            <a:ext cx="1277573" cy="1677027"/>
            <a:chOff x="6613373" y="1712698"/>
            <a:chExt cx="1277573" cy="1677027"/>
          </a:xfrm>
        </p:grpSpPr>
        <p:sp>
          <p:nvSpPr>
            <p:cNvPr id="142" name="r">
              <a:extLst>
                <a:ext uri="{FF2B5EF4-FFF2-40B4-BE49-F238E27FC236}">
                  <a16:creationId xmlns:a16="http://schemas.microsoft.com/office/drawing/2014/main" id="{125843D6-4F53-4FD3-9E6D-D10863339CD8}"/>
                </a:ext>
              </a:extLst>
            </p:cNvPr>
            <p:cNvSpPr/>
            <p:nvPr/>
          </p:nvSpPr>
          <p:spPr>
            <a:xfrm>
              <a:off x="6613373" y="2201005"/>
              <a:ext cx="1277573" cy="118872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145" name="t">
              <a:extLst>
                <a:ext uri="{FF2B5EF4-FFF2-40B4-BE49-F238E27FC236}">
                  <a16:creationId xmlns:a16="http://schemas.microsoft.com/office/drawing/2014/main" id="{91F9A186-137F-469B-B3F6-A707FB3FF5B1}"/>
                </a:ext>
              </a:extLst>
            </p:cNvPr>
            <p:cNvSpPr txBox="1"/>
            <p:nvPr/>
          </p:nvSpPr>
          <p:spPr>
            <a:xfrm>
              <a:off x="6783432" y="3071413"/>
              <a:ext cx="937455" cy="293414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Parents of</a:t>
              </a:r>
            </a:p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child under 18</a:t>
              </a:r>
            </a:p>
          </p:txBody>
        </p:sp>
        <p:graphicFrame>
          <p:nvGraphicFramePr>
            <p:cNvPr id="146" name="chart">
              <a:extLst>
                <a:ext uri="{FF2B5EF4-FFF2-40B4-BE49-F238E27FC236}">
                  <a16:creationId xmlns:a16="http://schemas.microsoft.com/office/drawing/2014/main" id="{C075122E-15B4-43EC-A1AD-A0B45A4EF61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47544824"/>
                </p:ext>
              </p:extLst>
            </p:nvPr>
          </p:nvGraphicFramePr>
          <p:xfrm>
            <a:off x="6889024" y="1712698"/>
            <a:ext cx="721251" cy="115463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5"/>
            </a:graphicData>
          </a:graphic>
        </p:graphicFrame>
        <p:pic>
          <p:nvPicPr>
            <p:cNvPr id="148" name="imgRA">
              <a:extLst>
                <a:ext uri="{FF2B5EF4-FFF2-40B4-BE49-F238E27FC236}">
                  <a16:creationId xmlns:a16="http://schemas.microsoft.com/office/drawing/2014/main" id="{572F7291-51F5-44F3-8A82-C6FEEE5D4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2451" y="2267712"/>
              <a:ext cx="516761" cy="502920"/>
            </a:xfrm>
            <a:prstGeom prst="rect">
              <a:avLst/>
            </a:prstGeom>
          </p:spPr>
        </p:pic>
        <p:pic>
          <p:nvPicPr>
            <p:cNvPr id="147" name="imgR">
              <a:extLst>
                <a:ext uri="{FF2B5EF4-FFF2-40B4-BE49-F238E27FC236}">
                  <a16:creationId xmlns:a16="http://schemas.microsoft.com/office/drawing/2014/main" id="{991097D0-732B-4C6F-94AB-B925DCD27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2451" y="2267712"/>
              <a:ext cx="516761" cy="502919"/>
            </a:xfrm>
            <a:prstGeom prst="rect">
              <a:avLst/>
            </a:prstGeom>
          </p:spPr>
        </p:pic>
        <p:pic>
          <p:nvPicPr>
            <p:cNvPr id="143" name="s" descr="A close up of a piano&#10;&#10;Description generated with high confidence">
              <a:extLst>
                <a:ext uri="{FF2B5EF4-FFF2-40B4-BE49-F238E27FC236}">
                  <a16:creationId xmlns:a16="http://schemas.microsoft.com/office/drawing/2014/main" id="{94904A12-345C-4F24-A9FA-9FD20300C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3682" y="2790021"/>
              <a:ext cx="496955" cy="224328"/>
            </a:xfrm>
            <a:prstGeom prst="rect">
              <a:avLst/>
            </a:prstGeom>
          </p:spPr>
        </p:pic>
        <p:sp>
          <p:nvSpPr>
            <p:cNvPr id="144" name="mc">
              <a:extLst>
                <a:ext uri="{FF2B5EF4-FFF2-40B4-BE49-F238E27FC236}">
                  <a16:creationId xmlns:a16="http://schemas.microsoft.com/office/drawing/2014/main" id="{627519D4-97F0-44E3-BE21-6459D77A1F8D}"/>
                </a:ext>
              </a:extLst>
            </p:cNvPr>
            <p:cNvSpPr txBox="1"/>
            <p:nvPr/>
          </p:nvSpPr>
          <p:spPr>
            <a:xfrm>
              <a:off x="6688702" y="2813527"/>
              <a:ext cx="1130154" cy="29079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200" b="1" dirty="0">
                  <a:latin typeface="Franklin Gothic Book" panose="020B0503020102020204" pitchFamily="34" charset="0"/>
                </a:rPr>
                <a:t>28% | </a:t>
              </a:r>
              <a:r>
                <a:rPr lang="en-US" sz="1000" b="1" dirty="0">
                  <a:solidFill>
                    <a:srgbClr val="74C746"/>
                  </a:solidFill>
                  <a:latin typeface="Franklin Gothic Book" panose="020B0503020102020204" pitchFamily="34" charset="0"/>
                </a:rPr>
                <a:t>+1.1</a:t>
              </a:r>
              <a:endParaRPr lang="en-US" sz="1300" b="1" dirty="0">
                <a:solidFill>
                  <a:srgbClr val="FD1E21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473" name="ms2"/>
          <p:cNvGrpSpPr/>
          <p:nvPr/>
        </p:nvGrpSpPr>
        <p:grpSpPr>
          <a:xfrm>
            <a:off x="5216033" y="1700325"/>
            <a:ext cx="1280160" cy="1689400"/>
            <a:chOff x="5216033" y="1700325"/>
            <a:chExt cx="1280160" cy="1689400"/>
          </a:xfrm>
        </p:grpSpPr>
        <p:sp>
          <p:nvSpPr>
            <p:cNvPr id="135" name="r">
              <a:extLst>
                <a:ext uri="{FF2B5EF4-FFF2-40B4-BE49-F238E27FC236}">
                  <a16:creationId xmlns:a16="http://schemas.microsoft.com/office/drawing/2014/main" id="{DA9C6036-CCDD-4A15-80AB-95CF3247AAAE}"/>
                </a:ext>
              </a:extLst>
            </p:cNvPr>
            <p:cNvSpPr/>
            <p:nvPr/>
          </p:nvSpPr>
          <p:spPr>
            <a:xfrm>
              <a:off x="5216033" y="2201005"/>
              <a:ext cx="1280160" cy="118872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138" name="t">
              <a:extLst>
                <a:ext uri="{FF2B5EF4-FFF2-40B4-BE49-F238E27FC236}">
                  <a16:creationId xmlns:a16="http://schemas.microsoft.com/office/drawing/2014/main" id="{EE5610D5-48C4-4CFA-A348-DCA059E05419}"/>
                </a:ext>
              </a:extLst>
            </p:cNvPr>
            <p:cNvSpPr txBox="1"/>
            <p:nvPr/>
          </p:nvSpPr>
          <p:spPr>
            <a:xfrm>
              <a:off x="5413024" y="3071413"/>
              <a:ext cx="886179" cy="293414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Married/Living</a:t>
              </a:r>
            </a:p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with partner</a:t>
              </a:r>
            </a:p>
          </p:txBody>
        </p:sp>
        <p:graphicFrame>
          <p:nvGraphicFramePr>
            <p:cNvPr id="139" name="chart">
              <a:extLst>
                <a:ext uri="{FF2B5EF4-FFF2-40B4-BE49-F238E27FC236}">
                  <a16:creationId xmlns:a16="http://schemas.microsoft.com/office/drawing/2014/main" id="{9AEB3B52-9861-4B39-85F6-45E7852BFEA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97178898"/>
                </p:ext>
              </p:extLst>
            </p:nvPr>
          </p:nvGraphicFramePr>
          <p:xfrm>
            <a:off x="5630026" y="1700325"/>
            <a:ext cx="496984" cy="115463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6"/>
            </a:graphicData>
          </a:graphic>
        </p:graphicFrame>
        <p:pic>
          <p:nvPicPr>
            <p:cNvPr id="472" name="imgRA">
              <a:extLst>
                <a:ext uri="{FF2B5EF4-FFF2-40B4-BE49-F238E27FC236}">
                  <a16:creationId xmlns:a16="http://schemas.microsoft.com/office/drawing/2014/main" id="{9406CD0C-C499-457D-B365-D5E29C7E6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6583" y="2267712"/>
              <a:ext cx="359885" cy="502919"/>
            </a:xfrm>
            <a:prstGeom prst="rect">
              <a:avLst/>
            </a:prstGeom>
          </p:spPr>
        </p:pic>
        <p:pic>
          <p:nvPicPr>
            <p:cNvPr id="140" name="imgR">
              <a:extLst>
                <a:ext uri="{FF2B5EF4-FFF2-40B4-BE49-F238E27FC236}">
                  <a16:creationId xmlns:a16="http://schemas.microsoft.com/office/drawing/2014/main" id="{9406CD0C-C499-457D-B365-D5E29C7E6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6583" y="2267712"/>
              <a:ext cx="359886" cy="502919"/>
            </a:xfrm>
            <a:prstGeom prst="rect">
              <a:avLst/>
            </a:prstGeom>
          </p:spPr>
        </p:pic>
        <p:pic>
          <p:nvPicPr>
            <p:cNvPr id="136" name="s" descr="A close up of a piano&#10;&#10;Description generated with high confidence">
              <a:extLst>
                <a:ext uri="{FF2B5EF4-FFF2-40B4-BE49-F238E27FC236}">
                  <a16:creationId xmlns:a16="http://schemas.microsoft.com/office/drawing/2014/main" id="{8224441C-D216-40DF-88E3-818A98E66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636" y="2790021"/>
              <a:ext cx="496955" cy="224329"/>
            </a:xfrm>
            <a:prstGeom prst="rect">
              <a:avLst/>
            </a:prstGeom>
          </p:spPr>
        </p:pic>
        <p:sp>
          <p:nvSpPr>
            <p:cNvPr id="137" name="mc">
              <a:extLst>
                <a:ext uri="{FF2B5EF4-FFF2-40B4-BE49-F238E27FC236}">
                  <a16:creationId xmlns:a16="http://schemas.microsoft.com/office/drawing/2014/main" id="{519F9B9B-7E9E-4793-9E2D-BA570804B5EB}"/>
                </a:ext>
              </a:extLst>
            </p:cNvPr>
            <p:cNvSpPr txBox="1"/>
            <p:nvPr/>
          </p:nvSpPr>
          <p:spPr>
            <a:xfrm>
              <a:off x="5319160" y="2819882"/>
              <a:ext cx="1084593" cy="22601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200" b="1" dirty="0">
                  <a:latin typeface="Franklin Gothic Book" panose="020B0503020102020204" pitchFamily="34" charset="0"/>
                </a:rPr>
                <a:t>51% | </a:t>
              </a:r>
              <a:r>
                <a:rPr lang="en-US" sz="1000" b="1" dirty="0">
                  <a:solidFill>
                    <a:srgbClr val="FD1E21"/>
                  </a:solidFill>
                  <a:latin typeface="Franklin Gothic Book" panose="020B0503020102020204" pitchFamily="34" charset="0"/>
                </a:rPr>
                <a:t>-1.6</a:t>
              </a:r>
              <a:endParaRPr lang="en-US" sz="1300" b="1" dirty="0">
                <a:solidFill>
                  <a:srgbClr val="FD1E21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464" name="ms1"/>
          <p:cNvGrpSpPr/>
          <p:nvPr/>
        </p:nvGrpSpPr>
        <p:grpSpPr>
          <a:xfrm>
            <a:off x="3935873" y="1714320"/>
            <a:ext cx="1280160" cy="1675405"/>
            <a:chOff x="3935873" y="1714320"/>
            <a:chExt cx="1280160" cy="1675405"/>
          </a:xfrm>
        </p:grpSpPr>
        <p:sp>
          <p:nvSpPr>
            <p:cNvPr id="128" name="r">
              <a:extLst>
                <a:ext uri="{FF2B5EF4-FFF2-40B4-BE49-F238E27FC236}">
                  <a16:creationId xmlns:a16="http://schemas.microsoft.com/office/drawing/2014/main" id="{00488DF8-A2A0-432F-A470-47A94BB5927A}"/>
                </a:ext>
              </a:extLst>
            </p:cNvPr>
            <p:cNvSpPr/>
            <p:nvPr/>
          </p:nvSpPr>
          <p:spPr>
            <a:xfrm>
              <a:off x="3935873" y="2201005"/>
              <a:ext cx="1280160" cy="118872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131" name="t">
              <a:extLst>
                <a:ext uri="{FF2B5EF4-FFF2-40B4-BE49-F238E27FC236}">
                  <a16:creationId xmlns:a16="http://schemas.microsoft.com/office/drawing/2014/main" id="{0B3EC3A7-B4A3-4F87-AC08-4D5EB62D5598}"/>
                </a:ext>
              </a:extLst>
            </p:cNvPr>
            <p:cNvSpPr txBox="1"/>
            <p:nvPr/>
          </p:nvSpPr>
          <p:spPr>
            <a:xfrm>
              <a:off x="4032164" y="3071413"/>
              <a:ext cx="1087578" cy="293414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Single/divorced</a:t>
              </a:r>
            </a:p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Separated/widowed</a:t>
              </a:r>
            </a:p>
          </p:txBody>
        </p:sp>
        <p:graphicFrame>
          <p:nvGraphicFramePr>
            <p:cNvPr id="132" name="chart">
              <a:extLst>
                <a:ext uri="{FF2B5EF4-FFF2-40B4-BE49-F238E27FC236}">
                  <a16:creationId xmlns:a16="http://schemas.microsoft.com/office/drawing/2014/main" id="{1EF2D816-8941-419A-A163-F34BD2F6946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2947389"/>
                </p:ext>
              </p:extLst>
            </p:nvPr>
          </p:nvGraphicFramePr>
          <p:xfrm>
            <a:off x="4308610" y="1714320"/>
            <a:ext cx="549928" cy="115463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7"/>
            </a:graphicData>
          </a:graphic>
        </p:graphicFrame>
        <p:pic>
          <p:nvPicPr>
            <p:cNvPr id="463" name="imgRA">
              <a:extLst>
                <a:ext uri="{FF2B5EF4-FFF2-40B4-BE49-F238E27FC236}">
                  <a16:creationId xmlns:a16="http://schemas.microsoft.com/office/drawing/2014/main" id="{6A716F06-68A2-4C2C-8FD8-D13FC8CD5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6335" y="2267713"/>
              <a:ext cx="235310" cy="502918"/>
            </a:xfrm>
            <a:prstGeom prst="rect">
              <a:avLst/>
            </a:prstGeom>
          </p:spPr>
        </p:pic>
        <p:pic>
          <p:nvPicPr>
            <p:cNvPr id="133" name="imgR">
              <a:extLst>
                <a:ext uri="{FF2B5EF4-FFF2-40B4-BE49-F238E27FC236}">
                  <a16:creationId xmlns:a16="http://schemas.microsoft.com/office/drawing/2014/main" id="{6A716F06-68A2-4C2C-8FD8-D13FC8CD5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6335" y="2267713"/>
              <a:ext cx="235310" cy="502918"/>
            </a:xfrm>
            <a:prstGeom prst="rect">
              <a:avLst/>
            </a:prstGeom>
          </p:spPr>
        </p:pic>
        <p:pic>
          <p:nvPicPr>
            <p:cNvPr id="129" name="s" descr="A close up of a piano&#10;&#10;Description generated with high confidence">
              <a:extLst>
                <a:ext uri="{FF2B5EF4-FFF2-40B4-BE49-F238E27FC236}">
                  <a16:creationId xmlns:a16="http://schemas.microsoft.com/office/drawing/2014/main" id="{F2EBE085-7F00-4A40-8F36-CA371EA7D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7476" y="2790021"/>
              <a:ext cx="496955" cy="224328"/>
            </a:xfrm>
            <a:prstGeom prst="rect">
              <a:avLst/>
            </a:prstGeom>
          </p:spPr>
        </p:pic>
        <p:sp>
          <p:nvSpPr>
            <p:cNvPr id="130" name="mc">
              <a:extLst>
                <a:ext uri="{FF2B5EF4-FFF2-40B4-BE49-F238E27FC236}">
                  <a16:creationId xmlns:a16="http://schemas.microsoft.com/office/drawing/2014/main" id="{B0467F14-1D22-4870-B465-7917E3991D37}"/>
                </a:ext>
              </a:extLst>
            </p:cNvPr>
            <p:cNvSpPr txBox="1"/>
            <p:nvPr/>
          </p:nvSpPr>
          <p:spPr>
            <a:xfrm>
              <a:off x="4025747" y="2813527"/>
              <a:ext cx="1070345" cy="3007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200" b="1" dirty="0">
                  <a:latin typeface="Franklin Gothic Book" panose="020B0503020102020204" pitchFamily="34" charset="0"/>
                </a:rPr>
                <a:t>49% | </a:t>
              </a:r>
              <a:r>
                <a:rPr lang="en-US" sz="1000" b="1" dirty="0">
                  <a:solidFill>
                    <a:srgbClr val="74C746"/>
                  </a:solidFill>
                  <a:latin typeface="Franklin Gothic Book" panose="020B0503020102020204" pitchFamily="34" charset="0"/>
                </a:rPr>
                <a:t>+1.6</a:t>
              </a:r>
              <a:endParaRPr lang="en-US" sz="1300" b="1" dirty="0">
                <a:solidFill>
                  <a:srgbClr val="FE0002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469" name="eth5"/>
          <p:cNvGrpSpPr/>
          <p:nvPr/>
        </p:nvGrpSpPr>
        <p:grpSpPr>
          <a:xfrm>
            <a:off x="3065934" y="3797280"/>
            <a:ext cx="731520" cy="804672"/>
            <a:chOff x="3065934" y="3797280"/>
            <a:chExt cx="731520" cy="804672"/>
          </a:xfrm>
        </p:grpSpPr>
        <p:sp>
          <p:nvSpPr>
            <p:cNvPr id="201" name="r">
              <a:extLst>
                <a:ext uri="{FF2B5EF4-FFF2-40B4-BE49-F238E27FC236}">
                  <a16:creationId xmlns:a16="http://schemas.microsoft.com/office/drawing/2014/main" id="{BDE330D7-C21B-4B56-AE72-F22C6C0E832E}"/>
                </a:ext>
              </a:extLst>
            </p:cNvPr>
            <p:cNvSpPr/>
            <p:nvPr/>
          </p:nvSpPr>
          <p:spPr>
            <a:xfrm>
              <a:off x="3065934" y="3797280"/>
              <a:ext cx="731520" cy="804672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196" name="t">
              <a:extLst>
                <a:ext uri="{FF2B5EF4-FFF2-40B4-BE49-F238E27FC236}">
                  <a16:creationId xmlns:a16="http://schemas.microsoft.com/office/drawing/2014/main" id="{1C38563C-9E1F-427B-BCCB-9ADBD27B3528}"/>
                </a:ext>
              </a:extLst>
            </p:cNvPr>
            <p:cNvSpPr txBox="1"/>
            <p:nvPr/>
          </p:nvSpPr>
          <p:spPr>
            <a:xfrm>
              <a:off x="3114905" y="3911814"/>
              <a:ext cx="633579" cy="177997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Others</a:t>
              </a:r>
            </a:p>
          </p:txBody>
        </p:sp>
        <p:pic>
          <p:nvPicPr>
            <p:cNvPr id="206" name="s" descr="A close up of a piano&#10;&#10;Description generated with high confidence">
              <a:extLst>
                <a:ext uri="{FF2B5EF4-FFF2-40B4-BE49-F238E27FC236}">
                  <a16:creationId xmlns:a16="http://schemas.microsoft.com/office/drawing/2014/main" id="{5E9C01FD-D698-4CD0-837D-43D330B01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3217" y="4142099"/>
              <a:ext cx="496955" cy="224328"/>
            </a:xfrm>
            <a:prstGeom prst="rect">
              <a:avLst/>
            </a:prstGeom>
          </p:spPr>
        </p:pic>
        <p:sp>
          <p:nvSpPr>
            <p:cNvPr id="215" name="m">
              <a:extLst>
                <a:ext uri="{FF2B5EF4-FFF2-40B4-BE49-F238E27FC236}">
                  <a16:creationId xmlns:a16="http://schemas.microsoft.com/office/drawing/2014/main" id="{246ABDAE-4807-491E-9A66-26B5AF184E8F}"/>
                </a:ext>
              </a:extLst>
            </p:cNvPr>
            <p:cNvSpPr txBox="1"/>
            <p:nvPr/>
          </p:nvSpPr>
          <p:spPr>
            <a:xfrm>
              <a:off x="3236699" y="4217678"/>
              <a:ext cx="389990" cy="177997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IN" sz="1200" b="1" dirty="0">
                  <a:latin typeface="Franklin Gothic Book" panose="020B0503020102020204" pitchFamily="34" charset="0"/>
                </a:rPr>
                <a:t>2%</a:t>
              </a:r>
            </a:p>
          </p:txBody>
        </p:sp>
        <p:sp>
          <p:nvSpPr>
            <p:cNvPr id="216" name="c">
              <a:extLst>
                <a:ext uri="{FF2B5EF4-FFF2-40B4-BE49-F238E27FC236}">
                  <a16:creationId xmlns:a16="http://schemas.microsoft.com/office/drawing/2014/main" id="{00FA3C01-56C6-4ACE-90FC-A5DB43F83820}"/>
                </a:ext>
              </a:extLst>
            </p:cNvPr>
            <p:cNvSpPr txBox="1"/>
            <p:nvPr/>
          </p:nvSpPr>
          <p:spPr>
            <a:xfrm>
              <a:off x="3217729" y="4377180"/>
              <a:ext cx="427930" cy="177997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IN" sz="1000" b="1" dirty="0">
                  <a:solidFill>
                    <a:srgbClr val="FE0002"/>
                  </a:solidFill>
                  <a:latin typeface="Franklin Gothic Book" panose="020B0503020102020204" pitchFamily="34" charset="0"/>
                </a:rPr>
                <a:t>-0.1</a:t>
              </a:r>
            </a:p>
          </p:txBody>
        </p:sp>
      </p:grpSp>
      <p:grpSp>
        <p:nvGrpSpPr>
          <p:cNvPr id="468" name="eth4"/>
          <p:cNvGrpSpPr/>
          <p:nvPr/>
        </p:nvGrpSpPr>
        <p:grpSpPr>
          <a:xfrm>
            <a:off x="2334414" y="3797280"/>
            <a:ext cx="731520" cy="804672"/>
            <a:chOff x="2334414" y="3797280"/>
            <a:chExt cx="731520" cy="804672"/>
          </a:xfrm>
        </p:grpSpPr>
        <p:sp>
          <p:nvSpPr>
            <p:cNvPr id="200" name="r">
              <a:extLst>
                <a:ext uri="{FF2B5EF4-FFF2-40B4-BE49-F238E27FC236}">
                  <a16:creationId xmlns:a16="http://schemas.microsoft.com/office/drawing/2014/main" id="{BDE330D7-C21B-4B56-AE72-F22C6C0E832E}"/>
                </a:ext>
              </a:extLst>
            </p:cNvPr>
            <p:cNvSpPr/>
            <p:nvPr/>
          </p:nvSpPr>
          <p:spPr>
            <a:xfrm>
              <a:off x="2334414" y="3797280"/>
              <a:ext cx="731520" cy="804672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195" name="t">
              <a:extLst>
                <a:ext uri="{FF2B5EF4-FFF2-40B4-BE49-F238E27FC236}">
                  <a16:creationId xmlns:a16="http://schemas.microsoft.com/office/drawing/2014/main" id="{482E6642-9B6A-4429-801C-053F71112F79}"/>
                </a:ext>
              </a:extLst>
            </p:cNvPr>
            <p:cNvSpPr txBox="1"/>
            <p:nvPr/>
          </p:nvSpPr>
          <p:spPr>
            <a:xfrm>
              <a:off x="2379440" y="3879754"/>
              <a:ext cx="641469" cy="242118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African</a:t>
              </a:r>
            </a:p>
            <a:p>
              <a:pPr algn="ctr">
                <a:lnSpc>
                  <a:spcPts val="8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American</a:t>
              </a:r>
            </a:p>
          </p:txBody>
        </p:sp>
        <p:pic>
          <p:nvPicPr>
            <p:cNvPr id="205" name="s" descr="A close up of a piano&#10;&#10;Description generated with high confidence">
              <a:extLst>
                <a:ext uri="{FF2B5EF4-FFF2-40B4-BE49-F238E27FC236}">
                  <a16:creationId xmlns:a16="http://schemas.microsoft.com/office/drawing/2014/main" id="{D63AFAE1-22E8-4D34-8979-2E291793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697" y="4154621"/>
              <a:ext cx="496955" cy="224328"/>
            </a:xfrm>
            <a:prstGeom prst="rect">
              <a:avLst/>
            </a:prstGeom>
          </p:spPr>
        </p:pic>
        <p:sp>
          <p:nvSpPr>
            <p:cNvPr id="213" name="m">
              <a:extLst>
                <a:ext uri="{FF2B5EF4-FFF2-40B4-BE49-F238E27FC236}">
                  <a16:creationId xmlns:a16="http://schemas.microsoft.com/office/drawing/2014/main" id="{1BF4FD2B-85FE-4C72-B6AF-71F56EF49164}"/>
                </a:ext>
              </a:extLst>
            </p:cNvPr>
            <p:cNvSpPr txBox="1"/>
            <p:nvPr/>
          </p:nvSpPr>
          <p:spPr>
            <a:xfrm>
              <a:off x="2513937" y="4217678"/>
              <a:ext cx="453580" cy="177997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IN" sz="1200" b="1" dirty="0">
                  <a:latin typeface="Franklin Gothic Book" panose="020B0503020102020204" pitchFamily="34" charset="0"/>
                </a:rPr>
                <a:t>14%</a:t>
              </a:r>
            </a:p>
          </p:txBody>
        </p:sp>
        <p:sp>
          <p:nvSpPr>
            <p:cNvPr id="214" name="c">
              <a:extLst>
                <a:ext uri="{FF2B5EF4-FFF2-40B4-BE49-F238E27FC236}">
                  <a16:creationId xmlns:a16="http://schemas.microsoft.com/office/drawing/2014/main" id="{19794990-7E3B-49DB-AB7F-8D54EF1D0A3C}"/>
                </a:ext>
              </a:extLst>
            </p:cNvPr>
            <p:cNvSpPr txBox="1"/>
            <p:nvPr/>
          </p:nvSpPr>
          <p:spPr>
            <a:xfrm>
              <a:off x="2498500" y="4377180"/>
              <a:ext cx="427930" cy="177997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IN" sz="1000" b="1" dirty="0">
                  <a:solidFill>
                    <a:srgbClr val="FE0002"/>
                  </a:solidFill>
                  <a:latin typeface="Franklin Gothic Book" panose="020B0503020102020204" pitchFamily="34" charset="0"/>
                </a:rPr>
                <a:t>-1.0</a:t>
              </a:r>
            </a:p>
          </p:txBody>
        </p:sp>
      </p:grpSp>
      <p:grpSp>
        <p:nvGrpSpPr>
          <p:cNvPr id="467" name="eth3"/>
          <p:cNvGrpSpPr/>
          <p:nvPr/>
        </p:nvGrpSpPr>
        <p:grpSpPr>
          <a:xfrm>
            <a:off x="1602894" y="3797280"/>
            <a:ext cx="731520" cy="804672"/>
            <a:chOff x="1602894" y="3797280"/>
            <a:chExt cx="731520" cy="804672"/>
          </a:xfrm>
        </p:grpSpPr>
        <p:sp>
          <p:nvSpPr>
            <p:cNvPr id="199" name="r">
              <a:extLst>
                <a:ext uri="{FF2B5EF4-FFF2-40B4-BE49-F238E27FC236}">
                  <a16:creationId xmlns:a16="http://schemas.microsoft.com/office/drawing/2014/main" id="{BDE330D7-C21B-4B56-AE72-F22C6C0E832E}"/>
                </a:ext>
              </a:extLst>
            </p:cNvPr>
            <p:cNvSpPr/>
            <p:nvPr/>
          </p:nvSpPr>
          <p:spPr>
            <a:xfrm>
              <a:off x="1602894" y="3797280"/>
              <a:ext cx="731520" cy="804672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194" name="t">
              <a:extLst>
                <a:ext uri="{FF2B5EF4-FFF2-40B4-BE49-F238E27FC236}">
                  <a16:creationId xmlns:a16="http://schemas.microsoft.com/office/drawing/2014/main" id="{35E3D972-FF9F-44D7-BE7B-54F5B89E5818}"/>
                </a:ext>
              </a:extLst>
            </p:cNvPr>
            <p:cNvSpPr txBox="1"/>
            <p:nvPr/>
          </p:nvSpPr>
          <p:spPr>
            <a:xfrm>
              <a:off x="1651865" y="3911814"/>
              <a:ext cx="633579" cy="177997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Hispanic</a:t>
              </a:r>
            </a:p>
          </p:txBody>
        </p:sp>
        <p:pic>
          <p:nvPicPr>
            <p:cNvPr id="204" name="s" descr="A close up of a piano&#10;&#10;Description generated with high confidence">
              <a:extLst>
                <a:ext uri="{FF2B5EF4-FFF2-40B4-BE49-F238E27FC236}">
                  <a16:creationId xmlns:a16="http://schemas.microsoft.com/office/drawing/2014/main" id="{72EB0C33-2D15-43AE-8438-8A5731842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0177" y="4137272"/>
              <a:ext cx="496955" cy="224328"/>
            </a:xfrm>
            <a:prstGeom prst="rect">
              <a:avLst/>
            </a:prstGeom>
          </p:spPr>
        </p:pic>
        <p:sp>
          <p:nvSpPr>
            <p:cNvPr id="211" name="m">
              <a:extLst>
                <a:ext uri="{FF2B5EF4-FFF2-40B4-BE49-F238E27FC236}">
                  <a16:creationId xmlns:a16="http://schemas.microsoft.com/office/drawing/2014/main" id="{A23919D3-159C-43EE-AD31-B36D2FEAD2EA}"/>
                </a:ext>
              </a:extLst>
            </p:cNvPr>
            <p:cNvSpPr txBox="1"/>
            <p:nvPr/>
          </p:nvSpPr>
          <p:spPr>
            <a:xfrm>
              <a:off x="1731193" y="4217678"/>
              <a:ext cx="453580" cy="177997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IN" sz="1200" b="1" dirty="0">
                  <a:latin typeface="Franklin Gothic Book" panose="020B0503020102020204" pitchFamily="34" charset="0"/>
                </a:rPr>
                <a:t>18%</a:t>
              </a:r>
            </a:p>
          </p:txBody>
        </p:sp>
        <p:sp>
          <p:nvSpPr>
            <p:cNvPr id="212" name="c">
              <a:extLst>
                <a:ext uri="{FF2B5EF4-FFF2-40B4-BE49-F238E27FC236}">
                  <a16:creationId xmlns:a16="http://schemas.microsoft.com/office/drawing/2014/main" id="{EBFFF480-D231-4FFD-A61F-3E24F7CCD702}"/>
                </a:ext>
              </a:extLst>
            </p:cNvPr>
            <p:cNvSpPr txBox="1"/>
            <p:nvPr/>
          </p:nvSpPr>
          <p:spPr>
            <a:xfrm>
              <a:off x="1708136" y="4377180"/>
              <a:ext cx="427930" cy="177997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IN" sz="1000" b="1" dirty="0">
                  <a:solidFill>
                    <a:srgbClr val="FE0002"/>
                  </a:solidFill>
                  <a:latin typeface="Franklin Gothic Book" panose="020B0503020102020204" pitchFamily="34" charset="0"/>
                </a:rPr>
                <a:t>-1.8</a:t>
              </a:r>
            </a:p>
          </p:txBody>
        </p:sp>
      </p:grpSp>
      <p:grpSp>
        <p:nvGrpSpPr>
          <p:cNvPr id="466" name="eth2"/>
          <p:cNvGrpSpPr/>
          <p:nvPr/>
        </p:nvGrpSpPr>
        <p:grpSpPr>
          <a:xfrm>
            <a:off x="871374" y="3797280"/>
            <a:ext cx="731520" cy="804672"/>
            <a:chOff x="871374" y="3797280"/>
            <a:chExt cx="731520" cy="804672"/>
          </a:xfrm>
        </p:grpSpPr>
        <p:sp>
          <p:nvSpPr>
            <p:cNvPr id="198" name="r">
              <a:extLst>
                <a:ext uri="{FF2B5EF4-FFF2-40B4-BE49-F238E27FC236}">
                  <a16:creationId xmlns:a16="http://schemas.microsoft.com/office/drawing/2014/main" id="{BDE330D7-C21B-4B56-AE72-F22C6C0E832E}"/>
                </a:ext>
              </a:extLst>
            </p:cNvPr>
            <p:cNvSpPr/>
            <p:nvPr/>
          </p:nvSpPr>
          <p:spPr>
            <a:xfrm>
              <a:off x="871374" y="3797280"/>
              <a:ext cx="731520" cy="804672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193" name="t">
              <a:extLst>
                <a:ext uri="{FF2B5EF4-FFF2-40B4-BE49-F238E27FC236}">
                  <a16:creationId xmlns:a16="http://schemas.microsoft.com/office/drawing/2014/main" id="{09945F64-56F1-4E3B-93FF-80BBCE2A7B50}"/>
                </a:ext>
              </a:extLst>
            </p:cNvPr>
            <p:cNvSpPr txBox="1"/>
            <p:nvPr/>
          </p:nvSpPr>
          <p:spPr>
            <a:xfrm>
              <a:off x="903071" y="3931050"/>
              <a:ext cx="668127" cy="139525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 algn="ctr">
                <a:lnSpc>
                  <a:spcPts val="800"/>
                </a:lnSpc>
                <a:spcAft>
                  <a:spcPts val="600"/>
                </a:spcAft>
              </a:pPr>
              <a:r>
                <a:rPr lang="en-IN" sz="900" b="1" dirty="0">
                  <a:latin typeface="Franklin Gothic Book" panose="020B0503020102020204" pitchFamily="34" charset="0"/>
                </a:rPr>
                <a:t>Asian</a:t>
              </a:r>
            </a:p>
          </p:txBody>
        </p:sp>
        <p:pic>
          <p:nvPicPr>
            <p:cNvPr id="203" name="s" descr="A close up of a piano&#10;&#10;Description generated with high confidence">
              <a:extLst>
                <a:ext uri="{FF2B5EF4-FFF2-40B4-BE49-F238E27FC236}">
                  <a16:creationId xmlns:a16="http://schemas.microsoft.com/office/drawing/2014/main" id="{4D6D131F-149B-4305-9FAA-7B1285BDC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657" y="4135971"/>
              <a:ext cx="496955" cy="224328"/>
            </a:xfrm>
            <a:prstGeom prst="rect">
              <a:avLst/>
            </a:prstGeom>
          </p:spPr>
        </p:pic>
        <p:sp>
          <p:nvSpPr>
            <p:cNvPr id="209" name="m">
              <a:extLst>
                <a:ext uri="{FF2B5EF4-FFF2-40B4-BE49-F238E27FC236}">
                  <a16:creationId xmlns:a16="http://schemas.microsoft.com/office/drawing/2014/main" id="{41DDA51B-FEF0-41CE-9350-C52E05E5417C}"/>
                </a:ext>
              </a:extLst>
            </p:cNvPr>
            <p:cNvSpPr txBox="1"/>
            <p:nvPr/>
          </p:nvSpPr>
          <p:spPr>
            <a:xfrm>
              <a:off x="983954" y="4217678"/>
              <a:ext cx="453580" cy="177997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IN" sz="1200" b="1" dirty="0">
                  <a:latin typeface="Franklin Gothic Book" panose="020B0503020102020204" pitchFamily="34" charset="0"/>
                </a:rPr>
                <a:t>4%</a:t>
              </a:r>
            </a:p>
          </p:txBody>
        </p:sp>
        <p:sp>
          <p:nvSpPr>
            <p:cNvPr id="210" name="c">
              <a:extLst>
                <a:ext uri="{FF2B5EF4-FFF2-40B4-BE49-F238E27FC236}">
                  <a16:creationId xmlns:a16="http://schemas.microsoft.com/office/drawing/2014/main" id="{EE98FDC3-6109-4325-A848-F73A7B254122}"/>
                </a:ext>
              </a:extLst>
            </p:cNvPr>
            <p:cNvSpPr txBox="1"/>
            <p:nvPr/>
          </p:nvSpPr>
          <p:spPr>
            <a:xfrm>
              <a:off x="976137" y="4377180"/>
              <a:ext cx="427930" cy="177997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IN" sz="1000" b="1" dirty="0">
                  <a:solidFill>
                    <a:srgbClr val="FE0002"/>
                  </a:solidFill>
                  <a:latin typeface="Franklin Gothic Book" panose="020B0503020102020204" pitchFamily="34" charset="0"/>
                </a:rPr>
                <a:t>-0.2</a:t>
              </a:r>
            </a:p>
          </p:txBody>
        </p:sp>
      </p:grpSp>
      <p:grpSp>
        <p:nvGrpSpPr>
          <p:cNvPr id="465" name="eth1"/>
          <p:cNvGrpSpPr/>
          <p:nvPr/>
        </p:nvGrpSpPr>
        <p:grpSpPr>
          <a:xfrm>
            <a:off x="146706" y="3797280"/>
            <a:ext cx="731520" cy="804672"/>
            <a:chOff x="146706" y="3797280"/>
            <a:chExt cx="731520" cy="804672"/>
          </a:xfrm>
        </p:grpSpPr>
        <p:sp>
          <p:nvSpPr>
            <p:cNvPr id="197" name="r">
              <a:extLst>
                <a:ext uri="{FF2B5EF4-FFF2-40B4-BE49-F238E27FC236}">
                  <a16:creationId xmlns:a16="http://schemas.microsoft.com/office/drawing/2014/main" id="{BDE330D7-C21B-4B56-AE72-F22C6C0E832E}"/>
                </a:ext>
              </a:extLst>
            </p:cNvPr>
            <p:cNvSpPr/>
            <p:nvPr/>
          </p:nvSpPr>
          <p:spPr>
            <a:xfrm>
              <a:off x="146706" y="3797280"/>
              <a:ext cx="731520" cy="804672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192" name="t">
              <a:extLst>
                <a:ext uri="{FF2B5EF4-FFF2-40B4-BE49-F238E27FC236}">
                  <a16:creationId xmlns:a16="http://schemas.microsoft.com/office/drawing/2014/main" id="{1C930CA4-0408-4337-8411-666F49CBBDA8}"/>
                </a:ext>
              </a:extLst>
            </p:cNvPr>
            <p:cNvSpPr txBox="1"/>
            <p:nvPr/>
          </p:nvSpPr>
          <p:spPr>
            <a:xfrm>
              <a:off x="227237" y="3911814"/>
              <a:ext cx="570459" cy="177997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White</a:t>
              </a:r>
            </a:p>
          </p:txBody>
        </p:sp>
        <p:pic>
          <p:nvPicPr>
            <p:cNvPr id="202" name="s" descr="A close up of a piano&#10;&#10;Description generated with high confidence">
              <a:extLst>
                <a:ext uri="{FF2B5EF4-FFF2-40B4-BE49-F238E27FC236}">
                  <a16:creationId xmlns:a16="http://schemas.microsoft.com/office/drawing/2014/main" id="{AF0F13E8-DE1A-48F5-8C97-861B5E4EC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989" y="4142099"/>
              <a:ext cx="496955" cy="224328"/>
            </a:xfrm>
            <a:prstGeom prst="rect">
              <a:avLst/>
            </a:prstGeom>
          </p:spPr>
        </p:pic>
        <p:sp>
          <p:nvSpPr>
            <p:cNvPr id="207" name="m">
              <a:extLst>
                <a:ext uri="{FF2B5EF4-FFF2-40B4-BE49-F238E27FC236}">
                  <a16:creationId xmlns:a16="http://schemas.microsoft.com/office/drawing/2014/main" id="{9D4FF7DC-8BDD-431A-B848-A0ABDE686275}"/>
                </a:ext>
              </a:extLst>
            </p:cNvPr>
            <p:cNvSpPr txBox="1"/>
            <p:nvPr/>
          </p:nvSpPr>
          <p:spPr>
            <a:xfrm>
              <a:off x="268275" y="4217678"/>
              <a:ext cx="453580" cy="177997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IN" sz="1200" b="1" dirty="0">
                  <a:latin typeface="Franklin Gothic Book" panose="020B0503020102020204" pitchFamily="34" charset="0"/>
                </a:rPr>
                <a:t>62%</a:t>
              </a:r>
            </a:p>
          </p:txBody>
        </p:sp>
        <p:sp>
          <p:nvSpPr>
            <p:cNvPr id="208" name="c">
              <a:extLst>
                <a:ext uri="{FF2B5EF4-FFF2-40B4-BE49-F238E27FC236}">
                  <a16:creationId xmlns:a16="http://schemas.microsoft.com/office/drawing/2014/main" id="{538DBC9D-6C4C-44FA-AC96-07D24A5623AB}"/>
                </a:ext>
              </a:extLst>
            </p:cNvPr>
            <p:cNvSpPr txBox="1"/>
            <p:nvPr/>
          </p:nvSpPr>
          <p:spPr>
            <a:xfrm>
              <a:off x="252838" y="4377180"/>
              <a:ext cx="427930" cy="177997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IN" sz="1000" b="1" dirty="0">
                  <a:solidFill>
                    <a:srgbClr val="74C746"/>
                  </a:solidFill>
                  <a:latin typeface="Franklin Gothic Book" panose="020B0503020102020204" pitchFamily="34" charset="0"/>
                </a:rPr>
                <a:t>+3.1</a:t>
              </a:r>
            </a:p>
          </p:txBody>
        </p:sp>
      </p:grpSp>
      <p:grpSp>
        <p:nvGrpSpPr>
          <p:cNvPr id="503" name="hi3"/>
          <p:cNvGrpSpPr/>
          <p:nvPr/>
        </p:nvGrpSpPr>
        <p:grpSpPr>
          <a:xfrm>
            <a:off x="6569345" y="3797280"/>
            <a:ext cx="1316736" cy="809881"/>
            <a:chOff x="6569345" y="3797280"/>
            <a:chExt cx="1316736" cy="809881"/>
          </a:xfrm>
        </p:grpSpPr>
        <p:sp>
          <p:nvSpPr>
            <p:cNvPr id="227" name="r">
              <a:extLst>
                <a:ext uri="{FF2B5EF4-FFF2-40B4-BE49-F238E27FC236}">
                  <a16:creationId xmlns:a16="http://schemas.microsoft.com/office/drawing/2014/main" id="{BDE330D7-C21B-4B56-AE72-F22C6C0E832E}"/>
                </a:ext>
              </a:extLst>
            </p:cNvPr>
            <p:cNvSpPr/>
            <p:nvPr/>
          </p:nvSpPr>
          <p:spPr>
            <a:xfrm>
              <a:off x="6569345" y="3802489"/>
              <a:ext cx="1316736" cy="804672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pic>
          <p:nvPicPr>
            <p:cNvPr id="230" name="img">
              <a:extLst>
                <a:ext uri="{FF2B5EF4-FFF2-40B4-BE49-F238E27FC236}">
                  <a16:creationId xmlns:a16="http://schemas.microsoft.com/office/drawing/2014/main" id="{E8B62996-CE33-43B9-9B00-EDAE6819B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2183" y="4098101"/>
              <a:ext cx="356608" cy="418931"/>
            </a:xfrm>
            <a:prstGeom prst="rect">
              <a:avLst/>
            </a:prstGeom>
          </p:spPr>
        </p:pic>
        <p:sp>
          <p:nvSpPr>
            <p:cNvPr id="222" name="mc">
              <a:extLst>
                <a:ext uri="{FF2B5EF4-FFF2-40B4-BE49-F238E27FC236}">
                  <a16:creationId xmlns:a16="http://schemas.microsoft.com/office/drawing/2014/main" id="{ED3943A8-6258-423E-A309-0B6099893908}"/>
                </a:ext>
              </a:extLst>
            </p:cNvPr>
            <p:cNvSpPr txBox="1"/>
            <p:nvPr/>
          </p:nvSpPr>
          <p:spPr>
            <a:xfrm>
              <a:off x="6995935" y="3851763"/>
              <a:ext cx="871094" cy="221599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r"/>
              <a:r>
                <a:rPr lang="en-US" sz="1200" b="1" dirty="0">
                  <a:latin typeface="Franklin Gothic Book" panose="020B0503020102020204" pitchFamily="34" charset="0"/>
                </a:rPr>
                <a:t>23% | </a:t>
              </a:r>
              <a:r>
                <a:rPr lang="en-US" sz="1000" b="1" dirty="0">
                  <a:solidFill>
                    <a:srgbClr val="92D050"/>
                  </a:solidFill>
                  <a:latin typeface="Franklin Gothic Book" panose="020B0503020102020204" pitchFamily="34" charset="0"/>
                </a:rPr>
                <a:t>+0.9</a:t>
              </a:r>
              <a:endParaRPr lang="en-US" sz="1100" b="1" dirty="0">
                <a:solidFill>
                  <a:srgbClr val="92D05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223" name="t">
              <a:extLst>
                <a:ext uri="{FF2B5EF4-FFF2-40B4-BE49-F238E27FC236}">
                  <a16:creationId xmlns:a16="http://schemas.microsoft.com/office/drawing/2014/main" id="{08A44A59-BEF0-4A0A-9613-AD99DEC2B212}"/>
                </a:ext>
              </a:extLst>
            </p:cNvPr>
            <p:cNvSpPr txBox="1"/>
            <p:nvPr/>
          </p:nvSpPr>
          <p:spPr>
            <a:xfrm>
              <a:off x="7156577" y="4111055"/>
              <a:ext cx="710452" cy="477054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no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&lt;$100K</a:t>
              </a:r>
            </a:p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HH Income</a:t>
              </a:r>
            </a:p>
          </p:txBody>
        </p:sp>
        <p:pic>
          <p:nvPicPr>
            <p:cNvPr id="232" name="sideS">
              <a:extLst>
                <a:ext uri="{FF2B5EF4-FFF2-40B4-BE49-F238E27FC236}">
                  <a16:creationId xmlns:a16="http://schemas.microsoft.com/office/drawing/2014/main" id="{5E9882B5-D36D-4CFB-9B30-6EFC57C2F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345" y="3797280"/>
              <a:ext cx="204205" cy="804672"/>
            </a:xfrm>
            <a:prstGeom prst="rect">
              <a:avLst/>
            </a:prstGeom>
          </p:spPr>
        </p:pic>
        <p:pic>
          <p:nvPicPr>
            <p:cNvPr id="235" name="s" descr="A close up of a piano&#10;&#10;Description generated with high confidence">
              <a:extLst>
                <a:ext uri="{FF2B5EF4-FFF2-40B4-BE49-F238E27FC236}">
                  <a16:creationId xmlns:a16="http://schemas.microsoft.com/office/drawing/2014/main" id="{4D097A31-D5C0-4473-9F34-CB8BD247F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6932" y="4106276"/>
              <a:ext cx="492995" cy="224328"/>
            </a:xfrm>
            <a:prstGeom prst="rect">
              <a:avLst/>
            </a:prstGeom>
          </p:spPr>
        </p:pic>
      </p:grpSp>
      <p:grpSp>
        <p:nvGrpSpPr>
          <p:cNvPr id="502" name="hi2"/>
          <p:cNvGrpSpPr/>
          <p:nvPr/>
        </p:nvGrpSpPr>
        <p:grpSpPr>
          <a:xfrm>
            <a:off x="5252609" y="3797280"/>
            <a:ext cx="1316736" cy="804672"/>
            <a:chOff x="5252609" y="3797280"/>
            <a:chExt cx="1316736" cy="804672"/>
          </a:xfrm>
        </p:grpSpPr>
        <p:sp>
          <p:nvSpPr>
            <p:cNvPr id="225" name="r">
              <a:extLst>
                <a:ext uri="{FF2B5EF4-FFF2-40B4-BE49-F238E27FC236}">
                  <a16:creationId xmlns:a16="http://schemas.microsoft.com/office/drawing/2014/main" id="{BDE330D7-C21B-4B56-AE72-F22C6C0E832E}"/>
                </a:ext>
              </a:extLst>
            </p:cNvPr>
            <p:cNvSpPr/>
            <p:nvPr/>
          </p:nvSpPr>
          <p:spPr>
            <a:xfrm>
              <a:off x="5252609" y="3797280"/>
              <a:ext cx="1316736" cy="804672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pic>
          <p:nvPicPr>
            <p:cNvPr id="229" name="img">
              <a:extLst>
                <a:ext uri="{FF2B5EF4-FFF2-40B4-BE49-F238E27FC236}">
                  <a16:creationId xmlns:a16="http://schemas.microsoft.com/office/drawing/2014/main" id="{EE627734-25C8-4A70-B142-2FA014B08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8517" y="4127727"/>
              <a:ext cx="398828" cy="359679"/>
            </a:xfrm>
            <a:prstGeom prst="rect">
              <a:avLst/>
            </a:prstGeom>
          </p:spPr>
        </p:pic>
        <p:sp>
          <p:nvSpPr>
            <p:cNvPr id="220" name="mc">
              <a:extLst>
                <a:ext uri="{FF2B5EF4-FFF2-40B4-BE49-F238E27FC236}">
                  <a16:creationId xmlns:a16="http://schemas.microsoft.com/office/drawing/2014/main" id="{5B657371-B977-44FF-BA4C-73DCD6105CCD}"/>
                </a:ext>
              </a:extLst>
            </p:cNvPr>
            <p:cNvSpPr txBox="1"/>
            <p:nvPr/>
          </p:nvSpPr>
          <p:spPr>
            <a:xfrm>
              <a:off x="5533675" y="3851763"/>
              <a:ext cx="994394" cy="221599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r"/>
              <a:r>
                <a:rPr lang="en-US" sz="1200" b="1" dirty="0">
                  <a:latin typeface="Franklin Gothic Book" panose="020B0503020102020204" pitchFamily="34" charset="0"/>
                </a:rPr>
                <a:t>20% | </a:t>
              </a:r>
              <a:r>
                <a:rPr lang="en-US" sz="1000" b="1" dirty="0">
                  <a:solidFill>
                    <a:srgbClr val="92D050"/>
                  </a:solidFill>
                  <a:latin typeface="Franklin Gothic Book" panose="020B0503020102020204" pitchFamily="34" charset="0"/>
                </a:rPr>
                <a:t>+0.6</a:t>
              </a:r>
              <a:endParaRPr lang="en-US" sz="1100" b="1" dirty="0">
                <a:solidFill>
                  <a:srgbClr val="92D05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221" name="t">
              <a:extLst>
                <a:ext uri="{FF2B5EF4-FFF2-40B4-BE49-F238E27FC236}">
                  <a16:creationId xmlns:a16="http://schemas.microsoft.com/office/drawing/2014/main" id="{BFE0518E-460A-471A-A7E9-96F91ABA9BE0}"/>
                </a:ext>
              </a:extLst>
            </p:cNvPr>
            <p:cNvSpPr txBox="1"/>
            <p:nvPr/>
          </p:nvSpPr>
          <p:spPr>
            <a:xfrm>
              <a:off x="5817617" y="4111055"/>
              <a:ext cx="710452" cy="477054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no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&lt;$25K</a:t>
              </a:r>
            </a:p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HH Income</a:t>
              </a:r>
            </a:p>
          </p:txBody>
        </p:sp>
        <p:pic>
          <p:nvPicPr>
            <p:cNvPr id="234" name="s" descr="A close up of a piano&#10;&#10;Description generated with high confidence">
              <a:extLst>
                <a:ext uri="{FF2B5EF4-FFF2-40B4-BE49-F238E27FC236}">
                  <a16:creationId xmlns:a16="http://schemas.microsoft.com/office/drawing/2014/main" id="{CEDE7093-6EDE-46B5-B684-D0053AEE3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8916" y="4106276"/>
              <a:ext cx="492995" cy="224328"/>
            </a:xfrm>
            <a:prstGeom prst="rect">
              <a:avLst/>
            </a:prstGeom>
          </p:spPr>
        </p:pic>
      </p:grpSp>
      <p:grpSp>
        <p:nvGrpSpPr>
          <p:cNvPr id="504" name="hi1"/>
          <p:cNvGrpSpPr/>
          <p:nvPr/>
        </p:nvGrpSpPr>
        <p:grpSpPr>
          <a:xfrm>
            <a:off x="3935873" y="3797280"/>
            <a:ext cx="1520941" cy="804672"/>
            <a:chOff x="3935873" y="3797280"/>
            <a:chExt cx="1520941" cy="804672"/>
          </a:xfrm>
        </p:grpSpPr>
        <p:sp>
          <p:nvSpPr>
            <p:cNvPr id="226" name="r">
              <a:extLst>
                <a:ext uri="{FF2B5EF4-FFF2-40B4-BE49-F238E27FC236}">
                  <a16:creationId xmlns:a16="http://schemas.microsoft.com/office/drawing/2014/main" id="{BDE330D7-C21B-4B56-AE72-F22C6C0E832E}"/>
                </a:ext>
              </a:extLst>
            </p:cNvPr>
            <p:cNvSpPr/>
            <p:nvPr/>
          </p:nvSpPr>
          <p:spPr>
            <a:xfrm>
              <a:off x="3935873" y="3797280"/>
              <a:ext cx="1316736" cy="804672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pic>
          <p:nvPicPr>
            <p:cNvPr id="231" name="sideS">
              <a:extLst>
                <a:ext uri="{FF2B5EF4-FFF2-40B4-BE49-F238E27FC236}">
                  <a16:creationId xmlns:a16="http://schemas.microsoft.com/office/drawing/2014/main" id="{0D5C9D73-272C-4254-A388-B5739047B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2609" y="3797280"/>
              <a:ext cx="204205" cy="804672"/>
            </a:xfrm>
            <a:prstGeom prst="rect">
              <a:avLst/>
            </a:prstGeom>
          </p:spPr>
        </p:pic>
        <p:sp>
          <p:nvSpPr>
            <p:cNvPr id="219" name="t">
              <a:extLst>
                <a:ext uri="{FF2B5EF4-FFF2-40B4-BE49-F238E27FC236}">
                  <a16:creationId xmlns:a16="http://schemas.microsoft.com/office/drawing/2014/main" id="{DBEF1437-DBDC-47FC-A05B-9ACFCFCF0561}"/>
                </a:ext>
              </a:extLst>
            </p:cNvPr>
            <p:cNvSpPr txBox="1"/>
            <p:nvPr/>
          </p:nvSpPr>
          <p:spPr>
            <a:xfrm>
              <a:off x="4037063" y="4387042"/>
              <a:ext cx="1114357" cy="169277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Average HH Income</a:t>
              </a:r>
            </a:p>
          </p:txBody>
        </p:sp>
        <p:pic>
          <p:nvPicPr>
            <p:cNvPr id="233" name="s" descr="A close up of a piano&#10;&#10;Description generated with high confidence">
              <a:extLst>
                <a:ext uri="{FF2B5EF4-FFF2-40B4-BE49-F238E27FC236}">
                  <a16:creationId xmlns:a16="http://schemas.microsoft.com/office/drawing/2014/main" id="{CE139782-0F8E-4DF7-880D-C5164E0A5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7761" y="4346566"/>
              <a:ext cx="992962" cy="184512"/>
            </a:xfrm>
            <a:prstGeom prst="rect">
              <a:avLst/>
            </a:prstGeom>
          </p:spPr>
        </p:pic>
        <p:sp>
          <p:nvSpPr>
            <p:cNvPr id="449" name="m">
              <a:extLst>
                <a:ext uri="{FF2B5EF4-FFF2-40B4-BE49-F238E27FC236}">
                  <a16:creationId xmlns:a16="http://schemas.microsoft.com/office/drawing/2014/main" id="{7B6D5435-684B-4E5F-9342-BE93EBD085D3}"/>
                </a:ext>
              </a:extLst>
            </p:cNvPr>
            <p:cNvSpPr txBox="1"/>
            <p:nvPr/>
          </p:nvSpPr>
          <p:spPr>
            <a:xfrm>
              <a:off x="4330515" y="3837813"/>
              <a:ext cx="527452" cy="28315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/>
            <a:p>
              <a:pPr algn="ctr"/>
              <a:r>
                <a:rPr lang="en-IN" sz="1600" b="1" dirty="0">
                  <a:latin typeface="Franklin Gothic Book" panose="020B0503020102020204" pitchFamily="34" charset="0"/>
                </a:rPr>
                <a:t>$58K</a:t>
              </a:r>
            </a:p>
          </p:txBody>
        </p:sp>
        <p:sp>
          <p:nvSpPr>
            <p:cNvPr id="450" name="c">
              <a:extLst>
                <a:ext uri="{FF2B5EF4-FFF2-40B4-BE49-F238E27FC236}">
                  <a16:creationId xmlns:a16="http://schemas.microsoft.com/office/drawing/2014/main" id="{FEA84674-FFA5-480B-8CA9-2510974A1CF0}"/>
                </a:ext>
              </a:extLst>
            </p:cNvPr>
            <p:cNvSpPr/>
            <p:nvPr/>
          </p:nvSpPr>
          <p:spPr>
            <a:xfrm>
              <a:off x="4345764" y="4089770"/>
              <a:ext cx="496954" cy="190821"/>
            </a:xfrm>
            <a:prstGeom prst="rect">
              <a:avLst/>
            </a:prstGeom>
          </p:spPr>
          <p:txBody>
            <a:bodyPr wrap="square" lIns="18288" tIns="18288" rIns="18288" bIns="18288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74C746"/>
                  </a:solidFill>
                  <a:latin typeface="Franklin Gothic Book" panose="020B0503020102020204" pitchFamily="34" charset="0"/>
                </a:rPr>
                <a:t>+0.2 K</a:t>
              </a:r>
              <a:endParaRPr lang="en-IN" sz="1000" b="1" dirty="0">
                <a:solidFill>
                  <a:srgbClr val="74C746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471" name="occ"/>
          <p:cNvGrpSpPr/>
          <p:nvPr/>
        </p:nvGrpSpPr>
        <p:grpSpPr>
          <a:xfrm>
            <a:off x="139854" y="4896905"/>
            <a:ext cx="3861865" cy="1534007"/>
            <a:chOff x="139854" y="4896905"/>
            <a:chExt cx="3861865" cy="1534007"/>
          </a:xfrm>
        </p:grpSpPr>
        <p:sp>
          <p:nvSpPr>
            <p:cNvPr id="224" name="r2">
              <a:extLst>
                <a:ext uri="{FF2B5EF4-FFF2-40B4-BE49-F238E27FC236}">
                  <a16:creationId xmlns:a16="http://schemas.microsoft.com/office/drawing/2014/main" id="{CC076365-7609-4C66-A72D-C0411B1D4D3D}"/>
                </a:ext>
              </a:extLst>
            </p:cNvPr>
            <p:cNvSpPr/>
            <p:nvPr/>
          </p:nvSpPr>
          <p:spPr>
            <a:xfrm>
              <a:off x="246388" y="5218578"/>
              <a:ext cx="3755331" cy="2281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236" name="r3">
              <a:extLst>
                <a:ext uri="{FF2B5EF4-FFF2-40B4-BE49-F238E27FC236}">
                  <a16:creationId xmlns:a16="http://schemas.microsoft.com/office/drawing/2014/main" id="{8736F29F-B1BD-45A8-8F12-A0A74E419B44}"/>
                </a:ext>
              </a:extLst>
            </p:cNvPr>
            <p:cNvSpPr/>
            <p:nvPr/>
          </p:nvSpPr>
          <p:spPr>
            <a:xfrm>
              <a:off x="246388" y="5434998"/>
              <a:ext cx="3755331" cy="2281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237" name="r4">
              <a:extLst>
                <a:ext uri="{FF2B5EF4-FFF2-40B4-BE49-F238E27FC236}">
                  <a16:creationId xmlns:a16="http://schemas.microsoft.com/office/drawing/2014/main" id="{B927DF2B-01DF-4781-A21C-519A4AF9AF24}"/>
                </a:ext>
              </a:extLst>
            </p:cNvPr>
            <p:cNvSpPr/>
            <p:nvPr/>
          </p:nvSpPr>
          <p:spPr>
            <a:xfrm>
              <a:off x="246388" y="5656955"/>
              <a:ext cx="3755331" cy="2281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238" name="r5">
              <a:extLst>
                <a:ext uri="{FF2B5EF4-FFF2-40B4-BE49-F238E27FC236}">
                  <a16:creationId xmlns:a16="http://schemas.microsoft.com/office/drawing/2014/main" id="{064E2EFD-78D3-4EB9-90EB-8D2C9463DC66}"/>
                </a:ext>
              </a:extLst>
            </p:cNvPr>
            <p:cNvSpPr/>
            <p:nvPr/>
          </p:nvSpPr>
          <p:spPr>
            <a:xfrm>
              <a:off x="246388" y="5865322"/>
              <a:ext cx="3755331" cy="2281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239" name="r6">
              <a:extLst>
                <a:ext uri="{FF2B5EF4-FFF2-40B4-BE49-F238E27FC236}">
                  <a16:creationId xmlns:a16="http://schemas.microsoft.com/office/drawing/2014/main" id="{FA2115CC-EACB-4975-8897-4BEF3F717DF6}"/>
                </a:ext>
              </a:extLst>
            </p:cNvPr>
            <p:cNvSpPr/>
            <p:nvPr/>
          </p:nvSpPr>
          <p:spPr>
            <a:xfrm>
              <a:off x="246388" y="6088912"/>
              <a:ext cx="3755331" cy="2281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240" name="r1">
              <a:extLst>
                <a:ext uri="{FF2B5EF4-FFF2-40B4-BE49-F238E27FC236}">
                  <a16:creationId xmlns:a16="http://schemas.microsoft.com/office/drawing/2014/main" id="{B50719C0-200F-4E8B-B27A-3BF262C51A88}"/>
                </a:ext>
              </a:extLst>
            </p:cNvPr>
            <p:cNvSpPr/>
            <p:nvPr/>
          </p:nvSpPr>
          <p:spPr>
            <a:xfrm>
              <a:off x="139854" y="5019094"/>
              <a:ext cx="3657600" cy="207446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241" name="occTxtBx">
              <a:extLst>
                <a:ext uri="{FF2B5EF4-FFF2-40B4-BE49-F238E27FC236}">
                  <a16:creationId xmlns:a16="http://schemas.microsoft.com/office/drawing/2014/main" id="{5D0AC1FF-CD15-4534-95E9-FFED992D4200}"/>
                </a:ext>
              </a:extLst>
            </p:cNvPr>
            <p:cNvSpPr txBox="1"/>
            <p:nvPr/>
          </p:nvSpPr>
          <p:spPr>
            <a:xfrm>
              <a:off x="210147" y="4974305"/>
              <a:ext cx="811168" cy="134911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White collar</a:t>
              </a:r>
            </a:p>
            <a:p>
              <a:pPr>
                <a:lnSpc>
                  <a:spcPct val="150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Blue collar</a:t>
              </a:r>
            </a:p>
            <a:p>
              <a:pPr>
                <a:lnSpc>
                  <a:spcPct val="150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Student</a:t>
              </a:r>
            </a:p>
            <a:p>
              <a:pPr>
                <a:lnSpc>
                  <a:spcPct val="150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Homemaker</a:t>
              </a:r>
            </a:p>
            <a:p>
              <a:pPr>
                <a:lnSpc>
                  <a:spcPct val="150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Retired</a:t>
              </a:r>
            </a:p>
            <a:p>
              <a:pPr>
                <a:lnSpc>
                  <a:spcPct val="150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Other</a:t>
              </a:r>
            </a:p>
          </p:txBody>
        </p:sp>
        <p:graphicFrame>
          <p:nvGraphicFramePr>
            <p:cNvPr id="242" name="occChart">
              <a:extLst>
                <a:ext uri="{FF2B5EF4-FFF2-40B4-BE49-F238E27FC236}">
                  <a16:creationId xmlns:a16="http://schemas.microsoft.com/office/drawing/2014/main" id="{4352D205-91CA-4195-8AA4-60E2E8761BF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51850817"/>
                </p:ext>
              </p:extLst>
            </p:nvPr>
          </p:nvGraphicFramePr>
          <p:xfrm>
            <a:off x="916487" y="4896905"/>
            <a:ext cx="2898505" cy="153400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0"/>
            </a:graphicData>
          </a:graphic>
        </p:graphicFrame>
        <p:grpSp>
          <p:nvGrpSpPr>
            <p:cNvPr id="470" name="occImgs"/>
            <p:cNvGrpSpPr/>
            <p:nvPr/>
          </p:nvGrpSpPr>
          <p:grpSpPr>
            <a:xfrm>
              <a:off x="1053335" y="5026075"/>
              <a:ext cx="1847694" cy="1258092"/>
              <a:chOff x="1053335" y="5026075"/>
              <a:chExt cx="1847694" cy="1258092"/>
            </a:xfrm>
          </p:grpSpPr>
          <p:pic>
            <p:nvPicPr>
              <p:cNvPr id="249" name="Picture 248" descr="A picture containing music&#10;&#10;Description generated with high confidence">
                <a:extLst>
                  <a:ext uri="{FF2B5EF4-FFF2-40B4-BE49-F238E27FC236}">
                    <a16:creationId xmlns:a16="http://schemas.microsoft.com/office/drawing/2014/main" id="{9F9F1615-368F-48D2-B259-3A6A34784C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3335" y="5026075"/>
                <a:ext cx="105105" cy="224328"/>
              </a:xfrm>
              <a:prstGeom prst="rect">
                <a:avLst/>
              </a:prstGeom>
            </p:spPr>
          </p:pic>
          <p:pic>
            <p:nvPicPr>
              <p:cNvPr id="250" name="Picture 249" descr="A picture containing music&#10;&#10;Description generated with high confidence">
                <a:extLst>
                  <a:ext uri="{FF2B5EF4-FFF2-40B4-BE49-F238E27FC236}">
                    <a16:creationId xmlns:a16="http://schemas.microsoft.com/office/drawing/2014/main" id="{6ED7C198-313C-4AA7-B4DE-26428824BC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3335" y="5232828"/>
                <a:ext cx="105105" cy="224328"/>
              </a:xfrm>
              <a:prstGeom prst="rect">
                <a:avLst/>
              </a:prstGeom>
            </p:spPr>
          </p:pic>
          <p:pic>
            <p:nvPicPr>
              <p:cNvPr id="251" name="Picture 250" descr="A picture containing music&#10;&#10;Description generated with high confidence">
                <a:extLst>
                  <a:ext uri="{FF2B5EF4-FFF2-40B4-BE49-F238E27FC236}">
                    <a16:creationId xmlns:a16="http://schemas.microsoft.com/office/drawing/2014/main" id="{58E992A9-BEA1-4191-ABE7-4A45A951DB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3335" y="5439581"/>
                <a:ext cx="105105" cy="224328"/>
              </a:xfrm>
              <a:prstGeom prst="rect">
                <a:avLst/>
              </a:prstGeom>
            </p:spPr>
          </p:pic>
          <p:pic>
            <p:nvPicPr>
              <p:cNvPr id="252" name="Picture 251" descr="A picture containing music&#10;&#10;Description generated with high confidence">
                <a:extLst>
                  <a:ext uri="{FF2B5EF4-FFF2-40B4-BE49-F238E27FC236}">
                    <a16:creationId xmlns:a16="http://schemas.microsoft.com/office/drawing/2014/main" id="{3A18BA8D-CD20-421B-8D76-6AE7595A8C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3335" y="5646334"/>
                <a:ext cx="105105" cy="224328"/>
              </a:xfrm>
              <a:prstGeom prst="rect">
                <a:avLst/>
              </a:prstGeom>
            </p:spPr>
          </p:pic>
          <p:pic>
            <p:nvPicPr>
              <p:cNvPr id="253" name="Picture 252" descr="A picture containing music&#10;&#10;Description generated with high confidence">
                <a:extLst>
                  <a:ext uri="{FF2B5EF4-FFF2-40B4-BE49-F238E27FC236}">
                    <a16:creationId xmlns:a16="http://schemas.microsoft.com/office/drawing/2014/main" id="{0A152509-E0EC-488E-88CD-17F842CF0A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3335" y="5853087"/>
                <a:ext cx="105105" cy="224328"/>
              </a:xfrm>
              <a:prstGeom prst="rect">
                <a:avLst/>
              </a:prstGeom>
            </p:spPr>
          </p:pic>
          <p:pic>
            <p:nvPicPr>
              <p:cNvPr id="254" name="Picture 253" descr="A picture containing music&#10;&#10;Description generated with high confidence">
                <a:extLst>
                  <a:ext uri="{FF2B5EF4-FFF2-40B4-BE49-F238E27FC236}">
                    <a16:creationId xmlns:a16="http://schemas.microsoft.com/office/drawing/2014/main" id="{28550566-138C-4A1A-A8F3-CE7E6BBFB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3335" y="6059839"/>
                <a:ext cx="105105" cy="224328"/>
              </a:xfrm>
              <a:prstGeom prst="rect">
                <a:avLst/>
              </a:prstGeom>
            </p:spPr>
          </p:pic>
          <p:pic>
            <p:nvPicPr>
              <p:cNvPr id="255" name="Picture 254" descr="A picture containing music&#10;&#10;Description generated with high confidence">
                <a:extLst>
                  <a:ext uri="{FF2B5EF4-FFF2-40B4-BE49-F238E27FC236}">
                    <a16:creationId xmlns:a16="http://schemas.microsoft.com/office/drawing/2014/main" id="{17D61CE5-261C-4C54-98C0-3E64F520DC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5924" y="5026075"/>
                <a:ext cx="105105" cy="224328"/>
              </a:xfrm>
              <a:prstGeom prst="rect">
                <a:avLst/>
              </a:prstGeom>
            </p:spPr>
          </p:pic>
          <p:pic>
            <p:nvPicPr>
              <p:cNvPr id="256" name="Picture 255" descr="A picture containing music&#10;&#10;Description generated with high confidence">
                <a:extLst>
                  <a:ext uri="{FF2B5EF4-FFF2-40B4-BE49-F238E27FC236}">
                    <a16:creationId xmlns:a16="http://schemas.microsoft.com/office/drawing/2014/main" id="{A8A71DAD-0184-4EA2-A743-CA8EC4D398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5924" y="5232828"/>
                <a:ext cx="105105" cy="224328"/>
              </a:xfrm>
              <a:prstGeom prst="rect">
                <a:avLst/>
              </a:prstGeom>
            </p:spPr>
          </p:pic>
          <p:pic>
            <p:nvPicPr>
              <p:cNvPr id="257" name="Picture 256" descr="A picture containing music&#10;&#10;Description generated with high confidence">
                <a:extLst>
                  <a:ext uri="{FF2B5EF4-FFF2-40B4-BE49-F238E27FC236}">
                    <a16:creationId xmlns:a16="http://schemas.microsoft.com/office/drawing/2014/main" id="{F15E3072-C970-4126-ABAC-CA7926DD36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5924" y="5439581"/>
                <a:ext cx="105105" cy="224328"/>
              </a:xfrm>
              <a:prstGeom prst="rect">
                <a:avLst/>
              </a:prstGeom>
            </p:spPr>
          </p:pic>
          <p:pic>
            <p:nvPicPr>
              <p:cNvPr id="258" name="Picture 257" descr="A picture containing music&#10;&#10;Description generated with high confidence">
                <a:extLst>
                  <a:ext uri="{FF2B5EF4-FFF2-40B4-BE49-F238E27FC236}">
                    <a16:creationId xmlns:a16="http://schemas.microsoft.com/office/drawing/2014/main" id="{58A90E8F-EFAF-4D55-B7F0-DDA0E8E32C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5924" y="5646334"/>
                <a:ext cx="105105" cy="224328"/>
              </a:xfrm>
              <a:prstGeom prst="rect">
                <a:avLst/>
              </a:prstGeom>
            </p:spPr>
          </p:pic>
          <p:pic>
            <p:nvPicPr>
              <p:cNvPr id="259" name="Picture 258" descr="A picture containing music&#10;&#10;Description generated with high confidence">
                <a:extLst>
                  <a:ext uri="{FF2B5EF4-FFF2-40B4-BE49-F238E27FC236}">
                    <a16:creationId xmlns:a16="http://schemas.microsoft.com/office/drawing/2014/main" id="{CC8B7590-D0B1-40AC-A992-D6FDDF66C5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5924" y="5853087"/>
                <a:ext cx="105105" cy="224328"/>
              </a:xfrm>
              <a:prstGeom prst="rect">
                <a:avLst/>
              </a:prstGeom>
            </p:spPr>
          </p:pic>
          <p:pic>
            <p:nvPicPr>
              <p:cNvPr id="260" name="Picture 259" descr="A picture containing music&#10;&#10;Description generated with high confidence">
                <a:extLst>
                  <a:ext uri="{FF2B5EF4-FFF2-40B4-BE49-F238E27FC236}">
                    <a16:creationId xmlns:a16="http://schemas.microsoft.com/office/drawing/2014/main" id="{D81EE32E-28A8-4F6E-9462-F1736D9F8D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5924" y="6059839"/>
                <a:ext cx="105105" cy="224328"/>
              </a:xfrm>
              <a:prstGeom prst="rect">
                <a:avLst/>
              </a:prstGeom>
            </p:spPr>
          </p:pic>
        </p:grpSp>
      </p:grpSp>
      <p:grpSp>
        <p:nvGrpSpPr>
          <p:cNvPr id="476" name="se1"/>
          <p:cNvGrpSpPr/>
          <p:nvPr/>
        </p:nvGrpSpPr>
        <p:grpSpPr>
          <a:xfrm>
            <a:off x="3935873" y="5013486"/>
            <a:ext cx="987552" cy="1280250"/>
            <a:chOff x="3935873" y="5013486"/>
            <a:chExt cx="987552" cy="1280250"/>
          </a:xfrm>
        </p:grpSpPr>
        <p:sp>
          <p:nvSpPr>
            <p:cNvPr id="266" name="r">
              <a:extLst>
                <a:ext uri="{FF2B5EF4-FFF2-40B4-BE49-F238E27FC236}">
                  <a16:creationId xmlns:a16="http://schemas.microsoft.com/office/drawing/2014/main" id="{CA71DEAD-988D-4968-9A7E-8094EF6C1F74}"/>
                </a:ext>
              </a:extLst>
            </p:cNvPr>
            <p:cNvSpPr/>
            <p:nvPr/>
          </p:nvSpPr>
          <p:spPr>
            <a:xfrm>
              <a:off x="3935873" y="5013486"/>
              <a:ext cx="987552" cy="128025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270" name="t">
              <a:extLst>
                <a:ext uri="{FF2B5EF4-FFF2-40B4-BE49-F238E27FC236}">
                  <a16:creationId xmlns:a16="http://schemas.microsoft.com/office/drawing/2014/main" id="{65CC6679-72FA-42E5-952B-6C4979C6EE36}"/>
                </a:ext>
              </a:extLst>
            </p:cNvPr>
            <p:cNvSpPr txBox="1"/>
            <p:nvPr/>
          </p:nvSpPr>
          <p:spPr>
            <a:xfrm>
              <a:off x="4031031" y="5069815"/>
              <a:ext cx="797236" cy="293414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Single Low</a:t>
              </a:r>
            </a:p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Income</a:t>
              </a:r>
            </a:p>
          </p:txBody>
        </p:sp>
        <p:pic>
          <p:nvPicPr>
            <p:cNvPr id="271" name="s" descr="A close up of a piano&#10;&#10;Description generated with high confidence">
              <a:extLst>
                <a:ext uri="{FF2B5EF4-FFF2-40B4-BE49-F238E27FC236}">
                  <a16:creationId xmlns:a16="http://schemas.microsoft.com/office/drawing/2014/main" id="{232C1013-3D44-4C6C-8995-0BDDF9CB6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5869" y="5374455"/>
              <a:ext cx="707560" cy="186002"/>
            </a:xfrm>
            <a:prstGeom prst="rect">
              <a:avLst/>
            </a:prstGeom>
          </p:spPr>
        </p:pic>
        <p:sp>
          <p:nvSpPr>
            <p:cNvPr id="272" name="mc">
              <a:extLst>
                <a:ext uri="{FF2B5EF4-FFF2-40B4-BE49-F238E27FC236}">
                  <a16:creationId xmlns:a16="http://schemas.microsoft.com/office/drawing/2014/main" id="{DD5F2AC4-A6CF-41DF-8F1A-2B8B68E3C195}"/>
                </a:ext>
              </a:extLst>
            </p:cNvPr>
            <p:cNvSpPr txBox="1"/>
            <p:nvPr/>
          </p:nvSpPr>
          <p:spPr>
            <a:xfrm>
              <a:off x="4032877" y="5970973"/>
              <a:ext cx="793545" cy="221599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/>
              <a:r>
                <a:rPr lang="en-US" sz="1200" b="1" dirty="0">
                  <a:latin typeface="Franklin Gothic Book" panose="020B0503020102020204" pitchFamily="34" charset="0"/>
                </a:rPr>
                <a:t>7% | </a:t>
              </a:r>
              <a:r>
                <a:rPr lang="en-US" sz="1000" b="1" dirty="0">
                  <a:solidFill>
                    <a:srgbClr val="FE0002"/>
                  </a:solidFill>
                  <a:latin typeface="Franklin Gothic Book" panose="020B0503020102020204" pitchFamily="34" charset="0"/>
                </a:rPr>
                <a:t>-0.3</a:t>
              </a:r>
              <a:endParaRPr lang="en-US" sz="1100" b="1" dirty="0">
                <a:solidFill>
                  <a:srgbClr val="FE0002"/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273" name="p">
              <a:extLst>
                <a:ext uri="{FF2B5EF4-FFF2-40B4-BE49-F238E27FC236}">
                  <a16:creationId xmlns:a16="http://schemas.microsoft.com/office/drawing/2014/main" id="{6E4CDF19-C86F-4CFD-AA50-0E07C14AE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9116" y="5525597"/>
              <a:ext cx="441067" cy="386781"/>
            </a:xfrm>
            <a:prstGeom prst="rect">
              <a:avLst/>
            </a:prstGeom>
          </p:spPr>
        </p:pic>
      </p:grpSp>
      <p:grpSp>
        <p:nvGrpSpPr>
          <p:cNvPr id="477" name="se2"/>
          <p:cNvGrpSpPr/>
          <p:nvPr/>
        </p:nvGrpSpPr>
        <p:grpSpPr>
          <a:xfrm>
            <a:off x="4922176" y="5013486"/>
            <a:ext cx="987552" cy="1280250"/>
            <a:chOff x="4922176" y="5013486"/>
            <a:chExt cx="987552" cy="1280250"/>
          </a:xfrm>
        </p:grpSpPr>
        <p:sp>
          <p:nvSpPr>
            <p:cNvPr id="267" name="r">
              <a:extLst>
                <a:ext uri="{FF2B5EF4-FFF2-40B4-BE49-F238E27FC236}">
                  <a16:creationId xmlns:a16="http://schemas.microsoft.com/office/drawing/2014/main" id="{CA71DEAD-988D-4968-9A7E-8094EF6C1F74}"/>
                </a:ext>
              </a:extLst>
            </p:cNvPr>
            <p:cNvSpPr/>
            <p:nvPr/>
          </p:nvSpPr>
          <p:spPr>
            <a:xfrm>
              <a:off x="4922176" y="5013486"/>
              <a:ext cx="987552" cy="128025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274" name="t">
              <a:extLst>
                <a:ext uri="{FF2B5EF4-FFF2-40B4-BE49-F238E27FC236}">
                  <a16:creationId xmlns:a16="http://schemas.microsoft.com/office/drawing/2014/main" id="{223AD96E-F569-488A-9856-0C3A41EAE107}"/>
                </a:ext>
              </a:extLst>
            </p:cNvPr>
            <p:cNvSpPr txBox="1"/>
            <p:nvPr/>
          </p:nvSpPr>
          <p:spPr>
            <a:xfrm>
              <a:off x="5007988" y="5133935"/>
              <a:ext cx="815928" cy="165173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Strugglers</a:t>
              </a:r>
            </a:p>
          </p:txBody>
        </p:sp>
        <p:pic>
          <p:nvPicPr>
            <p:cNvPr id="275" name="s" descr="A close up of a piano&#10;&#10;Description generated with high confidence">
              <a:extLst>
                <a:ext uri="{FF2B5EF4-FFF2-40B4-BE49-F238E27FC236}">
                  <a16:creationId xmlns:a16="http://schemas.microsoft.com/office/drawing/2014/main" id="{5FC9BF8D-9333-4410-BAC0-29AA0E24B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2172" y="5374455"/>
              <a:ext cx="707560" cy="186002"/>
            </a:xfrm>
            <a:prstGeom prst="rect">
              <a:avLst/>
            </a:prstGeom>
          </p:spPr>
        </p:pic>
        <p:sp>
          <p:nvSpPr>
            <p:cNvPr id="276" name="mc">
              <a:extLst>
                <a:ext uri="{FF2B5EF4-FFF2-40B4-BE49-F238E27FC236}">
                  <a16:creationId xmlns:a16="http://schemas.microsoft.com/office/drawing/2014/main" id="{D9A5E55A-A047-4E23-9EAD-2051DD1B5730}"/>
                </a:ext>
              </a:extLst>
            </p:cNvPr>
            <p:cNvSpPr txBox="1"/>
            <p:nvPr/>
          </p:nvSpPr>
          <p:spPr>
            <a:xfrm>
              <a:off x="4950361" y="5970973"/>
              <a:ext cx="931182" cy="221599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/>
              <a:r>
                <a:rPr lang="en-US" sz="1200" b="1" dirty="0">
                  <a:latin typeface="Franklin Gothic Book" panose="020B0503020102020204" pitchFamily="34" charset="0"/>
                </a:rPr>
                <a:t>25% | </a:t>
              </a:r>
              <a:r>
                <a:rPr lang="en-US" sz="1000" b="1" dirty="0">
                  <a:solidFill>
                    <a:srgbClr val="92D050"/>
                  </a:solidFill>
                  <a:latin typeface="Franklin Gothic Book" panose="020B0503020102020204" pitchFamily="34" charset="0"/>
                </a:rPr>
                <a:t>+1.4</a:t>
              </a:r>
              <a:endParaRPr lang="en-US" sz="1100" b="1" dirty="0">
                <a:solidFill>
                  <a:srgbClr val="92D050"/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277" name="p">
              <a:extLst>
                <a:ext uri="{FF2B5EF4-FFF2-40B4-BE49-F238E27FC236}">
                  <a16:creationId xmlns:a16="http://schemas.microsoft.com/office/drawing/2014/main" id="{00C02C17-AD7C-4B58-B30A-238DE2DEA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5419" y="5526583"/>
              <a:ext cx="441067" cy="384808"/>
            </a:xfrm>
            <a:prstGeom prst="rect">
              <a:avLst/>
            </a:prstGeom>
          </p:spPr>
        </p:pic>
      </p:grpSp>
      <p:grpSp>
        <p:nvGrpSpPr>
          <p:cNvPr id="478" name="se3"/>
          <p:cNvGrpSpPr/>
          <p:nvPr/>
        </p:nvGrpSpPr>
        <p:grpSpPr>
          <a:xfrm>
            <a:off x="5915267" y="5013486"/>
            <a:ext cx="987552" cy="1280250"/>
            <a:chOff x="5915267" y="5013486"/>
            <a:chExt cx="987552" cy="1280250"/>
          </a:xfrm>
        </p:grpSpPr>
        <p:sp>
          <p:nvSpPr>
            <p:cNvPr id="268" name="r">
              <a:extLst>
                <a:ext uri="{FF2B5EF4-FFF2-40B4-BE49-F238E27FC236}">
                  <a16:creationId xmlns:a16="http://schemas.microsoft.com/office/drawing/2014/main" id="{CA71DEAD-988D-4968-9A7E-8094EF6C1F74}"/>
                </a:ext>
              </a:extLst>
            </p:cNvPr>
            <p:cNvSpPr/>
            <p:nvPr/>
          </p:nvSpPr>
          <p:spPr>
            <a:xfrm>
              <a:off x="5915267" y="5013486"/>
              <a:ext cx="987552" cy="128025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278" name="t">
              <a:extLst>
                <a:ext uri="{FF2B5EF4-FFF2-40B4-BE49-F238E27FC236}">
                  <a16:creationId xmlns:a16="http://schemas.microsoft.com/office/drawing/2014/main" id="{0E1510C0-44F5-408E-91F8-E143D87CA0DD}"/>
                </a:ext>
              </a:extLst>
            </p:cNvPr>
            <p:cNvSpPr txBox="1"/>
            <p:nvPr/>
          </p:nvSpPr>
          <p:spPr>
            <a:xfrm>
              <a:off x="6145990" y="5069815"/>
              <a:ext cx="526106" cy="293414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Middle</a:t>
              </a:r>
            </a:p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Class</a:t>
              </a:r>
            </a:p>
          </p:txBody>
        </p:sp>
        <p:pic>
          <p:nvPicPr>
            <p:cNvPr id="279" name="s" descr="A close up of a piano&#10;&#10;Description generated with high confidence">
              <a:extLst>
                <a:ext uri="{FF2B5EF4-FFF2-40B4-BE49-F238E27FC236}">
                  <a16:creationId xmlns:a16="http://schemas.microsoft.com/office/drawing/2014/main" id="{CD4E22A8-D874-417C-B3AE-E7FFDC7BC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5263" y="5374455"/>
              <a:ext cx="707560" cy="186002"/>
            </a:xfrm>
            <a:prstGeom prst="rect">
              <a:avLst/>
            </a:prstGeom>
          </p:spPr>
        </p:pic>
        <p:sp>
          <p:nvSpPr>
            <p:cNvPr id="280" name="mc">
              <a:extLst>
                <a:ext uri="{FF2B5EF4-FFF2-40B4-BE49-F238E27FC236}">
                  <a16:creationId xmlns:a16="http://schemas.microsoft.com/office/drawing/2014/main" id="{E1FD3461-2DC4-4987-A6E7-7BB4E1B245D4}"/>
                </a:ext>
              </a:extLst>
            </p:cNvPr>
            <p:cNvSpPr txBox="1"/>
            <p:nvPr/>
          </p:nvSpPr>
          <p:spPr>
            <a:xfrm>
              <a:off x="5987727" y="5970973"/>
              <a:ext cx="842632" cy="221599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/>
              <a:r>
                <a:rPr lang="en-US" sz="1200" b="1" dirty="0">
                  <a:latin typeface="Franklin Gothic Book" panose="020B0503020102020204" pitchFamily="34" charset="0"/>
                </a:rPr>
                <a:t>38% | </a:t>
              </a:r>
              <a:r>
                <a:rPr lang="en-US" sz="1000" b="1" dirty="0">
                  <a:solidFill>
                    <a:srgbClr val="FE0002"/>
                  </a:solidFill>
                  <a:latin typeface="Franklin Gothic Book" panose="020B0503020102020204" pitchFamily="34" charset="0"/>
                </a:rPr>
                <a:t>-0.9</a:t>
              </a:r>
              <a:endParaRPr lang="en-US" sz="1100" b="1" dirty="0">
                <a:solidFill>
                  <a:srgbClr val="FE0002"/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281" name="p">
              <a:extLst>
                <a:ext uri="{FF2B5EF4-FFF2-40B4-BE49-F238E27FC236}">
                  <a16:creationId xmlns:a16="http://schemas.microsoft.com/office/drawing/2014/main" id="{646C0460-C305-4071-9631-552FCED5E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8510" y="5526583"/>
              <a:ext cx="441067" cy="384808"/>
            </a:xfrm>
            <a:prstGeom prst="rect">
              <a:avLst/>
            </a:prstGeom>
          </p:spPr>
        </p:pic>
      </p:grpSp>
      <p:grpSp>
        <p:nvGrpSpPr>
          <p:cNvPr id="479" name="se4"/>
          <p:cNvGrpSpPr/>
          <p:nvPr/>
        </p:nvGrpSpPr>
        <p:grpSpPr>
          <a:xfrm>
            <a:off x="6904964" y="5013486"/>
            <a:ext cx="987552" cy="1280250"/>
            <a:chOff x="6904964" y="5013486"/>
            <a:chExt cx="987552" cy="1280250"/>
          </a:xfrm>
        </p:grpSpPr>
        <p:sp>
          <p:nvSpPr>
            <p:cNvPr id="269" name="r">
              <a:extLst>
                <a:ext uri="{FF2B5EF4-FFF2-40B4-BE49-F238E27FC236}">
                  <a16:creationId xmlns:a16="http://schemas.microsoft.com/office/drawing/2014/main" id="{CA71DEAD-988D-4968-9A7E-8094EF6C1F74}"/>
                </a:ext>
              </a:extLst>
            </p:cNvPr>
            <p:cNvSpPr/>
            <p:nvPr/>
          </p:nvSpPr>
          <p:spPr>
            <a:xfrm>
              <a:off x="6904964" y="5013486"/>
              <a:ext cx="987552" cy="128025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282" name="t">
              <a:extLst>
                <a:ext uri="{FF2B5EF4-FFF2-40B4-BE49-F238E27FC236}">
                  <a16:creationId xmlns:a16="http://schemas.microsoft.com/office/drawing/2014/main" id="{E9103C3E-44AF-4DC0-BC9D-9BF0F5AA4430}"/>
                </a:ext>
              </a:extLst>
            </p:cNvPr>
            <p:cNvSpPr txBox="1"/>
            <p:nvPr/>
          </p:nvSpPr>
          <p:spPr>
            <a:xfrm>
              <a:off x="7108436" y="5133935"/>
              <a:ext cx="580608" cy="165173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Affluent</a:t>
              </a:r>
            </a:p>
          </p:txBody>
        </p:sp>
        <p:pic>
          <p:nvPicPr>
            <p:cNvPr id="283" name="s" descr="A close up of a piano&#10;&#10;Description generated with high confidence">
              <a:extLst>
                <a:ext uri="{FF2B5EF4-FFF2-40B4-BE49-F238E27FC236}">
                  <a16:creationId xmlns:a16="http://schemas.microsoft.com/office/drawing/2014/main" id="{0587E49E-CADA-4375-9DD1-19473FCCD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4960" y="5374455"/>
              <a:ext cx="707560" cy="186002"/>
            </a:xfrm>
            <a:prstGeom prst="rect">
              <a:avLst/>
            </a:prstGeom>
          </p:spPr>
        </p:pic>
        <p:sp>
          <p:nvSpPr>
            <p:cNvPr id="284" name="mc">
              <a:extLst>
                <a:ext uri="{FF2B5EF4-FFF2-40B4-BE49-F238E27FC236}">
                  <a16:creationId xmlns:a16="http://schemas.microsoft.com/office/drawing/2014/main" id="{F27F4C2D-E1FA-4D08-8158-BC0294077CA4}"/>
                </a:ext>
              </a:extLst>
            </p:cNvPr>
            <p:cNvSpPr txBox="1"/>
            <p:nvPr/>
          </p:nvSpPr>
          <p:spPr>
            <a:xfrm>
              <a:off x="6921053" y="5970973"/>
              <a:ext cx="955374" cy="221599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/>
              <a:r>
                <a:rPr lang="en-US" sz="1200" b="1" dirty="0">
                  <a:latin typeface="Franklin Gothic Book" panose="020B0503020102020204" pitchFamily="34" charset="0"/>
                </a:rPr>
                <a:t>30% | </a:t>
              </a:r>
              <a:r>
                <a:rPr lang="en-US" sz="1000" b="1" dirty="0">
                  <a:solidFill>
                    <a:srgbClr val="FE0002"/>
                  </a:solidFill>
                  <a:latin typeface="Franklin Gothic Book" panose="020B0503020102020204" pitchFamily="34" charset="0"/>
                </a:rPr>
                <a:t>-0.1</a:t>
              </a:r>
              <a:endParaRPr lang="en-US" sz="1300" b="1" dirty="0">
                <a:solidFill>
                  <a:srgbClr val="FE0002"/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285" name="p">
              <a:extLst>
                <a:ext uri="{FF2B5EF4-FFF2-40B4-BE49-F238E27FC236}">
                  <a16:creationId xmlns:a16="http://schemas.microsoft.com/office/drawing/2014/main" id="{5A0B31B4-FD20-439E-9D0F-4B2428F3C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8207" y="5525597"/>
              <a:ext cx="441067" cy="386781"/>
            </a:xfrm>
            <a:prstGeom prst="rect">
              <a:avLst/>
            </a:prstGeom>
          </p:spPr>
        </p:pic>
      </p:grpSp>
      <p:grpSp>
        <p:nvGrpSpPr>
          <p:cNvPr id="495" name="amcSC"/>
          <p:cNvGrpSpPr/>
          <p:nvPr/>
        </p:nvGrpSpPr>
        <p:grpSpPr>
          <a:xfrm>
            <a:off x="8674359" y="5621947"/>
            <a:ext cx="2731504" cy="597933"/>
            <a:chOff x="8674359" y="5621947"/>
            <a:chExt cx="2731504" cy="597933"/>
          </a:xfrm>
        </p:grpSpPr>
        <p:cxnSp>
          <p:nvCxnSpPr>
            <p:cNvPr id="361" name="sideSC">
              <a:extLst>
                <a:ext uri="{FF2B5EF4-FFF2-40B4-BE49-F238E27FC236}">
                  <a16:creationId xmlns:a16="http://schemas.microsoft.com/office/drawing/2014/main" id="{D51BD4BA-5A26-4953-B447-04DDBDCC425A}"/>
                </a:ext>
              </a:extLst>
            </p:cNvPr>
            <p:cNvCxnSpPr/>
            <p:nvPr/>
          </p:nvCxnSpPr>
          <p:spPr>
            <a:xfrm>
              <a:off x="8674359" y="5621947"/>
              <a:ext cx="0" cy="597933"/>
            </a:xfrm>
            <a:prstGeom prst="line">
              <a:avLst/>
            </a:prstGeom>
            <a:ln w="9525">
              <a:solidFill>
                <a:srgbClr val="E3E3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ideSC">
              <a:extLst>
                <a:ext uri="{FF2B5EF4-FFF2-40B4-BE49-F238E27FC236}">
                  <a16:creationId xmlns:a16="http://schemas.microsoft.com/office/drawing/2014/main" id="{CE2C8A4D-4793-4549-B2DB-657E91A01237}"/>
                </a:ext>
              </a:extLst>
            </p:cNvPr>
            <p:cNvCxnSpPr/>
            <p:nvPr/>
          </p:nvCxnSpPr>
          <p:spPr>
            <a:xfrm>
              <a:off x="9357235" y="5621947"/>
              <a:ext cx="0" cy="597933"/>
            </a:xfrm>
            <a:prstGeom prst="line">
              <a:avLst/>
            </a:prstGeom>
            <a:ln w="9525">
              <a:solidFill>
                <a:srgbClr val="E3E3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ideSC">
              <a:extLst>
                <a:ext uri="{FF2B5EF4-FFF2-40B4-BE49-F238E27FC236}">
                  <a16:creationId xmlns:a16="http://schemas.microsoft.com/office/drawing/2014/main" id="{14F63306-CE20-4880-901E-6891F640D02B}"/>
                </a:ext>
              </a:extLst>
            </p:cNvPr>
            <p:cNvCxnSpPr/>
            <p:nvPr/>
          </p:nvCxnSpPr>
          <p:spPr>
            <a:xfrm>
              <a:off x="10040111" y="5621947"/>
              <a:ext cx="0" cy="597933"/>
            </a:xfrm>
            <a:prstGeom prst="line">
              <a:avLst/>
            </a:prstGeom>
            <a:ln w="9525">
              <a:solidFill>
                <a:srgbClr val="E3E3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ideSC">
              <a:extLst>
                <a:ext uri="{FF2B5EF4-FFF2-40B4-BE49-F238E27FC236}">
                  <a16:creationId xmlns:a16="http://schemas.microsoft.com/office/drawing/2014/main" id="{CA44D624-FE2E-4415-A0DA-A8F78D9F8F28}"/>
                </a:ext>
              </a:extLst>
            </p:cNvPr>
            <p:cNvCxnSpPr/>
            <p:nvPr/>
          </p:nvCxnSpPr>
          <p:spPr>
            <a:xfrm>
              <a:off x="10722987" y="5621947"/>
              <a:ext cx="0" cy="597933"/>
            </a:xfrm>
            <a:prstGeom prst="line">
              <a:avLst/>
            </a:prstGeom>
            <a:ln w="9525">
              <a:solidFill>
                <a:srgbClr val="E3E3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ideSC">
              <a:extLst>
                <a:ext uri="{FF2B5EF4-FFF2-40B4-BE49-F238E27FC236}">
                  <a16:creationId xmlns:a16="http://schemas.microsoft.com/office/drawing/2014/main" id="{4D3963E5-ECD5-4BBF-B1AF-406AB5DF50C9}"/>
                </a:ext>
              </a:extLst>
            </p:cNvPr>
            <p:cNvCxnSpPr/>
            <p:nvPr/>
          </p:nvCxnSpPr>
          <p:spPr>
            <a:xfrm>
              <a:off x="11405863" y="5621947"/>
              <a:ext cx="0" cy="597933"/>
            </a:xfrm>
            <a:prstGeom prst="line">
              <a:avLst/>
            </a:prstGeom>
            <a:ln w="9525">
              <a:solidFill>
                <a:srgbClr val="E3E3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9" name="acfImg"/>
          <p:cNvGrpSpPr/>
          <p:nvPr/>
        </p:nvGrpSpPr>
        <p:grpSpPr>
          <a:xfrm>
            <a:off x="8125672" y="5098240"/>
            <a:ext cx="3828881" cy="136374"/>
            <a:chOff x="8125672" y="5098240"/>
            <a:chExt cx="3828881" cy="136374"/>
          </a:xfrm>
        </p:grpSpPr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4BE33D46-66D6-4606-BBBA-1D0FBEB4992C}"/>
                </a:ext>
              </a:extLst>
            </p:cNvPr>
            <p:cNvSpPr/>
            <p:nvPr/>
          </p:nvSpPr>
          <p:spPr>
            <a:xfrm>
              <a:off x="8125672" y="5184261"/>
              <a:ext cx="87435" cy="50353"/>
            </a:xfrm>
            <a:prstGeom prst="rect">
              <a:avLst/>
            </a:prstGeom>
            <a:solidFill>
              <a:srgbClr val="4A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5BC1BCB-33C4-4D46-957F-A7DF3B59D4FF}"/>
                </a:ext>
              </a:extLst>
            </p:cNvPr>
            <p:cNvCxnSpPr>
              <a:cxnSpLocks/>
            </p:cNvCxnSpPr>
            <p:nvPr/>
          </p:nvCxnSpPr>
          <p:spPr>
            <a:xfrm>
              <a:off x="8148481" y="5098240"/>
              <a:ext cx="0" cy="118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C18491CC-6CF7-4F45-929D-E3AAD06F8DE9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43" y="5098240"/>
              <a:ext cx="0" cy="118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F2B2CB95-869D-437D-A18E-F92F3E1E81C7}"/>
                </a:ext>
              </a:extLst>
            </p:cNvPr>
            <p:cNvSpPr/>
            <p:nvPr/>
          </p:nvSpPr>
          <p:spPr>
            <a:xfrm>
              <a:off x="8269574" y="5184261"/>
              <a:ext cx="87435" cy="50353"/>
            </a:xfrm>
            <a:prstGeom prst="rect">
              <a:avLst/>
            </a:prstGeom>
            <a:solidFill>
              <a:srgbClr val="4A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DF1A94C3-2482-43D5-9184-2EC5B20DA6E8}"/>
                </a:ext>
              </a:extLst>
            </p:cNvPr>
            <p:cNvCxnSpPr>
              <a:cxnSpLocks/>
            </p:cNvCxnSpPr>
            <p:nvPr/>
          </p:nvCxnSpPr>
          <p:spPr>
            <a:xfrm>
              <a:off x="8292383" y="5098240"/>
              <a:ext cx="0" cy="118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6A737D97-4442-4655-88F3-36CB97779A00}"/>
                </a:ext>
              </a:extLst>
            </p:cNvPr>
            <p:cNvCxnSpPr>
              <a:cxnSpLocks/>
            </p:cNvCxnSpPr>
            <p:nvPr/>
          </p:nvCxnSpPr>
          <p:spPr>
            <a:xfrm>
              <a:off x="8332645" y="5098240"/>
              <a:ext cx="0" cy="118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8441D936-5001-4F0A-8E29-5733F4387417}"/>
                </a:ext>
              </a:extLst>
            </p:cNvPr>
            <p:cNvSpPr/>
            <p:nvPr/>
          </p:nvSpPr>
          <p:spPr>
            <a:xfrm>
              <a:off x="8413476" y="5184261"/>
              <a:ext cx="87435" cy="50353"/>
            </a:xfrm>
            <a:prstGeom prst="rect">
              <a:avLst/>
            </a:prstGeom>
            <a:solidFill>
              <a:srgbClr val="4A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476EBADC-8837-491A-8DE4-BBAFF0D941B0}"/>
                </a:ext>
              </a:extLst>
            </p:cNvPr>
            <p:cNvCxnSpPr>
              <a:cxnSpLocks/>
            </p:cNvCxnSpPr>
            <p:nvPr/>
          </p:nvCxnSpPr>
          <p:spPr>
            <a:xfrm>
              <a:off x="8436285" y="5098240"/>
              <a:ext cx="0" cy="118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1E5E1C4-E13F-4AD9-B4D2-DD15227E318B}"/>
                </a:ext>
              </a:extLst>
            </p:cNvPr>
            <p:cNvCxnSpPr>
              <a:cxnSpLocks/>
            </p:cNvCxnSpPr>
            <p:nvPr/>
          </p:nvCxnSpPr>
          <p:spPr>
            <a:xfrm>
              <a:off x="8476547" y="5098240"/>
              <a:ext cx="0" cy="118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ED0A8C26-45D1-444A-A395-75E5D03657E7}"/>
                </a:ext>
              </a:extLst>
            </p:cNvPr>
            <p:cNvSpPr/>
            <p:nvPr/>
          </p:nvSpPr>
          <p:spPr>
            <a:xfrm>
              <a:off x="8557378" y="5184261"/>
              <a:ext cx="87435" cy="50353"/>
            </a:xfrm>
            <a:prstGeom prst="rect">
              <a:avLst/>
            </a:prstGeom>
            <a:solidFill>
              <a:srgbClr val="4A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61A012DD-7E30-4FE8-99A7-564A5EE27025}"/>
                </a:ext>
              </a:extLst>
            </p:cNvPr>
            <p:cNvCxnSpPr>
              <a:cxnSpLocks/>
            </p:cNvCxnSpPr>
            <p:nvPr/>
          </p:nvCxnSpPr>
          <p:spPr>
            <a:xfrm>
              <a:off x="8580187" y="5098240"/>
              <a:ext cx="0" cy="118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8B7F5931-D00F-4C5D-BC76-A8865B5718E1}"/>
                </a:ext>
              </a:extLst>
            </p:cNvPr>
            <p:cNvCxnSpPr>
              <a:cxnSpLocks/>
            </p:cNvCxnSpPr>
            <p:nvPr/>
          </p:nvCxnSpPr>
          <p:spPr>
            <a:xfrm>
              <a:off x="8620449" y="5098240"/>
              <a:ext cx="0" cy="118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F461E37E-9278-4255-AC6E-7F80E90200B7}"/>
                </a:ext>
              </a:extLst>
            </p:cNvPr>
            <p:cNvSpPr/>
            <p:nvPr/>
          </p:nvSpPr>
          <p:spPr>
            <a:xfrm>
              <a:off x="8701280" y="5184261"/>
              <a:ext cx="87435" cy="50353"/>
            </a:xfrm>
            <a:prstGeom prst="rect">
              <a:avLst/>
            </a:prstGeom>
            <a:solidFill>
              <a:srgbClr val="4A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4123944D-56EC-4043-9BDD-F1559FB6B8BA}"/>
                </a:ext>
              </a:extLst>
            </p:cNvPr>
            <p:cNvCxnSpPr>
              <a:cxnSpLocks/>
            </p:cNvCxnSpPr>
            <p:nvPr/>
          </p:nvCxnSpPr>
          <p:spPr>
            <a:xfrm>
              <a:off x="8724089" y="5098240"/>
              <a:ext cx="0" cy="118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3A47F09D-5433-4091-A443-4DBDA85622BC}"/>
                </a:ext>
              </a:extLst>
            </p:cNvPr>
            <p:cNvCxnSpPr>
              <a:cxnSpLocks/>
            </p:cNvCxnSpPr>
            <p:nvPr/>
          </p:nvCxnSpPr>
          <p:spPr>
            <a:xfrm>
              <a:off x="8764351" y="5098240"/>
              <a:ext cx="0" cy="118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BFF8DFA0-E686-4C64-A0FA-534443511800}"/>
                </a:ext>
              </a:extLst>
            </p:cNvPr>
            <p:cNvSpPr/>
            <p:nvPr/>
          </p:nvSpPr>
          <p:spPr>
            <a:xfrm>
              <a:off x="8845182" y="5184261"/>
              <a:ext cx="87435" cy="50353"/>
            </a:xfrm>
            <a:prstGeom prst="rect">
              <a:avLst/>
            </a:prstGeom>
            <a:solidFill>
              <a:srgbClr val="4A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D82FE004-A7E0-4950-8B8F-A5384EEA16DB}"/>
                </a:ext>
              </a:extLst>
            </p:cNvPr>
            <p:cNvCxnSpPr>
              <a:cxnSpLocks/>
            </p:cNvCxnSpPr>
            <p:nvPr/>
          </p:nvCxnSpPr>
          <p:spPr>
            <a:xfrm>
              <a:off x="8867991" y="5098240"/>
              <a:ext cx="0" cy="118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6E0ADCE2-0BD4-4343-BD60-625DA3A8FE37}"/>
                </a:ext>
              </a:extLst>
            </p:cNvPr>
            <p:cNvCxnSpPr>
              <a:cxnSpLocks/>
            </p:cNvCxnSpPr>
            <p:nvPr/>
          </p:nvCxnSpPr>
          <p:spPr>
            <a:xfrm>
              <a:off x="8908253" y="5098240"/>
              <a:ext cx="0" cy="118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494346B2-DCE1-4DFB-A2B9-FFD1EA32F836}"/>
                </a:ext>
              </a:extLst>
            </p:cNvPr>
            <p:cNvSpPr/>
            <p:nvPr/>
          </p:nvSpPr>
          <p:spPr>
            <a:xfrm>
              <a:off x="8989084" y="5184261"/>
              <a:ext cx="87435" cy="50353"/>
            </a:xfrm>
            <a:prstGeom prst="rect">
              <a:avLst/>
            </a:prstGeom>
            <a:solidFill>
              <a:srgbClr val="4A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02F63B74-6357-4239-8F17-7538FD9DB313}"/>
                </a:ext>
              </a:extLst>
            </p:cNvPr>
            <p:cNvCxnSpPr>
              <a:cxnSpLocks/>
            </p:cNvCxnSpPr>
            <p:nvPr/>
          </p:nvCxnSpPr>
          <p:spPr>
            <a:xfrm>
              <a:off x="9011893" y="5098240"/>
              <a:ext cx="0" cy="118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5D843A80-3B0C-40EA-A179-4A94CE68B50C}"/>
                </a:ext>
              </a:extLst>
            </p:cNvPr>
            <p:cNvCxnSpPr>
              <a:cxnSpLocks/>
            </p:cNvCxnSpPr>
            <p:nvPr/>
          </p:nvCxnSpPr>
          <p:spPr>
            <a:xfrm>
              <a:off x="9052155" y="5098240"/>
              <a:ext cx="0" cy="118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C519046C-EA4C-474B-BB05-2936E64BDF7C}"/>
                </a:ext>
              </a:extLst>
            </p:cNvPr>
            <p:cNvSpPr/>
            <p:nvPr/>
          </p:nvSpPr>
          <p:spPr>
            <a:xfrm>
              <a:off x="9132986" y="5184261"/>
              <a:ext cx="87435" cy="50353"/>
            </a:xfrm>
            <a:prstGeom prst="rect">
              <a:avLst/>
            </a:prstGeom>
            <a:solidFill>
              <a:srgbClr val="4A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71A54136-9613-4C55-87B0-B9EFB9206803}"/>
                </a:ext>
              </a:extLst>
            </p:cNvPr>
            <p:cNvCxnSpPr>
              <a:cxnSpLocks/>
            </p:cNvCxnSpPr>
            <p:nvPr/>
          </p:nvCxnSpPr>
          <p:spPr>
            <a:xfrm>
              <a:off x="9155795" y="5098240"/>
              <a:ext cx="0" cy="118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641788E7-A659-4CC1-ADE6-56111280968E}"/>
                </a:ext>
              </a:extLst>
            </p:cNvPr>
            <p:cNvCxnSpPr>
              <a:cxnSpLocks/>
            </p:cNvCxnSpPr>
            <p:nvPr/>
          </p:nvCxnSpPr>
          <p:spPr>
            <a:xfrm>
              <a:off x="9196057" y="5098240"/>
              <a:ext cx="0" cy="118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74388828-ADBA-46C8-8464-0D201CD933FE}"/>
                </a:ext>
              </a:extLst>
            </p:cNvPr>
            <p:cNvSpPr/>
            <p:nvPr/>
          </p:nvSpPr>
          <p:spPr>
            <a:xfrm>
              <a:off x="9276888" y="5184261"/>
              <a:ext cx="87435" cy="50353"/>
            </a:xfrm>
            <a:prstGeom prst="rect">
              <a:avLst/>
            </a:prstGeom>
            <a:solidFill>
              <a:srgbClr val="4A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3B12E993-5DCA-4459-840B-9A2BE93CF10E}"/>
                </a:ext>
              </a:extLst>
            </p:cNvPr>
            <p:cNvCxnSpPr>
              <a:cxnSpLocks/>
            </p:cNvCxnSpPr>
            <p:nvPr/>
          </p:nvCxnSpPr>
          <p:spPr>
            <a:xfrm>
              <a:off x="9299697" y="5098240"/>
              <a:ext cx="0" cy="118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F657AD3D-B7A1-4948-A3D7-0D5D3F75C654}"/>
                </a:ext>
              </a:extLst>
            </p:cNvPr>
            <p:cNvCxnSpPr>
              <a:cxnSpLocks/>
            </p:cNvCxnSpPr>
            <p:nvPr/>
          </p:nvCxnSpPr>
          <p:spPr>
            <a:xfrm>
              <a:off x="9339959" y="5098240"/>
              <a:ext cx="0" cy="118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8C9EFB5F-3E6E-49DA-8B77-3DBD0BA3E9C3}"/>
                </a:ext>
              </a:extLst>
            </p:cNvPr>
            <p:cNvSpPr/>
            <p:nvPr/>
          </p:nvSpPr>
          <p:spPr>
            <a:xfrm>
              <a:off x="9420790" y="5184261"/>
              <a:ext cx="87435" cy="50353"/>
            </a:xfrm>
            <a:prstGeom prst="rect">
              <a:avLst/>
            </a:prstGeom>
            <a:solidFill>
              <a:srgbClr val="4A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B723C66A-28C6-4E8D-84CF-503749A8DEC7}"/>
                </a:ext>
              </a:extLst>
            </p:cNvPr>
            <p:cNvCxnSpPr>
              <a:cxnSpLocks/>
            </p:cNvCxnSpPr>
            <p:nvPr/>
          </p:nvCxnSpPr>
          <p:spPr>
            <a:xfrm>
              <a:off x="9443599" y="5098240"/>
              <a:ext cx="0" cy="118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B50B7E6D-984F-4D2D-9E76-5C939C79F86F}"/>
                </a:ext>
              </a:extLst>
            </p:cNvPr>
            <p:cNvCxnSpPr>
              <a:cxnSpLocks/>
            </p:cNvCxnSpPr>
            <p:nvPr/>
          </p:nvCxnSpPr>
          <p:spPr>
            <a:xfrm>
              <a:off x="9483861" y="5098240"/>
              <a:ext cx="0" cy="118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19A52A48-B69A-44AB-A642-117039BB5DCE}"/>
                </a:ext>
              </a:extLst>
            </p:cNvPr>
            <p:cNvSpPr/>
            <p:nvPr/>
          </p:nvSpPr>
          <p:spPr>
            <a:xfrm>
              <a:off x="9564692" y="5184261"/>
              <a:ext cx="87435" cy="50353"/>
            </a:xfrm>
            <a:prstGeom prst="rect">
              <a:avLst/>
            </a:prstGeom>
            <a:solidFill>
              <a:srgbClr val="4A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4614632-E8D1-454B-86B4-10A22902A37F}"/>
                </a:ext>
              </a:extLst>
            </p:cNvPr>
            <p:cNvCxnSpPr>
              <a:cxnSpLocks/>
            </p:cNvCxnSpPr>
            <p:nvPr/>
          </p:nvCxnSpPr>
          <p:spPr>
            <a:xfrm>
              <a:off x="9587501" y="5098240"/>
              <a:ext cx="0" cy="118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FB02936F-F4C4-445A-A20F-ED4FF2211AFF}"/>
                </a:ext>
              </a:extLst>
            </p:cNvPr>
            <p:cNvCxnSpPr>
              <a:cxnSpLocks/>
            </p:cNvCxnSpPr>
            <p:nvPr/>
          </p:nvCxnSpPr>
          <p:spPr>
            <a:xfrm>
              <a:off x="9627763" y="5098240"/>
              <a:ext cx="0" cy="118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F0846954-567E-4769-AF57-8D6B1531CAAF}"/>
                </a:ext>
              </a:extLst>
            </p:cNvPr>
            <p:cNvSpPr/>
            <p:nvPr/>
          </p:nvSpPr>
          <p:spPr>
            <a:xfrm>
              <a:off x="9708594" y="5184261"/>
              <a:ext cx="87435" cy="50353"/>
            </a:xfrm>
            <a:prstGeom prst="rect">
              <a:avLst/>
            </a:prstGeom>
            <a:solidFill>
              <a:srgbClr val="4A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8ABEFC09-BF61-425A-A46D-4915BA125C37}"/>
                </a:ext>
              </a:extLst>
            </p:cNvPr>
            <p:cNvCxnSpPr>
              <a:cxnSpLocks/>
            </p:cNvCxnSpPr>
            <p:nvPr/>
          </p:nvCxnSpPr>
          <p:spPr>
            <a:xfrm>
              <a:off x="9731403" y="5098240"/>
              <a:ext cx="0" cy="118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704C2877-8856-4143-8015-21657A0C4F2D}"/>
                </a:ext>
              </a:extLst>
            </p:cNvPr>
            <p:cNvCxnSpPr>
              <a:cxnSpLocks/>
            </p:cNvCxnSpPr>
            <p:nvPr/>
          </p:nvCxnSpPr>
          <p:spPr>
            <a:xfrm>
              <a:off x="9771665" y="5098240"/>
              <a:ext cx="0" cy="118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8D195509-0368-4C15-A75E-F142DB575353}"/>
                </a:ext>
              </a:extLst>
            </p:cNvPr>
            <p:cNvSpPr/>
            <p:nvPr/>
          </p:nvSpPr>
          <p:spPr>
            <a:xfrm>
              <a:off x="9852496" y="5184261"/>
              <a:ext cx="87435" cy="50353"/>
            </a:xfrm>
            <a:prstGeom prst="rect">
              <a:avLst/>
            </a:prstGeom>
            <a:solidFill>
              <a:srgbClr val="4A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EC53937-DE2E-4EC3-9E46-5519BCBEB90B}"/>
                </a:ext>
              </a:extLst>
            </p:cNvPr>
            <p:cNvCxnSpPr>
              <a:cxnSpLocks/>
            </p:cNvCxnSpPr>
            <p:nvPr/>
          </p:nvCxnSpPr>
          <p:spPr>
            <a:xfrm>
              <a:off x="9875305" y="5098240"/>
              <a:ext cx="0" cy="118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28DDFF20-5C8C-4844-9F4A-A94142FFBC9E}"/>
                </a:ext>
              </a:extLst>
            </p:cNvPr>
            <p:cNvCxnSpPr>
              <a:cxnSpLocks/>
            </p:cNvCxnSpPr>
            <p:nvPr/>
          </p:nvCxnSpPr>
          <p:spPr>
            <a:xfrm>
              <a:off x="9915567" y="5098240"/>
              <a:ext cx="0" cy="118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A51813D7-C74D-4D5B-8103-7ADCA8152C8A}"/>
                </a:ext>
              </a:extLst>
            </p:cNvPr>
            <p:cNvSpPr/>
            <p:nvPr/>
          </p:nvSpPr>
          <p:spPr>
            <a:xfrm>
              <a:off x="9996398" y="5184261"/>
              <a:ext cx="87435" cy="50353"/>
            </a:xfrm>
            <a:prstGeom prst="rect">
              <a:avLst/>
            </a:prstGeom>
            <a:solidFill>
              <a:srgbClr val="4A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F4AC6460-AD0B-4A24-8719-37D03738BAF8}"/>
                </a:ext>
              </a:extLst>
            </p:cNvPr>
            <p:cNvCxnSpPr>
              <a:cxnSpLocks/>
            </p:cNvCxnSpPr>
            <p:nvPr/>
          </p:nvCxnSpPr>
          <p:spPr>
            <a:xfrm>
              <a:off x="10019207" y="5098240"/>
              <a:ext cx="0" cy="118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683D78F9-7177-4C25-A2BC-29D21435FCB7}"/>
                </a:ext>
              </a:extLst>
            </p:cNvPr>
            <p:cNvCxnSpPr>
              <a:cxnSpLocks/>
            </p:cNvCxnSpPr>
            <p:nvPr/>
          </p:nvCxnSpPr>
          <p:spPr>
            <a:xfrm>
              <a:off x="10059469" y="5098240"/>
              <a:ext cx="0" cy="118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C23312A6-680C-4094-8E98-F52AE18C8D24}"/>
                </a:ext>
              </a:extLst>
            </p:cNvPr>
            <p:cNvSpPr/>
            <p:nvPr/>
          </p:nvSpPr>
          <p:spPr>
            <a:xfrm>
              <a:off x="10140300" y="5184261"/>
              <a:ext cx="87435" cy="50353"/>
            </a:xfrm>
            <a:prstGeom prst="rect">
              <a:avLst/>
            </a:prstGeom>
            <a:solidFill>
              <a:srgbClr val="4A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ACD92A81-A5F8-46A1-96CE-EAF263ACC8F3}"/>
                </a:ext>
              </a:extLst>
            </p:cNvPr>
            <p:cNvCxnSpPr>
              <a:cxnSpLocks/>
            </p:cNvCxnSpPr>
            <p:nvPr/>
          </p:nvCxnSpPr>
          <p:spPr>
            <a:xfrm>
              <a:off x="10163109" y="5098240"/>
              <a:ext cx="0" cy="118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2212E4AB-E759-4D79-922F-68039EFDF4C1}"/>
                </a:ext>
              </a:extLst>
            </p:cNvPr>
            <p:cNvCxnSpPr>
              <a:cxnSpLocks/>
            </p:cNvCxnSpPr>
            <p:nvPr/>
          </p:nvCxnSpPr>
          <p:spPr>
            <a:xfrm>
              <a:off x="10203371" y="5098240"/>
              <a:ext cx="0" cy="118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03F0BACC-B724-4F72-AB41-A5B8D2EE055A}"/>
                </a:ext>
              </a:extLst>
            </p:cNvPr>
            <p:cNvSpPr/>
            <p:nvPr/>
          </p:nvSpPr>
          <p:spPr>
            <a:xfrm>
              <a:off x="10284202" y="5184261"/>
              <a:ext cx="87435" cy="50353"/>
            </a:xfrm>
            <a:prstGeom prst="rect">
              <a:avLst/>
            </a:prstGeom>
            <a:solidFill>
              <a:srgbClr val="4A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3757766-4F95-4816-A6E4-E2B37C03EDCE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011" y="5098240"/>
              <a:ext cx="0" cy="118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73AD1982-550A-496C-86EB-19CA388B4B61}"/>
                </a:ext>
              </a:extLst>
            </p:cNvPr>
            <p:cNvCxnSpPr>
              <a:cxnSpLocks/>
            </p:cNvCxnSpPr>
            <p:nvPr/>
          </p:nvCxnSpPr>
          <p:spPr>
            <a:xfrm>
              <a:off x="10347273" y="5098240"/>
              <a:ext cx="0" cy="118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829990D9-FEB2-4CC4-BC5F-957854860146}"/>
                </a:ext>
              </a:extLst>
            </p:cNvPr>
            <p:cNvSpPr/>
            <p:nvPr/>
          </p:nvSpPr>
          <p:spPr>
            <a:xfrm>
              <a:off x="10428104" y="5184261"/>
              <a:ext cx="87435" cy="50353"/>
            </a:xfrm>
            <a:prstGeom prst="rect">
              <a:avLst/>
            </a:prstGeom>
            <a:solidFill>
              <a:srgbClr val="4A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FB42C26C-275B-4961-A06A-908A10B5ADD3}"/>
                </a:ext>
              </a:extLst>
            </p:cNvPr>
            <p:cNvCxnSpPr>
              <a:cxnSpLocks/>
            </p:cNvCxnSpPr>
            <p:nvPr/>
          </p:nvCxnSpPr>
          <p:spPr>
            <a:xfrm>
              <a:off x="10450913" y="5098240"/>
              <a:ext cx="0" cy="118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927071D6-9F90-4902-982C-554EA841E3A8}"/>
                </a:ext>
              </a:extLst>
            </p:cNvPr>
            <p:cNvCxnSpPr>
              <a:cxnSpLocks/>
            </p:cNvCxnSpPr>
            <p:nvPr/>
          </p:nvCxnSpPr>
          <p:spPr>
            <a:xfrm>
              <a:off x="10491175" y="5098240"/>
              <a:ext cx="0" cy="118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70AB7752-938F-47EC-994E-50A69BC484A3}"/>
                </a:ext>
              </a:extLst>
            </p:cNvPr>
            <p:cNvSpPr/>
            <p:nvPr/>
          </p:nvSpPr>
          <p:spPr>
            <a:xfrm>
              <a:off x="10572006" y="5184261"/>
              <a:ext cx="87435" cy="50353"/>
            </a:xfrm>
            <a:prstGeom prst="rect">
              <a:avLst/>
            </a:prstGeom>
            <a:solidFill>
              <a:srgbClr val="4A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68B12003-7F73-4F59-9774-3AD950959C6C}"/>
                </a:ext>
              </a:extLst>
            </p:cNvPr>
            <p:cNvCxnSpPr>
              <a:cxnSpLocks/>
            </p:cNvCxnSpPr>
            <p:nvPr/>
          </p:nvCxnSpPr>
          <p:spPr>
            <a:xfrm>
              <a:off x="10594815" y="5098240"/>
              <a:ext cx="0" cy="118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0C0B4900-F6B2-4C80-9D53-674DA18C98E9}"/>
                </a:ext>
              </a:extLst>
            </p:cNvPr>
            <p:cNvCxnSpPr>
              <a:cxnSpLocks/>
            </p:cNvCxnSpPr>
            <p:nvPr/>
          </p:nvCxnSpPr>
          <p:spPr>
            <a:xfrm>
              <a:off x="10635077" y="5098240"/>
              <a:ext cx="0" cy="118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04281928-F2E1-43A3-8395-2EC9C01D517B}"/>
                </a:ext>
              </a:extLst>
            </p:cNvPr>
            <p:cNvSpPr/>
            <p:nvPr/>
          </p:nvSpPr>
          <p:spPr>
            <a:xfrm>
              <a:off x="10715908" y="5184261"/>
              <a:ext cx="87435" cy="50353"/>
            </a:xfrm>
            <a:prstGeom prst="rect">
              <a:avLst/>
            </a:prstGeom>
            <a:solidFill>
              <a:srgbClr val="4A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4CCF504-1162-4028-B17A-43FC23737CA5}"/>
                </a:ext>
              </a:extLst>
            </p:cNvPr>
            <p:cNvCxnSpPr>
              <a:cxnSpLocks/>
            </p:cNvCxnSpPr>
            <p:nvPr/>
          </p:nvCxnSpPr>
          <p:spPr>
            <a:xfrm>
              <a:off x="10738717" y="5098240"/>
              <a:ext cx="0" cy="118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4CB0A2DA-6A01-4B11-B1A9-AF7A756D43D2}"/>
                </a:ext>
              </a:extLst>
            </p:cNvPr>
            <p:cNvCxnSpPr>
              <a:cxnSpLocks/>
            </p:cNvCxnSpPr>
            <p:nvPr/>
          </p:nvCxnSpPr>
          <p:spPr>
            <a:xfrm>
              <a:off x="10778979" y="5098240"/>
              <a:ext cx="0" cy="118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2D0B1AB2-6C42-4631-AD92-96CC175F9FE5}"/>
                </a:ext>
              </a:extLst>
            </p:cNvPr>
            <p:cNvSpPr/>
            <p:nvPr/>
          </p:nvSpPr>
          <p:spPr>
            <a:xfrm>
              <a:off x="10859810" y="5184261"/>
              <a:ext cx="87435" cy="50353"/>
            </a:xfrm>
            <a:prstGeom prst="rect">
              <a:avLst/>
            </a:prstGeom>
            <a:solidFill>
              <a:srgbClr val="4A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63FDBC6A-A047-49E2-9FDE-CADFFCDE1685}"/>
                </a:ext>
              </a:extLst>
            </p:cNvPr>
            <p:cNvCxnSpPr>
              <a:cxnSpLocks/>
            </p:cNvCxnSpPr>
            <p:nvPr/>
          </p:nvCxnSpPr>
          <p:spPr>
            <a:xfrm>
              <a:off x="10882619" y="5098240"/>
              <a:ext cx="0" cy="118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F6BE9DCB-E2FE-494A-A845-DE37B8D9092E}"/>
                </a:ext>
              </a:extLst>
            </p:cNvPr>
            <p:cNvCxnSpPr>
              <a:cxnSpLocks/>
            </p:cNvCxnSpPr>
            <p:nvPr/>
          </p:nvCxnSpPr>
          <p:spPr>
            <a:xfrm>
              <a:off x="10922881" y="5098240"/>
              <a:ext cx="0" cy="118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ACDE51BA-2986-4379-959B-C96B747DFF3C}"/>
                </a:ext>
              </a:extLst>
            </p:cNvPr>
            <p:cNvSpPr/>
            <p:nvPr/>
          </p:nvSpPr>
          <p:spPr>
            <a:xfrm>
              <a:off x="11003712" y="5184261"/>
              <a:ext cx="87435" cy="50353"/>
            </a:xfrm>
            <a:prstGeom prst="rect">
              <a:avLst/>
            </a:prstGeom>
            <a:solidFill>
              <a:srgbClr val="4A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5869A565-3904-468A-8258-A62B639D9377}"/>
                </a:ext>
              </a:extLst>
            </p:cNvPr>
            <p:cNvCxnSpPr>
              <a:cxnSpLocks/>
            </p:cNvCxnSpPr>
            <p:nvPr/>
          </p:nvCxnSpPr>
          <p:spPr>
            <a:xfrm>
              <a:off x="11026521" y="5098240"/>
              <a:ext cx="0" cy="118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2E934AB5-F186-4871-865D-46EFF00D320E}"/>
                </a:ext>
              </a:extLst>
            </p:cNvPr>
            <p:cNvCxnSpPr>
              <a:cxnSpLocks/>
            </p:cNvCxnSpPr>
            <p:nvPr/>
          </p:nvCxnSpPr>
          <p:spPr>
            <a:xfrm>
              <a:off x="11066783" y="5098240"/>
              <a:ext cx="0" cy="118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6889CE97-D6FF-48FD-8267-68A115EE5FB5}"/>
                </a:ext>
              </a:extLst>
            </p:cNvPr>
            <p:cNvSpPr/>
            <p:nvPr/>
          </p:nvSpPr>
          <p:spPr>
            <a:xfrm>
              <a:off x="11147614" y="5184261"/>
              <a:ext cx="87435" cy="50353"/>
            </a:xfrm>
            <a:prstGeom prst="rect">
              <a:avLst/>
            </a:prstGeom>
            <a:solidFill>
              <a:srgbClr val="4A4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532CE1F3-1200-4D20-9841-5BA08D500B9C}"/>
                </a:ext>
              </a:extLst>
            </p:cNvPr>
            <p:cNvCxnSpPr>
              <a:cxnSpLocks/>
            </p:cNvCxnSpPr>
            <p:nvPr/>
          </p:nvCxnSpPr>
          <p:spPr>
            <a:xfrm>
              <a:off x="11170423" y="5098240"/>
              <a:ext cx="0" cy="118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66CFC1B0-F057-4640-99F3-41B4249C7183}"/>
                </a:ext>
              </a:extLst>
            </p:cNvPr>
            <p:cNvCxnSpPr>
              <a:cxnSpLocks/>
            </p:cNvCxnSpPr>
            <p:nvPr/>
          </p:nvCxnSpPr>
          <p:spPr>
            <a:xfrm>
              <a:off x="11210685" y="5098240"/>
              <a:ext cx="0" cy="118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11291516" y="5098240"/>
              <a:ext cx="87435" cy="136374"/>
              <a:chOff x="11291516" y="5098240"/>
              <a:chExt cx="87435" cy="136374"/>
            </a:xfrm>
          </p:grpSpPr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FC275136-1D0C-422B-8E9F-22B452B9B70F}"/>
                  </a:ext>
                </a:extLst>
              </p:cNvPr>
              <p:cNvSpPr/>
              <p:nvPr/>
            </p:nvSpPr>
            <p:spPr>
              <a:xfrm>
                <a:off x="11291516" y="5184261"/>
                <a:ext cx="87435" cy="50353"/>
              </a:xfrm>
              <a:prstGeom prst="rect">
                <a:avLst/>
              </a:prstGeom>
              <a:solidFill>
                <a:srgbClr val="4A4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endParaRPr lang="en-IN">
                  <a:latin typeface="Franklin Gothic Book" panose="020B0503020102020204" pitchFamily="34" charset="0"/>
                </a:endParaRPr>
              </a:p>
            </p:txBody>
          </p: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AC7F2176-6949-4234-AC0F-009DD5EEB9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14325" y="5098240"/>
                <a:ext cx="0" cy="1189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B494FA1C-DFD2-4EFF-9E54-8ACE0126B5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4587" y="5098240"/>
                <a:ext cx="0" cy="1189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11435418" y="5098240"/>
              <a:ext cx="87435" cy="136374"/>
              <a:chOff x="11435418" y="5098240"/>
              <a:chExt cx="87435" cy="136374"/>
            </a:xfrm>
          </p:grpSpPr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39EE7C52-5031-4780-B59B-DC5163FDE111}"/>
                  </a:ext>
                </a:extLst>
              </p:cNvPr>
              <p:cNvSpPr/>
              <p:nvPr/>
            </p:nvSpPr>
            <p:spPr>
              <a:xfrm>
                <a:off x="11435418" y="5184261"/>
                <a:ext cx="87435" cy="50353"/>
              </a:xfrm>
              <a:prstGeom prst="rect">
                <a:avLst/>
              </a:prstGeom>
              <a:solidFill>
                <a:srgbClr val="4A4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endParaRPr lang="en-IN">
                  <a:latin typeface="Franklin Gothic Book" panose="020B0503020102020204" pitchFamily="34" charset="0"/>
                </a:endParaRPr>
              </a:p>
            </p:txBody>
          </p: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7F1073F6-B43C-44E5-8954-B17EF5B340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58227" y="5098240"/>
                <a:ext cx="0" cy="1189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6802E73A-5B3F-47E9-BC56-4BD6FDB023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98489" y="5098240"/>
                <a:ext cx="0" cy="1189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1579320" y="5098240"/>
              <a:ext cx="87435" cy="136374"/>
              <a:chOff x="11579320" y="5098240"/>
              <a:chExt cx="87435" cy="136374"/>
            </a:xfrm>
          </p:grpSpPr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F8A546D1-1EC7-45CC-9E65-C7D58A744787}"/>
                  </a:ext>
                </a:extLst>
              </p:cNvPr>
              <p:cNvSpPr/>
              <p:nvPr/>
            </p:nvSpPr>
            <p:spPr>
              <a:xfrm>
                <a:off x="11579320" y="5184261"/>
                <a:ext cx="87435" cy="50353"/>
              </a:xfrm>
              <a:prstGeom prst="rect">
                <a:avLst/>
              </a:prstGeom>
              <a:solidFill>
                <a:srgbClr val="4A4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endParaRPr lang="en-IN">
                  <a:latin typeface="Franklin Gothic Book" panose="020B0503020102020204" pitchFamily="34" charset="0"/>
                </a:endParaRPr>
              </a:p>
            </p:txBody>
          </p: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FEA32881-1E1D-4671-9AED-5E1EAD2416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02129" y="5098240"/>
                <a:ext cx="0" cy="1189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72C08F5E-B743-4C4C-871A-1361A4D91E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42391" y="5098240"/>
                <a:ext cx="0" cy="1189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11723222" y="5098240"/>
              <a:ext cx="87435" cy="136374"/>
              <a:chOff x="11723222" y="5098240"/>
              <a:chExt cx="87435" cy="136374"/>
            </a:xfrm>
          </p:grpSpPr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F8A546D1-1EC7-45CC-9E65-C7D58A744787}"/>
                  </a:ext>
                </a:extLst>
              </p:cNvPr>
              <p:cNvSpPr/>
              <p:nvPr/>
            </p:nvSpPr>
            <p:spPr>
              <a:xfrm>
                <a:off x="11723222" y="5184261"/>
                <a:ext cx="87435" cy="50353"/>
              </a:xfrm>
              <a:prstGeom prst="rect">
                <a:avLst/>
              </a:prstGeom>
              <a:solidFill>
                <a:srgbClr val="4A4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endParaRPr lang="en-IN">
                  <a:latin typeface="Franklin Gothic Book" panose="020B0503020102020204" pitchFamily="34" charset="0"/>
                </a:endParaRPr>
              </a:p>
            </p:txBody>
          </p:sp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FEA32881-1E1D-4671-9AED-5E1EAD2416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46031" y="5098240"/>
                <a:ext cx="0" cy="1189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72C08F5E-B743-4C4C-871A-1361A4D91E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86293" y="5098240"/>
                <a:ext cx="0" cy="1189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11867118" y="5098240"/>
              <a:ext cx="87435" cy="136374"/>
              <a:chOff x="11867118" y="5098240"/>
              <a:chExt cx="87435" cy="136374"/>
            </a:xfrm>
          </p:grpSpPr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F8A546D1-1EC7-45CC-9E65-C7D58A744787}"/>
                  </a:ext>
                </a:extLst>
              </p:cNvPr>
              <p:cNvSpPr/>
              <p:nvPr/>
            </p:nvSpPr>
            <p:spPr>
              <a:xfrm>
                <a:off x="11867118" y="5184261"/>
                <a:ext cx="87435" cy="50353"/>
              </a:xfrm>
              <a:prstGeom prst="rect">
                <a:avLst/>
              </a:prstGeom>
              <a:solidFill>
                <a:srgbClr val="4A4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endParaRPr lang="en-IN">
                  <a:latin typeface="Franklin Gothic Book" panose="020B0503020102020204" pitchFamily="34" charset="0"/>
                </a:endParaRPr>
              </a:p>
            </p:txBody>
          </p: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FEA32881-1E1D-4671-9AED-5E1EAD2416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89927" y="5098240"/>
                <a:ext cx="0" cy="1189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72C08F5E-B743-4C4C-871A-1361A4D91E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30189" y="5098240"/>
                <a:ext cx="0" cy="1189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4" name="amc1"/>
          <p:cNvGrpSpPr/>
          <p:nvPr/>
        </p:nvGrpSpPr>
        <p:grpSpPr>
          <a:xfrm>
            <a:off x="8028432" y="5291397"/>
            <a:ext cx="608978" cy="990337"/>
            <a:chOff x="8028432" y="5291397"/>
            <a:chExt cx="608978" cy="990337"/>
          </a:xfrm>
        </p:grpSpPr>
        <p:sp>
          <p:nvSpPr>
            <p:cNvPr id="362" name="r">
              <a:extLst>
                <a:ext uri="{FF2B5EF4-FFF2-40B4-BE49-F238E27FC236}">
                  <a16:creationId xmlns:a16="http://schemas.microsoft.com/office/drawing/2014/main" id="{3BB9B05C-977F-4716-80AF-E1FDE3D72BFB}"/>
                </a:ext>
              </a:extLst>
            </p:cNvPr>
            <p:cNvSpPr/>
            <p:nvPr/>
          </p:nvSpPr>
          <p:spPr>
            <a:xfrm>
              <a:off x="8028432" y="5547175"/>
              <a:ext cx="608978" cy="734559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412" name="cFill"/>
            <p:cNvSpPr/>
            <p:nvPr/>
          </p:nvSpPr>
          <p:spPr>
            <a:xfrm>
              <a:off x="8028432" y="5291397"/>
              <a:ext cx="608978" cy="290647"/>
            </a:xfrm>
            <a:prstGeom prst="rect">
              <a:avLst/>
            </a:prstGeom>
            <a:solidFill>
              <a:srgbClr val="FBCF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m">
              <a:extLst>
                <a:ext uri="{FF2B5EF4-FFF2-40B4-BE49-F238E27FC236}">
                  <a16:creationId xmlns:a16="http://schemas.microsoft.com/office/drawing/2014/main" id="{13C6AA3E-8DDA-4D59-9C34-C9C3F00C8516}"/>
                </a:ext>
              </a:extLst>
            </p:cNvPr>
            <p:cNvSpPr txBox="1"/>
            <p:nvPr/>
          </p:nvSpPr>
          <p:spPr>
            <a:xfrm>
              <a:off x="8077024" y="5599478"/>
              <a:ext cx="511794" cy="221599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/>
              <a:r>
                <a:rPr lang="en-US" sz="1200" b="1" dirty="0">
                  <a:latin typeface="Franklin Gothic Book" panose="020B0503020102020204" pitchFamily="34" charset="0"/>
                </a:rPr>
                <a:t>14.6</a:t>
              </a:r>
              <a:endParaRPr lang="en-US" sz="1200" b="1" dirty="0">
                <a:solidFill>
                  <a:srgbClr val="92D05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364" name="sTxt">
              <a:extLst>
                <a:ext uri="{FF2B5EF4-FFF2-40B4-BE49-F238E27FC236}">
                  <a16:creationId xmlns:a16="http://schemas.microsoft.com/office/drawing/2014/main" id="{9EC406B1-8055-44BA-B6B6-CFFFA2D0BE49}"/>
                </a:ext>
              </a:extLst>
            </p:cNvPr>
            <p:cNvSpPr txBox="1"/>
            <p:nvPr/>
          </p:nvSpPr>
          <p:spPr>
            <a:xfrm>
              <a:off x="8077196" y="5948532"/>
              <a:ext cx="511450" cy="29341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per</a:t>
              </a:r>
            </a:p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Month</a:t>
              </a:r>
            </a:p>
          </p:txBody>
        </p:sp>
        <p:sp>
          <p:nvSpPr>
            <p:cNvPr id="390" name="c">
              <a:extLst>
                <a:ext uri="{FF2B5EF4-FFF2-40B4-BE49-F238E27FC236}">
                  <a16:creationId xmlns:a16="http://schemas.microsoft.com/office/drawing/2014/main" id="{2ADD34BD-9B0D-4C4B-B558-B8F051984065}"/>
                </a:ext>
              </a:extLst>
            </p:cNvPr>
            <p:cNvSpPr txBox="1"/>
            <p:nvPr/>
          </p:nvSpPr>
          <p:spPr>
            <a:xfrm>
              <a:off x="8150701" y="5806804"/>
              <a:ext cx="364440" cy="165173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IN" sz="1000" b="1" dirty="0">
                  <a:solidFill>
                    <a:srgbClr val="00B050"/>
                  </a:solidFill>
                  <a:latin typeface="Franklin Gothic Book" panose="020B0503020102020204" pitchFamily="34" charset="0"/>
                </a:rPr>
                <a:t>+2.4</a:t>
              </a:r>
            </a:p>
          </p:txBody>
        </p:sp>
        <p:cxnSp>
          <p:nvCxnSpPr>
            <p:cNvPr id="366" name="sc">
              <a:extLst>
                <a:ext uri="{FF2B5EF4-FFF2-40B4-BE49-F238E27FC236}">
                  <a16:creationId xmlns:a16="http://schemas.microsoft.com/office/drawing/2014/main" id="{19B9CA6A-8E3C-4615-BB7C-57CD93477B49}"/>
                </a:ext>
              </a:extLst>
            </p:cNvPr>
            <p:cNvCxnSpPr>
              <a:cxnSpLocks/>
            </p:cNvCxnSpPr>
            <p:nvPr/>
          </p:nvCxnSpPr>
          <p:spPr>
            <a:xfrm>
              <a:off x="8028432" y="5585279"/>
              <a:ext cx="608978" cy="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7" name="t">
              <a:extLst>
                <a:ext uri="{FF2B5EF4-FFF2-40B4-BE49-F238E27FC236}">
                  <a16:creationId xmlns:a16="http://schemas.microsoft.com/office/drawing/2014/main" id="{A69E3146-3190-44A0-A38D-EAFDAB803CD6}"/>
                </a:ext>
              </a:extLst>
            </p:cNvPr>
            <p:cNvSpPr txBox="1"/>
            <p:nvPr/>
          </p:nvSpPr>
          <p:spPr>
            <a:xfrm>
              <a:off x="8086163" y="5329950"/>
              <a:ext cx="493516" cy="242118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Core</a:t>
              </a:r>
            </a:p>
            <a:p>
              <a:pPr algn="ctr">
                <a:lnSpc>
                  <a:spcPts val="8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QSR</a:t>
              </a:r>
            </a:p>
          </p:txBody>
        </p:sp>
      </p:grpSp>
      <p:grpSp>
        <p:nvGrpSpPr>
          <p:cNvPr id="493" name="amc2"/>
          <p:cNvGrpSpPr/>
          <p:nvPr/>
        </p:nvGrpSpPr>
        <p:grpSpPr>
          <a:xfrm>
            <a:off x="8704179" y="5291397"/>
            <a:ext cx="616107" cy="990337"/>
            <a:chOff x="8704179" y="5291397"/>
            <a:chExt cx="616107" cy="990337"/>
          </a:xfrm>
        </p:grpSpPr>
        <p:sp>
          <p:nvSpPr>
            <p:cNvPr id="419" name="r">
              <a:extLst>
                <a:ext uri="{FF2B5EF4-FFF2-40B4-BE49-F238E27FC236}">
                  <a16:creationId xmlns:a16="http://schemas.microsoft.com/office/drawing/2014/main" id="{3BB9B05C-977F-4716-80AF-E1FDE3D72BFB}"/>
                </a:ext>
              </a:extLst>
            </p:cNvPr>
            <p:cNvSpPr/>
            <p:nvPr/>
          </p:nvSpPr>
          <p:spPr>
            <a:xfrm>
              <a:off x="8711308" y="5547175"/>
              <a:ext cx="608978" cy="734559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413" name="cFill"/>
            <p:cNvSpPr/>
            <p:nvPr/>
          </p:nvSpPr>
          <p:spPr>
            <a:xfrm>
              <a:off x="8704179" y="5291397"/>
              <a:ext cx="608978" cy="290647"/>
            </a:xfrm>
            <a:prstGeom prst="rect">
              <a:avLst/>
            </a:prstGeom>
            <a:solidFill>
              <a:srgbClr val="01A7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m">
              <a:extLst>
                <a:ext uri="{FF2B5EF4-FFF2-40B4-BE49-F238E27FC236}">
                  <a16:creationId xmlns:a16="http://schemas.microsoft.com/office/drawing/2014/main" id="{DC61A441-4279-4B37-A776-749EFD13D03D}"/>
                </a:ext>
              </a:extLst>
            </p:cNvPr>
            <p:cNvSpPr txBox="1"/>
            <p:nvPr/>
          </p:nvSpPr>
          <p:spPr>
            <a:xfrm>
              <a:off x="8759900" y="5599478"/>
              <a:ext cx="511794" cy="221599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/>
              <a:r>
                <a:rPr lang="en-US" sz="1200" b="1" dirty="0">
                  <a:latin typeface="Franklin Gothic Book" panose="020B0503020102020204" pitchFamily="34" charset="0"/>
                </a:rPr>
                <a:t>14.6</a:t>
              </a:r>
              <a:endParaRPr lang="en-US" sz="1200" b="1" dirty="0">
                <a:solidFill>
                  <a:srgbClr val="92D05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392" name="sTxt">
              <a:extLst>
                <a:ext uri="{FF2B5EF4-FFF2-40B4-BE49-F238E27FC236}">
                  <a16:creationId xmlns:a16="http://schemas.microsoft.com/office/drawing/2014/main" id="{7849C939-C4FB-454D-B52C-74177B53376C}"/>
                </a:ext>
              </a:extLst>
            </p:cNvPr>
            <p:cNvSpPr txBox="1"/>
            <p:nvPr/>
          </p:nvSpPr>
          <p:spPr>
            <a:xfrm>
              <a:off x="8760072" y="5948532"/>
              <a:ext cx="511450" cy="29341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per</a:t>
              </a:r>
            </a:p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Month</a:t>
              </a:r>
            </a:p>
          </p:txBody>
        </p:sp>
        <p:sp>
          <p:nvSpPr>
            <p:cNvPr id="393" name="c">
              <a:extLst>
                <a:ext uri="{FF2B5EF4-FFF2-40B4-BE49-F238E27FC236}">
                  <a16:creationId xmlns:a16="http://schemas.microsoft.com/office/drawing/2014/main" id="{87EB6A6D-ED91-4598-AC0B-5635C758868C}"/>
                </a:ext>
              </a:extLst>
            </p:cNvPr>
            <p:cNvSpPr txBox="1"/>
            <p:nvPr/>
          </p:nvSpPr>
          <p:spPr>
            <a:xfrm>
              <a:off x="8792224" y="5806804"/>
              <a:ext cx="447146" cy="165173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IN" sz="1000" b="1" dirty="0">
                  <a:solidFill>
                    <a:srgbClr val="00B050"/>
                  </a:solidFill>
                  <a:latin typeface="Franklin Gothic Book" panose="020B0503020102020204" pitchFamily="34" charset="0"/>
                </a:rPr>
                <a:t>+2.4</a:t>
              </a:r>
            </a:p>
          </p:txBody>
        </p:sp>
        <p:cxnSp>
          <p:nvCxnSpPr>
            <p:cNvPr id="424" name="sc">
              <a:extLst>
                <a:ext uri="{FF2B5EF4-FFF2-40B4-BE49-F238E27FC236}">
                  <a16:creationId xmlns:a16="http://schemas.microsoft.com/office/drawing/2014/main" id="{19B9CA6A-8E3C-4615-BB7C-57CD93477B49}"/>
                </a:ext>
              </a:extLst>
            </p:cNvPr>
            <p:cNvCxnSpPr>
              <a:cxnSpLocks/>
            </p:cNvCxnSpPr>
            <p:nvPr/>
          </p:nvCxnSpPr>
          <p:spPr>
            <a:xfrm>
              <a:off x="8704179" y="5585279"/>
              <a:ext cx="608978" cy="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t">
              <a:extLst>
                <a:ext uri="{FF2B5EF4-FFF2-40B4-BE49-F238E27FC236}">
                  <a16:creationId xmlns:a16="http://schemas.microsoft.com/office/drawing/2014/main" id="{3625E40A-050A-44C1-8DC7-41BD95D23CB0}"/>
                </a:ext>
              </a:extLst>
            </p:cNvPr>
            <p:cNvSpPr txBox="1"/>
            <p:nvPr/>
          </p:nvSpPr>
          <p:spPr>
            <a:xfrm>
              <a:off x="8769039" y="5329950"/>
              <a:ext cx="493516" cy="242118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Fast</a:t>
              </a:r>
            </a:p>
            <a:p>
              <a:pPr algn="ctr">
                <a:lnSpc>
                  <a:spcPts val="8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Casual</a:t>
              </a:r>
            </a:p>
          </p:txBody>
        </p:sp>
      </p:grpSp>
      <p:grpSp>
        <p:nvGrpSpPr>
          <p:cNvPr id="492" name="amc3"/>
          <p:cNvGrpSpPr/>
          <p:nvPr/>
        </p:nvGrpSpPr>
        <p:grpSpPr>
          <a:xfrm>
            <a:off x="9391807" y="5291397"/>
            <a:ext cx="612648" cy="990337"/>
            <a:chOff x="9391807" y="5291397"/>
            <a:chExt cx="612648" cy="990337"/>
          </a:xfrm>
        </p:grpSpPr>
        <p:sp>
          <p:nvSpPr>
            <p:cNvPr id="420" name="r">
              <a:extLst>
                <a:ext uri="{FF2B5EF4-FFF2-40B4-BE49-F238E27FC236}">
                  <a16:creationId xmlns:a16="http://schemas.microsoft.com/office/drawing/2014/main" id="{3BB9B05C-977F-4716-80AF-E1FDE3D72BFB}"/>
                </a:ext>
              </a:extLst>
            </p:cNvPr>
            <p:cNvSpPr/>
            <p:nvPr/>
          </p:nvSpPr>
          <p:spPr>
            <a:xfrm>
              <a:off x="9394184" y="5547175"/>
              <a:ext cx="608978" cy="734559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414" name="cFill"/>
            <p:cNvSpPr/>
            <p:nvPr/>
          </p:nvSpPr>
          <p:spPr>
            <a:xfrm>
              <a:off x="9391807" y="5291397"/>
              <a:ext cx="608978" cy="290647"/>
            </a:xfrm>
            <a:prstGeom prst="rect">
              <a:avLst/>
            </a:prstGeom>
            <a:solidFill>
              <a:srgbClr val="FE55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m">
              <a:extLst>
                <a:ext uri="{FF2B5EF4-FFF2-40B4-BE49-F238E27FC236}">
                  <a16:creationId xmlns:a16="http://schemas.microsoft.com/office/drawing/2014/main" id="{5B055FC0-5D88-488E-BDCC-3D47C2646AAA}"/>
                </a:ext>
              </a:extLst>
            </p:cNvPr>
            <p:cNvSpPr txBox="1"/>
            <p:nvPr/>
          </p:nvSpPr>
          <p:spPr>
            <a:xfrm>
              <a:off x="9442776" y="5599478"/>
              <a:ext cx="511794" cy="221599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/>
              <a:r>
                <a:rPr lang="en-US" sz="1200" b="1" dirty="0">
                  <a:latin typeface="Franklin Gothic Book" panose="020B0503020102020204" pitchFamily="34" charset="0"/>
                </a:rPr>
                <a:t>14.6</a:t>
              </a:r>
              <a:endParaRPr lang="en-US" sz="1200" b="1" dirty="0">
                <a:solidFill>
                  <a:srgbClr val="92D05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395" name="sTxt">
              <a:extLst>
                <a:ext uri="{FF2B5EF4-FFF2-40B4-BE49-F238E27FC236}">
                  <a16:creationId xmlns:a16="http://schemas.microsoft.com/office/drawing/2014/main" id="{B26DBC09-7B78-4349-93B3-BC5C186A04BB}"/>
                </a:ext>
              </a:extLst>
            </p:cNvPr>
            <p:cNvSpPr txBox="1"/>
            <p:nvPr/>
          </p:nvSpPr>
          <p:spPr>
            <a:xfrm>
              <a:off x="9442948" y="5948532"/>
              <a:ext cx="511450" cy="29341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per</a:t>
              </a:r>
            </a:p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Month</a:t>
              </a:r>
            </a:p>
          </p:txBody>
        </p:sp>
        <p:sp>
          <p:nvSpPr>
            <p:cNvPr id="396" name="c">
              <a:extLst>
                <a:ext uri="{FF2B5EF4-FFF2-40B4-BE49-F238E27FC236}">
                  <a16:creationId xmlns:a16="http://schemas.microsoft.com/office/drawing/2014/main" id="{0FFA43CE-5A3B-4222-91C1-0CA12D80116B}"/>
                </a:ext>
              </a:extLst>
            </p:cNvPr>
            <p:cNvSpPr txBox="1"/>
            <p:nvPr/>
          </p:nvSpPr>
          <p:spPr>
            <a:xfrm>
              <a:off x="9492893" y="5806804"/>
              <a:ext cx="411560" cy="165173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IN" sz="1000" b="1" dirty="0">
                  <a:solidFill>
                    <a:srgbClr val="00B050"/>
                  </a:solidFill>
                  <a:latin typeface="Franklin Gothic Book" panose="020B0503020102020204" pitchFamily="34" charset="0"/>
                </a:rPr>
                <a:t>+2.4</a:t>
              </a:r>
            </a:p>
          </p:txBody>
        </p:sp>
        <p:cxnSp>
          <p:nvCxnSpPr>
            <p:cNvPr id="425" name="sc">
              <a:extLst>
                <a:ext uri="{FF2B5EF4-FFF2-40B4-BE49-F238E27FC236}">
                  <a16:creationId xmlns:a16="http://schemas.microsoft.com/office/drawing/2014/main" id="{19B9CA6A-8E3C-4615-BB7C-57CD93477B49}"/>
                </a:ext>
              </a:extLst>
            </p:cNvPr>
            <p:cNvCxnSpPr>
              <a:cxnSpLocks/>
            </p:cNvCxnSpPr>
            <p:nvPr/>
          </p:nvCxnSpPr>
          <p:spPr>
            <a:xfrm>
              <a:off x="9391807" y="5585279"/>
              <a:ext cx="612648" cy="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t">
              <a:extLst>
                <a:ext uri="{FF2B5EF4-FFF2-40B4-BE49-F238E27FC236}">
                  <a16:creationId xmlns:a16="http://schemas.microsoft.com/office/drawing/2014/main" id="{F3C70643-F71C-4355-8F42-70FA5AA2875B}"/>
                </a:ext>
              </a:extLst>
            </p:cNvPr>
            <p:cNvSpPr txBox="1"/>
            <p:nvPr/>
          </p:nvSpPr>
          <p:spPr>
            <a:xfrm>
              <a:off x="9451915" y="5329950"/>
              <a:ext cx="493516" cy="242118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Casual</a:t>
              </a:r>
            </a:p>
            <a:p>
              <a:pPr algn="ctr">
                <a:lnSpc>
                  <a:spcPts val="8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Dining</a:t>
              </a:r>
            </a:p>
          </p:txBody>
        </p:sp>
      </p:grpSp>
      <p:grpSp>
        <p:nvGrpSpPr>
          <p:cNvPr id="491" name="amc4"/>
          <p:cNvGrpSpPr/>
          <p:nvPr/>
        </p:nvGrpSpPr>
        <p:grpSpPr>
          <a:xfrm>
            <a:off x="10065954" y="5291397"/>
            <a:ext cx="620084" cy="990337"/>
            <a:chOff x="10065954" y="5291397"/>
            <a:chExt cx="620084" cy="990337"/>
          </a:xfrm>
        </p:grpSpPr>
        <p:sp>
          <p:nvSpPr>
            <p:cNvPr id="421" name="r">
              <a:extLst>
                <a:ext uri="{FF2B5EF4-FFF2-40B4-BE49-F238E27FC236}">
                  <a16:creationId xmlns:a16="http://schemas.microsoft.com/office/drawing/2014/main" id="{3BB9B05C-977F-4716-80AF-E1FDE3D72BFB}"/>
                </a:ext>
              </a:extLst>
            </p:cNvPr>
            <p:cNvSpPr/>
            <p:nvPr/>
          </p:nvSpPr>
          <p:spPr>
            <a:xfrm>
              <a:off x="10077060" y="5547175"/>
              <a:ext cx="608978" cy="734559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415" name="cFill"/>
            <p:cNvSpPr/>
            <p:nvPr/>
          </p:nvSpPr>
          <p:spPr>
            <a:xfrm>
              <a:off x="10065954" y="5291397"/>
              <a:ext cx="608978" cy="290647"/>
            </a:xfrm>
            <a:prstGeom prst="rect">
              <a:avLst/>
            </a:prstGeom>
            <a:solidFill>
              <a:srgbClr val="A8A8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m">
              <a:extLst>
                <a:ext uri="{FF2B5EF4-FFF2-40B4-BE49-F238E27FC236}">
                  <a16:creationId xmlns:a16="http://schemas.microsoft.com/office/drawing/2014/main" id="{91FD17C5-94CA-49B8-90EE-7743856E4CCC}"/>
                </a:ext>
              </a:extLst>
            </p:cNvPr>
            <p:cNvSpPr txBox="1"/>
            <p:nvPr/>
          </p:nvSpPr>
          <p:spPr>
            <a:xfrm>
              <a:off x="10125652" y="5599478"/>
              <a:ext cx="511794" cy="221599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/>
              <a:r>
                <a:rPr lang="en-US" sz="1200" b="1" dirty="0">
                  <a:latin typeface="Franklin Gothic Book" panose="020B0503020102020204" pitchFamily="34" charset="0"/>
                </a:rPr>
                <a:t>14.6</a:t>
              </a:r>
              <a:endParaRPr lang="en-US" sz="1200" b="1" dirty="0">
                <a:solidFill>
                  <a:srgbClr val="92D05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398" name="sTxt">
              <a:extLst>
                <a:ext uri="{FF2B5EF4-FFF2-40B4-BE49-F238E27FC236}">
                  <a16:creationId xmlns:a16="http://schemas.microsoft.com/office/drawing/2014/main" id="{08468565-A772-4D3D-9C79-BD39E201B74A}"/>
                </a:ext>
              </a:extLst>
            </p:cNvPr>
            <p:cNvSpPr txBox="1"/>
            <p:nvPr/>
          </p:nvSpPr>
          <p:spPr>
            <a:xfrm>
              <a:off x="10125824" y="5948532"/>
              <a:ext cx="511450" cy="29341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per</a:t>
              </a:r>
            </a:p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Month</a:t>
              </a:r>
            </a:p>
          </p:txBody>
        </p:sp>
        <p:sp>
          <p:nvSpPr>
            <p:cNvPr id="399" name="c">
              <a:extLst>
                <a:ext uri="{FF2B5EF4-FFF2-40B4-BE49-F238E27FC236}">
                  <a16:creationId xmlns:a16="http://schemas.microsoft.com/office/drawing/2014/main" id="{FF07374C-1A75-4C58-892D-5A55C1B901E0}"/>
                </a:ext>
              </a:extLst>
            </p:cNvPr>
            <p:cNvSpPr txBox="1"/>
            <p:nvPr/>
          </p:nvSpPr>
          <p:spPr>
            <a:xfrm>
              <a:off x="10173098" y="5806804"/>
              <a:ext cx="416902" cy="165173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IN" sz="1000" b="1" dirty="0">
                  <a:solidFill>
                    <a:srgbClr val="00B050"/>
                  </a:solidFill>
                  <a:latin typeface="Franklin Gothic Book" panose="020B0503020102020204" pitchFamily="34" charset="0"/>
                </a:rPr>
                <a:t>+2.4</a:t>
              </a:r>
            </a:p>
          </p:txBody>
        </p:sp>
        <p:cxnSp>
          <p:nvCxnSpPr>
            <p:cNvPr id="426" name="sc">
              <a:extLst>
                <a:ext uri="{FF2B5EF4-FFF2-40B4-BE49-F238E27FC236}">
                  <a16:creationId xmlns:a16="http://schemas.microsoft.com/office/drawing/2014/main" id="{19B9CA6A-8E3C-4615-BB7C-57CD93477B49}"/>
                </a:ext>
              </a:extLst>
            </p:cNvPr>
            <p:cNvCxnSpPr>
              <a:cxnSpLocks/>
            </p:cNvCxnSpPr>
            <p:nvPr/>
          </p:nvCxnSpPr>
          <p:spPr>
            <a:xfrm>
              <a:off x="10065954" y="5585279"/>
              <a:ext cx="612648" cy="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t">
              <a:extLst>
                <a:ext uri="{FF2B5EF4-FFF2-40B4-BE49-F238E27FC236}">
                  <a16:creationId xmlns:a16="http://schemas.microsoft.com/office/drawing/2014/main" id="{57407361-F1B1-40ED-9E1B-301F3274F256}"/>
                </a:ext>
              </a:extLst>
            </p:cNvPr>
            <p:cNvSpPr txBox="1"/>
            <p:nvPr/>
          </p:nvSpPr>
          <p:spPr>
            <a:xfrm>
              <a:off x="10128378" y="5381247"/>
              <a:ext cx="506343" cy="139525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Midscale</a:t>
              </a:r>
            </a:p>
          </p:txBody>
        </p:sp>
      </p:grpSp>
      <p:grpSp>
        <p:nvGrpSpPr>
          <p:cNvPr id="490" name="amc5"/>
          <p:cNvGrpSpPr/>
          <p:nvPr/>
        </p:nvGrpSpPr>
        <p:grpSpPr>
          <a:xfrm>
            <a:off x="10759936" y="5291397"/>
            <a:ext cx="619775" cy="990337"/>
            <a:chOff x="10759936" y="5291397"/>
            <a:chExt cx="619775" cy="990337"/>
          </a:xfrm>
        </p:grpSpPr>
        <p:sp>
          <p:nvSpPr>
            <p:cNvPr id="422" name="r">
              <a:extLst>
                <a:ext uri="{FF2B5EF4-FFF2-40B4-BE49-F238E27FC236}">
                  <a16:creationId xmlns:a16="http://schemas.microsoft.com/office/drawing/2014/main" id="{3BB9B05C-977F-4716-80AF-E1FDE3D72BFB}"/>
                </a:ext>
              </a:extLst>
            </p:cNvPr>
            <p:cNvSpPr/>
            <p:nvPr/>
          </p:nvSpPr>
          <p:spPr>
            <a:xfrm>
              <a:off x="10759936" y="5547175"/>
              <a:ext cx="608978" cy="734559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416" name="cFill"/>
            <p:cNvSpPr/>
            <p:nvPr/>
          </p:nvSpPr>
          <p:spPr>
            <a:xfrm>
              <a:off x="10767063" y="5291397"/>
              <a:ext cx="608978" cy="290647"/>
            </a:xfrm>
            <a:prstGeom prst="rect">
              <a:avLst/>
            </a:prstGeom>
            <a:solidFill>
              <a:srgbClr val="BE2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sTxt">
              <a:extLst>
                <a:ext uri="{FF2B5EF4-FFF2-40B4-BE49-F238E27FC236}">
                  <a16:creationId xmlns:a16="http://schemas.microsoft.com/office/drawing/2014/main" id="{132CCB50-15B8-4C0E-9D13-D24F4D217CE0}"/>
                </a:ext>
              </a:extLst>
            </p:cNvPr>
            <p:cNvSpPr txBox="1"/>
            <p:nvPr/>
          </p:nvSpPr>
          <p:spPr>
            <a:xfrm>
              <a:off x="10808700" y="5948532"/>
              <a:ext cx="511450" cy="29341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per</a:t>
              </a:r>
            </a:p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Month</a:t>
              </a:r>
            </a:p>
          </p:txBody>
        </p:sp>
        <p:sp>
          <p:nvSpPr>
            <p:cNvPr id="400" name="m">
              <a:extLst>
                <a:ext uri="{FF2B5EF4-FFF2-40B4-BE49-F238E27FC236}">
                  <a16:creationId xmlns:a16="http://schemas.microsoft.com/office/drawing/2014/main" id="{37885679-9A0A-4B82-9914-189470878A58}"/>
                </a:ext>
              </a:extLst>
            </p:cNvPr>
            <p:cNvSpPr txBox="1"/>
            <p:nvPr/>
          </p:nvSpPr>
          <p:spPr>
            <a:xfrm>
              <a:off x="10808528" y="5599478"/>
              <a:ext cx="511794" cy="221599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/>
              <a:r>
                <a:rPr lang="en-US" sz="1200" b="1" dirty="0">
                  <a:latin typeface="Franklin Gothic Book" panose="020B0503020102020204" pitchFamily="34" charset="0"/>
                </a:rPr>
                <a:t>14.6</a:t>
              </a:r>
              <a:endParaRPr lang="en-US" sz="1200" b="1" dirty="0">
                <a:solidFill>
                  <a:srgbClr val="92D05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402" name="c">
              <a:extLst>
                <a:ext uri="{FF2B5EF4-FFF2-40B4-BE49-F238E27FC236}">
                  <a16:creationId xmlns:a16="http://schemas.microsoft.com/office/drawing/2014/main" id="{186608CF-B586-4DE7-B233-B48BB7110E5E}"/>
                </a:ext>
              </a:extLst>
            </p:cNvPr>
            <p:cNvSpPr txBox="1"/>
            <p:nvPr/>
          </p:nvSpPr>
          <p:spPr>
            <a:xfrm>
              <a:off x="10836741" y="5806804"/>
              <a:ext cx="455368" cy="165173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IN" sz="1000" b="1" dirty="0">
                  <a:solidFill>
                    <a:srgbClr val="00B050"/>
                  </a:solidFill>
                  <a:latin typeface="Franklin Gothic Book" panose="020B0503020102020204" pitchFamily="34" charset="0"/>
                </a:rPr>
                <a:t>+2.4</a:t>
              </a:r>
            </a:p>
          </p:txBody>
        </p:sp>
        <p:cxnSp>
          <p:nvCxnSpPr>
            <p:cNvPr id="427" name="sc">
              <a:extLst>
                <a:ext uri="{FF2B5EF4-FFF2-40B4-BE49-F238E27FC236}">
                  <a16:creationId xmlns:a16="http://schemas.microsoft.com/office/drawing/2014/main" id="{19B9CA6A-8E3C-4615-BB7C-57CD93477B49}"/>
                </a:ext>
              </a:extLst>
            </p:cNvPr>
            <p:cNvCxnSpPr>
              <a:cxnSpLocks/>
            </p:cNvCxnSpPr>
            <p:nvPr/>
          </p:nvCxnSpPr>
          <p:spPr>
            <a:xfrm>
              <a:off x="10767063" y="5585279"/>
              <a:ext cx="612648" cy="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4" name="t">
              <a:extLst>
                <a:ext uri="{FF2B5EF4-FFF2-40B4-BE49-F238E27FC236}">
                  <a16:creationId xmlns:a16="http://schemas.microsoft.com/office/drawing/2014/main" id="{3B41799B-CDD8-4669-B8D2-AA5BD3124690}"/>
                </a:ext>
              </a:extLst>
            </p:cNvPr>
            <p:cNvSpPr txBox="1"/>
            <p:nvPr/>
          </p:nvSpPr>
          <p:spPr>
            <a:xfrm>
              <a:off x="10817667" y="5329950"/>
              <a:ext cx="493516" cy="242118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Fine</a:t>
              </a:r>
            </a:p>
            <a:p>
              <a:pPr algn="ctr">
                <a:lnSpc>
                  <a:spcPts val="8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Dining</a:t>
              </a:r>
            </a:p>
          </p:txBody>
        </p:sp>
      </p:grpSp>
      <p:grpSp>
        <p:nvGrpSpPr>
          <p:cNvPr id="489" name="amc6"/>
          <p:cNvGrpSpPr/>
          <p:nvPr/>
        </p:nvGrpSpPr>
        <p:grpSpPr>
          <a:xfrm>
            <a:off x="11442814" y="5291397"/>
            <a:ext cx="612648" cy="990337"/>
            <a:chOff x="11442814" y="5291397"/>
            <a:chExt cx="612648" cy="990337"/>
          </a:xfrm>
        </p:grpSpPr>
        <p:sp>
          <p:nvSpPr>
            <p:cNvPr id="423" name="r">
              <a:extLst>
                <a:ext uri="{FF2B5EF4-FFF2-40B4-BE49-F238E27FC236}">
                  <a16:creationId xmlns:a16="http://schemas.microsoft.com/office/drawing/2014/main" id="{3BB9B05C-977F-4716-80AF-E1FDE3D72BFB}"/>
                </a:ext>
              </a:extLst>
            </p:cNvPr>
            <p:cNvSpPr/>
            <p:nvPr/>
          </p:nvSpPr>
          <p:spPr>
            <a:xfrm>
              <a:off x="11442814" y="5547175"/>
              <a:ext cx="608978" cy="734559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endParaRPr lang="en-IN">
                <a:latin typeface="Franklin Gothic Book" panose="020B0503020102020204" pitchFamily="34" charset="0"/>
              </a:endParaRPr>
            </a:p>
          </p:txBody>
        </p:sp>
        <p:sp>
          <p:nvSpPr>
            <p:cNvPr id="417" name="cFill"/>
            <p:cNvSpPr/>
            <p:nvPr/>
          </p:nvSpPr>
          <p:spPr>
            <a:xfrm>
              <a:off x="11442814" y="5291397"/>
              <a:ext cx="608978" cy="290647"/>
            </a:xfrm>
            <a:prstGeom prst="rect">
              <a:avLst/>
            </a:prstGeom>
            <a:solidFill>
              <a:srgbClr val="6686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c">
              <a:extLst>
                <a:ext uri="{FF2B5EF4-FFF2-40B4-BE49-F238E27FC236}">
                  <a16:creationId xmlns:a16="http://schemas.microsoft.com/office/drawing/2014/main" id="{2350B4D3-5BD5-4290-87FB-52B60CE60C37}"/>
                </a:ext>
              </a:extLst>
            </p:cNvPr>
            <p:cNvSpPr txBox="1"/>
            <p:nvPr/>
          </p:nvSpPr>
          <p:spPr>
            <a:xfrm>
              <a:off x="11506702" y="5806804"/>
              <a:ext cx="481202" cy="165173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IN" sz="1000" b="1" dirty="0">
                  <a:solidFill>
                    <a:srgbClr val="00B050"/>
                  </a:solidFill>
                  <a:latin typeface="Franklin Gothic Book" panose="020B0503020102020204" pitchFamily="34" charset="0"/>
                </a:rPr>
                <a:t>+2.4</a:t>
              </a:r>
            </a:p>
          </p:txBody>
        </p:sp>
        <p:sp>
          <p:nvSpPr>
            <p:cNvPr id="403" name="m">
              <a:extLst>
                <a:ext uri="{FF2B5EF4-FFF2-40B4-BE49-F238E27FC236}">
                  <a16:creationId xmlns:a16="http://schemas.microsoft.com/office/drawing/2014/main" id="{551700DA-32DE-4A3D-96D3-847AF74C8AD2}"/>
                </a:ext>
              </a:extLst>
            </p:cNvPr>
            <p:cNvSpPr txBox="1"/>
            <p:nvPr/>
          </p:nvSpPr>
          <p:spPr>
            <a:xfrm>
              <a:off x="11491406" y="5599478"/>
              <a:ext cx="511794" cy="221599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/>
              <a:r>
                <a:rPr lang="en-US" sz="1200" b="1" dirty="0">
                  <a:latin typeface="Franklin Gothic Book" panose="020B0503020102020204" pitchFamily="34" charset="0"/>
                </a:rPr>
                <a:t>14.6</a:t>
              </a:r>
              <a:endParaRPr lang="en-US" sz="1200" b="1" dirty="0">
                <a:solidFill>
                  <a:srgbClr val="92D05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404" name="sTxt">
              <a:extLst>
                <a:ext uri="{FF2B5EF4-FFF2-40B4-BE49-F238E27FC236}">
                  <a16:creationId xmlns:a16="http://schemas.microsoft.com/office/drawing/2014/main" id="{0A685DD3-5305-4D75-A044-C507B6EF3396}"/>
                </a:ext>
              </a:extLst>
            </p:cNvPr>
            <p:cNvSpPr txBox="1"/>
            <p:nvPr/>
          </p:nvSpPr>
          <p:spPr>
            <a:xfrm>
              <a:off x="11491578" y="5948532"/>
              <a:ext cx="511450" cy="29341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per</a:t>
              </a:r>
            </a:p>
            <a:p>
              <a:pPr algn="ctr">
                <a:lnSpc>
                  <a:spcPts val="10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Month</a:t>
              </a:r>
            </a:p>
          </p:txBody>
        </p:sp>
        <p:cxnSp>
          <p:nvCxnSpPr>
            <p:cNvPr id="428" name="sc">
              <a:extLst>
                <a:ext uri="{FF2B5EF4-FFF2-40B4-BE49-F238E27FC236}">
                  <a16:creationId xmlns:a16="http://schemas.microsoft.com/office/drawing/2014/main" id="{19B9CA6A-8E3C-4615-BB7C-57CD93477B49}"/>
                </a:ext>
              </a:extLst>
            </p:cNvPr>
            <p:cNvCxnSpPr>
              <a:cxnSpLocks/>
            </p:cNvCxnSpPr>
            <p:nvPr/>
          </p:nvCxnSpPr>
          <p:spPr>
            <a:xfrm>
              <a:off x="11442814" y="5585279"/>
              <a:ext cx="612648" cy="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t">
              <a:extLst>
                <a:ext uri="{FF2B5EF4-FFF2-40B4-BE49-F238E27FC236}">
                  <a16:creationId xmlns:a16="http://schemas.microsoft.com/office/drawing/2014/main" id="{AF5DF0F0-9A8D-4C5D-B821-E82838976B81}"/>
                </a:ext>
              </a:extLst>
            </p:cNvPr>
            <p:cNvSpPr txBox="1"/>
            <p:nvPr/>
          </p:nvSpPr>
          <p:spPr>
            <a:xfrm>
              <a:off x="11500545" y="5381247"/>
              <a:ext cx="493516" cy="139525"/>
            </a:xfrm>
            <a:prstGeom prst="rect">
              <a:avLst/>
            </a:prstGeom>
            <a:noFill/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IN" sz="900" b="1" dirty="0">
                  <a:latin typeface="Franklin Gothic Book" panose="020B0503020102020204" pitchFamily="34" charset="0"/>
                </a:rPr>
                <a:t>Retail</a:t>
              </a:r>
            </a:p>
          </p:txBody>
        </p:sp>
      </p:grpSp>
      <p:sp>
        <p:nvSpPr>
          <p:cNvPr id="512" name="leftPane">
            <a:extLst/>
          </p:cNvPr>
          <p:cNvSpPr txBox="1"/>
          <p:nvPr/>
        </p:nvSpPr>
        <p:spPr>
          <a:xfrm>
            <a:off x="50621" y="34563"/>
            <a:ext cx="10388434" cy="54468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defTabSz="1088473"/>
            <a:r>
              <a:rPr lang="en-US" sz="2000" dirty="0">
                <a:solidFill>
                  <a:srgbClr val="333E48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3MMT</a:t>
            </a:r>
          </a:p>
        </p:txBody>
      </p:sp>
      <p:grpSp>
        <p:nvGrpSpPr>
          <p:cNvPr id="55" name="sc"/>
          <p:cNvGrpSpPr/>
          <p:nvPr/>
        </p:nvGrpSpPr>
        <p:grpSpPr>
          <a:xfrm>
            <a:off x="130197" y="891402"/>
            <a:ext cx="11921595" cy="4107795"/>
            <a:chOff x="130197" y="891402"/>
            <a:chExt cx="11921595" cy="4107795"/>
          </a:xfrm>
        </p:grpSpPr>
        <p:cxnSp>
          <p:nvCxnSpPr>
            <p:cNvPr id="14" name="sc1">
              <a:extLst>
                <a:ext uri="{FF2B5EF4-FFF2-40B4-BE49-F238E27FC236}">
                  <a16:creationId xmlns:a16="http://schemas.microsoft.com/office/drawing/2014/main" id="{97AFBC59-7593-4E11-A467-6B672B24F426}"/>
                </a:ext>
              </a:extLst>
            </p:cNvPr>
            <p:cNvCxnSpPr>
              <a:cxnSpLocks/>
            </p:cNvCxnSpPr>
            <p:nvPr/>
          </p:nvCxnSpPr>
          <p:spPr>
            <a:xfrm>
              <a:off x="139854" y="891402"/>
              <a:ext cx="3657600" cy="0"/>
            </a:xfrm>
            <a:prstGeom prst="line">
              <a:avLst/>
            </a:prstGeom>
            <a:ln w="19050">
              <a:solidFill>
                <a:srgbClr val="3939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c11">
              <a:extLst>
                <a:ext uri="{FF2B5EF4-FFF2-40B4-BE49-F238E27FC236}">
                  <a16:creationId xmlns:a16="http://schemas.microsoft.com/office/drawing/2014/main" id="{982B1F35-893E-4B2B-AD90-8D0DB99D595C}"/>
                </a:ext>
              </a:extLst>
            </p:cNvPr>
            <p:cNvCxnSpPr>
              <a:cxnSpLocks/>
            </p:cNvCxnSpPr>
            <p:nvPr/>
          </p:nvCxnSpPr>
          <p:spPr>
            <a:xfrm>
              <a:off x="8028432" y="4999197"/>
              <a:ext cx="4023360" cy="0"/>
            </a:xfrm>
            <a:prstGeom prst="line">
              <a:avLst/>
            </a:prstGeom>
            <a:ln w="19050">
              <a:solidFill>
                <a:srgbClr val="3939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c2">
              <a:extLst>
                <a:ext uri="{FF2B5EF4-FFF2-40B4-BE49-F238E27FC236}">
                  <a16:creationId xmlns:a16="http://schemas.microsoft.com/office/drawing/2014/main" id="{DEDFEC6D-1B2E-476A-AA03-303CECE51E61}"/>
                </a:ext>
              </a:extLst>
            </p:cNvPr>
            <p:cNvCxnSpPr>
              <a:cxnSpLocks/>
            </p:cNvCxnSpPr>
            <p:nvPr/>
          </p:nvCxnSpPr>
          <p:spPr>
            <a:xfrm>
              <a:off x="130197" y="2185006"/>
              <a:ext cx="3657600" cy="0"/>
            </a:xfrm>
            <a:prstGeom prst="line">
              <a:avLst/>
            </a:prstGeom>
            <a:ln w="19050">
              <a:solidFill>
                <a:srgbClr val="3939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c10">
              <a:extLst>
                <a:ext uri="{FF2B5EF4-FFF2-40B4-BE49-F238E27FC236}">
                  <a16:creationId xmlns:a16="http://schemas.microsoft.com/office/drawing/2014/main" id="{81F89531-C75B-4ACC-9ADF-8A6973774753}"/>
                </a:ext>
              </a:extLst>
            </p:cNvPr>
            <p:cNvCxnSpPr>
              <a:cxnSpLocks/>
            </p:cNvCxnSpPr>
            <p:nvPr/>
          </p:nvCxnSpPr>
          <p:spPr>
            <a:xfrm>
              <a:off x="8028432" y="891402"/>
              <a:ext cx="4023360" cy="0"/>
            </a:xfrm>
            <a:prstGeom prst="line">
              <a:avLst/>
            </a:prstGeom>
            <a:ln w="19050">
              <a:solidFill>
                <a:srgbClr val="3939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c4">
              <a:extLst>
                <a:ext uri="{FF2B5EF4-FFF2-40B4-BE49-F238E27FC236}">
                  <a16:creationId xmlns:a16="http://schemas.microsoft.com/office/drawing/2014/main" id="{A7A62305-1E96-4341-9221-D577F482869A}"/>
                </a:ext>
              </a:extLst>
            </p:cNvPr>
            <p:cNvCxnSpPr>
              <a:cxnSpLocks/>
            </p:cNvCxnSpPr>
            <p:nvPr/>
          </p:nvCxnSpPr>
          <p:spPr>
            <a:xfrm>
              <a:off x="139854" y="4999196"/>
              <a:ext cx="3657600" cy="0"/>
            </a:xfrm>
            <a:prstGeom prst="line">
              <a:avLst/>
            </a:prstGeom>
            <a:ln w="19050">
              <a:solidFill>
                <a:srgbClr val="3939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c3">
              <a:extLst>
                <a:ext uri="{FF2B5EF4-FFF2-40B4-BE49-F238E27FC236}">
                  <a16:creationId xmlns:a16="http://schemas.microsoft.com/office/drawing/2014/main" id="{984F1243-3FF8-47AE-B95F-1441C6BB870B}"/>
                </a:ext>
              </a:extLst>
            </p:cNvPr>
            <p:cNvCxnSpPr>
              <a:cxnSpLocks/>
            </p:cNvCxnSpPr>
            <p:nvPr/>
          </p:nvCxnSpPr>
          <p:spPr>
            <a:xfrm>
              <a:off x="139854" y="3784580"/>
              <a:ext cx="3657600" cy="0"/>
            </a:xfrm>
            <a:prstGeom prst="line">
              <a:avLst/>
            </a:prstGeom>
            <a:ln w="19050">
              <a:solidFill>
                <a:srgbClr val="3939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c5">
              <a:extLst>
                <a:ext uri="{FF2B5EF4-FFF2-40B4-BE49-F238E27FC236}">
                  <a16:creationId xmlns:a16="http://schemas.microsoft.com/office/drawing/2014/main" id="{2FDD0121-EEE2-4CD8-9839-847661875C7A}"/>
                </a:ext>
              </a:extLst>
            </p:cNvPr>
            <p:cNvCxnSpPr>
              <a:cxnSpLocks/>
            </p:cNvCxnSpPr>
            <p:nvPr/>
          </p:nvCxnSpPr>
          <p:spPr>
            <a:xfrm>
              <a:off x="3935873" y="891402"/>
              <a:ext cx="3954139" cy="0"/>
            </a:xfrm>
            <a:prstGeom prst="line">
              <a:avLst/>
            </a:prstGeom>
            <a:ln w="19050">
              <a:solidFill>
                <a:srgbClr val="3939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c6">
              <a:extLst>
                <a:ext uri="{FF2B5EF4-FFF2-40B4-BE49-F238E27FC236}">
                  <a16:creationId xmlns:a16="http://schemas.microsoft.com/office/drawing/2014/main" id="{91D460E3-3FBF-40C7-A5A5-F76039284131}"/>
                </a:ext>
              </a:extLst>
            </p:cNvPr>
            <p:cNvCxnSpPr>
              <a:cxnSpLocks/>
            </p:cNvCxnSpPr>
            <p:nvPr/>
          </p:nvCxnSpPr>
          <p:spPr>
            <a:xfrm>
              <a:off x="3935873" y="2185006"/>
              <a:ext cx="2560320" cy="0"/>
            </a:xfrm>
            <a:prstGeom prst="line">
              <a:avLst/>
            </a:prstGeom>
            <a:ln w="19050">
              <a:solidFill>
                <a:srgbClr val="3939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c7">
              <a:extLst>
                <a:ext uri="{FF2B5EF4-FFF2-40B4-BE49-F238E27FC236}">
                  <a16:creationId xmlns:a16="http://schemas.microsoft.com/office/drawing/2014/main" id="{8126B1D9-8706-499E-8019-D9074CD3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613373" y="2185006"/>
              <a:ext cx="1276639" cy="0"/>
            </a:xfrm>
            <a:prstGeom prst="line">
              <a:avLst/>
            </a:prstGeom>
            <a:ln w="19050">
              <a:solidFill>
                <a:srgbClr val="3939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c9">
              <a:extLst>
                <a:ext uri="{FF2B5EF4-FFF2-40B4-BE49-F238E27FC236}">
                  <a16:creationId xmlns:a16="http://schemas.microsoft.com/office/drawing/2014/main" id="{18BB34BA-9D07-4F9F-838A-8F6ED729B720}"/>
                </a:ext>
              </a:extLst>
            </p:cNvPr>
            <p:cNvCxnSpPr>
              <a:cxnSpLocks/>
            </p:cNvCxnSpPr>
            <p:nvPr/>
          </p:nvCxnSpPr>
          <p:spPr>
            <a:xfrm>
              <a:off x="3935873" y="4999197"/>
              <a:ext cx="3950208" cy="0"/>
            </a:xfrm>
            <a:prstGeom prst="line">
              <a:avLst/>
            </a:prstGeom>
            <a:ln w="19050">
              <a:solidFill>
                <a:srgbClr val="3939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c8">
              <a:extLst>
                <a:ext uri="{FF2B5EF4-FFF2-40B4-BE49-F238E27FC236}">
                  <a16:creationId xmlns:a16="http://schemas.microsoft.com/office/drawing/2014/main" id="{6D1DE174-8B8F-44B1-82DF-1E8E8848D231}"/>
                </a:ext>
              </a:extLst>
            </p:cNvPr>
            <p:cNvCxnSpPr>
              <a:cxnSpLocks/>
            </p:cNvCxnSpPr>
            <p:nvPr/>
          </p:nvCxnSpPr>
          <p:spPr>
            <a:xfrm>
              <a:off x="3935873" y="3786191"/>
              <a:ext cx="3950208" cy="0"/>
            </a:xfrm>
            <a:prstGeom prst="line">
              <a:avLst/>
            </a:prstGeom>
            <a:ln w="19050">
              <a:solidFill>
                <a:srgbClr val="3939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4" name="logoRect">
            <a:extLst>
              <a:ext uri="{FF2B5EF4-FFF2-40B4-BE49-F238E27FC236}">
                <a16:creationId xmlns:a16="http://schemas.microsoft.com/office/drawing/2014/main" id="{ED770CE5-CA5F-4334-82B2-DCAD87D12A04}"/>
              </a:ext>
            </a:extLst>
          </p:cNvPr>
          <p:cNvSpPr/>
          <p:nvPr/>
        </p:nvSpPr>
        <p:spPr>
          <a:xfrm>
            <a:off x="11381538" y="608374"/>
            <a:ext cx="741168" cy="508175"/>
          </a:xfrm>
          <a:prstGeom prst="roundRect">
            <a:avLst>
              <a:gd name="adj" fmla="val 505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3" name="logo" descr="PizzaHut-logo-name-2014">
            <a:extLst>
              <a:ext uri="{FF2B5EF4-FFF2-40B4-BE49-F238E27FC236}">
                <a16:creationId xmlns:a16="http://schemas.microsoft.com/office/drawing/2014/main" id="{9EC9FA1A-99B1-421F-BD13-CA3DEAB45E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1396672" y="617146"/>
            <a:ext cx="727636" cy="49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" name="Picture 439">
            <a:extLst>
              <a:ext uri="{FF2B5EF4-FFF2-40B4-BE49-F238E27FC236}">
                <a16:creationId xmlns:a16="http://schemas.microsoft.com/office/drawing/2014/main" id="{222820D3-D9AB-4034-95B2-5AA5832E9863}"/>
              </a:ext>
            </a:extLst>
          </p:cNvPr>
          <p:cNvPicPr>
            <a:picLocks noChangeAspect="1"/>
          </p:cNvPicPr>
          <p:nvPr/>
        </p:nvPicPr>
        <p:blipFill>
          <a:blip r:embed="rId3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50" y="6464953"/>
            <a:ext cx="1480928" cy="336551"/>
          </a:xfrm>
          <a:prstGeom prst="rect">
            <a:avLst/>
          </a:prstGeom>
        </p:spPr>
      </p:pic>
      <p:sp>
        <p:nvSpPr>
          <p:cNvPr id="441" name="Footer Placeholder 4">
            <a:extLst>
              <a:ext uri="{FF2B5EF4-FFF2-40B4-BE49-F238E27FC236}">
                <a16:creationId xmlns:a16="http://schemas.microsoft.com/office/drawing/2014/main" id="{EB2718D4-2AC2-4364-A083-D67146B75CBF}"/>
              </a:ext>
            </a:extLst>
          </p:cNvPr>
          <p:cNvSpPr txBox="1"/>
          <p:nvPr/>
        </p:nvSpPr>
        <p:spPr>
          <a:xfrm>
            <a:off x="5496687" y="6540148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Classified - Confidential</a:t>
            </a:r>
          </a:p>
        </p:txBody>
      </p:sp>
      <p:sp>
        <p:nvSpPr>
          <p:cNvPr id="444" name="Text Placeholder 6">
            <a:extLst/>
          </p:cNvPr>
          <p:cNvSpPr txBox="1">
            <a:spLocks/>
          </p:cNvSpPr>
          <p:nvPr/>
        </p:nvSpPr>
        <p:spPr>
          <a:xfrm>
            <a:off x="7421431" y="6675064"/>
            <a:ext cx="1188605" cy="193468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445" name="Text Placeholder 6">
            <a:extLst/>
          </p:cNvPr>
          <p:cNvSpPr txBox="1">
            <a:spLocks/>
          </p:cNvSpPr>
          <p:nvPr/>
        </p:nvSpPr>
        <p:spPr>
          <a:xfrm>
            <a:off x="8652753" y="6686232"/>
            <a:ext cx="1306029" cy="171132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446" name="Oval 445">
            <a:extLst/>
          </p:cNvPr>
          <p:cNvSpPr/>
          <p:nvPr/>
        </p:nvSpPr>
        <p:spPr>
          <a:xfrm>
            <a:off x="7331155" y="6711669"/>
            <a:ext cx="114300" cy="114300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474" name="Oval 473">
            <a:extLst/>
          </p:cNvPr>
          <p:cNvSpPr/>
          <p:nvPr/>
        </p:nvSpPr>
        <p:spPr>
          <a:xfrm>
            <a:off x="8567679" y="6711669"/>
            <a:ext cx="114300" cy="114300"/>
          </a:xfrm>
          <a:prstGeom prst="ellipse">
            <a:avLst/>
          </a:prstGeom>
          <a:solidFill>
            <a:srgbClr val="A8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CD36106E-C363-400F-BE86-0012C0BAC4CB}"/>
              </a:ext>
            </a:extLst>
          </p:cNvPr>
          <p:cNvCxnSpPr/>
          <p:nvPr/>
        </p:nvCxnSpPr>
        <p:spPr>
          <a:xfrm>
            <a:off x="681038" y="6435706"/>
            <a:ext cx="0" cy="39504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pic>
        <p:nvPicPr>
          <p:cNvPr id="480" name="Picture 479">
            <a:extLst>
              <a:ext uri="{FF2B5EF4-FFF2-40B4-BE49-F238E27FC236}">
                <a16:creationId xmlns:a16="http://schemas.microsoft.com/office/drawing/2014/main" id="{D345AF20-82A1-41C0-8E98-89CC66C15EF3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07" y="6417503"/>
            <a:ext cx="384185" cy="441013"/>
          </a:xfrm>
          <a:prstGeom prst="rect">
            <a:avLst/>
          </a:prstGeom>
        </p:spPr>
      </p:pic>
      <p:sp>
        <p:nvSpPr>
          <p:cNvPr id="482" name="ss">
            <a:extLst>
              <a:ext uri="{FF2B5EF4-FFF2-40B4-BE49-F238E27FC236}">
                <a16:creationId xmlns:a16="http://schemas.microsoft.com/office/drawing/2014/main" id="{3178E8AA-2FCE-42B5-A8A4-F895F16CF353}"/>
              </a:ext>
            </a:extLst>
          </p:cNvPr>
          <p:cNvSpPr txBox="1"/>
          <p:nvPr/>
        </p:nvSpPr>
        <p:spPr>
          <a:xfrm>
            <a:off x="5475660" y="6430912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Sample Size – 1590</a:t>
            </a:r>
          </a:p>
        </p:txBody>
      </p:sp>
      <p:pic>
        <p:nvPicPr>
          <p:cNvPr id="484" name="logo_for_ppt">
            <a:extLst>
              <a:ext uri="{FF2B5EF4-FFF2-40B4-BE49-F238E27FC236}">
                <a16:creationId xmlns:a16="http://schemas.microsoft.com/office/drawing/2014/main" id="{43E1A666-D6A7-4332-A478-9E58E0ACF333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003" y="97337"/>
            <a:ext cx="1417989" cy="425397"/>
          </a:xfrm>
          <a:prstGeom prst="rect">
            <a:avLst/>
          </a:prstGeom>
        </p:spPr>
      </p:pic>
      <p:sp>
        <p:nvSpPr>
          <p:cNvPr id="505" name="TPandFilters">
            <a:extLst>
              <a:ext uri="{FF2B5EF4-FFF2-40B4-BE49-F238E27FC236}">
                <a16:creationId xmlns:a16="http://schemas.microsoft.com/office/drawing/2014/main" id="{EA7F7643-3584-4C13-83DC-C87A19DB43DE}"/>
              </a:ext>
            </a:extLst>
          </p:cNvPr>
          <p:cNvSpPr txBox="1"/>
          <p:nvPr/>
        </p:nvSpPr>
        <p:spPr>
          <a:xfrm>
            <a:off x="659777" y="6546521"/>
            <a:ext cx="5189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Filters: 25-34, 35-49, 50-64</a:t>
            </a:r>
          </a:p>
        </p:txBody>
      </p:sp>
      <p:sp>
        <p:nvSpPr>
          <p:cNvPr id="506" name="Text Placeholder 6">
            <a:extLst>
              <a:ext uri="{FF2B5EF4-FFF2-40B4-BE49-F238E27FC236}">
                <a16:creationId xmlns:a16="http://schemas.microsoft.com/office/drawing/2014/main" id="{282E5A61-1F4C-497D-89B5-4A6BAA950DAD}"/>
              </a:ext>
            </a:extLst>
          </p:cNvPr>
          <p:cNvSpPr txBox="1"/>
          <p:nvPr/>
        </p:nvSpPr>
        <p:spPr>
          <a:xfrm>
            <a:off x="653838" y="667506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507" name="StatTestAgainst">
            <a:extLst>
              <a:ext uri="{FF2B5EF4-FFF2-40B4-BE49-F238E27FC236}">
                <a16:creationId xmlns:a16="http://schemas.microsoft.com/office/drawing/2014/main" id="{7A8277EE-2073-4BAD-80C7-814B622E2EC0}"/>
              </a:ext>
            </a:extLst>
          </p:cNvPr>
          <p:cNvSpPr txBox="1"/>
          <p:nvPr/>
        </p:nvSpPr>
        <p:spPr>
          <a:xfrm>
            <a:off x="7227713" y="6416530"/>
            <a:ext cx="548740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: TOTAL VISIT</a:t>
            </a:r>
            <a:endParaRPr lang="en-IN" sz="800" dirty="0">
              <a:solidFill>
                <a:prstClr val="white"/>
              </a:solidFill>
              <a:latin typeface="Franklin Gothic Book" panose="020B0503020102020204" pitchFamily="34" charset="0"/>
              <a:ea typeface="Segoe UI" pitchFamily="34" charset="0"/>
              <a:cs typeface="Arial" pitchFamily="34" charset="0"/>
            </a:endParaRPr>
          </a:p>
          <a:p>
            <a:endParaRPr lang="en-US" sz="800" b="0" i="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509" name="SourceText">
            <a:extLst>
              <a:ext uri="{FF2B5EF4-FFF2-40B4-BE49-F238E27FC236}">
                <a16:creationId xmlns:a16="http://schemas.microsoft.com/office/drawing/2014/main" id="{40C6A7BC-6B8D-4A5B-8A3F-A2AEEC936708}"/>
              </a:ext>
            </a:extLst>
          </p:cNvPr>
          <p:cNvSpPr txBox="1"/>
          <p:nvPr/>
        </p:nvSpPr>
        <p:spPr>
          <a:xfrm>
            <a:off x="657937" y="6437993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Source:  CCNA DINE</a:t>
            </a:r>
            <a:r>
              <a:rPr lang="en-US" baseline="-250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360</a:t>
            </a:r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Tracker, Base: Total Visits, Sorted By: Largest Size, Time Period: 12MMT Sep 2018</a:t>
            </a:r>
          </a:p>
        </p:txBody>
      </p:sp>
    </p:spTree>
    <p:extLst>
      <p:ext uri="{BB962C8B-B14F-4D97-AF65-F5344CB8AC3E}">
        <p14:creationId xmlns:p14="http://schemas.microsoft.com/office/powerpoint/2010/main" val="1744083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4987</TotalTime>
  <Words>461</Words>
  <Application>Microsoft Office PowerPoint</Application>
  <PresentationFormat>Widescreen</PresentationFormat>
  <Paragraphs>157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Franklin Gothic Book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Demographics Dashboard</dc:title>
  <dc:creator>Krishna S</dc:creator>
  <cp:lastModifiedBy>Bramhanath PG</cp:lastModifiedBy>
  <cp:revision>412</cp:revision>
  <dcterms:created xsi:type="dcterms:W3CDTF">2017-10-11T06:03:08Z</dcterms:created>
  <dcterms:modified xsi:type="dcterms:W3CDTF">2018-10-22T12:38:52Z</dcterms:modified>
</cp:coreProperties>
</file>