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596398518704768E-2"/>
          <c:y val="0.10491885158670881"/>
          <c:w val="0.89646930969921002"/>
          <c:h val="0.735041710371589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497-4002-BDF7-FEB3FBC168E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497-4002-BDF7-FEB3FBC168E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497-4002-BDF7-FEB3FBC168E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497-4002-BDF7-FEB3FBC168E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497-4002-BDF7-FEB3FBC168E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C497-4002-BDF7-FEB3FBC168E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C497-4002-BDF7-FEB3FBC168E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C497-4002-BDF7-FEB3FBC168E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497-4002-BDF7-FEB3FBC168E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C497-4002-BDF7-FEB3FBC168E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C497-4002-BDF7-FEB3FBC168E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C497-4002-BDF7-FEB3FBC168E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C497-4002-BDF7-FEB3FBC168E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C497-4002-BDF7-FEB3FBC168E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C497-4002-BDF7-FEB3FBC168E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C497-4002-BDF7-FEB3FBC168E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C497-4002-BDF7-FEB3FBC168E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8.6735039263050595E-2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C497-4002-BDF7-FEB3FBC168E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4447872"/>
        <c:axId val="284447088"/>
      </c:barChart>
      <c:catAx>
        <c:axId val="2844478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84447088"/>
        <c:crosses val="autoZero"/>
        <c:auto val="0"/>
        <c:lblAlgn val="ctr"/>
        <c:lblOffset val="100"/>
        <c:noMultiLvlLbl val="0"/>
      </c:catAx>
      <c:valAx>
        <c:axId val="284447088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28444787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3544258315971431"/>
          <c:w val="0.99896614772958348"/>
          <c:h val="0.11034167125727701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CF2-446B-B41F-303D7FE5AE5A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CF2-446B-B41F-303D7FE5AE5A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CF2-446B-B41F-303D7FE5AE5A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CF2-446B-B41F-303D7FE5AE5A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CF2-446B-B41F-303D7FE5AE5A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1.09735271798049E-2</c:v>
                </c:pt>
                <c:pt idx="1">
                  <c:v>0.385321036403101</c:v>
                </c:pt>
                <c:pt idx="2">
                  <c:v>0.442070143779909</c:v>
                </c:pt>
                <c:pt idx="3">
                  <c:v>0.45345748550072901</c:v>
                </c:pt>
                <c:pt idx="4">
                  <c:v>0.48642455295252002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8CF2-446B-B41F-303D7FE5AE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8CF2-446B-B41F-303D7FE5AE5A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8CF2-446B-B41F-303D7FE5AE5A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8CF2-446B-B41F-303D7FE5AE5A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8CF2-446B-B41F-303D7FE5AE5A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8CF2-446B-B41F-303D7FE5AE5A}"/>
              </c:ext>
            </c:extLst>
          </c:dPt>
          <c:dLbls>
            <c:dLbl>
              <c:idx val="0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8CF2-446B-B41F-303D7FE5AE5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8CF2-446B-B41F-303D7FE5AE5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8CF2-446B-B41F-303D7FE5AE5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8CF2-446B-B41F-303D7FE5AE5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8CF2-446B-B41F-303D7FE5AE5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0.97805294564039003</c:v>
                </c:pt>
                <c:pt idx="1">
                  <c:v>0.22935792719379899</c:v>
                </c:pt>
                <c:pt idx="2">
                  <c:v>0.11585971244018201</c:v>
                </c:pt>
                <c:pt idx="3">
                  <c:v>9.3085028998541694E-2</c:v>
                </c:pt>
                <c:pt idx="4">
                  <c:v>2.7150894094959799E-2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8CF2-446B-B41F-303D7FE5AE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8CF2-446B-B41F-303D7FE5AE5A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8CF2-446B-B41F-303D7FE5AE5A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8CF2-446B-B41F-303D7FE5AE5A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8CF2-446B-B41F-303D7FE5AE5A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8CF2-446B-B41F-303D7FE5AE5A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1.09735271798049E-2</c:v>
                </c:pt>
                <c:pt idx="1">
                  <c:v>0.385321036403101</c:v>
                </c:pt>
                <c:pt idx="2">
                  <c:v>0.442070143779909</c:v>
                </c:pt>
                <c:pt idx="3">
                  <c:v>0.45345748550072901</c:v>
                </c:pt>
                <c:pt idx="4">
                  <c:v>0.48642455295252002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0-8CF2-446B-B41F-303D7FE5AE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83147240"/>
        <c:axId val="283147632"/>
      </c:barChart>
      <c:catAx>
        <c:axId val="283147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283147632"/>
        <c:crosses val="autoZero"/>
        <c:auto val="0"/>
        <c:lblAlgn val="ctr"/>
        <c:lblOffset val="100"/>
        <c:noMultiLvlLbl val="0"/>
      </c:catAx>
      <c:valAx>
        <c:axId val="28314763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Diet Coke (96,603)</a:t>
                </a:r>
              </a:p>
            </c:rich>
          </c:tx>
          <c:layout/>
          <c:overlay val="1"/>
        </c:title>
        <c:numFmt formatCode="0%" sourceLinked="1"/>
        <c:majorTickMark val="out"/>
        <c:minorTickMark val="none"/>
        <c:tickLblPos val="nextTo"/>
        <c:crossAx val="283147240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9C8-44ED-85AC-9E68C824305B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9C8-44ED-85AC-9E68C824305B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9C8-44ED-85AC-9E68C824305B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9C8-44ED-85AC-9E68C824305B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9C8-44ED-85AC-9E68C824305B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3.7663198681329702E-3</c:v>
                </c:pt>
                <c:pt idx="1">
                  <c:v>0.258128186202017</c:v>
                </c:pt>
                <c:pt idx="2">
                  <c:v>0.373084772622508</c:v>
                </c:pt>
                <c:pt idx="3">
                  <c:v>0.39865641874771801</c:v>
                </c:pt>
                <c:pt idx="4">
                  <c:v>0.47786229088174798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09C8-44ED-85AC-9E68C82430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09C8-44ED-85AC-9E68C824305B}"/>
              </c:ext>
            </c:extLst>
          </c:dPt>
          <c:dPt>
            <c:idx val="1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09C8-44ED-85AC-9E68C824305B}"/>
              </c:ext>
            </c:extLst>
          </c:dPt>
          <c:dPt>
            <c:idx val="2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09C8-44ED-85AC-9E68C824305B}"/>
              </c:ext>
            </c:extLst>
          </c:dPt>
          <c:dPt>
            <c:idx val="3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09C8-44ED-85AC-9E68C824305B}"/>
              </c:ext>
            </c:extLst>
          </c:dPt>
          <c:dPt>
            <c:idx val="4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09C8-44ED-85AC-9E68C824305B}"/>
              </c:ext>
            </c:extLst>
          </c:dPt>
          <c:dLbls>
            <c:dLbl>
              <c:idx val="0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09C8-44ED-85AC-9E68C824305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09C8-44ED-85AC-9E68C824305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09C8-44ED-85AC-9E68C824305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09C8-44ED-85AC-9E68C824305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09C8-44ED-85AC-9E68C824305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0.99246736026373406</c:v>
                </c:pt>
                <c:pt idx="1">
                  <c:v>0.48374362759596701</c:v>
                </c:pt>
                <c:pt idx="2">
                  <c:v>0.253830454754984</c:v>
                </c:pt>
                <c:pt idx="3">
                  <c:v>0.20268716250456401</c:v>
                </c:pt>
                <c:pt idx="4">
                  <c:v>4.4275418236504098E-2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09C8-44ED-85AC-9E68C82430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09C8-44ED-85AC-9E68C824305B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09C8-44ED-85AC-9E68C824305B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09C8-44ED-85AC-9E68C824305B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09C8-44ED-85AC-9E68C824305B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09C8-44ED-85AC-9E68C824305B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3.7663198681329702E-3</c:v>
                </c:pt>
                <c:pt idx="1">
                  <c:v>0.258128186202017</c:v>
                </c:pt>
                <c:pt idx="2">
                  <c:v>0.373084772622508</c:v>
                </c:pt>
                <c:pt idx="3">
                  <c:v>0.39865641874771801</c:v>
                </c:pt>
                <c:pt idx="4">
                  <c:v>0.47786229088174798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0-09C8-44ED-85AC-9E68C82430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83148416"/>
        <c:axId val="411879344"/>
      </c:barChart>
      <c:catAx>
        <c:axId val="283148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411879344"/>
        <c:crosses val="autoZero"/>
        <c:auto val="0"/>
        <c:lblAlgn val="ctr"/>
        <c:lblOffset val="100"/>
        <c:noMultiLvlLbl val="0"/>
      </c:catAx>
      <c:valAx>
        <c:axId val="411879344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Coca-Cola (96,603)</a:t>
                </a:r>
              </a:p>
            </c:rich>
          </c:tx>
          <c:layout/>
          <c:overlay val="1"/>
        </c:title>
        <c:numFmt formatCode="0%" sourceLinked="1"/>
        <c:majorTickMark val="out"/>
        <c:minorTickMark val="none"/>
        <c:tickLblPos val="nextTo"/>
        <c:crossAx val="283148416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3657639436451027"/>
          <c:w val="0.96857142857142853"/>
          <c:h val="0.683437976144356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8C1-485D-8EC2-42DFE04977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8C1-485D-8EC2-42DFE04977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8C1-485D-8EC2-42DFE04977F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8C1-485D-8EC2-42DFE04977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B8C1-485D-8EC2-42DFE04977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8C1-485D-8EC2-42DFE04977F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B8C1-485D-8EC2-42DFE04977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8C1-485D-8EC2-42DFE04977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8C1-485D-8EC2-42DFE04977F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B8C1-485D-8EC2-42DFE04977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B8C1-485D-8EC2-42DFE04977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B8C1-485D-8EC2-42DFE04977F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B8C1-485D-8EC2-42DFE04977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B8C1-485D-8EC2-42DFE04977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B8C1-485D-8EC2-42DFE04977F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B8C1-485D-8EC2-42DFE04977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B8C1-485D-8EC2-42DFE04977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B8C1-485D-8EC2-42DFE04977F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84446304"/>
        <c:axId val="284447480"/>
      </c:barChart>
      <c:catAx>
        <c:axId val="284446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84447480"/>
        <c:crosses val="autoZero"/>
        <c:auto val="0"/>
        <c:lblAlgn val="ctr"/>
        <c:lblOffset val="100"/>
        <c:noMultiLvlLbl val="0"/>
      </c:catAx>
      <c:valAx>
        <c:axId val="284447480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8444630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4983053192808821E-2"/>
          <c:y val="0.86932740090594385"/>
          <c:w val="0.96574753686995807"/>
          <c:h val="9.4528762276364461E-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54908694923773"/>
          <c:y val="0.10545454545454545"/>
          <c:w val="0.88274878539118784"/>
          <c:h val="0.778743307086614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Diet Pepsi (96,603)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9146-4BA8-B977-222507FB0C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146-4BA8-B977-222507FB0C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146-4BA8-B977-222507FB0C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146-4BA8-B977-222507FB0C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9146-4BA8-B977-222507FB0C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Sheet1!$B$2:$F$2</c:f>
              <c:numCache>
                <c:formatCode>0.0%</c:formatCode>
                <c:ptCount val="5"/>
                <c:pt idx="0">
                  <c:v>0.97369259276776099</c:v>
                </c:pt>
                <c:pt idx="1">
                  <c:v>0.16198327242787999</c:v>
                </c:pt>
                <c:pt idx="2">
                  <c:v>6.8776582773993594E-2</c:v>
                </c:pt>
                <c:pt idx="3">
                  <c:v>5.4838289982486799E-2</c:v>
                </c:pt>
                <c:pt idx="4">
                  <c:v>1.43299388561858E-2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9146-4BA8-B977-222507FB0C0C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Diet Coke (96,603)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9146-4BA8-B977-222507FB0C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146-4BA8-B977-222507FB0C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9146-4BA8-B977-222507FB0C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9146-4BA8-B977-222507FB0C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9146-4BA8-B977-222507FB0C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Sheet1!$B$3:$F$3</c:f>
              <c:numCache>
                <c:formatCode>0.0%</c:formatCode>
                <c:ptCount val="5"/>
                <c:pt idx="0">
                  <c:v>0.97805294564039003</c:v>
                </c:pt>
                <c:pt idx="1">
                  <c:v>0.22935792719379899</c:v>
                </c:pt>
                <c:pt idx="2">
                  <c:v>0.11585971244018201</c:v>
                </c:pt>
                <c:pt idx="3">
                  <c:v>9.3085028998541694E-2</c:v>
                </c:pt>
                <c:pt idx="4">
                  <c:v>2.7150894094959799E-2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9146-4BA8-B977-222507FB0C0C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Pepsi (96,603)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9146-4BA8-B977-222507FB0C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9146-4BA8-B977-222507FB0C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9146-4BA8-B977-222507FB0C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9146-4BA8-B977-222507FB0C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9146-4BA8-B977-222507FB0C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Sheet1!$B$4:$F$4</c:f>
              <c:numCache>
                <c:formatCode>0.0%</c:formatCode>
                <c:ptCount val="5"/>
                <c:pt idx="0">
                  <c:v>0.99083450641175397</c:v>
                </c:pt>
                <c:pt idx="1">
                  <c:v>0.35184427999338902</c:v>
                </c:pt>
                <c:pt idx="2">
                  <c:v>0.148223517577909</c:v>
                </c:pt>
                <c:pt idx="3">
                  <c:v>0.119023745350822</c:v>
                </c:pt>
                <c:pt idx="4">
                  <c:v>2.75995430458068E-2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9146-4BA8-B977-222507FB0C0C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Coca-Cola (96,603)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9146-4BA8-B977-222507FB0C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9146-4BA8-B977-222507FB0C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9146-4BA8-B977-222507FB0C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9146-4BA8-B977-222507FB0C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9146-4BA8-B977-222507FB0C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Sheet1!$B$5:$F$5</c:f>
              <c:numCache>
                <c:formatCode>0.0%</c:formatCode>
                <c:ptCount val="5"/>
                <c:pt idx="0">
                  <c:v>0.99246736026373406</c:v>
                </c:pt>
                <c:pt idx="1">
                  <c:v>0.48374362759596701</c:v>
                </c:pt>
                <c:pt idx="2">
                  <c:v>0.253830454754984</c:v>
                </c:pt>
                <c:pt idx="3">
                  <c:v>0.20268716250456401</c:v>
                </c:pt>
                <c:pt idx="4">
                  <c:v>4.4275418236504001E-2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9146-4BA8-B977-222507FB0C0C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4449440"/>
        <c:axId val="282689712"/>
      </c:barChart>
      <c:catAx>
        <c:axId val="2844494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82689712"/>
        <c:crosses val="autoZero"/>
        <c:auto val="0"/>
        <c:lblAlgn val="ctr"/>
        <c:lblOffset val="100"/>
        <c:noMultiLvlLbl val="0"/>
      </c:catAx>
      <c:valAx>
        <c:axId val="282689712"/>
        <c:scaling>
          <c:orientation val="minMax"/>
          <c:max val="1.0424673602637342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28444944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A4A-471D-9262-E3C578308BA5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A4A-471D-9262-E3C578308BA5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A4A-471D-9262-E3C578308BA5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A4A-471D-9262-E3C578308BA5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A4A-471D-9262-E3C578308BA5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3.7663198681329702E-3</c:v>
                </c:pt>
                <c:pt idx="1">
                  <c:v>0.258128186202017</c:v>
                </c:pt>
                <c:pt idx="2">
                  <c:v>0.373084772622508</c:v>
                </c:pt>
                <c:pt idx="3">
                  <c:v>0.39865641874771801</c:v>
                </c:pt>
                <c:pt idx="4">
                  <c:v>0.47786229088174798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AA4A-471D-9262-E3C578308B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AA4A-471D-9262-E3C578308BA5}"/>
              </c:ext>
            </c:extLst>
          </c:dPt>
          <c:dPt>
            <c:idx val="1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AA4A-471D-9262-E3C578308BA5}"/>
              </c:ext>
            </c:extLst>
          </c:dPt>
          <c:dPt>
            <c:idx val="2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AA4A-471D-9262-E3C578308BA5}"/>
              </c:ext>
            </c:extLst>
          </c:dPt>
          <c:dPt>
            <c:idx val="3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AA4A-471D-9262-E3C578308BA5}"/>
              </c:ext>
            </c:extLst>
          </c:dPt>
          <c:dPt>
            <c:idx val="4"/>
            <c:invertIfNegative val="0"/>
            <c:bubble3D val="0"/>
            <c:spPr>
              <a:solidFill>
                <a:srgbClr val="E41E2B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AA4A-471D-9262-E3C578308BA5}"/>
              </c:ext>
            </c:extLst>
          </c:dPt>
          <c:dLbls>
            <c:dLbl>
              <c:idx val="0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AA4A-471D-9262-E3C578308BA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AA4A-471D-9262-E3C578308BA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AA4A-471D-9262-E3C578308BA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AA4A-471D-9262-E3C578308BA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AA4A-471D-9262-E3C578308BA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0.99246736026373406</c:v>
                </c:pt>
                <c:pt idx="1">
                  <c:v>0.48374362759596701</c:v>
                </c:pt>
                <c:pt idx="2">
                  <c:v>0.253830454754984</c:v>
                </c:pt>
                <c:pt idx="3">
                  <c:v>0.20268716250456401</c:v>
                </c:pt>
                <c:pt idx="4">
                  <c:v>4.4275418236504098E-2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AA4A-471D-9262-E3C578308B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AA4A-471D-9262-E3C578308BA5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AA4A-471D-9262-E3C578308BA5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AA4A-471D-9262-E3C578308BA5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AA4A-471D-9262-E3C578308BA5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AA4A-471D-9262-E3C578308BA5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3.7663198681329702E-3</c:v>
                </c:pt>
                <c:pt idx="1">
                  <c:v>0.258128186202017</c:v>
                </c:pt>
                <c:pt idx="2">
                  <c:v>0.373084772622508</c:v>
                </c:pt>
                <c:pt idx="3">
                  <c:v>0.39865641874771801</c:v>
                </c:pt>
                <c:pt idx="4">
                  <c:v>0.47786229088174798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0-AA4A-471D-9262-E3C578308B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82690104"/>
        <c:axId val="282689320"/>
      </c:barChart>
      <c:catAx>
        <c:axId val="282690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282689320"/>
        <c:crosses val="autoZero"/>
        <c:auto val="0"/>
        <c:lblAlgn val="ctr"/>
        <c:lblOffset val="100"/>
        <c:noMultiLvlLbl val="0"/>
      </c:catAx>
      <c:valAx>
        <c:axId val="28268932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Coca-Cola (96,603)</a:t>
                </a:r>
              </a:p>
            </c:rich>
          </c:tx>
          <c:layout/>
          <c:overlay val="1"/>
        </c:title>
        <c:numFmt formatCode="0%" sourceLinked="1"/>
        <c:majorTickMark val="out"/>
        <c:minorTickMark val="none"/>
        <c:tickLblPos val="nextTo"/>
        <c:crossAx val="282690104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0F3-4330-A000-F21023379C1B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0F3-4330-A000-F21023379C1B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0F3-4330-A000-F21023379C1B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0F3-4330-A000-F21023379C1B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0F3-4330-A000-F21023379C1B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4.5827467941227402E-3</c:v>
                </c:pt>
                <c:pt idx="1">
                  <c:v>0.32407786000330502</c:v>
                </c:pt>
                <c:pt idx="2">
                  <c:v>0.42588824121104502</c:v>
                </c:pt>
                <c:pt idx="3">
                  <c:v>0.44048812732458897</c:v>
                </c:pt>
                <c:pt idx="4">
                  <c:v>0.48620022847709699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A0F3-4330-A000-F21023379C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A0F3-4330-A000-F21023379C1B}"/>
              </c:ext>
            </c:extLst>
          </c:dPt>
          <c:dPt>
            <c:idx val="1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A0F3-4330-A000-F21023379C1B}"/>
              </c:ext>
            </c:extLst>
          </c:dPt>
          <c:dPt>
            <c:idx val="2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A0F3-4330-A000-F21023379C1B}"/>
              </c:ext>
            </c:extLst>
          </c:dPt>
          <c:dPt>
            <c:idx val="3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A0F3-4330-A000-F21023379C1B}"/>
              </c:ext>
            </c:extLst>
          </c:dPt>
          <c:dPt>
            <c:idx val="4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A0F3-4330-A000-F21023379C1B}"/>
              </c:ext>
            </c:extLst>
          </c:dPt>
          <c:dLbls>
            <c:dLbl>
              <c:idx val="0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A0F3-4330-A000-F21023379C1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A0F3-4330-A000-F21023379C1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A0F3-4330-A000-F21023379C1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A0F3-4330-A000-F21023379C1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A0F3-4330-A000-F21023379C1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0.99083450641175497</c:v>
                </c:pt>
                <c:pt idx="1">
                  <c:v>0.35184427999338902</c:v>
                </c:pt>
                <c:pt idx="2">
                  <c:v>0.148223517577909</c:v>
                </c:pt>
                <c:pt idx="3">
                  <c:v>0.119023745350822</c:v>
                </c:pt>
                <c:pt idx="4">
                  <c:v>2.7599543045806901E-2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A0F3-4330-A000-F21023379C1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A0F3-4330-A000-F21023379C1B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A0F3-4330-A000-F21023379C1B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A0F3-4330-A000-F21023379C1B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A0F3-4330-A000-F21023379C1B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A0F3-4330-A000-F21023379C1B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4.5827467941227402E-3</c:v>
                </c:pt>
                <c:pt idx="1">
                  <c:v>0.32407786000330502</c:v>
                </c:pt>
                <c:pt idx="2">
                  <c:v>0.42588824121104502</c:v>
                </c:pt>
                <c:pt idx="3">
                  <c:v>0.44048812732458897</c:v>
                </c:pt>
                <c:pt idx="4">
                  <c:v>0.48620022847709699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0-A0F3-4330-A000-F21023379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77576144"/>
        <c:axId val="277576536"/>
      </c:barChart>
      <c:catAx>
        <c:axId val="277576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277576536"/>
        <c:crosses val="autoZero"/>
        <c:auto val="0"/>
        <c:lblAlgn val="ctr"/>
        <c:lblOffset val="100"/>
        <c:noMultiLvlLbl val="0"/>
      </c:catAx>
      <c:valAx>
        <c:axId val="27757653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Pepsi (96,603)</a:t>
                </a:r>
              </a:p>
            </c:rich>
          </c:tx>
          <c:layout/>
          <c:overlay val="1"/>
        </c:title>
        <c:numFmt formatCode="0%" sourceLinked="1"/>
        <c:majorTickMark val="out"/>
        <c:minorTickMark val="none"/>
        <c:tickLblPos val="nextTo"/>
        <c:crossAx val="277576144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768-4766-823D-1ACF5A234B7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768-4766-823D-1ACF5A234B7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768-4766-823D-1ACF5A234B7D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768-4766-823D-1ACF5A234B7D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5768-4766-823D-1ACF5A234B7D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1.09735271798049E-2</c:v>
                </c:pt>
                <c:pt idx="1">
                  <c:v>0.385321036403101</c:v>
                </c:pt>
                <c:pt idx="2">
                  <c:v>0.442070143779909</c:v>
                </c:pt>
                <c:pt idx="3">
                  <c:v>0.45345748550072901</c:v>
                </c:pt>
                <c:pt idx="4">
                  <c:v>0.48642455295252002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5768-4766-823D-1ACF5A234B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5768-4766-823D-1ACF5A234B7D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5768-4766-823D-1ACF5A234B7D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5768-4766-823D-1ACF5A234B7D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5768-4766-823D-1ACF5A234B7D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5768-4766-823D-1ACF5A234B7D}"/>
              </c:ext>
            </c:extLst>
          </c:dPt>
          <c:dLbls>
            <c:dLbl>
              <c:idx val="0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5768-4766-823D-1ACF5A234B7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5768-4766-823D-1ACF5A234B7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5768-4766-823D-1ACF5A234B7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5768-4766-823D-1ACF5A234B7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5768-4766-823D-1ACF5A234B7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0.97805294564039003</c:v>
                </c:pt>
                <c:pt idx="1">
                  <c:v>0.22935792719379899</c:v>
                </c:pt>
                <c:pt idx="2">
                  <c:v>0.11585971244018201</c:v>
                </c:pt>
                <c:pt idx="3">
                  <c:v>9.3085028998541694E-2</c:v>
                </c:pt>
                <c:pt idx="4">
                  <c:v>2.7150894094959799E-2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5768-4766-823D-1ACF5A234B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5768-4766-823D-1ACF5A234B7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5768-4766-823D-1ACF5A234B7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5768-4766-823D-1ACF5A234B7D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5768-4766-823D-1ACF5A234B7D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5768-4766-823D-1ACF5A234B7D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1.09735271798049E-2</c:v>
                </c:pt>
                <c:pt idx="1">
                  <c:v>0.385321036403101</c:v>
                </c:pt>
                <c:pt idx="2">
                  <c:v>0.442070143779909</c:v>
                </c:pt>
                <c:pt idx="3">
                  <c:v>0.45345748550072901</c:v>
                </c:pt>
                <c:pt idx="4">
                  <c:v>0.48642455295252002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0-5768-4766-823D-1ACF5A234B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77577320"/>
        <c:axId val="410635832"/>
      </c:barChart>
      <c:catAx>
        <c:axId val="277577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410635832"/>
        <c:crosses val="autoZero"/>
        <c:auto val="0"/>
        <c:lblAlgn val="ctr"/>
        <c:lblOffset val="100"/>
        <c:noMultiLvlLbl val="0"/>
      </c:catAx>
      <c:valAx>
        <c:axId val="41063583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Diet Coke (96,603)</a:t>
                </a:r>
              </a:p>
            </c:rich>
          </c:tx>
          <c:layout/>
          <c:overlay val="1"/>
        </c:title>
        <c:numFmt formatCode="0%" sourceLinked="1"/>
        <c:majorTickMark val="out"/>
        <c:minorTickMark val="none"/>
        <c:tickLblPos val="nextTo"/>
        <c:crossAx val="277577320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933-4F64-92A0-5D8514CEC83A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933-4F64-92A0-5D8514CEC83A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933-4F64-92A0-5D8514CEC83A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933-4F64-92A0-5D8514CEC83A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C933-4F64-92A0-5D8514CEC83A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1.31537036161194E-2</c:v>
                </c:pt>
                <c:pt idx="1">
                  <c:v>0.41900836378605999</c:v>
                </c:pt>
                <c:pt idx="2">
                  <c:v>0.46561170861300299</c:v>
                </c:pt>
                <c:pt idx="3">
                  <c:v>0.47258085500875702</c:v>
                </c:pt>
                <c:pt idx="4">
                  <c:v>0.49283503057190697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C933-4F64-92A0-5D8514CEC8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C933-4F64-92A0-5D8514CEC83A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C933-4F64-92A0-5D8514CEC83A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C933-4F64-92A0-5D8514CEC83A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C933-4F64-92A0-5D8514CEC83A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C933-4F64-92A0-5D8514CEC83A}"/>
              </c:ext>
            </c:extLst>
          </c:dPt>
          <c:dLbls>
            <c:dLbl>
              <c:idx val="0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C933-4F64-92A0-5D8514CEC83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C933-4F64-92A0-5D8514CEC83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C933-4F64-92A0-5D8514CEC83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C933-4F64-92A0-5D8514CEC83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C933-4F64-92A0-5D8514CEC83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0.97369259276776099</c:v>
                </c:pt>
                <c:pt idx="1">
                  <c:v>0.16198327242787999</c:v>
                </c:pt>
                <c:pt idx="2">
                  <c:v>6.8776582773993497E-2</c:v>
                </c:pt>
                <c:pt idx="3">
                  <c:v>5.4838289982486799E-2</c:v>
                </c:pt>
                <c:pt idx="4">
                  <c:v>1.43299388561858E-2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C933-4F64-92A0-5D8514CEC8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C933-4F64-92A0-5D8514CEC83A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C933-4F64-92A0-5D8514CEC83A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C933-4F64-92A0-5D8514CEC83A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C933-4F64-92A0-5D8514CEC83A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C933-4F64-92A0-5D8514CEC83A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1.31537036161194E-2</c:v>
                </c:pt>
                <c:pt idx="1">
                  <c:v>0.41900836378605999</c:v>
                </c:pt>
                <c:pt idx="2">
                  <c:v>0.46561170861300299</c:v>
                </c:pt>
                <c:pt idx="3">
                  <c:v>0.47258085500875702</c:v>
                </c:pt>
                <c:pt idx="4">
                  <c:v>0.49283503057190697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0-C933-4F64-92A0-5D8514CEC8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10636616"/>
        <c:axId val="410637008"/>
      </c:barChart>
      <c:catAx>
        <c:axId val="410636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410637008"/>
        <c:crosses val="autoZero"/>
        <c:auto val="0"/>
        <c:lblAlgn val="ctr"/>
        <c:lblOffset val="100"/>
        <c:noMultiLvlLbl val="0"/>
      </c:catAx>
      <c:valAx>
        <c:axId val="41063700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Diet Pepsi (96,603)</a:t>
                </a:r>
              </a:p>
            </c:rich>
          </c:tx>
          <c:layout/>
          <c:overlay val="1"/>
        </c:title>
        <c:numFmt formatCode="0%" sourceLinked="1"/>
        <c:majorTickMark val="out"/>
        <c:minorTickMark val="none"/>
        <c:tickLblPos val="nextTo"/>
        <c:crossAx val="410636616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008-486F-8B60-4C03AD405D4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008-486F-8B60-4C03AD405D4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008-486F-8B60-4C03AD405D4D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008-486F-8B60-4C03AD405D4D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5008-486F-8B60-4C03AD405D4D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4.5827467941227402E-3</c:v>
                </c:pt>
                <c:pt idx="1">
                  <c:v>0.32407786000330502</c:v>
                </c:pt>
                <c:pt idx="2">
                  <c:v>0.42588824121104502</c:v>
                </c:pt>
                <c:pt idx="3">
                  <c:v>0.44048812732458897</c:v>
                </c:pt>
                <c:pt idx="4">
                  <c:v>0.48620022847709699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5008-486F-8B60-4C03AD405D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5008-486F-8B60-4C03AD405D4D}"/>
              </c:ext>
            </c:extLst>
          </c:dPt>
          <c:dPt>
            <c:idx val="1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5008-486F-8B60-4C03AD405D4D}"/>
              </c:ext>
            </c:extLst>
          </c:dPt>
          <c:dPt>
            <c:idx val="2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5008-486F-8B60-4C03AD405D4D}"/>
              </c:ext>
            </c:extLst>
          </c:dPt>
          <c:dPt>
            <c:idx val="3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5008-486F-8B60-4C03AD405D4D}"/>
              </c:ext>
            </c:extLst>
          </c:dPt>
          <c:dPt>
            <c:idx val="4"/>
            <c:invertIfNegative val="0"/>
            <c:bubble3D val="0"/>
            <c:spPr>
              <a:solidFill>
                <a:srgbClr val="31859C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5008-486F-8B60-4C03AD405D4D}"/>
              </c:ext>
            </c:extLst>
          </c:dPt>
          <c:dLbls>
            <c:dLbl>
              <c:idx val="0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5008-486F-8B60-4C03AD405D4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5008-486F-8B60-4C03AD405D4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5008-486F-8B60-4C03AD405D4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5008-486F-8B60-4C03AD405D4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5008-486F-8B60-4C03AD405D4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0.99083450641175497</c:v>
                </c:pt>
                <c:pt idx="1">
                  <c:v>0.35184427999338902</c:v>
                </c:pt>
                <c:pt idx="2">
                  <c:v>0.148223517577909</c:v>
                </c:pt>
                <c:pt idx="3">
                  <c:v>0.119023745350822</c:v>
                </c:pt>
                <c:pt idx="4">
                  <c:v>2.7599543045806901E-2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5008-486F-8B60-4C03AD405D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5008-486F-8B60-4C03AD405D4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5008-486F-8B60-4C03AD405D4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5008-486F-8B60-4C03AD405D4D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5008-486F-8B60-4C03AD405D4D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5008-486F-8B60-4C03AD405D4D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4.5827467941227402E-3</c:v>
                </c:pt>
                <c:pt idx="1">
                  <c:v>0.32407786000330502</c:v>
                </c:pt>
                <c:pt idx="2">
                  <c:v>0.42588824121104502</c:v>
                </c:pt>
                <c:pt idx="3">
                  <c:v>0.44048812732458897</c:v>
                </c:pt>
                <c:pt idx="4">
                  <c:v>0.48620022847709699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0-5008-486F-8B60-4C03AD405D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22462096"/>
        <c:axId val="322462488"/>
      </c:barChart>
      <c:catAx>
        <c:axId val="32246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322462488"/>
        <c:crosses val="autoZero"/>
        <c:auto val="0"/>
        <c:lblAlgn val="ctr"/>
        <c:lblOffset val="100"/>
        <c:noMultiLvlLbl val="0"/>
      </c:catAx>
      <c:valAx>
        <c:axId val="32246248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Pepsi (96,603)</a:t>
                </a:r>
              </a:p>
            </c:rich>
          </c:tx>
          <c:layout/>
          <c:overlay val="1"/>
        </c:title>
        <c:numFmt formatCode="0%" sourceLinked="1"/>
        <c:majorTickMark val="out"/>
        <c:minorTickMark val="none"/>
        <c:tickLblPos val="nextTo"/>
        <c:crossAx val="322462096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86E-4E81-9EA4-8563F626A866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86E-4E81-9EA4-8563F626A866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86E-4E81-9EA4-8563F626A866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86E-4E81-9EA4-8563F626A866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286E-4E81-9EA4-8563F626A866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1.31537036161194E-2</c:v>
                </c:pt>
                <c:pt idx="1">
                  <c:v>0.41900836378605999</c:v>
                </c:pt>
                <c:pt idx="2">
                  <c:v>0.46561170861300299</c:v>
                </c:pt>
                <c:pt idx="3">
                  <c:v>0.47258085500875702</c:v>
                </c:pt>
                <c:pt idx="4">
                  <c:v>0.49283503057190697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286E-4E81-9EA4-8563F626A8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286E-4E81-9EA4-8563F626A866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286E-4E81-9EA4-8563F626A866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286E-4E81-9EA4-8563F626A866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286E-4E81-9EA4-8563F626A866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286E-4E81-9EA4-8563F626A866}"/>
              </c:ext>
            </c:extLst>
          </c:dPt>
          <c:dLbls>
            <c:dLbl>
              <c:idx val="0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286E-4E81-9EA4-8563F626A86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286E-4E81-9EA4-8563F626A86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286E-4E81-9EA4-8563F626A86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286E-4E81-9EA4-8563F626A86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286E-4E81-9EA4-8563F626A86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0.97369259276776099</c:v>
                </c:pt>
                <c:pt idx="1">
                  <c:v>0.16198327242787999</c:v>
                </c:pt>
                <c:pt idx="2">
                  <c:v>6.8776582773993497E-2</c:v>
                </c:pt>
                <c:pt idx="3">
                  <c:v>5.4838289982486799E-2</c:v>
                </c:pt>
                <c:pt idx="4">
                  <c:v>1.43299388561858E-2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286E-4E81-9EA4-8563F626A8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286E-4E81-9EA4-8563F626A866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286E-4E81-9EA4-8563F626A866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286E-4E81-9EA4-8563F626A866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286E-4E81-9EA4-8563F626A866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286E-4E81-9EA4-8563F626A866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1.31537036161194E-2</c:v>
                </c:pt>
                <c:pt idx="1">
                  <c:v>0.41900836378605999</c:v>
                </c:pt>
                <c:pt idx="2">
                  <c:v>0.46561170861300299</c:v>
                </c:pt>
                <c:pt idx="3">
                  <c:v>0.47258085500875702</c:v>
                </c:pt>
                <c:pt idx="4">
                  <c:v>0.49283503057190697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0-286E-4E81-9EA4-8563F626A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22463272"/>
        <c:axId val="322463664"/>
      </c:barChart>
      <c:catAx>
        <c:axId val="322463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322463664"/>
        <c:crosses val="autoZero"/>
        <c:auto val="0"/>
        <c:lblAlgn val="ctr"/>
        <c:lblOffset val="100"/>
        <c:noMultiLvlLbl val="0"/>
      </c:catAx>
      <c:valAx>
        <c:axId val="322463664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Diet Pepsi (96,603)</a:t>
                </a:r>
              </a:p>
            </c:rich>
          </c:tx>
          <c:layout/>
          <c:overlay val="1"/>
        </c:title>
        <c:numFmt formatCode="0%" sourceLinked="1"/>
        <c:majorTickMark val="out"/>
        <c:minorTickMark val="none"/>
        <c:tickLblPos val="nextTo"/>
        <c:crossAx val="322463272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Footer Placeholder 4"/>
          <p:cNvSpPr txBox="1"/>
          <p:nvPr userDrawn="1"/>
        </p:nvSpPr>
        <p:spPr>
          <a:xfrm>
            <a:off x="5935980" y="6512235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Classified -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041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0" name="Title Placeholder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"/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effectLst/>
              </a:rPr>
              <a:t>Click to edit Master text styles</a:t>
            </a:r>
          </a:p>
          <a:p>
            <a:pPr lvl="1"/>
            <a:r>
              <a:rPr lang="en-US" dirty="0">
                <a:effectLst/>
              </a:rPr>
              <a:t>Second level</a:t>
            </a:r>
          </a:p>
          <a:p>
            <a:pPr lvl="2"/>
            <a:r>
              <a:rPr lang="en-US" dirty="0">
                <a:effectLst/>
              </a:rPr>
              <a:t>Third level</a:t>
            </a:r>
          </a:p>
          <a:p>
            <a:pPr lvl="3"/>
            <a:r>
              <a:rPr lang="en-US" dirty="0">
                <a:effectLst/>
              </a:rPr>
              <a:t>Fourth level</a:t>
            </a:r>
          </a:p>
          <a:p>
            <a:pPr lvl="4"/>
            <a:r>
              <a:rPr lang="en-US" dirty="0">
                <a:effectLst/>
              </a:rPr>
              <a:t>Fifth level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1532" y="6318547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5980" y="6512235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Classified - Confidential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</p:spPr>
      </p:pic>
      <p:sp>
        <p:nvSpPr>
          <p:cNvPr id="36" name="Text Placeholder 6"/>
          <p:cNvSpPr txBox="1"/>
          <p:nvPr userDrawn="1"/>
        </p:nvSpPr>
        <p:spPr>
          <a:xfrm>
            <a:off x="662466" y="6596275"/>
            <a:ext cx="531083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Sample size in chart legend/label;  Grey font = Low Sample (30-99), Blank = Sample &lt; 30</a:t>
            </a:r>
          </a:p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NA = Not Applicable</a:t>
            </a:r>
          </a:p>
        </p:txBody>
      </p:sp>
      <p:sp>
        <p:nvSpPr>
          <p:cNvPr id="37" name="Text Placeholder 6"/>
          <p:cNvSpPr txBox="1"/>
          <p:nvPr userDrawn="1"/>
        </p:nvSpPr>
        <p:spPr>
          <a:xfrm>
            <a:off x="7491928" y="6557101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8" name="Text Placeholder 6"/>
          <p:cNvSpPr txBox="1"/>
          <p:nvPr userDrawn="1"/>
        </p:nvSpPr>
        <p:spPr>
          <a:xfrm>
            <a:off x="8664747" y="6557101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Oval 39"/>
          <p:cNvSpPr/>
          <p:nvPr userDrawn="1"/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01690666-C931-4F5C-9FC6-D1D399977B2A}"/>
              </a:ext>
            </a:extLst>
          </p:cNvPr>
          <p:cNvSpPr txBox="1"/>
          <p:nvPr userDrawn="1"/>
        </p:nvSpPr>
        <p:spPr>
          <a:xfrm>
            <a:off x="662466" y="6398151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Tracker</a:t>
            </a:r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E2B7DCB-11C2-4211-8E38-EBD788E54764}"/>
              </a:ext>
            </a:extLst>
          </p:cNvPr>
          <p:cNvCxnSpPr/>
          <p:nvPr userDrawn="1"/>
        </p:nvCxnSpPr>
        <p:spPr>
          <a:xfrm>
            <a:off x="589597" y="6396517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6768662-65E6-4695-B3C8-78B6981B5A7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4" y="6356108"/>
            <a:ext cx="399784" cy="45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4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Franklin Gothic Book" panose="020B0503020102020204" pitchFamily="34" charset="0"/>
          <a:ea typeface="MS PGothic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Franklin Gothic Book" panose="020B0503020102020204" pitchFamily="34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chart" Target="../charts/chart1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3" name="ChartDataBar"/>
          <p:cNvGraphicFramePr/>
          <p:nvPr>
            <p:extLst>
              <p:ext uri="{D42A27DB-BD31-4B8C-83A1-F6EECF244321}">
                <p14:modId xmlns:p14="http://schemas.microsoft.com/office/powerpoint/2010/main" val="2534662558"/>
              </p:ext>
            </p:extLst>
          </p:nvPr>
        </p:nvGraphicFramePr>
        <p:xfrm>
          <a:off x="169312" y="562918"/>
          <a:ext cx="11851790" cy="5621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DataCol"/>
          <p:cNvGraphicFramePr/>
          <p:nvPr>
            <p:extLst>
              <p:ext uri="{D42A27DB-BD31-4B8C-83A1-F6EECF244321}">
                <p14:modId xmlns:p14="http://schemas.microsoft.com/office/powerpoint/2010/main" val="1011582568"/>
              </p:ext>
            </p:extLst>
          </p:nvPr>
        </p:nvGraphicFramePr>
        <p:xfrm>
          <a:off x="169312" y="562918"/>
          <a:ext cx="11851790" cy="5621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me_period"/>
          <p:cNvSpPr/>
          <p:nvPr/>
        </p:nvSpPr>
        <p:spPr>
          <a:xfrm>
            <a:off x="169311" y="5877272"/>
            <a:ext cx="5925895" cy="307628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6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Time Period - Nov 16 3MMT</a:t>
            </a:r>
          </a:p>
        </p:txBody>
      </p:sp>
      <p:sp>
        <p:nvSpPr>
          <p:cNvPr id="6" name="stat"/>
          <p:cNvSpPr/>
          <p:nvPr/>
        </p:nvSpPr>
        <p:spPr>
          <a:xfrm>
            <a:off x="6095207" y="5877272"/>
            <a:ext cx="5925895" cy="307628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sz="6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Stat tested at 95% CL against - RTD Tea</a:t>
            </a:r>
          </a:p>
        </p:txBody>
      </p:sp>
      <p:graphicFrame>
        <p:nvGraphicFramePr>
          <p:cNvPr id="9" name="ChartDataBar_change"/>
          <p:cNvGraphicFramePr/>
          <p:nvPr>
            <p:extLst>
              <p:ext uri="{D42A27DB-BD31-4B8C-83A1-F6EECF244321}">
                <p14:modId xmlns:p14="http://schemas.microsoft.com/office/powerpoint/2010/main" val="4237296615"/>
              </p:ext>
            </p:extLst>
          </p:nvPr>
        </p:nvGraphicFramePr>
        <p:xfrm>
          <a:off x="127000" y="508000"/>
          <a:ext cx="11938000" cy="349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7348"/>
              </p:ext>
            </p:extLst>
          </p:nvPr>
        </p:nvGraphicFramePr>
        <p:xfrm>
          <a:off x="169312" y="4318000"/>
          <a:ext cx="11851790" cy="2133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8517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Change vs PP</a:t>
                      </a:r>
                      <a:endParaRPr sz="8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lnL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chart1"/>
          <p:cNvGraphicFramePr/>
          <p:nvPr>
            <p:extLst>
              <p:ext uri="{D42A27DB-BD31-4B8C-83A1-F6EECF244321}">
                <p14:modId xmlns:p14="http://schemas.microsoft.com/office/powerpoint/2010/main" val="1766048157"/>
              </p:ext>
            </p:extLst>
          </p:nvPr>
        </p:nvGraphicFramePr>
        <p:xfrm>
          <a:off x="127000" y="1079500"/>
          <a:ext cx="58293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2"/>
          <p:cNvGraphicFramePr/>
          <p:nvPr>
            <p:extLst>
              <p:ext uri="{D42A27DB-BD31-4B8C-83A1-F6EECF244321}">
                <p14:modId xmlns:p14="http://schemas.microsoft.com/office/powerpoint/2010/main" val="1853737580"/>
              </p:ext>
            </p:extLst>
          </p:nvPr>
        </p:nvGraphicFramePr>
        <p:xfrm>
          <a:off x="6096000" y="1079500"/>
          <a:ext cx="5956300" cy="2406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3"/>
          <p:cNvGraphicFramePr/>
          <p:nvPr>
            <p:extLst>
              <p:ext uri="{D42A27DB-BD31-4B8C-83A1-F6EECF244321}">
                <p14:modId xmlns:p14="http://schemas.microsoft.com/office/powerpoint/2010/main" val="2163144761"/>
              </p:ext>
            </p:extLst>
          </p:nvPr>
        </p:nvGraphicFramePr>
        <p:xfrm>
          <a:off x="127000" y="3619500"/>
          <a:ext cx="58293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chart4"/>
          <p:cNvGraphicFramePr/>
          <p:nvPr>
            <p:extLst>
              <p:ext uri="{D42A27DB-BD31-4B8C-83A1-F6EECF244321}">
                <p14:modId xmlns:p14="http://schemas.microsoft.com/office/powerpoint/2010/main" val="594832140"/>
              </p:ext>
            </p:extLst>
          </p:nvPr>
        </p:nvGraphicFramePr>
        <p:xfrm>
          <a:off x="6096000" y="3619500"/>
          <a:ext cx="59563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0" name="chart2_change"/>
          <p:cNvGraphicFramePr/>
          <p:nvPr>
            <p:extLst>
              <p:ext uri="{D42A27DB-BD31-4B8C-83A1-F6EECF244321}">
                <p14:modId xmlns:p14="http://schemas.microsoft.com/office/powerpoint/2010/main" val="2541826295"/>
              </p:ext>
            </p:extLst>
          </p:nvPr>
        </p:nvGraphicFramePr>
        <p:xfrm>
          <a:off x="6096000" y="10795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3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526098"/>
              </p:ext>
            </p:extLst>
          </p:nvPr>
        </p:nvGraphicFramePr>
        <p:xfrm>
          <a:off x="4953000" y="1181100"/>
          <a:ext cx="1016000" cy="2348396"/>
        </p:xfrm>
        <a:graphic>
          <a:graphicData uri="http://schemas.openxmlformats.org/drawingml/2006/table">
            <a:tbl>
              <a:tblPr firstRow="1" bandRow="1">
                <a:solidFill>
                  <a:srgbClr val="FAFAFA"/>
                </a:solidFill>
                <a:effectLst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48396">
                <a:tc>
                  <a:txBody>
                    <a:bodyPr/>
                    <a:lstStyle/>
                    <a:p>
                      <a:pPr algn="ctr"/>
                      <a:r>
                        <a:rPr sz="1000" b="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-0.1</a:t>
                      </a: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ch1"/>
          <p:cNvSpPr/>
          <p:nvPr/>
        </p:nvSpPr>
        <p:spPr>
          <a:xfrm>
            <a:off x="4953000" y="1066248"/>
            <a:ext cx="1016000" cy="1016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Change Vs PY</a:t>
            </a:r>
          </a:p>
        </p:txBody>
      </p:sp>
      <p:graphicFrame>
        <p:nvGraphicFramePr>
          <p:cNvPr id="25" name="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87623"/>
              </p:ext>
            </p:extLst>
          </p:nvPr>
        </p:nvGraphicFramePr>
        <p:xfrm>
          <a:off x="11036300" y="1181100"/>
          <a:ext cx="1016000" cy="2336800"/>
        </p:xfrm>
        <a:graphic>
          <a:graphicData uri="http://schemas.openxmlformats.org/drawingml/2006/table">
            <a:tbl>
              <a:tblPr firstRow="1" bandRow="1">
                <a:solidFill>
                  <a:srgbClr val="FAFAFA"/>
                </a:solidFill>
                <a:effectLst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36800">
                <a:tc>
                  <a:txBody>
                    <a:bodyPr/>
                    <a:lstStyle/>
                    <a:p>
                      <a:pPr algn="ctr"/>
                      <a:r>
                        <a:rPr sz="1000" b="0" dirty="0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-0.1</a:t>
                      </a: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table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201870"/>
              </p:ext>
            </p:extLst>
          </p:nvPr>
        </p:nvGraphicFramePr>
        <p:xfrm>
          <a:off x="4940300" y="3721100"/>
          <a:ext cx="1016000" cy="2336800"/>
        </p:xfrm>
        <a:graphic>
          <a:graphicData uri="http://schemas.openxmlformats.org/drawingml/2006/table">
            <a:tbl>
              <a:tblPr firstRow="1" bandRow="1">
                <a:solidFill>
                  <a:srgbClr val="FAFAFA"/>
                </a:solidFill>
                <a:effectLst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36800">
                <a:tc>
                  <a:txBody>
                    <a:bodyPr/>
                    <a:lstStyle/>
                    <a:p>
                      <a:pPr algn="ctr"/>
                      <a:r>
                        <a:rPr sz="1000" b="0" dirty="0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-0.3</a:t>
                      </a: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81665"/>
              </p:ext>
            </p:extLst>
          </p:nvPr>
        </p:nvGraphicFramePr>
        <p:xfrm>
          <a:off x="11036300" y="3721100"/>
          <a:ext cx="1016000" cy="2336800"/>
        </p:xfrm>
        <a:graphic>
          <a:graphicData uri="http://schemas.openxmlformats.org/drawingml/2006/table">
            <a:tbl>
              <a:tblPr firstRow="1" bandRow="1">
                <a:solidFill>
                  <a:srgbClr val="FAFAFA"/>
                </a:solidFill>
                <a:effectLst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36800">
                <a:tc>
                  <a:txBody>
                    <a:bodyPr/>
                    <a:lstStyle/>
                    <a:p>
                      <a:pPr algn="ctr"/>
                      <a:r>
                        <a:rPr sz="1000" b="0" dirty="0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-0.2</a:t>
                      </a: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ch2"/>
          <p:cNvSpPr/>
          <p:nvPr/>
        </p:nvSpPr>
        <p:spPr>
          <a:xfrm>
            <a:off x="11036300" y="1079500"/>
            <a:ext cx="1016000" cy="1016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Change Vs PY</a:t>
            </a:r>
          </a:p>
        </p:txBody>
      </p:sp>
      <p:sp>
        <p:nvSpPr>
          <p:cNvPr id="29" name="ch3"/>
          <p:cNvSpPr/>
          <p:nvPr/>
        </p:nvSpPr>
        <p:spPr>
          <a:xfrm>
            <a:off x="4940300" y="3592996"/>
            <a:ext cx="1016000" cy="1016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Change Vs PY</a:t>
            </a:r>
          </a:p>
        </p:txBody>
      </p:sp>
      <p:sp>
        <p:nvSpPr>
          <p:cNvPr id="30" name="ch4"/>
          <p:cNvSpPr/>
          <p:nvPr/>
        </p:nvSpPr>
        <p:spPr>
          <a:xfrm>
            <a:off x="11036300" y="3619500"/>
            <a:ext cx="1016000" cy="1016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Change Vs PY</a:t>
            </a:r>
          </a:p>
        </p:txBody>
      </p:sp>
      <p:graphicFrame>
        <p:nvGraphicFramePr>
          <p:cNvPr id="34" name="chart4_change"/>
          <p:cNvGraphicFramePr/>
          <p:nvPr>
            <p:extLst>
              <p:ext uri="{D42A27DB-BD31-4B8C-83A1-F6EECF244321}">
                <p14:modId xmlns:p14="http://schemas.microsoft.com/office/powerpoint/2010/main" val="1466221438"/>
              </p:ext>
            </p:extLst>
          </p:nvPr>
        </p:nvGraphicFramePr>
        <p:xfrm>
          <a:off x="6096000" y="36195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5" name="chart3_change"/>
          <p:cNvGraphicFramePr/>
          <p:nvPr>
            <p:extLst>
              <p:ext uri="{D42A27DB-BD31-4B8C-83A1-F6EECF244321}">
                <p14:modId xmlns:p14="http://schemas.microsoft.com/office/powerpoint/2010/main" val="1500520717"/>
              </p:ext>
            </p:extLst>
          </p:nvPr>
        </p:nvGraphicFramePr>
        <p:xfrm>
          <a:off x="127000" y="36195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0" name="chart1_change"/>
          <p:cNvGraphicFramePr/>
          <p:nvPr>
            <p:extLst>
              <p:ext uri="{D42A27DB-BD31-4B8C-83A1-F6EECF244321}">
                <p14:modId xmlns:p14="http://schemas.microsoft.com/office/powerpoint/2010/main" val="2575368386"/>
              </p:ext>
            </p:extLst>
          </p:nvPr>
        </p:nvGraphicFramePr>
        <p:xfrm>
          <a:off x="127000" y="10795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31" name="chart_title"/>
          <p:cNvSpPr txBox="1"/>
          <p:nvPr/>
        </p:nvSpPr>
        <p:spPr>
          <a:xfrm>
            <a:off x="1337568" y="494892"/>
            <a:ext cx="9599817" cy="502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7" name="Comment"/>
          <p:cNvSpPr txBox="1"/>
          <p:nvPr/>
        </p:nvSpPr>
        <p:spPr>
          <a:xfrm>
            <a:off x="169312" y="181273"/>
            <a:ext cx="11851790" cy="3816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US" dirty="0">
              <a:solidFill>
                <a:srgbClr val="FF0000"/>
              </a:solidFill>
              <a:latin typeface="Franklin Gothic Book" panose="020B05030201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970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160</Words>
  <Application>Microsoft Office PowerPoint</Application>
  <PresentationFormat>Widescreen</PresentationFormat>
  <Paragraphs>104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MS PGothic</vt:lpstr>
      <vt:lpstr>Arial</vt:lpstr>
      <vt:lpstr>Arial Narrow</vt:lpstr>
      <vt:lpstr>Franklin Gothic Book</vt:lpstr>
      <vt:lpstr>Times New Roman</vt:lpstr>
      <vt:lpstr>1_BUPM Master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Swarnabha Sarkar</dc:creator>
  <cp:lastModifiedBy>Swarnabha Sarkar</cp:lastModifiedBy>
  <cp:revision>32</cp:revision>
  <dcterms:created xsi:type="dcterms:W3CDTF">2017-03-02T13:10:25Z</dcterms:created>
  <dcterms:modified xsi:type="dcterms:W3CDTF">2018-10-23T10:23:19Z</dcterms:modified>
</cp:coreProperties>
</file>