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89" r:id="rId3"/>
    <p:sldId id="290" r:id="rId4"/>
    <p:sldId id="291" r:id="rId5"/>
    <p:sldId id="29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yoni Lal" initials="SL" lastIdx="1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1F1F2"/>
    <a:srgbClr val="F2F2F2"/>
    <a:srgbClr val="F5F5F5"/>
    <a:srgbClr val="F0F0F0"/>
    <a:srgbClr val="EEEEEE"/>
    <a:srgbClr val="F15F2E"/>
    <a:srgbClr val="BAB9B9"/>
    <a:srgbClr val="58595B"/>
    <a:srgbClr val="878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291" autoAdjust="0"/>
  </p:normalViewPr>
  <p:slideViewPr>
    <p:cSldViewPr snapToGrid="0">
      <p:cViewPr varScale="1">
        <p:scale>
          <a:sx n="83" d="100"/>
          <a:sy n="83" d="100"/>
        </p:scale>
        <p:origin x="18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667054802238683E-2"/>
          <c:y val="4.4502691186364657E-2"/>
          <c:w val="0.81375752795202139"/>
          <c:h val="0.9109946176272707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45-42C1-9764-91B8347B351F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45-42C1-9764-91B8347B351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45-42C1-9764-91B8347B35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14-4AF3-8570-245416911D1A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14-4AF3-8570-245416911D1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14-4AF3-8570-245416911D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B6-4D5D-8604-302697995626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3B6-4D5D-8604-30269799562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B6-4D5D-8604-3026979956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B1-4CEE-8156-02EC5934FE18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B1-4CEE-8156-02EC5934FE1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B1-4CEE-8156-02EC5934FE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A7-41FB-80B0-C4B5AC0B176B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A7-41FB-80B0-C4B5AC0B176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A7-41FB-80B0-C4B5AC0B17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667054802238683E-2"/>
          <c:y val="4.4502691186364657E-2"/>
          <c:w val="0.81375752795202139"/>
          <c:h val="0.9109946176272707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21-4AB4-A042-66FA92D0F378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21-4AB4-A042-66FA92D0F37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21-4AB4-A042-66FA92D0F3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A0B-4B5B-823A-E76CF79EB8BF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A0B-4B5B-823A-E76CF79EB8B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0B-4B5B-823A-E76CF79EB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18-421F-93BF-98D2AC969094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18-421F-93BF-98D2AC96909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18-421F-93BF-98D2AC9690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0EC-495A-B994-A1A706D5C63F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0EC-495A-B994-A1A706D5C63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EC-495A-B994-A1A706D5C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BD-457D-9A6C-46C192206DB3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3BD-457D-9A6C-46C192206DB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BD-457D-9A6C-46C192206D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CA-48FE-B77B-C79DCA509D0F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CA-48FE-B77B-C79DCA509D0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CA-48FE-B77B-C79DCA509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FD-4A0C-88D8-9F29BE252D96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EFD-4A0C-88D8-9F29BE252D9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FD-4A0C-88D8-9F29BE252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01-4AFB-8FA3-77CF3DF2A2DF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01-4AFB-8FA3-77CF3DF2A2D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01-4AFB-8FA3-77CF3DF2A2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CC4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A24-495F-B3BC-10374C59DA44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A24-495F-B3BC-10374C59DA4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24-495F-B3BC-10374C59D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667054802238683E-2"/>
          <c:y val="4.4502691186364657E-2"/>
          <c:w val="0.81375752795202139"/>
          <c:h val="0.9109946176272707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DAB-492F-8A4E-F19282799422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DAB-492F-8A4E-F1928279942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AB-492F-8A4E-F19282799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2A-4BF0-B21F-01D5F42C4272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2A-4BF0-B21F-01D5F42C427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2A-4BF0-B21F-01D5F42C4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7C-494F-B096-51985433C2CC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7C-494F-B096-51985433C2C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7C-494F-B096-51985433C2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00-4835-93FB-BFAC0F6321AE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F00-4835-93FB-BFAC0F6321A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00-4835-93FB-BFAC0F6321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F6-4982-B43D-D215D72DF723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7F6-4982-B43D-D215D72DF72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F6-4982-B43D-D215D72DF7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DF-4BE4-BEC8-73D4C5B1F930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DF-4BE4-BEC8-73D4C5B1F93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DF-4BE4-BEC8-73D4C5B1F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CC4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A24-495F-B3BC-10374C59DA44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A24-495F-B3BC-10374C59DA4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24-495F-B3BC-10374C59D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B63-428B-BC26-B192CC353CB9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B63-428B-BC26-B192CC353CB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63-428B-BC26-B192CC353C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21-47BA-B71A-9A2DC3E20FEE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21-47BA-B71A-9A2DC3E20FE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21-47BA-B71A-9A2DC3E20F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FDB-435A-9583-22340480F424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FDB-435A-9583-22340480F42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DB-435A-9583-22340480F4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454-4847-A446-E22F3FDBD6A1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454-4847-A446-E22F3FDBD6A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54-4847-A446-E22F3FDBD6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43-4D64-8BB8-9503C7971BF8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43-4D64-8BB8-9503C7971BF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43-4D64-8BB8-9503C7971B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667054802238683E-2"/>
          <c:y val="4.4502691186364657E-2"/>
          <c:w val="0.81375752795202139"/>
          <c:h val="0.9109946176272707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09C-434B-A955-51FE25D744BE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09C-434B-A955-51FE25D744B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9C-434B-A955-51FE25D74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1D-4E80-8417-D8C1E351C5E9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1D-4E80-8417-D8C1E351C5E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1D-4E80-8417-D8C1E351C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979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015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495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3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63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759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24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456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31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000">
                <a:latin typeface="Century Gothic" panose="020B0502020202020204" pitchFamily="34" charset="0"/>
              </a:defRPr>
            </a:lvl4pPr>
            <a:lvl5pPr>
              <a:defRPr sz="2000">
                <a:latin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447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005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Slide Number Placeholder 5">
            <a:extLst/>
          </p:cNvPr>
          <p:cNvSpPr txBox="1">
            <a:spLocks/>
          </p:cNvSpPr>
          <p:nvPr userDrawn="1"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z="800" b="0" smtClean="0">
                <a:latin typeface="Franklin Gothic Book" panose="020B0503020102020204" pitchFamily="34" charset="0"/>
              </a:rPr>
              <a:pPr/>
              <a:t>‹#›</a:t>
            </a:fld>
            <a:endParaRPr lang="en-US" sz="800" b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02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hart" Target="../charts/chart1.xml"/><Relationship Id="rId18" Type="http://schemas.openxmlformats.org/officeDocument/2006/relationships/chart" Target="../charts/chart3.xml"/><Relationship Id="rId26" Type="http://schemas.openxmlformats.org/officeDocument/2006/relationships/chart" Target="../charts/chart6.xml"/><Relationship Id="rId39" Type="http://schemas.openxmlformats.org/officeDocument/2006/relationships/image" Target="../media/image31.png"/><Relationship Id="rId21" Type="http://schemas.openxmlformats.org/officeDocument/2006/relationships/chart" Target="../charts/chart4.xml"/><Relationship Id="rId34" Type="http://schemas.openxmlformats.org/officeDocument/2006/relationships/image" Target="../media/image27.png"/><Relationship Id="rId42" Type="http://schemas.openxmlformats.org/officeDocument/2006/relationships/image" Target="../media/image3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chart" Target="../charts/chart2.xml"/><Relationship Id="rId20" Type="http://schemas.openxmlformats.org/officeDocument/2006/relationships/image" Target="../media/image16.png"/><Relationship Id="rId29" Type="http://schemas.openxmlformats.org/officeDocument/2006/relationships/image" Target="../media/image22.png"/><Relationship Id="rId41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8.png"/><Relationship Id="rId32" Type="http://schemas.openxmlformats.org/officeDocument/2006/relationships/image" Target="../media/image25.png"/><Relationship Id="rId37" Type="http://schemas.openxmlformats.org/officeDocument/2006/relationships/chart" Target="../charts/chart7.xml"/><Relationship Id="rId40" Type="http://schemas.openxmlformats.org/officeDocument/2006/relationships/image" Target="../media/image32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chart" Target="../charts/chart5.xml"/><Relationship Id="rId28" Type="http://schemas.openxmlformats.org/officeDocument/2006/relationships/image" Target="../media/image21.png"/><Relationship Id="rId36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31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17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Relationship Id="rId35" Type="http://schemas.openxmlformats.org/officeDocument/2006/relationships/image" Target="../media/image28.png"/><Relationship Id="rId43" Type="http://schemas.openxmlformats.org/officeDocument/2006/relationships/image" Target="../media/image35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5" Type="http://schemas.openxmlformats.org/officeDocument/2006/relationships/image" Target="../media/image19.png"/><Relationship Id="rId33" Type="http://schemas.openxmlformats.org/officeDocument/2006/relationships/image" Target="../media/image26.png"/><Relationship Id="rId38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23.png"/><Relationship Id="rId26" Type="http://schemas.openxmlformats.org/officeDocument/2006/relationships/chart" Target="../charts/chart11.xml"/><Relationship Id="rId39" Type="http://schemas.openxmlformats.org/officeDocument/2006/relationships/image" Target="../media/image35.png"/><Relationship Id="rId21" Type="http://schemas.openxmlformats.org/officeDocument/2006/relationships/image" Target="../media/image26.png"/><Relationship Id="rId34" Type="http://schemas.openxmlformats.org/officeDocument/2006/relationships/image" Target="../media/image30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15.png"/><Relationship Id="rId41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chart" Target="../charts/chart8.xml"/><Relationship Id="rId24" Type="http://schemas.openxmlformats.org/officeDocument/2006/relationships/image" Target="../media/image29.png"/><Relationship Id="rId32" Type="http://schemas.openxmlformats.org/officeDocument/2006/relationships/chart" Target="../charts/chart13.xml"/><Relationship Id="rId37" Type="http://schemas.openxmlformats.org/officeDocument/2006/relationships/image" Target="../media/image33.png"/><Relationship Id="rId40" Type="http://schemas.openxmlformats.org/officeDocument/2006/relationships/image" Target="../media/image1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chart" Target="../charts/chart12.xml"/><Relationship Id="rId36" Type="http://schemas.openxmlformats.org/officeDocument/2006/relationships/image" Target="../media/image32.png"/><Relationship Id="rId10" Type="http://schemas.openxmlformats.org/officeDocument/2006/relationships/image" Target="../media/image11.png"/><Relationship Id="rId19" Type="http://schemas.openxmlformats.org/officeDocument/2006/relationships/image" Target="../media/image24.png"/><Relationship Id="rId31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chart" Target="../charts/chart9.xml"/><Relationship Id="rId22" Type="http://schemas.openxmlformats.org/officeDocument/2006/relationships/image" Target="../media/image27.png"/><Relationship Id="rId27" Type="http://schemas.openxmlformats.org/officeDocument/2006/relationships/image" Target="../media/image14.png"/><Relationship Id="rId30" Type="http://schemas.openxmlformats.org/officeDocument/2006/relationships/image" Target="../media/image16.png"/><Relationship Id="rId35" Type="http://schemas.openxmlformats.org/officeDocument/2006/relationships/image" Target="../media/image31.png"/><Relationship Id="rId8" Type="http://schemas.openxmlformats.org/officeDocument/2006/relationships/image" Target="../media/image9.png"/><Relationship Id="rId3" Type="http://schemas.openxmlformats.org/officeDocument/2006/relationships/image" Target="../media/image36.png"/><Relationship Id="rId12" Type="http://schemas.openxmlformats.org/officeDocument/2006/relationships/image" Target="../media/image12.png"/><Relationship Id="rId17" Type="http://schemas.openxmlformats.org/officeDocument/2006/relationships/image" Target="../media/image22.png"/><Relationship Id="rId25" Type="http://schemas.openxmlformats.org/officeDocument/2006/relationships/chart" Target="../charts/chart10.xml"/><Relationship Id="rId33" Type="http://schemas.openxmlformats.org/officeDocument/2006/relationships/image" Target="../media/image19.png"/><Relationship Id="rId38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hart" Target="../charts/chart15.xml"/><Relationship Id="rId18" Type="http://schemas.openxmlformats.org/officeDocument/2006/relationships/chart" Target="../charts/chart17.xml"/><Relationship Id="rId26" Type="http://schemas.openxmlformats.org/officeDocument/2006/relationships/image" Target="../media/image22.png"/><Relationship Id="rId39" Type="http://schemas.openxmlformats.org/officeDocument/2006/relationships/image" Target="../media/image34.png"/><Relationship Id="rId21" Type="http://schemas.openxmlformats.org/officeDocument/2006/relationships/image" Target="../media/image18.png"/><Relationship Id="rId34" Type="http://schemas.openxmlformats.org/officeDocument/2006/relationships/chart" Target="../charts/chart20.xml"/><Relationship Id="rId42" Type="http://schemas.openxmlformats.org/officeDocument/2006/relationships/image" Target="../media/image3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chart" Target="../charts/chart18.xml"/><Relationship Id="rId29" Type="http://schemas.openxmlformats.org/officeDocument/2006/relationships/image" Target="../media/image25.png"/><Relationship Id="rId41" Type="http://schemas.openxmlformats.org/officeDocument/2006/relationships/chart" Target="../charts/chart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24" Type="http://schemas.openxmlformats.org/officeDocument/2006/relationships/image" Target="../media/image20.png"/><Relationship Id="rId32" Type="http://schemas.openxmlformats.org/officeDocument/2006/relationships/image" Target="../media/image28.png"/><Relationship Id="rId37" Type="http://schemas.openxmlformats.org/officeDocument/2006/relationships/image" Target="../media/image32.png"/><Relationship Id="rId40" Type="http://schemas.openxmlformats.org/officeDocument/2006/relationships/image" Target="../media/image35.png"/><Relationship Id="rId5" Type="http://schemas.openxmlformats.org/officeDocument/2006/relationships/image" Target="../media/image6.png"/><Relationship Id="rId15" Type="http://schemas.openxmlformats.org/officeDocument/2006/relationships/chart" Target="../charts/chart16.xml"/><Relationship Id="rId23" Type="http://schemas.openxmlformats.org/officeDocument/2006/relationships/chart" Target="../charts/chart19.xml"/><Relationship Id="rId28" Type="http://schemas.openxmlformats.org/officeDocument/2006/relationships/image" Target="../media/image24.png"/><Relationship Id="rId36" Type="http://schemas.openxmlformats.org/officeDocument/2006/relationships/image" Target="../media/image31.png"/><Relationship Id="rId10" Type="http://schemas.openxmlformats.org/officeDocument/2006/relationships/chart" Target="../charts/chart14.xml"/><Relationship Id="rId19" Type="http://schemas.openxmlformats.org/officeDocument/2006/relationships/image" Target="../media/image17.png"/><Relationship Id="rId31" Type="http://schemas.openxmlformats.org/officeDocument/2006/relationships/image" Target="../media/image27.png"/><Relationship Id="rId44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Relationship Id="rId22" Type="http://schemas.openxmlformats.org/officeDocument/2006/relationships/image" Target="../media/image19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30.png"/><Relationship Id="rId43" Type="http://schemas.openxmlformats.org/officeDocument/2006/relationships/image" Target="../media/image1.png"/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5" Type="http://schemas.openxmlformats.org/officeDocument/2006/relationships/image" Target="../media/image21.png"/><Relationship Id="rId33" Type="http://schemas.openxmlformats.org/officeDocument/2006/relationships/image" Target="../media/image29.png"/><Relationship Id="rId38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hart" Target="../charts/chart23.xml"/><Relationship Id="rId18" Type="http://schemas.openxmlformats.org/officeDocument/2006/relationships/image" Target="../media/image24.png"/><Relationship Id="rId26" Type="http://schemas.openxmlformats.org/officeDocument/2006/relationships/image" Target="../media/image14.png"/><Relationship Id="rId39" Type="http://schemas.openxmlformats.org/officeDocument/2006/relationships/chart" Target="../charts/chart28.xml"/><Relationship Id="rId21" Type="http://schemas.openxmlformats.org/officeDocument/2006/relationships/image" Target="../media/image27.png"/><Relationship Id="rId34" Type="http://schemas.openxmlformats.org/officeDocument/2006/relationships/image" Target="../media/image31.png"/><Relationship Id="rId42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16.png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24" Type="http://schemas.openxmlformats.org/officeDocument/2006/relationships/chart" Target="../charts/chart24.xml"/><Relationship Id="rId32" Type="http://schemas.openxmlformats.org/officeDocument/2006/relationships/image" Target="../media/image19.png"/><Relationship Id="rId37" Type="http://schemas.openxmlformats.org/officeDocument/2006/relationships/image" Target="../media/image34.png"/><Relationship Id="rId40" Type="http://schemas.openxmlformats.org/officeDocument/2006/relationships/image" Target="../media/image37.png"/><Relationship Id="rId5" Type="http://schemas.openxmlformats.org/officeDocument/2006/relationships/image" Target="../media/image6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15.png"/><Relationship Id="rId36" Type="http://schemas.openxmlformats.org/officeDocument/2006/relationships/image" Target="../media/image33.png"/><Relationship Id="rId10" Type="http://schemas.openxmlformats.org/officeDocument/2006/relationships/chart" Target="../charts/chart22.xml"/><Relationship Id="rId19" Type="http://schemas.openxmlformats.org/officeDocument/2006/relationships/image" Target="../media/image25.png"/><Relationship Id="rId31" Type="http://schemas.openxmlformats.org/officeDocument/2006/relationships/chart" Target="../charts/chart27.xml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chart" Target="../charts/chart26.xml"/><Relationship Id="rId30" Type="http://schemas.openxmlformats.org/officeDocument/2006/relationships/image" Target="../media/image17.png"/><Relationship Id="rId35" Type="http://schemas.openxmlformats.org/officeDocument/2006/relationships/image" Target="../media/image32.png"/><Relationship Id="rId8" Type="http://schemas.openxmlformats.org/officeDocument/2006/relationships/image" Target="../media/image10.png"/><Relationship Id="rId3" Type="http://schemas.openxmlformats.org/officeDocument/2006/relationships/image" Target="../media/image36.png"/><Relationship Id="rId12" Type="http://schemas.openxmlformats.org/officeDocument/2006/relationships/image" Target="../media/image13.png"/><Relationship Id="rId17" Type="http://schemas.openxmlformats.org/officeDocument/2006/relationships/image" Target="../media/image23.png"/><Relationship Id="rId25" Type="http://schemas.openxmlformats.org/officeDocument/2006/relationships/chart" Target="../charts/chart25.xml"/><Relationship Id="rId33" Type="http://schemas.openxmlformats.org/officeDocument/2006/relationships/image" Target="../media/image30.png"/><Relationship Id="rId38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 26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65" name="Rectangle 264">
            <a:extLst/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b="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85" name="Picture 284">
            <a:extLst/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216" name="leftPane">
            <a:extLst/>
          </p:cNvPr>
          <p:cNvSpPr txBox="1"/>
          <p:nvPr/>
        </p:nvSpPr>
        <p:spPr>
          <a:xfrm>
            <a:off x="75271" y="34520"/>
            <a:ext cx="10388434" cy="54468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</a:t>
            </a:r>
          </a:p>
        </p:txBody>
      </p:sp>
      <p:pic>
        <p:nvPicPr>
          <p:cNvPr id="280" name="logo_for_ppt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282" name="Footer Placeholder 4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284" name="Footer Placeholder 4">
            <a:extLst/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287" name="Straight Connector 286"/>
          <p:cNvCxnSpPr/>
          <p:nvPr/>
        </p:nvCxnSpPr>
        <p:spPr>
          <a:xfrm>
            <a:off x="681038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288" name="Picture 2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2" y="6421847"/>
            <a:ext cx="376615" cy="432324"/>
          </a:xfrm>
          <a:prstGeom prst="rect">
            <a:avLst/>
          </a:prstGeom>
        </p:spPr>
      </p:pic>
      <p:sp>
        <p:nvSpPr>
          <p:cNvPr id="290" name="Text Placeholder 6">
            <a:extLst/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291" name="Text Placeholder 6">
            <a:extLst/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292" name="Oval 291">
            <a:extLst/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293" name="Oval 292">
            <a:extLst/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pic>
        <p:nvPicPr>
          <p:cNvPr id="268" name="Picture 267">
            <a:extLst>
              <a:ext uri="{FF2B5EF4-FFF2-40B4-BE49-F238E27FC236}">
                <a16:creationId xmlns:a16="http://schemas.microsoft.com/office/drawing/2014/main" id="{66808811-DF20-4495-9408-B4E59E6FD3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762"/>
            <a:ext cx="12201236" cy="5699597"/>
          </a:xfrm>
          <a:prstGeom prst="rect">
            <a:avLst/>
          </a:prstGeom>
        </p:spPr>
      </p:pic>
      <p:pic>
        <p:nvPicPr>
          <p:cNvPr id="269" name="Picture 268">
            <a:extLst>
              <a:ext uri="{FF2B5EF4-FFF2-40B4-BE49-F238E27FC236}">
                <a16:creationId xmlns:a16="http://schemas.microsoft.com/office/drawing/2014/main" id="{0AB19CED-1A48-4664-9B44-919EAF6FC05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42"/>
          <a:stretch/>
        </p:blipFill>
        <p:spPr>
          <a:xfrm>
            <a:off x="2082560" y="3017084"/>
            <a:ext cx="2136183" cy="1249107"/>
          </a:xfrm>
          <a:prstGeom prst="rect">
            <a:avLst/>
          </a:prstGeom>
        </p:spPr>
      </p:pic>
      <p:pic>
        <p:nvPicPr>
          <p:cNvPr id="270" name="Picture 269">
            <a:extLst>
              <a:ext uri="{FF2B5EF4-FFF2-40B4-BE49-F238E27FC236}">
                <a16:creationId xmlns:a16="http://schemas.microsoft.com/office/drawing/2014/main" id="{E685C160-BC17-4F95-80A2-E39CB42BC6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60" y="2637542"/>
            <a:ext cx="1831231" cy="1881515"/>
          </a:xfrm>
          <a:prstGeom prst="rect">
            <a:avLst/>
          </a:prstGeom>
        </p:spPr>
      </p:pic>
      <p:sp>
        <p:nvSpPr>
          <p:cNvPr id="271" name="TextBox 270">
            <a:extLst>
              <a:ext uri="{FF2B5EF4-FFF2-40B4-BE49-F238E27FC236}">
                <a16:creationId xmlns:a16="http://schemas.microsoft.com/office/drawing/2014/main" id="{30A25EF0-23EE-4F1C-883C-E9A5E46F5F4F}"/>
              </a:ext>
            </a:extLst>
          </p:cNvPr>
          <p:cNvSpPr txBox="1"/>
          <p:nvPr/>
        </p:nvSpPr>
        <p:spPr>
          <a:xfrm>
            <a:off x="86740" y="583414"/>
            <a:ext cx="1191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14042"/>
                </a:solidFill>
                <a:latin typeface="Chivo" panose="020B0503030202020804" pitchFamily="34" charset="0"/>
              </a:rPr>
              <a:t>PRE-VISIT</a:t>
            </a:r>
          </a:p>
        </p:txBody>
      </p:sp>
      <p:grpSp>
        <p:nvGrpSpPr>
          <p:cNvPr id="272" name="planningType">
            <a:extLst>
              <a:ext uri="{FF2B5EF4-FFF2-40B4-BE49-F238E27FC236}">
                <a16:creationId xmlns:a16="http://schemas.microsoft.com/office/drawing/2014/main" id="{8AC6CF9D-FBA6-4DE7-BA68-17E36EA3847D}"/>
              </a:ext>
            </a:extLst>
          </p:cNvPr>
          <p:cNvGrpSpPr/>
          <p:nvPr/>
        </p:nvGrpSpPr>
        <p:grpSpPr>
          <a:xfrm>
            <a:off x="4820261" y="909007"/>
            <a:ext cx="1515948" cy="571205"/>
            <a:chOff x="4807561" y="861046"/>
            <a:chExt cx="1515948" cy="571205"/>
          </a:xfrm>
        </p:grpSpPr>
        <p:pic>
          <p:nvPicPr>
            <p:cNvPr id="273" name="img">
              <a:extLst>
                <a:ext uri="{FF2B5EF4-FFF2-40B4-BE49-F238E27FC236}">
                  <a16:creationId xmlns:a16="http://schemas.microsoft.com/office/drawing/2014/main" id="{6BCD72CE-6873-4F0F-AE3E-22ED4BFC2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7561" y="925487"/>
              <a:ext cx="450907" cy="485187"/>
            </a:xfrm>
            <a:prstGeom prst="rect">
              <a:avLst/>
            </a:prstGeom>
          </p:spPr>
        </p:pic>
        <p:sp>
          <p:nvSpPr>
            <p:cNvPr id="274" name="hText">
              <a:extLst>
                <a:ext uri="{FF2B5EF4-FFF2-40B4-BE49-F238E27FC236}">
                  <a16:creationId xmlns:a16="http://schemas.microsoft.com/office/drawing/2014/main" id="{DB45D9E3-26BF-4B25-BE32-C4700D3CDEDD}"/>
                </a:ext>
              </a:extLst>
            </p:cNvPr>
            <p:cNvSpPr txBox="1"/>
            <p:nvPr/>
          </p:nvSpPr>
          <p:spPr>
            <a:xfrm>
              <a:off x="5245943" y="861046"/>
              <a:ext cx="697627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PLANNING</a:t>
              </a:r>
            </a:p>
          </p:txBody>
        </p:sp>
        <p:sp>
          <p:nvSpPr>
            <p:cNvPr id="275" name="vm">
              <a:extLst>
                <a:ext uri="{FF2B5EF4-FFF2-40B4-BE49-F238E27FC236}">
                  <a16:creationId xmlns:a16="http://schemas.microsoft.com/office/drawing/2014/main" id="{47895679-B4B4-4C6D-8FD1-F3DA57B03014}"/>
                </a:ext>
              </a:extLst>
            </p:cNvPr>
            <p:cNvSpPr txBox="1"/>
            <p:nvPr/>
          </p:nvSpPr>
          <p:spPr>
            <a:xfrm>
              <a:off x="5271017" y="1109086"/>
              <a:ext cx="1052492" cy="3231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Somewhat Ahead of time</a:t>
              </a:r>
            </a:p>
          </p:txBody>
        </p:sp>
        <p:sp>
          <p:nvSpPr>
            <p:cNvPr id="276" name="c">
              <a:extLst>
                <a:ext uri="{FF2B5EF4-FFF2-40B4-BE49-F238E27FC236}">
                  <a16:creationId xmlns:a16="http://schemas.microsoft.com/office/drawing/2014/main" id="{5EFAEA24-B2B6-4AD1-BD9D-BE225A8A88AA}"/>
                </a:ext>
              </a:extLst>
            </p:cNvPr>
            <p:cNvSpPr txBox="1"/>
            <p:nvPr/>
          </p:nvSpPr>
          <p:spPr>
            <a:xfrm>
              <a:off x="5763252" y="1054261"/>
              <a:ext cx="399468" cy="1995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  <a:endParaRPr lang="en-US" sz="300" dirty="0">
                <a:solidFill>
                  <a:srgbClr val="414042"/>
                </a:solidFill>
                <a:latin typeface="Chivo" panose="020B0503030202020804" pitchFamily="34" charset="0"/>
              </a:endParaRPr>
            </a:p>
          </p:txBody>
        </p:sp>
      </p:grpSp>
      <p:grpSp>
        <p:nvGrpSpPr>
          <p:cNvPr id="277" name="locationPrior">
            <a:extLst>
              <a:ext uri="{FF2B5EF4-FFF2-40B4-BE49-F238E27FC236}">
                <a16:creationId xmlns:a16="http://schemas.microsoft.com/office/drawing/2014/main" id="{7E3C537E-1A49-41B3-A057-C8BA2BDB1951}"/>
              </a:ext>
            </a:extLst>
          </p:cNvPr>
          <p:cNvGrpSpPr/>
          <p:nvPr/>
        </p:nvGrpSpPr>
        <p:grpSpPr>
          <a:xfrm>
            <a:off x="2277499" y="1012213"/>
            <a:ext cx="2072809" cy="1187158"/>
            <a:chOff x="2379099" y="1002352"/>
            <a:chExt cx="1877099" cy="1187158"/>
          </a:xfrm>
        </p:grpSpPr>
        <p:sp>
          <p:nvSpPr>
            <p:cNvPr id="278" name="vm">
              <a:extLst>
                <a:ext uri="{FF2B5EF4-FFF2-40B4-BE49-F238E27FC236}">
                  <a16:creationId xmlns:a16="http://schemas.microsoft.com/office/drawing/2014/main" id="{0BCD8246-BDB8-488B-8371-F8AAE4725249}"/>
                </a:ext>
              </a:extLst>
            </p:cNvPr>
            <p:cNvSpPr txBox="1"/>
            <p:nvPr/>
          </p:nvSpPr>
          <p:spPr>
            <a:xfrm>
              <a:off x="3327161" y="1372061"/>
              <a:ext cx="901209" cy="43858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The</a:t>
              </a:r>
              <a:endParaRPr lang="en-US" sz="500" dirty="0">
                <a:solidFill>
                  <a:srgbClr val="414042"/>
                </a:solidFill>
                <a:latin typeface="Chivo" panose="020B0503030202020804" pitchFamily="34" charset="0"/>
              </a:endParaRPr>
            </a:p>
          </p:txBody>
        </p:sp>
        <p:sp>
          <p:nvSpPr>
            <p:cNvPr id="279" name="c">
              <a:extLst>
                <a:ext uri="{FF2B5EF4-FFF2-40B4-BE49-F238E27FC236}">
                  <a16:creationId xmlns:a16="http://schemas.microsoft.com/office/drawing/2014/main" id="{AE8BDA9B-4371-48E6-808D-023A53BB263E}"/>
                </a:ext>
              </a:extLst>
            </p:cNvPr>
            <p:cNvSpPr txBox="1"/>
            <p:nvPr/>
          </p:nvSpPr>
          <p:spPr>
            <a:xfrm>
              <a:off x="3856730" y="1384578"/>
              <a:ext cx="399468" cy="1995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  <a:endParaRPr lang="en-US" sz="300" dirty="0">
                <a:solidFill>
                  <a:srgbClr val="414042"/>
                </a:solidFill>
                <a:latin typeface="Chivo" panose="020B0503030202020804" pitchFamily="34" charset="0"/>
              </a:endParaRPr>
            </a:p>
          </p:txBody>
        </p:sp>
        <p:sp>
          <p:nvSpPr>
            <p:cNvPr id="281" name="hText">
              <a:extLst>
                <a:ext uri="{FF2B5EF4-FFF2-40B4-BE49-F238E27FC236}">
                  <a16:creationId xmlns:a16="http://schemas.microsoft.com/office/drawing/2014/main" id="{B46E390C-6C91-4B9C-9DC1-63E325EC7D11}"/>
                </a:ext>
              </a:extLst>
            </p:cNvPr>
            <p:cNvSpPr txBox="1"/>
            <p:nvPr/>
          </p:nvSpPr>
          <p:spPr>
            <a:xfrm>
              <a:off x="3336685" y="1002352"/>
              <a:ext cx="918841" cy="438238"/>
            </a:xfrm>
            <a:prstGeom prst="rect">
              <a:avLst/>
            </a:prstGeom>
            <a:noFill/>
          </p:spPr>
          <p:txBody>
            <a:bodyPr wrap="none" tIns="72000" bIns="108000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LOCATION </a:t>
              </a:r>
            </a:p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PRIOR TO VISIT</a:t>
              </a:r>
            </a:p>
          </p:txBody>
        </p:sp>
        <p:pic>
          <p:nvPicPr>
            <p:cNvPr id="283" name="img">
              <a:extLst>
                <a:ext uri="{FF2B5EF4-FFF2-40B4-BE49-F238E27FC236}">
                  <a16:creationId xmlns:a16="http://schemas.microsoft.com/office/drawing/2014/main" id="{9405EA60-B3FA-47BB-A0BA-F644B9A1C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099" y="1287652"/>
              <a:ext cx="952920" cy="901858"/>
            </a:xfrm>
            <a:prstGeom prst="rect">
              <a:avLst/>
            </a:prstGeom>
          </p:spPr>
        </p:pic>
      </p:grpSp>
      <p:grpSp>
        <p:nvGrpSpPr>
          <p:cNvPr id="286" name="tod">
            <a:extLst>
              <a:ext uri="{FF2B5EF4-FFF2-40B4-BE49-F238E27FC236}">
                <a16:creationId xmlns:a16="http://schemas.microsoft.com/office/drawing/2014/main" id="{0993DA13-F5B8-4473-8C6F-0FD00183CEA2}"/>
              </a:ext>
            </a:extLst>
          </p:cNvPr>
          <p:cNvGrpSpPr/>
          <p:nvPr/>
        </p:nvGrpSpPr>
        <p:grpSpPr>
          <a:xfrm>
            <a:off x="482566" y="1019992"/>
            <a:ext cx="2091011" cy="1156846"/>
            <a:chOff x="362754" y="1000275"/>
            <a:chExt cx="2091011" cy="1156846"/>
          </a:xfrm>
        </p:grpSpPr>
        <p:sp>
          <p:nvSpPr>
            <p:cNvPr id="289" name="m1">
              <a:extLst>
                <a:ext uri="{FF2B5EF4-FFF2-40B4-BE49-F238E27FC236}">
                  <a16:creationId xmlns:a16="http://schemas.microsoft.com/office/drawing/2014/main" id="{A5E76A88-685B-495A-AC2B-5C7E71A25CB8}"/>
                </a:ext>
              </a:extLst>
            </p:cNvPr>
            <p:cNvSpPr txBox="1"/>
            <p:nvPr/>
          </p:nvSpPr>
          <p:spPr>
            <a:xfrm>
              <a:off x="742327" y="1002891"/>
              <a:ext cx="1295547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MIDDLE OF THE NIGHT</a:t>
              </a:r>
            </a:p>
          </p:txBody>
        </p:sp>
        <p:sp>
          <p:nvSpPr>
            <p:cNvPr id="295" name="m2">
              <a:extLst>
                <a:ext uri="{FF2B5EF4-FFF2-40B4-BE49-F238E27FC236}">
                  <a16:creationId xmlns:a16="http://schemas.microsoft.com/office/drawing/2014/main" id="{FC813076-99A2-4B89-94E4-D411E9CFB711}"/>
                </a:ext>
              </a:extLst>
            </p:cNvPr>
            <p:cNvSpPr txBox="1"/>
            <p:nvPr/>
          </p:nvSpPr>
          <p:spPr>
            <a:xfrm>
              <a:off x="742327" y="1230281"/>
              <a:ext cx="760144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LATE NIGHT</a:t>
              </a:r>
            </a:p>
          </p:txBody>
        </p:sp>
        <p:sp>
          <p:nvSpPr>
            <p:cNvPr id="296" name="m3">
              <a:extLst>
                <a:ext uri="{FF2B5EF4-FFF2-40B4-BE49-F238E27FC236}">
                  <a16:creationId xmlns:a16="http://schemas.microsoft.com/office/drawing/2014/main" id="{A3774B45-5FA0-4DA3-B265-DFEA033F72F5}"/>
                </a:ext>
              </a:extLst>
            </p:cNvPr>
            <p:cNvSpPr txBox="1"/>
            <p:nvPr/>
          </p:nvSpPr>
          <p:spPr>
            <a:xfrm>
              <a:off x="742327" y="1443711"/>
              <a:ext cx="627095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EVENING</a:t>
              </a:r>
            </a:p>
          </p:txBody>
        </p:sp>
        <p:sp>
          <p:nvSpPr>
            <p:cNvPr id="297" name="m4">
              <a:extLst>
                <a:ext uri="{FF2B5EF4-FFF2-40B4-BE49-F238E27FC236}">
                  <a16:creationId xmlns:a16="http://schemas.microsoft.com/office/drawing/2014/main" id="{8D34D4E5-7396-4B49-A5E5-6FBFAE998750}"/>
                </a:ext>
              </a:extLst>
            </p:cNvPr>
            <p:cNvSpPr txBox="1"/>
            <p:nvPr/>
          </p:nvSpPr>
          <p:spPr>
            <a:xfrm>
              <a:off x="742327" y="1661955"/>
              <a:ext cx="790601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AFTERNOON</a:t>
              </a:r>
            </a:p>
          </p:txBody>
        </p:sp>
        <p:sp>
          <p:nvSpPr>
            <p:cNvPr id="298" name="m5">
              <a:extLst>
                <a:ext uri="{FF2B5EF4-FFF2-40B4-BE49-F238E27FC236}">
                  <a16:creationId xmlns:a16="http://schemas.microsoft.com/office/drawing/2014/main" id="{3DF649AB-3B82-4904-8621-4E73313CA27A}"/>
                </a:ext>
              </a:extLst>
            </p:cNvPr>
            <p:cNvSpPr txBox="1"/>
            <p:nvPr/>
          </p:nvSpPr>
          <p:spPr>
            <a:xfrm>
              <a:off x="742327" y="1878565"/>
              <a:ext cx="675185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MORNING</a:t>
              </a:r>
            </a:p>
          </p:txBody>
        </p:sp>
        <p:sp>
          <p:nvSpPr>
            <p:cNvPr id="299" name="v1">
              <a:extLst>
                <a:ext uri="{FF2B5EF4-FFF2-40B4-BE49-F238E27FC236}">
                  <a16:creationId xmlns:a16="http://schemas.microsoft.com/office/drawing/2014/main" id="{B49308D5-7588-4DBF-975A-3E9C6C563364}"/>
                </a:ext>
              </a:extLst>
            </p:cNvPr>
            <p:cNvSpPr txBox="1"/>
            <p:nvPr/>
          </p:nvSpPr>
          <p:spPr>
            <a:xfrm>
              <a:off x="362754" y="1000275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00" name="v2">
              <a:extLst>
                <a:ext uri="{FF2B5EF4-FFF2-40B4-BE49-F238E27FC236}">
                  <a16:creationId xmlns:a16="http://schemas.microsoft.com/office/drawing/2014/main" id="{4E5EBA24-C07B-4A6E-8C39-6963F90C39D1}"/>
                </a:ext>
              </a:extLst>
            </p:cNvPr>
            <p:cNvSpPr txBox="1"/>
            <p:nvPr/>
          </p:nvSpPr>
          <p:spPr>
            <a:xfrm>
              <a:off x="375454" y="1207203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01" name="v3">
              <a:extLst>
                <a:ext uri="{FF2B5EF4-FFF2-40B4-BE49-F238E27FC236}">
                  <a16:creationId xmlns:a16="http://schemas.microsoft.com/office/drawing/2014/main" id="{9BC20934-3521-4A3F-B814-CA0E030BB45A}"/>
                </a:ext>
              </a:extLst>
            </p:cNvPr>
            <p:cNvSpPr txBox="1"/>
            <p:nvPr/>
          </p:nvSpPr>
          <p:spPr>
            <a:xfrm>
              <a:off x="375454" y="1429030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02" name="v4">
              <a:extLst>
                <a:ext uri="{FF2B5EF4-FFF2-40B4-BE49-F238E27FC236}">
                  <a16:creationId xmlns:a16="http://schemas.microsoft.com/office/drawing/2014/main" id="{38EEABF7-1C1E-47C0-81F8-D26AE9B8F9C6}"/>
                </a:ext>
              </a:extLst>
            </p:cNvPr>
            <p:cNvSpPr txBox="1"/>
            <p:nvPr/>
          </p:nvSpPr>
          <p:spPr>
            <a:xfrm>
              <a:off x="375454" y="1647636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03" name="v5">
              <a:extLst>
                <a:ext uri="{FF2B5EF4-FFF2-40B4-BE49-F238E27FC236}">
                  <a16:creationId xmlns:a16="http://schemas.microsoft.com/office/drawing/2014/main" id="{34222527-FD24-441F-B7C9-8A56EAC261D2}"/>
                </a:ext>
              </a:extLst>
            </p:cNvPr>
            <p:cNvSpPr txBox="1"/>
            <p:nvPr/>
          </p:nvSpPr>
          <p:spPr>
            <a:xfrm>
              <a:off x="372453" y="1864733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04" name="c1">
              <a:extLst>
                <a:ext uri="{FF2B5EF4-FFF2-40B4-BE49-F238E27FC236}">
                  <a16:creationId xmlns:a16="http://schemas.microsoft.com/office/drawing/2014/main" id="{426E5EAF-ADD0-494D-A7DC-A8FE2A1BB620}"/>
                </a:ext>
              </a:extLst>
            </p:cNvPr>
            <p:cNvSpPr txBox="1"/>
            <p:nvPr/>
          </p:nvSpPr>
          <p:spPr>
            <a:xfrm>
              <a:off x="2041473" y="1020398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05" name="c5">
              <a:extLst>
                <a:ext uri="{FF2B5EF4-FFF2-40B4-BE49-F238E27FC236}">
                  <a16:creationId xmlns:a16="http://schemas.microsoft.com/office/drawing/2014/main" id="{1B796E03-F57B-47D6-8277-850A4E7F3639}"/>
                </a:ext>
              </a:extLst>
            </p:cNvPr>
            <p:cNvSpPr txBox="1"/>
            <p:nvPr/>
          </p:nvSpPr>
          <p:spPr>
            <a:xfrm>
              <a:off x="1517126" y="1895676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06" name="c3">
              <a:extLst>
                <a:ext uri="{FF2B5EF4-FFF2-40B4-BE49-F238E27FC236}">
                  <a16:creationId xmlns:a16="http://schemas.microsoft.com/office/drawing/2014/main" id="{0CE3DFD5-72DD-4FBA-8DE4-C20BBD0898BB}"/>
                </a:ext>
              </a:extLst>
            </p:cNvPr>
            <p:cNvSpPr txBox="1"/>
            <p:nvPr/>
          </p:nvSpPr>
          <p:spPr>
            <a:xfrm>
              <a:off x="1566245" y="1460822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07" name="c4">
              <a:extLst>
                <a:ext uri="{FF2B5EF4-FFF2-40B4-BE49-F238E27FC236}">
                  <a16:creationId xmlns:a16="http://schemas.microsoft.com/office/drawing/2014/main" id="{D8EC6AC1-773B-4566-8EE8-9F01410B5AE9}"/>
                </a:ext>
              </a:extLst>
            </p:cNvPr>
            <p:cNvSpPr txBox="1"/>
            <p:nvPr/>
          </p:nvSpPr>
          <p:spPr>
            <a:xfrm>
              <a:off x="1540054" y="1679066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B050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308" name="c2">
              <a:extLst>
                <a:ext uri="{FF2B5EF4-FFF2-40B4-BE49-F238E27FC236}">
                  <a16:creationId xmlns:a16="http://schemas.microsoft.com/office/drawing/2014/main" id="{093EA836-5306-4A88-8236-E99E46FC050C}"/>
                </a:ext>
              </a:extLst>
            </p:cNvPr>
            <p:cNvSpPr txBox="1"/>
            <p:nvPr/>
          </p:nvSpPr>
          <p:spPr>
            <a:xfrm>
              <a:off x="1715436" y="1247392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B050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</p:grpSp>
      <p:grpSp>
        <p:nvGrpSpPr>
          <p:cNvPr id="309" name="motivationMood">
            <a:extLst>
              <a:ext uri="{FF2B5EF4-FFF2-40B4-BE49-F238E27FC236}">
                <a16:creationId xmlns:a16="http://schemas.microsoft.com/office/drawing/2014/main" id="{F8AD7A5F-DAA1-4466-A344-0813375A7591}"/>
              </a:ext>
            </a:extLst>
          </p:cNvPr>
          <p:cNvGrpSpPr/>
          <p:nvPr/>
        </p:nvGrpSpPr>
        <p:grpSpPr>
          <a:xfrm>
            <a:off x="7249942" y="716279"/>
            <a:ext cx="1563951" cy="1534782"/>
            <a:chOff x="7262642" y="757218"/>
            <a:chExt cx="1563951" cy="1534782"/>
          </a:xfrm>
        </p:grpSpPr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6FCDA125-DCC7-448C-8941-495F8E7D8044}"/>
                </a:ext>
              </a:extLst>
            </p:cNvPr>
            <p:cNvSpPr txBox="1"/>
            <p:nvPr/>
          </p:nvSpPr>
          <p:spPr>
            <a:xfrm>
              <a:off x="7317072" y="1279319"/>
              <a:ext cx="1415222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OUTLET MOTIVATION</a:t>
              </a:r>
            </a:p>
          </p:txBody>
        </p:sp>
        <p:pic>
          <p:nvPicPr>
            <p:cNvPr id="311" name="Picture 310">
              <a:extLst>
                <a:ext uri="{FF2B5EF4-FFF2-40B4-BE49-F238E27FC236}">
                  <a16:creationId xmlns:a16="http://schemas.microsoft.com/office/drawing/2014/main" id="{EA079F37-A686-4F40-902F-4EC8EB13D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4458" y="1008887"/>
              <a:ext cx="256383" cy="204111"/>
            </a:xfrm>
            <a:prstGeom prst="rect">
              <a:avLst/>
            </a:prstGeom>
          </p:spPr>
        </p:pic>
        <p:pic>
          <p:nvPicPr>
            <p:cNvPr id="312" name="Picture 311">
              <a:extLst>
                <a:ext uri="{FF2B5EF4-FFF2-40B4-BE49-F238E27FC236}">
                  <a16:creationId xmlns:a16="http://schemas.microsoft.com/office/drawing/2014/main" id="{7901C616-8C22-4BF0-8369-B96CB64E4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804" y="1477440"/>
              <a:ext cx="191594" cy="238871"/>
            </a:xfrm>
            <a:prstGeom prst="rect">
              <a:avLst/>
            </a:prstGeom>
          </p:spPr>
        </p:pic>
        <p:pic>
          <p:nvPicPr>
            <p:cNvPr id="313" name="Picture 312">
              <a:extLst>
                <a:ext uri="{FF2B5EF4-FFF2-40B4-BE49-F238E27FC236}">
                  <a16:creationId xmlns:a16="http://schemas.microsoft.com/office/drawing/2014/main" id="{0F69CB34-8AB9-4CF8-854E-937AB5C23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5148" y="2026294"/>
              <a:ext cx="264319" cy="193519"/>
            </a:xfrm>
            <a:prstGeom prst="rect">
              <a:avLst/>
            </a:prstGeom>
          </p:spPr>
        </p:pic>
        <p:sp>
          <p:nvSpPr>
            <p:cNvPr id="314" name="vm1">
              <a:extLst>
                <a:ext uri="{FF2B5EF4-FFF2-40B4-BE49-F238E27FC236}">
                  <a16:creationId xmlns:a16="http://schemas.microsoft.com/office/drawing/2014/main" id="{8267FC56-67B0-483F-94ED-CC85DD04918C}"/>
                </a:ext>
              </a:extLst>
            </p:cNvPr>
            <p:cNvSpPr txBox="1"/>
            <p:nvPr/>
          </p:nvSpPr>
          <p:spPr>
            <a:xfrm>
              <a:off x="7639476" y="977202"/>
              <a:ext cx="1187117" cy="32316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Motivation</a:t>
              </a:r>
            </a:p>
          </p:txBody>
        </p:sp>
        <p:sp>
          <p:nvSpPr>
            <p:cNvPr id="315" name="c1">
              <a:extLst>
                <a:ext uri="{FF2B5EF4-FFF2-40B4-BE49-F238E27FC236}">
                  <a16:creationId xmlns:a16="http://schemas.microsoft.com/office/drawing/2014/main" id="{BCC77D71-D189-4D87-9AEC-27AA7020509A}"/>
                </a:ext>
              </a:extLst>
            </p:cNvPr>
            <p:cNvSpPr txBox="1"/>
            <p:nvPr/>
          </p:nvSpPr>
          <p:spPr>
            <a:xfrm>
              <a:off x="8252563" y="929296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316" name="vm3">
              <a:extLst>
                <a:ext uri="{FF2B5EF4-FFF2-40B4-BE49-F238E27FC236}">
                  <a16:creationId xmlns:a16="http://schemas.microsoft.com/office/drawing/2014/main" id="{237A66F6-BEB1-4672-ADD5-20CD3BDBFE3D}"/>
                </a:ext>
              </a:extLst>
            </p:cNvPr>
            <p:cNvSpPr txBox="1"/>
            <p:nvPr/>
          </p:nvSpPr>
          <p:spPr>
            <a:xfrm>
              <a:off x="7645493" y="1968835"/>
              <a:ext cx="1181100" cy="32316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Positive Mood</a:t>
              </a:r>
            </a:p>
          </p:txBody>
        </p:sp>
        <p:sp>
          <p:nvSpPr>
            <p:cNvPr id="317" name="c3">
              <a:extLst>
                <a:ext uri="{FF2B5EF4-FFF2-40B4-BE49-F238E27FC236}">
                  <a16:creationId xmlns:a16="http://schemas.microsoft.com/office/drawing/2014/main" id="{A37A4B0E-3F2C-4A67-8A49-956F8DAFDC49}"/>
                </a:ext>
              </a:extLst>
            </p:cNvPr>
            <p:cNvSpPr txBox="1"/>
            <p:nvPr/>
          </p:nvSpPr>
          <p:spPr>
            <a:xfrm>
              <a:off x="8252563" y="1944223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318" name="hText3">
              <a:extLst>
                <a:ext uri="{FF2B5EF4-FFF2-40B4-BE49-F238E27FC236}">
                  <a16:creationId xmlns:a16="http://schemas.microsoft.com/office/drawing/2014/main" id="{E76CC067-BACF-4798-B031-4BC677A3699E}"/>
                </a:ext>
              </a:extLst>
            </p:cNvPr>
            <p:cNvSpPr txBox="1"/>
            <p:nvPr/>
          </p:nvSpPr>
          <p:spPr>
            <a:xfrm>
              <a:off x="7469472" y="1788125"/>
              <a:ext cx="1125741" cy="194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OVERALL MOOD</a:t>
              </a:r>
            </a:p>
          </p:txBody>
        </p:sp>
        <p:sp>
          <p:nvSpPr>
            <p:cNvPr id="319" name="vm2">
              <a:extLst>
                <a:ext uri="{FF2B5EF4-FFF2-40B4-BE49-F238E27FC236}">
                  <a16:creationId xmlns:a16="http://schemas.microsoft.com/office/drawing/2014/main" id="{43D025CE-0637-436A-91CB-C2CDD50F4938}"/>
                </a:ext>
              </a:extLst>
            </p:cNvPr>
            <p:cNvSpPr txBox="1"/>
            <p:nvPr/>
          </p:nvSpPr>
          <p:spPr>
            <a:xfrm>
              <a:off x="7639476" y="1463903"/>
              <a:ext cx="1187117" cy="32316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Motivation</a:t>
              </a:r>
            </a:p>
          </p:txBody>
        </p:sp>
        <p:sp>
          <p:nvSpPr>
            <p:cNvPr id="320" name="c2">
              <a:extLst>
                <a:ext uri="{FF2B5EF4-FFF2-40B4-BE49-F238E27FC236}">
                  <a16:creationId xmlns:a16="http://schemas.microsoft.com/office/drawing/2014/main" id="{9F6EB4CC-533C-4B1F-9BFC-CED9E0D6E27A}"/>
                </a:ext>
              </a:extLst>
            </p:cNvPr>
            <p:cNvSpPr txBox="1"/>
            <p:nvPr/>
          </p:nvSpPr>
          <p:spPr>
            <a:xfrm>
              <a:off x="8252563" y="1462470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21" name="hText1">
              <a:extLst>
                <a:ext uri="{FF2B5EF4-FFF2-40B4-BE49-F238E27FC236}">
                  <a16:creationId xmlns:a16="http://schemas.microsoft.com/office/drawing/2014/main" id="{CCB642A8-CD2B-49C2-8D62-1411C298B5A9}"/>
                </a:ext>
              </a:extLst>
            </p:cNvPr>
            <p:cNvSpPr txBox="1"/>
            <p:nvPr/>
          </p:nvSpPr>
          <p:spPr>
            <a:xfrm>
              <a:off x="7262642" y="757218"/>
              <a:ext cx="1554014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OCCASION MOTIVATION</a:t>
              </a:r>
            </a:p>
          </p:txBody>
        </p:sp>
      </p:grpSp>
      <p:grpSp>
        <p:nvGrpSpPr>
          <p:cNvPr id="322" name="trip">
            <a:extLst>
              <a:ext uri="{FF2B5EF4-FFF2-40B4-BE49-F238E27FC236}">
                <a16:creationId xmlns:a16="http://schemas.microsoft.com/office/drawing/2014/main" id="{AEB915BF-7C3A-4D3C-BF7C-C28B435184F4}"/>
              </a:ext>
            </a:extLst>
          </p:cNvPr>
          <p:cNvGrpSpPr/>
          <p:nvPr/>
        </p:nvGrpSpPr>
        <p:grpSpPr>
          <a:xfrm>
            <a:off x="8845340" y="596114"/>
            <a:ext cx="1191724" cy="954309"/>
            <a:chOff x="8858040" y="626594"/>
            <a:chExt cx="1191724" cy="954309"/>
          </a:xfrm>
        </p:grpSpPr>
        <p:sp>
          <p:nvSpPr>
            <p:cNvPr id="323" name="trip">
              <a:extLst>
                <a:ext uri="{FF2B5EF4-FFF2-40B4-BE49-F238E27FC236}">
                  <a16:creationId xmlns:a16="http://schemas.microsoft.com/office/drawing/2014/main" id="{8B92C607-D1E6-41C9-812F-8CA038375251}"/>
                </a:ext>
              </a:extLst>
            </p:cNvPr>
            <p:cNvSpPr txBox="1"/>
            <p:nvPr/>
          </p:nvSpPr>
          <p:spPr>
            <a:xfrm>
              <a:off x="8858040" y="626594"/>
              <a:ext cx="1191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TRIP</a:t>
              </a:r>
            </a:p>
          </p:txBody>
        </p:sp>
        <p:sp>
          <p:nvSpPr>
            <p:cNvPr id="324" name="Htext">
              <a:extLst>
                <a:ext uri="{FF2B5EF4-FFF2-40B4-BE49-F238E27FC236}">
                  <a16:creationId xmlns:a16="http://schemas.microsoft.com/office/drawing/2014/main" id="{F05AF59E-C610-4104-9FFA-139CA4BBC39C}"/>
                </a:ext>
              </a:extLst>
            </p:cNvPr>
            <p:cNvSpPr txBox="1"/>
            <p:nvPr/>
          </p:nvSpPr>
          <p:spPr>
            <a:xfrm>
              <a:off x="8859504" y="849414"/>
              <a:ext cx="1029449" cy="438238"/>
            </a:xfrm>
            <a:prstGeom prst="rect">
              <a:avLst/>
            </a:prstGeom>
            <a:noFill/>
          </p:spPr>
          <p:txBody>
            <a:bodyPr wrap="none" tIns="72000" bIns="108000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TRAVELLED OUT </a:t>
              </a:r>
            </a:p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OF THE WAY</a:t>
              </a:r>
            </a:p>
          </p:txBody>
        </p:sp>
        <p:sp>
          <p:nvSpPr>
            <p:cNvPr id="325" name="v">
              <a:extLst>
                <a:ext uri="{FF2B5EF4-FFF2-40B4-BE49-F238E27FC236}">
                  <a16:creationId xmlns:a16="http://schemas.microsoft.com/office/drawing/2014/main" id="{FFBB1E0A-A07D-490E-B8C5-8716B88614AC}"/>
                </a:ext>
              </a:extLst>
            </p:cNvPr>
            <p:cNvSpPr txBox="1"/>
            <p:nvPr/>
          </p:nvSpPr>
          <p:spPr>
            <a:xfrm>
              <a:off x="9177709" y="1269187"/>
              <a:ext cx="47801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graphicFrame>
          <p:nvGraphicFramePr>
            <p:cNvPr id="329" name="chart">
              <a:extLst>
                <a:ext uri="{FF2B5EF4-FFF2-40B4-BE49-F238E27FC236}">
                  <a16:creationId xmlns:a16="http://schemas.microsoft.com/office/drawing/2014/main" id="{2DC7182D-DB45-42C9-AC27-C1F9274910B4}"/>
                </a:ext>
              </a:extLst>
            </p:cNvPr>
            <p:cNvGraphicFramePr/>
            <p:nvPr>
              <p:extLst/>
            </p:nvPr>
          </p:nvGraphicFramePr>
          <p:xfrm>
            <a:off x="8931680" y="1237553"/>
            <a:ext cx="319476" cy="2853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sp>
          <p:nvSpPr>
            <p:cNvPr id="330" name="c">
              <a:extLst>
                <a:ext uri="{FF2B5EF4-FFF2-40B4-BE49-F238E27FC236}">
                  <a16:creationId xmlns:a16="http://schemas.microsoft.com/office/drawing/2014/main" id="{1C23E5A9-494B-4E3A-9541-81AF1439CBCD}"/>
                </a:ext>
              </a:extLst>
            </p:cNvPr>
            <p:cNvSpPr txBox="1"/>
            <p:nvPr/>
          </p:nvSpPr>
          <p:spPr>
            <a:xfrm>
              <a:off x="9174572" y="1373154"/>
              <a:ext cx="412292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</p:grpSp>
      <p:grpSp>
        <p:nvGrpSpPr>
          <p:cNvPr id="334" name="transportation">
            <a:extLst>
              <a:ext uri="{FF2B5EF4-FFF2-40B4-BE49-F238E27FC236}">
                <a16:creationId xmlns:a16="http://schemas.microsoft.com/office/drawing/2014/main" id="{F313054A-D6FD-4AB2-9E16-4F051D45F090}"/>
              </a:ext>
            </a:extLst>
          </p:cNvPr>
          <p:cNvGrpSpPr/>
          <p:nvPr/>
        </p:nvGrpSpPr>
        <p:grpSpPr>
          <a:xfrm>
            <a:off x="10038014" y="1463151"/>
            <a:ext cx="1269612" cy="1296064"/>
            <a:chOff x="10105114" y="1440590"/>
            <a:chExt cx="1269612" cy="1296064"/>
          </a:xfrm>
        </p:grpSpPr>
        <p:sp>
          <p:nvSpPr>
            <p:cNvPr id="336" name="hText">
              <a:extLst>
                <a:ext uri="{FF2B5EF4-FFF2-40B4-BE49-F238E27FC236}">
                  <a16:creationId xmlns:a16="http://schemas.microsoft.com/office/drawing/2014/main" id="{06E892CF-1ED1-4673-9B4E-DD72E25B5327}"/>
                </a:ext>
              </a:extLst>
            </p:cNvPr>
            <p:cNvSpPr txBox="1"/>
            <p:nvPr/>
          </p:nvSpPr>
          <p:spPr>
            <a:xfrm>
              <a:off x="10105114" y="2224561"/>
              <a:ext cx="1189091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TRANSPORTATION</a:t>
              </a:r>
            </a:p>
          </p:txBody>
        </p:sp>
        <p:sp>
          <p:nvSpPr>
            <p:cNvPr id="337" name="vm">
              <a:extLst>
                <a:ext uri="{FF2B5EF4-FFF2-40B4-BE49-F238E27FC236}">
                  <a16:creationId xmlns:a16="http://schemas.microsoft.com/office/drawing/2014/main" id="{CE36F724-D87B-43B5-83AE-CE3F22B312C1}"/>
                </a:ext>
              </a:extLst>
            </p:cNvPr>
            <p:cNvSpPr txBox="1"/>
            <p:nvPr/>
          </p:nvSpPr>
          <p:spPr>
            <a:xfrm>
              <a:off x="10152917" y="2413489"/>
              <a:ext cx="1221809" cy="323165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Public Transportation</a:t>
              </a:r>
            </a:p>
          </p:txBody>
        </p:sp>
        <p:sp>
          <p:nvSpPr>
            <p:cNvPr id="338" name="c">
              <a:extLst>
                <a:ext uri="{FF2B5EF4-FFF2-40B4-BE49-F238E27FC236}">
                  <a16:creationId xmlns:a16="http://schemas.microsoft.com/office/drawing/2014/main" id="{3B6307C0-26E1-4C6D-9E31-D48168D9F465}"/>
                </a:ext>
              </a:extLst>
            </p:cNvPr>
            <p:cNvSpPr txBox="1"/>
            <p:nvPr/>
          </p:nvSpPr>
          <p:spPr>
            <a:xfrm>
              <a:off x="10723096" y="2414926"/>
              <a:ext cx="563260" cy="2000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pic>
          <p:nvPicPr>
            <p:cNvPr id="339" name="img">
              <a:extLst>
                <a:ext uri="{FF2B5EF4-FFF2-40B4-BE49-F238E27FC236}">
                  <a16:creationId xmlns:a16="http://schemas.microsoft.com/office/drawing/2014/main" id="{A5BEF056-7DF3-474C-AE25-F293F6376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0710" y="1440590"/>
              <a:ext cx="621605" cy="368608"/>
            </a:xfrm>
            <a:prstGeom prst="rect">
              <a:avLst/>
            </a:prstGeom>
          </p:spPr>
        </p:pic>
      </p:grpSp>
      <p:grpSp>
        <p:nvGrpSpPr>
          <p:cNvPr id="2" name="avgDistance"/>
          <p:cNvGrpSpPr/>
          <p:nvPr/>
        </p:nvGrpSpPr>
        <p:grpSpPr>
          <a:xfrm>
            <a:off x="9846374" y="558809"/>
            <a:ext cx="1382110" cy="841049"/>
            <a:chOff x="9846374" y="558809"/>
            <a:chExt cx="1382110" cy="841049"/>
          </a:xfrm>
        </p:grpSpPr>
        <p:sp>
          <p:nvSpPr>
            <p:cNvPr id="340" name="v">
              <a:extLst>
                <a:ext uri="{FF2B5EF4-FFF2-40B4-BE49-F238E27FC236}">
                  <a16:creationId xmlns:a16="http://schemas.microsoft.com/office/drawing/2014/main" id="{E06A9E4A-CA13-4BB3-AAFB-99BC72CE79C5}"/>
                </a:ext>
              </a:extLst>
            </p:cNvPr>
            <p:cNvSpPr txBox="1"/>
            <p:nvPr/>
          </p:nvSpPr>
          <p:spPr>
            <a:xfrm>
              <a:off x="9910651" y="1076693"/>
              <a:ext cx="591296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</a:t>
              </a:r>
            </a:p>
            <a:p>
              <a:pPr algn="ctr">
                <a:lnSpc>
                  <a:spcPts val="900"/>
                </a:lnSpc>
              </a:pPr>
              <a:r>
                <a:rPr lang="en-US" sz="600" dirty="0">
                  <a:solidFill>
                    <a:schemeClr val="bg1"/>
                  </a:solidFill>
                  <a:latin typeface="Chivo" panose="020B0503030202020804" pitchFamily="34" charset="0"/>
                </a:rPr>
                <a:t>Miles</a:t>
              </a:r>
            </a:p>
          </p:txBody>
        </p:sp>
        <p:sp>
          <p:nvSpPr>
            <p:cNvPr id="341" name="hText">
              <a:extLst>
                <a:ext uri="{FF2B5EF4-FFF2-40B4-BE49-F238E27FC236}">
                  <a16:creationId xmlns:a16="http://schemas.microsoft.com/office/drawing/2014/main" id="{D8754EA7-2653-49AE-9156-A7FD78611574}"/>
                </a:ext>
              </a:extLst>
            </p:cNvPr>
            <p:cNvSpPr txBox="1"/>
            <p:nvPr/>
          </p:nvSpPr>
          <p:spPr>
            <a:xfrm>
              <a:off x="9846374" y="558809"/>
              <a:ext cx="1382110" cy="438238"/>
            </a:xfrm>
            <a:prstGeom prst="rect">
              <a:avLst/>
            </a:prstGeom>
            <a:noFill/>
          </p:spPr>
          <p:txBody>
            <a:bodyPr wrap="none" tIns="72000" bIns="108000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AVERAGE DISTANCE </a:t>
              </a:r>
            </a:p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TRAVELLED OUT OF WAY</a:t>
              </a:r>
            </a:p>
          </p:txBody>
        </p:sp>
      </p:grpSp>
      <p:sp>
        <p:nvSpPr>
          <p:cNvPr id="342" name="Rectangle 341">
            <a:extLst>
              <a:ext uri="{FF2B5EF4-FFF2-40B4-BE49-F238E27FC236}">
                <a16:creationId xmlns:a16="http://schemas.microsoft.com/office/drawing/2014/main" id="{A0D3E867-9917-4934-B925-8215E7E2276D}"/>
              </a:ext>
            </a:extLst>
          </p:cNvPr>
          <p:cNvSpPr/>
          <p:nvPr/>
        </p:nvSpPr>
        <p:spPr>
          <a:xfrm>
            <a:off x="3419408" y="1350909"/>
            <a:ext cx="93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6B9CDF29-7C71-4002-8B9E-2D8B7B232422}"/>
              </a:ext>
            </a:extLst>
          </p:cNvPr>
          <p:cNvSpPr/>
          <p:nvPr/>
        </p:nvSpPr>
        <p:spPr>
          <a:xfrm>
            <a:off x="5362107" y="1062942"/>
            <a:ext cx="82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F4B22AB0-8DF9-464A-9673-E4B4170EA4CE}"/>
              </a:ext>
            </a:extLst>
          </p:cNvPr>
          <p:cNvSpPr/>
          <p:nvPr/>
        </p:nvSpPr>
        <p:spPr>
          <a:xfrm>
            <a:off x="8950979" y="1193556"/>
            <a:ext cx="90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FC774E6-1025-4073-B4F0-B4435CC60398}"/>
              </a:ext>
            </a:extLst>
          </p:cNvPr>
          <p:cNvSpPr/>
          <p:nvPr/>
        </p:nvSpPr>
        <p:spPr>
          <a:xfrm>
            <a:off x="9949816" y="921227"/>
            <a:ext cx="129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6" name="dollar">
            <a:extLst>
              <a:ext uri="{FF2B5EF4-FFF2-40B4-BE49-F238E27FC236}">
                <a16:creationId xmlns:a16="http://schemas.microsoft.com/office/drawing/2014/main" id="{90FEA28E-88A3-4E58-B558-9E172C593775}"/>
              </a:ext>
            </a:extLst>
          </p:cNvPr>
          <p:cNvGrpSpPr/>
          <p:nvPr/>
        </p:nvGrpSpPr>
        <p:grpSpPr>
          <a:xfrm>
            <a:off x="493199" y="4508047"/>
            <a:ext cx="1322169" cy="555435"/>
            <a:chOff x="480499" y="4212298"/>
            <a:chExt cx="1322169" cy="555435"/>
          </a:xfrm>
        </p:grpSpPr>
        <p:sp>
          <p:nvSpPr>
            <p:cNvPr id="347" name="hText">
              <a:extLst>
                <a:ext uri="{FF2B5EF4-FFF2-40B4-BE49-F238E27FC236}">
                  <a16:creationId xmlns:a16="http://schemas.microsoft.com/office/drawing/2014/main" id="{6BA73B73-53B8-4C78-B1A5-741FC96C2D2F}"/>
                </a:ext>
              </a:extLst>
            </p:cNvPr>
            <p:cNvSpPr txBox="1"/>
            <p:nvPr/>
          </p:nvSpPr>
          <p:spPr>
            <a:xfrm>
              <a:off x="487180" y="4212298"/>
              <a:ext cx="671979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DOLLARS </a:t>
              </a:r>
            </a:p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SPENT</a:t>
              </a:r>
            </a:p>
          </p:txBody>
        </p:sp>
        <p:sp>
          <p:nvSpPr>
            <p:cNvPr id="348" name="m">
              <a:extLst>
                <a:ext uri="{FF2B5EF4-FFF2-40B4-BE49-F238E27FC236}">
                  <a16:creationId xmlns:a16="http://schemas.microsoft.com/office/drawing/2014/main" id="{23E2A796-9301-4F94-871F-357982CE5675}"/>
                </a:ext>
              </a:extLst>
            </p:cNvPr>
            <p:cNvSpPr txBox="1"/>
            <p:nvPr/>
          </p:nvSpPr>
          <p:spPr>
            <a:xfrm>
              <a:off x="480499" y="4483040"/>
              <a:ext cx="771208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5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Average Per</a:t>
              </a:r>
            </a:p>
            <a:p>
              <a:pPr>
                <a:lnSpc>
                  <a:spcPts val="500"/>
                </a:lnSpc>
              </a:pPr>
              <a:endParaRPr lang="en-US" sz="900" dirty="0">
                <a:solidFill>
                  <a:srgbClr val="414042"/>
                </a:solidFill>
                <a:latin typeface="Chivo" panose="020B0503030202020804" pitchFamily="34" charset="0"/>
              </a:endParaRPr>
            </a:p>
            <a:p>
              <a:pPr>
                <a:lnSpc>
                  <a:spcPts val="5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Diner</a:t>
              </a:r>
            </a:p>
          </p:txBody>
        </p:sp>
        <p:sp>
          <p:nvSpPr>
            <p:cNvPr id="349" name="v">
              <a:extLst>
                <a:ext uri="{FF2B5EF4-FFF2-40B4-BE49-F238E27FC236}">
                  <a16:creationId xmlns:a16="http://schemas.microsoft.com/office/drawing/2014/main" id="{23C73A02-4686-4B6B-88F7-49F245CD1173}"/>
                </a:ext>
              </a:extLst>
            </p:cNvPr>
            <p:cNvSpPr txBox="1"/>
            <p:nvPr/>
          </p:nvSpPr>
          <p:spPr>
            <a:xfrm>
              <a:off x="1364740" y="4334145"/>
              <a:ext cx="437928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7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$100</a:t>
              </a:r>
            </a:p>
          </p:txBody>
        </p:sp>
        <p:sp>
          <p:nvSpPr>
            <p:cNvPr id="350" name="c">
              <a:extLst>
                <a:ext uri="{FF2B5EF4-FFF2-40B4-BE49-F238E27FC236}">
                  <a16:creationId xmlns:a16="http://schemas.microsoft.com/office/drawing/2014/main" id="{61375780-C62A-4B9F-9BB1-A6180A70331F}"/>
                </a:ext>
              </a:extLst>
            </p:cNvPr>
            <p:cNvSpPr txBox="1"/>
            <p:nvPr/>
          </p:nvSpPr>
          <p:spPr>
            <a:xfrm>
              <a:off x="1371109" y="4538089"/>
              <a:ext cx="402674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600" dirty="0">
                  <a:solidFill>
                    <a:srgbClr val="414042"/>
                  </a:solidFill>
                  <a:latin typeface="Chivo" panose="020B0503030202020804" pitchFamily="34" charset="0"/>
                </a:rPr>
                <a:t>-$0.00</a:t>
              </a:r>
            </a:p>
          </p:txBody>
        </p:sp>
      </p:grpSp>
      <p:grpSp>
        <p:nvGrpSpPr>
          <p:cNvPr id="366" name="timeSpent">
            <a:extLst>
              <a:ext uri="{FF2B5EF4-FFF2-40B4-BE49-F238E27FC236}">
                <a16:creationId xmlns:a16="http://schemas.microsoft.com/office/drawing/2014/main" id="{144BC388-40B5-4F9C-881C-85F6BA2CB9FD}"/>
              </a:ext>
            </a:extLst>
          </p:cNvPr>
          <p:cNvGrpSpPr/>
          <p:nvPr/>
        </p:nvGrpSpPr>
        <p:grpSpPr>
          <a:xfrm>
            <a:off x="590351" y="5169195"/>
            <a:ext cx="1431163" cy="459076"/>
            <a:chOff x="412551" y="4993344"/>
            <a:chExt cx="1431163" cy="459076"/>
          </a:xfrm>
        </p:grpSpPr>
        <p:sp>
          <p:nvSpPr>
            <p:cNvPr id="367" name="m">
              <a:extLst>
                <a:ext uri="{FF2B5EF4-FFF2-40B4-BE49-F238E27FC236}">
                  <a16:creationId xmlns:a16="http://schemas.microsoft.com/office/drawing/2014/main" id="{C98A0873-C99D-4D07-A755-D753CCFD9EED}"/>
                </a:ext>
              </a:extLst>
            </p:cNvPr>
            <p:cNvSpPr txBox="1"/>
            <p:nvPr/>
          </p:nvSpPr>
          <p:spPr>
            <a:xfrm>
              <a:off x="412551" y="5205735"/>
              <a:ext cx="594057" cy="24668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200"/>
                </a:spcAft>
              </a:pPr>
              <a:r>
                <a:rPr lang="en-US" sz="8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21 - 30</a:t>
              </a:r>
            </a:p>
            <a:p>
              <a:pPr algn="ctr">
                <a:lnSpc>
                  <a:spcPts val="600"/>
                </a:lnSpc>
                <a:spcAft>
                  <a:spcPts val="200"/>
                </a:spcAft>
              </a:pPr>
              <a:r>
                <a:rPr lang="en-US" sz="6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MINUTES</a:t>
              </a:r>
            </a:p>
          </p:txBody>
        </p:sp>
        <p:sp>
          <p:nvSpPr>
            <p:cNvPr id="368" name="v">
              <a:extLst>
                <a:ext uri="{FF2B5EF4-FFF2-40B4-BE49-F238E27FC236}">
                  <a16:creationId xmlns:a16="http://schemas.microsoft.com/office/drawing/2014/main" id="{2E415D15-D8B1-4C40-A297-4CCE566B081B}"/>
                </a:ext>
              </a:extLst>
            </p:cNvPr>
            <p:cNvSpPr txBox="1"/>
            <p:nvPr/>
          </p:nvSpPr>
          <p:spPr>
            <a:xfrm>
              <a:off x="1002276" y="5135149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69" name="c">
              <a:extLst>
                <a:ext uri="{FF2B5EF4-FFF2-40B4-BE49-F238E27FC236}">
                  <a16:creationId xmlns:a16="http://schemas.microsoft.com/office/drawing/2014/main" id="{F09E1E15-0428-4B24-84FB-A01FC9D52129}"/>
                </a:ext>
              </a:extLst>
            </p:cNvPr>
            <p:cNvSpPr txBox="1"/>
            <p:nvPr/>
          </p:nvSpPr>
          <p:spPr>
            <a:xfrm>
              <a:off x="1431422" y="5211247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70" name="hText">
              <a:extLst>
                <a:ext uri="{FF2B5EF4-FFF2-40B4-BE49-F238E27FC236}">
                  <a16:creationId xmlns:a16="http://schemas.microsoft.com/office/drawing/2014/main" id="{388411E4-7732-4978-BBDA-36C748379AFB}"/>
                </a:ext>
              </a:extLst>
            </p:cNvPr>
            <p:cNvSpPr txBox="1"/>
            <p:nvPr/>
          </p:nvSpPr>
          <p:spPr>
            <a:xfrm>
              <a:off x="1002276" y="4993344"/>
              <a:ext cx="777777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TIME SPENT</a:t>
              </a:r>
            </a:p>
          </p:txBody>
        </p:sp>
      </p:grpSp>
      <p:sp>
        <p:nvSpPr>
          <p:cNvPr id="371" name="TextBox 370">
            <a:extLst>
              <a:ext uri="{FF2B5EF4-FFF2-40B4-BE49-F238E27FC236}">
                <a16:creationId xmlns:a16="http://schemas.microsoft.com/office/drawing/2014/main" id="{4418AAA9-15C4-4C6A-8CEF-E6A79197A626}"/>
              </a:ext>
            </a:extLst>
          </p:cNvPr>
          <p:cNvSpPr txBox="1"/>
          <p:nvPr/>
        </p:nvSpPr>
        <p:spPr>
          <a:xfrm>
            <a:off x="2039811" y="2663424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14042"/>
                </a:solidFill>
                <a:latin typeface="Chivo" panose="020B0503030202020804" pitchFamily="34" charset="0"/>
              </a:rPr>
              <a:t>MEAL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DD7A9693-93E7-48B1-9097-A304AF636671}"/>
              </a:ext>
            </a:extLst>
          </p:cNvPr>
          <p:cNvSpPr txBox="1"/>
          <p:nvPr/>
        </p:nvSpPr>
        <p:spPr>
          <a:xfrm>
            <a:off x="3374801" y="2700998"/>
            <a:ext cx="1621474" cy="30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>
                <a:solidFill>
                  <a:srgbClr val="414042"/>
                </a:solidFill>
                <a:latin typeface="Chivo" panose="020B0503030202020804" pitchFamily="34" charset="0"/>
              </a:rPr>
              <a:t>TOP FOOD &amp; </a:t>
            </a:r>
          </a:p>
          <a:p>
            <a:pPr>
              <a:lnSpc>
                <a:spcPts val="800"/>
              </a:lnSpc>
            </a:pPr>
            <a:r>
              <a:rPr lang="en-US" sz="900" b="1" dirty="0">
                <a:solidFill>
                  <a:srgbClr val="414042"/>
                </a:solidFill>
                <a:latin typeface="Chivo" panose="020B0503030202020804" pitchFamily="34" charset="0"/>
              </a:rPr>
              <a:t>BEVERAGE ITEM</a:t>
            </a:r>
          </a:p>
        </p:txBody>
      </p:sp>
      <p:grpSp>
        <p:nvGrpSpPr>
          <p:cNvPr id="380" name="meal">
            <a:extLst>
              <a:ext uri="{FF2B5EF4-FFF2-40B4-BE49-F238E27FC236}">
                <a16:creationId xmlns:a16="http://schemas.microsoft.com/office/drawing/2014/main" id="{53E6C24F-64B2-4526-BA7B-0FD2B6AA839B}"/>
              </a:ext>
            </a:extLst>
          </p:cNvPr>
          <p:cNvGrpSpPr/>
          <p:nvPr/>
        </p:nvGrpSpPr>
        <p:grpSpPr>
          <a:xfrm>
            <a:off x="2056709" y="2983285"/>
            <a:ext cx="1360943" cy="1381791"/>
            <a:chOff x="2086132" y="2967543"/>
            <a:chExt cx="1360943" cy="1381791"/>
          </a:xfrm>
        </p:grpSpPr>
        <p:sp>
          <p:nvSpPr>
            <p:cNvPr id="381" name="v1">
              <a:extLst>
                <a:ext uri="{FF2B5EF4-FFF2-40B4-BE49-F238E27FC236}">
                  <a16:creationId xmlns:a16="http://schemas.microsoft.com/office/drawing/2014/main" id="{DE869645-CDAD-40CB-8006-3B63AEF4E27D}"/>
                </a:ext>
              </a:extLst>
            </p:cNvPr>
            <p:cNvSpPr txBox="1"/>
            <p:nvPr/>
          </p:nvSpPr>
          <p:spPr>
            <a:xfrm>
              <a:off x="2086132" y="2967543"/>
              <a:ext cx="5261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82" name="m2">
              <a:extLst>
                <a:ext uri="{FF2B5EF4-FFF2-40B4-BE49-F238E27FC236}">
                  <a16:creationId xmlns:a16="http://schemas.microsoft.com/office/drawing/2014/main" id="{CE49C047-75D3-4982-AD62-CE35B7C0FCE5}"/>
                </a:ext>
              </a:extLst>
            </p:cNvPr>
            <p:cNvSpPr txBox="1"/>
            <p:nvPr/>
          </p:nvSpPr>
          <p:spPr>
            <a:xfrm>
              <a:off x="2533042" y="3258683"/>
              <a:ext cx="540533" cy="196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LUNCH</a:t>
              </a:r>
            </a:p>
          </p:txBody>
        </p:sp>
        <p:sp>
          <p:nvSpPr>
            <p:cNvPr id="383" name="m3">
              <a:extLst>
                <a:ext uri="{FF2B5EF4-FFF2-40B4-BE49-F238E27FC236}">
                  <a16:creationId xmlns:a16="http://schemas.microsoft.com/office/drawing/2014/main" id="{0FDDF259-0117-44FE-B409-678235A7E9D6}"/>
                </a:ext>
              </a:extLst>
            </p:cNvPr>
            <p:cNvSpPr txBox="1"/>
            <p:nvPr/>
          </p:nvSpPr>
          <p:spPr>
            <a:xfrm>
              <a:off x="2533042" y="3518733"/>
              <a:ext cx="598241" cy="196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DINNER</a:t>
              </a:r>
            </a:p>
          </p:txBody>
        </p:sp>
        <p:sp>
          <p:nvSpPr>
            <p:cNvPr id="386" name="m5">
              <a:extLst>
                <a:ext uri="{FF2B5EF4-FFF2-40B4-BE49-F238E27FC236}">
                  <a16:creationId xmlns:a16="http://schemas.microsoft.com/office/drawing/2014/main" id="{6E9DDFC4-56B9-49C5-9D7E-111F879F0777}"/>
                </a:ext>
              </a:extLst>
            </p:cNvPr>
            <p:cNvSpPr txBox="1"/>
            <p:nvPr/>
          </p:nvSpPr>
          <p:spPr>
            <a:xfrm>
              <a:off x="2533042" y="4037471"/>
              <a:ext cx="914033" cy="196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JUST A DRINK</a:t>
              </a:r>
            </a:p>
          </p:txBody>
        </p:sp>
        <p:sp>
          <p:nvSpPr>
            <p:cNvPr id="387" name="c1">
              <a:extLst>
                <a:ext uri="{FF2B5EF4-FFF2-40B4-BE49-F238E27FC236}">
                  <a16:creationId xmlns:a16="http://schemas.microsoft.com/office/drawing/2014/main" id="{8DE5D043-211C-4CDB-9F20-B71DD811F13C}"/>
                </a:ext>
              </a:extLst>
            </p:cNvPr>
            <p:cNvSpPr txBox="1"/>
            <p:nvPr/>
          </p:nvSpPr>
          <p:spPr>
            <a:xfrm>
              <a:off x="2546690" y="3120366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88" name="c2">
              <a:extLst>
                <a:ext uri="{FF2B5EF4-FFF2-40B4-BE49-F238E27FC236}">
                  <a16:creationId xmlns:a16="http://schemas.microsoft.com/office/drawing/2014/main" id="{8B6E507B-1B14-420B-9B20-673F9457EF75}"/>
                </a:ext>
              </a:extLst>
            </p:cNvPr>
            <p:cNvSpPr txBox="1"/>
            <p:nvPr/>
          </p:nvSpPr>
          <p:spPr>
            <a:xfrm>
              <a:off x="2546690" y="3381429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89" name="c5">
              <a:extLst>
                <a:ext uri="{FF2B5EF4-FFF2-40B4-BE49-F238E27FC236}">
                  <a16:creationId xmlns:a16="http://schemas.microsoft.com/office/drawing/2014/main" id="{85DAEC28-EB9D-4788-85F3-6C9D09F7C249}"/>
                </a:ext>
              </a:extLst>
            </p:cNvPr>
            <p:cNvSpPr txBox="1"/>
            <p:nvPr/>
          </p:nvSpPr>
          <p:spPr>
            <a:xfrm>
              <a:off x="2546690" y="4154409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90" name="c3">
              <a:extLst>
                <a:ext uri="{FF2B5EF4-FFF2-40B4-BE49-F238E27FC236}">
                  <a16:creationId xmlns:a16="http://schemas.microsoft.com/office/drawing/2014/main" id="{61B9763C-E599-449E-8796-CE5F1D6AF065}"/>
                </a:ext>
              </a:extLst>
            </p:cNvPr>
            <p:cNvSpPr txBox="1"/>
            <p:nvPr/>
          </p:nvSpPr>
          <p:spPr>
            <a:xfrm>
              <a:off x="2546690" y="3638123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B050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391" name="v2">
              <a:extLst>
                <a:ext uri="{FF2B5EF4-FFF2-40B4-BE49-F238E27FC236}">
                  <a16:creationId xmlns:a16="http://schemas.microsoft.com/office/drawing/2014/main" id="{6C1170FD-0BB1-4F0C-B86C-E6D2977F0F45}"/>
                </a:ext>
              </a:extLst>
            </p:cNvPr>
            <p:cNvSpPr txBox="1"/>
            <p:nvPr/>
          </p:nvSpPr>
          <p:spPr>
            <a:xfrm>
              <a:off x="2086132" y="3225503"/>
              <a:ext cx="5261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92" name="v3">
              <a:extLst>
                <a:ext uri="{FF2B5EF4-FFF2-40B4-BE49-F238E27FC236}">
                  <a16:creationId xmlns:a16="http://schemas.microsoft.com/office/drawing/2014/main" id="{530D5540-D72D-46D8-BD62-A3102A9ADEB2}"/>
                </a:ext>
              </a:extLst>
            </p:cNvPr>
            <p:cNvSpPr txBox="1"/>
            <p:nvPr/>
          </p:nvSpPr>
          <p:spPr>
            <a:xfrm>
              <a:off x="2086132" y="3481717"/>
              <a:ext cx="5261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93" name="v5">
              <a:extLst>
                <a:ext uri="{FF2B5EF4-FFF2-40B4-BE49-F238E27FC236}">
                  <a16:creationId xmlns:a16="http://schemas.microsoft.com/office/drawing/2014/main" id="{3364D172-D184-4F2F-BC8F-7518F422B55A}"/>
                </a:ext>
              </a:extLst>
            </p:cNvPr>
            <p:cNvSpPr txBox="1"/>
            <p:nvPr/>
          </p:nvSpPr>
          <p:spPr>
            <a:xfrm>
              <a:off x="2086132" y="3997550"/>
              <a:ext cx="5261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94" name="m1">
              <a:extLst>
                <a:ext uri="{FF2B5EF4-FFF2-40B4-BE49-F238E27FC236}">
                  <a16:creationId xmlns:a16="http://schemas.microsoft.com/office/drawing/2014/main" id="{9246CA42-896B-4273-ACC8-62B339FF9E34}"/>
                </a:ext>
              </a:extLst>
            </p:cNvPr>
            <p:cNvSpPr txBox="1"/>
            <p:nvPr/>
          </p:nvSpPr>
          <p:spPr>
            <a:xfrm>
              <a:off x="2533042" y="3002799"/>
              <a:ext cx="806631" cy="196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BREAKFAST</a:t>
              </a:r>
            </a:p>
          </p:txBody>
        </p:sp>
        <p:sp>
          <p:nvSpPr>
            <p:cNvPr id="395" name="m4">
              <a:extLst>
                <a:ext uri="{FF2B5EF4-FFF2-40B4-BE49-F238E27FC236}">
                  <a16:creationId xmlns:a16="http://schemas.microsoft.com/office/drawing/2014/main" id="{2B066B04-1756-4E6F-B891-9465D75E9828}"/>
                </a:ext>
              </a:extLst>
            </p:cNvPr>
            <p:cNvSpPr txBox="1"/>
            <p:nvPr/>
          </p:nvSpPr>
          <p:spPr>
            <a:xfrm>
              <a:off x="2533042" y="3778966"/>
              <a:ext cx="550151" cy="196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SNACK</a:t>
              </a:r>
            </a:p>
          </p:txBody>
        </p:sp>
        <p:sp>
          <p:nvSpPr>
            <p:cNvPr id="396" name="c4">
              <a:extLst>
                <a:ext uri="{FF2B5EF4-FFF2-40B4-BE49-F238E27FC236}">
                  <a16:creationId xmlns:a16="http://schemas.microsoft.com/office/drawing/2014/main" id="{B7AF27EF-6C62-4CEF-93EC-4F5BEA3EC51E}"/>
                </a:ext>
              </a:extLst>
            </p:cNvPr>
            <p:cNvSpPr txBox="1"/>
            <p:nvPr/>
          </p:nvSpPr>
          <p:spPr>
            <a:xfrm>
              <a:off x="2546690" y="3898356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-0.1%</a:t>
              </a:r>
            </a:p>
          </p:txBody>
        </p:sp>
        <p:sp>
          <p:nvSpPr>
            <p:cNvPr id="397" name="v4">
              <a:extLst>
                <a:ext uri="{FF2B5EF4-FFF2-40B4-BE49-F238E27FC236}">
                  <a16:creationId xmlns:a16="http://schemas.microsoft.com/office/drawing/2014/main" id="{1760DDDF-0C99-4242-AC90-25FCE41DB8A0}"/>
                </a:ext>
              </a:extLst>
            </p:cNvPr>
            <p:cNvSpPr txBox="1"/>
            <p:nvPr/>
          </p:nvSpPr>
          <p:spPr>
            <a:xfrm>
              <a:off x="2086132" y="3741950"/>
              <a:ext cx="5261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</p:grpSp>
      <p:sp>
        <p:nvSpPr>
          <p:cNvPr id="398" name="Rectangle 397">
            <a:extLst>
              <a:ext uri="{FF2B5EF4-FFF2-40B4-BE49-F238E27FC236}">
                <a16:creationId xmlns:a16="http://schemas.microsoft.com/office/drawing/2014/main" id="{132C013A-3152-46F4-8E4E-E451CF6B7941}"/>
              </a:ext>
            </a:extLst>
          </p:cNvPr>
          <p:cNvSpPr/>
          <p:nvPr/>
        </p:nvSpPr>
        <p:spPr>
          <a:xfrm flipV="1">
            <a:off x="2067139" y="2939099"/>
            <a:ext cx="2884054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estText">
            <a:extLst>
              <a:ext uri="{FF2B5EF4-FFF2-40B4-BE49-F238E27FC236}">
                <a16:creationId xmlns:a16="http://schemas.microsoft.com/office/drawing/2014/main" id="{2EF52454-6B24-4053-998F-8FEC93780E3D}"/>
              </a:ext>
            </a:extLst>
          </p:cNvPr>
          <p:cNvSpPr txBox="1"/>
          <p:nvPr/>
        </p:nvSpPr>
        <p:spPr>
          <a:xfrm>
            <a:off x="5745952" y="2730737"/>
            <a:ext cx="2094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hivo" panose="020B0503030202020804" pitchFamily="34" charset="0"/>
              </a:rPr>
              <a:t>RESTAURANT VISIT</a:t>
            </a:r>
          </a:p>
        </p:txBody>
      </p:sp>
      <p:pic>
        <p:nvPicPr>
          <p:cNvPr id="400" name="estLogoCenter" descr="PizzaHut-logo-name-2014">
            <a:extLst>
              <a:ext uri="{FF2B5EF4-FFF2-40B4-BE49-F238E27FC236}">
                <a16:creationId xmlns:a16="http://schemas.microsoft.com/office/drawing/2014/main" id="{0870C6EF-8591-453A-B8D4-719E384235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362107" y="3460492"/>
            <a:ext cx="900000" cy="88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1" name="balloon">
            <a:extLst>
              <a:ext uri="{FF2B5EF4-FFF2-40B4-BE49-F238E27FC236}">
                <a16:creationId xmlns:a16="http://schemas.microsoft.com/office/drawing/2014/main" id="{C2525872-12E5-4389-B037-9D62F7940BC0}"/>
              </a:ext>
            </a:extLst>
          </p:cNvPr>
          <p:cNvGrpSpPr/>
          <p:nvPr/>
        </p:nvGrpSpPr>
        <p:grpSpPr>
          <a:xfrm>
            <a:off x="8309425" y="2765194"/>
            <a:ext cx="1652122" cy="1861049"/>
            <a:chOff x="8347429" y="2755333"/>
            <a:chExt cx="1652122" cy="1861049"/>
          </a:xfrm>
        </p:grpSpPr>
        <p:grpSp>
          <p:nvGrpSpPr>
            <p:cNvPr id="402" name="balloon1">
              <a:extLst>
                <a:ext uri="{FF2B5EF4-FFF2-40B4-BE49-F238E27FC236}">
                  <a16:creationId xmlns:a16="http://schemas.microsoft.com/office/drawing/2014/main" id="{82FD0178-8AE0-4033-87C8-8A2B82410ECC}"/>
                </a:ext>
              </a:extLst>
            </p:cNvPr>
            <p:cNvGrpSpPr/>
            <p:nvPr/>
          </p:nvGrpSpPr>
          <p:grpSpPr>
            <a:xfrm>
              <a:off x="8347429" y="2755333"/>
              <a:ext cx="560713" cy="414762"/>
              <a:chOff x="8347429" y="2742539"/>
              <a:chExt cx="560713" cy="414762"/>
            </a:xfrm>
          </p:grpSpPr>
          <p:graphicFrame>
            <p:nvGraphicFramePr>
              <p:cNvPr id="581" name="chart">
                <a:extLst>
                  <a:ext uri="{FF2B5EF4-FFF2-40B4-BE49-F238E27FC236}">
                    <a16:creationId xmlns:a16="http://schemas.microsoft.com/office/drawing/2014/main" id="{943673D7-8F02-449B-933F-BF9CE8DD38AF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6"/>
              </a:graphicData>
            </a:graphic>
          </p:graphicFrame>
          <p:pic>
            <p:nvPicPr>
              <p:cNvPr id="586" name="Picture 585">
                <a:extLst>
                  <a:ext uri="{FF2B5EF4-FFF2-40B4-BE49-F238E27FC236}">
                    <a16:creationId xmlns:a16="http://schemas.microsoft.com/office/drawing/2014/main" id="{8D2B7902-5DB7-4F42-967C-47883C8A5B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67" b="9049"/>
              <a:stretch/>
            </p:blipFill>
            <p:spPr>
              <a:xfrm>
                <a:off x="8347429" y="2742539"/>
                <a:ext cx="560713" cy="414762"/>
              </a:xfrm>
              <a:prstGeom prst="rect">
                <a:avLst/>
              </a:prstGeom>
            </p:spPr>
          </p:pic>
        </p:grpSp>
        <p:grpSp>
          <p:nvGrpSpPr>
            <p:cNvPr id="403" name="balloon2">
              <a:extLst>
                <a:ext uri="{FF2B5EF4-FFF2-40B4-BE49-F238E27FC236}">
                  <a16:creationId xmlns:a16="http://schemas.microsoft.com/office/drawing/2014/main" id="{52411911-5B83-4975-B9F3-29F7A91EA162}"/>
                </a:ext>
              </a:extLst>
            </p:cNvPr>
            <p:cNvGrpSpPr/>
            <p:nvPr/>
          </p:nvGrpSpPr>
          <p:grpSpPr>
            <a:xfrm>
              <a:off x="8416044" y="3167690"/>
              <a:ext cx="422384" cy="417491"/>
              <a:chOff x="8416044" y="2745581"/>
              <a:chExt cx="422384" cy="417491"/>
            </a:xfrm>
          </p:grpSpPr>
          <p:graphicFrame>
            <p:nvGraphicFramePr>
              <p:cNvPr id="571" name="chart">
                <a:extLst>
                  <a:ext uri="{FF2B5EF4-FFF2-40B4-BE49-F238E27FC236}">
                    <a16:creationId xmlns:a16="http://schemas.microsoft.com/office/drawing/2014/main" id="{CA3EF52A-DD50-438B-866C-C92EBF12586C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8"/>
              </a:graphicData>
            </a:graphic>
          </p:graphicFrame>
          <p:pic>
            <p:nvPicPr>
              <p:cNvPr id="572" name="Picture 571">
                <a:extLst>
                  <a:ext uri="{FF2B5EF4-FFF2-40B4-BE49-F238E27FC236}">
                    <a16:creationId xmlns:a16="http://schemas.microsoft.com/office/drawing/2014/main" id="{2C034BDD-F3CA-44BF-9F3F-0983659D22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37" t="27448" r="12433" b="9049"/>
              <a:stretch/>
            </p:blipFill>
            <p:spPr>
              <a:xfrm>
                <a:off x="8416044" y="2778483"/>
                <a:ext cx="422384" cy="384589"/>
              </a:xfrm>
              <a:prstGeom prst="rect">
                <a:avLst/>
              </a:prstGeom>
            </p:spPr>
          </p:pic>
        </p:grpSp>
        <p:sp>
          <p:nvSpPr>
            <p:cNvPr id="404" name="m2">
              <a:extLst>
                <a:ext uri="{FF2B5EF4-FFF2-40B4-BE49-F238E27FC236}">
                  <a16:creationId xmlns:a16="http://schemas.microsoft.com/office/drawing/2014/main" id="{9B477B8A-DF3F-4979-949E-9255CCDBFEBC}"/>
                </a:ext>
              </a:extLst>
            </p:cNvPr>
            <p:cNvSpPr txBox="1"/>
            <p:nvPr/>
          </p:nvSpPr>
          <p:spPr>
            <a:xfrm>
              <a:off x="9052078" y="3206267"/>
              <a:ext cx="601447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TAKE OUT</a:t>
              </a:r>
            </a:p>
          </p:txBody>
        </p:sp>
        <p:sp>
          <p:nvSpPr>
            <p:cNvPr id="405" name="c2">
              <a:extLst>
                <a:ext uri="{FF2B5EF4-FFF2-40B4-BE49-F238E27FC236}">
                  <a16:creationId xmlns:a16="http://schemas.microsoft.com/office/drawing/2014/main" id="{C3462551-ECE2-46B4-B7A5-BC7F69F8FD39}"/>
                </a:ext>
              </a:extLst>
            </p:cNvPr>
            <p:cNvSpPr txBox="1"/>
            <p:nvPr/>
          </p:nvSpPr>
          <p:spPr>
            <a:xfrm>
              <a:off x="9096903" y="3418174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406" name="v2">
              <a:extLst>
                <a:ext uri="{FF2B5EF4-FFF2-40B4-BE49-F238E27FC236}">
                  <a16:creationId xmlns:a16="http://schemas.microsoft.com/office/drawing/2014/main" id="{E03554FF-258D-43C1-94E0-CF12766FD1DC}"/>
                </a:ext>
              </a:extLst>
            </p:cNvPr>
            <p:cNvSpPr txBox="1"/>
            <p:nvPr/>
          </p:nvSpPr>
          <p:spPr>
            <a:xfrm>
              <a:off x="8708584" y="3342081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pic>
          <p:nvPicPr>
            <p:cNvPr id="407" name="img2">
              <a:extLst>
                <a:ext uri="{FF2B5EF4-FFF2-40B4-BE49-F238E27FC236}">
                  <a16:creationId xmlns:a16="http://schemas.microsoft.com/office/drawing/2014/main" id="{A4828A7D-E022-456A-A575-C149D426C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9029" y="3213124"/>
              <a:ext cx="283389" cy="155736"/>
            </a:xfrm>
            <a:prstGeom prst="rect">
              <a:avLst/>
            </a:prstGeom>
          </p:spPr>
        </p:pic>
        <p:grpSp>
          <p:nvGrpSpPr>
            <p:cNvPr id="408" name="balloon3">
              <a:extLst>
                <a:ext uri="{FF2B5EF4-FFF2-40B4-BE49-F238E27FC236}">
                  <a16:creationId xmlns:a16="http://schemas.microsoft.com/office/drawing/2014/main" id="{DEDCDB5B-3378-43B4-8E97-C5170AF99C9D}"/>
                </a:ext>
              </a:extLst>
            </p:cNvPr>
            <p:cNvGrpSpPr/>
            <p:nvPr/>
          </p:nvGrpSpPr>
          <p:grpSpPr>
            <a:xfrm>
              <a:off x="8416044" y="3658812"/>
              <a:ext cx="422384" cy="414359"/>
              <a:chOff x="8416044" y="2745581"/>
              <a:chExt cx="422384" cy="414359"/>
            </a:xfrm>
          </p:grpSpPr>
          <p:graphicFrame>
            <p:nvGraphicFramePr>
              <p:cNvPr id="557" name="chart">
                <a:extLst>
                  <a:ext uri="{FF2B5EF4-FFF2-40B4-BE49-F238E27FC236}">
                    <a16:creationId xmlns:a16="http://schemas.microsoft.com/office/drawing/2014/main" id="{37DABF8D-8ED3-45D9-BEAA-AD17D0110A5D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1"/>
              </a:graphicData>
            </a:graphic>
          </p:graphicFrame>
          <p:pic>
            <p:nvPicPr>
              <p:cNvPr id="570" name="Picture 569">
                <a:extLst>
                  <a:ext uri="{FF2B5EF4-FFF2-40B4-BE49-F238E27FC236}">
                    <a16:creationId xmlns:a16="http://schemas.microsoft.com/office/drawing/2014/main" id="{6215D07D-7F6B-455D-828E-538F0F35D9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37" t="27448" r="12433" b="9049"/>
              <a:stretch/>
            </p:blipFill>
            <p:spPr>
              <a:xfrm>
                <a:off x="8416044" y="2775351"/>
                <a:ext cx="422384" cy="384589"/>
              </a:xfrm>
              <a:prstGeom prst="rect">
                <a:avLst/>
              </a:prstGeom>
            </p:spPr>
          </p:pic>
        </p:grpSp>
        <p:sp>
          <p:nvSpPr>
            <p:cNvPr id="409" name="m3">
              <a:extLst>
                <a:ext uri="{FF2B5EF4-FFF2-40B4-BE49-F238E27FC236}">
                  <a16:creationId xmlns:a16="http://schemas.microsoft.com/office/drawing/2014/main" id="{5630C098-D09E-4520-AC01-E5C67DF0CF00}"/>
                </a:ext>
              </a:extLst>
            </p:cNvPr>
            <p:cNvSpPr txBox="1"/>
            <p:nvPr/>
          </p:nvSpPr>
          <p:spPr>
            <a:xfrm>
              <a:off x="9052078" y="3694136"/>
              <a:ext cx="52610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DINE IN</a:t>
              </a:r>
            </a:p>
          </p:txBody>
        </p:sp>
        <p:sp>
          <p:nvSpPr>
            <p:cNvPr id="410" name="c3">
              <a:extLst>
                <a:ext uri="{FF2B5EF4-FFF2-40B4-BE49-F238E27FC236}">
                  <a16:creationId xmlns:a16="http://schemas.microsoft.com/office/drawing/2014/main" id="{4FC8C88C-D073-4C08-9986-E23035ECC666}"/>
                </a:ext>
              </a:extLst>
            </p:cNvPr>
            <p:cNvSpPr txBox="1"/>
            <p:nvPr/>
          </p:nvSpPr>
          <p:spPr>
            <a:xfrm>
              <a:off x="9096903" y="3903108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411" name="v3">
              <a:extLst>
                <a:ext uri="{FF2B5EF4-FFF2-40B4-BE49-F238E27FC236}">
                  <a16:creationId xmlns:a16="http://schemas.microsoft.com/office/drawing/2014/main" id="{353CCD64-FA70-478E-BA2D-C02C11EF9C24}"/>
                </a:ext>
              </a:extLst>
            </p:cNvPr>
            <p:cNvSpPr txBox="1"/>
            <p:nvPr/>
          </p:nvSpPr>
          <p:spPr>
            <a:xfrm>
              <a:off x="8708584" y="3827015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412" name="m1">
              <a:extLst>
                <a:ext uri="{FF2B5EF4-FFF2-40B4-BE49-F238E27FC236}">
                  <a16:creationId xmlns:a16="http://schemas.microsoft.com/office/drawing/2014/main" id="{15D48D79-B0B1-4702-AEBB-E952D15C01EB}"/>
                </a:ext>
              </a:extLst>
            </p:cNvPr>
            <p:cNvSpPr txBox="1"/>
            <p:nvPr/>
          </p:nvSpPr>
          <p:spPr>
            <a:xfrm>
              <a:off x="9052078" y="2804340"/>
              <a:ext cx="615874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DELIVERY</a:t>
              </a:r>
            </a:p>
          </p:txBody>
        </p:sp>
        <p:pic>
          <p:nvPicPr>
            <p:cNvPr id="413" name="img1">
              <a:extLst>
                <a:ext uri="{FF2B5EF4-FFF2-40B4-BE49-F238E27FC236}">
                  <a16:creationId xmlns:a16="http://schemas.microsoft.com/office/drawing/2014/main" id="{5287CCB4-D627-4AD6-96A5-1F58EF1FC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2349" y="2771774"/>
              <a:ext cx="215916" cy="188926"/>
            </a:xfrm>
            <a:prstGeom prst="rect">
              <a:avLst/>
            </a:prstGeom>
          </p:spPr>
        </p:pic>
        <p:sp>
          <p:nvSpPr>
            <p:cNvPr id="414" name="v1">
              <a:extLst>
                <a:ext uri="{FF2B5EF4-FFF2-40B4-BE49-F238E27FC236}">
                  <a16:creationId xmlns:a16="http://schemas.microsoft.com/office/drawing/2014/main" id="{922A9B6C-86ED-469D-AFC2-A991EBDACCAF}"/>
                </a:ext>
              </a:extLst>
            </p:cNvPr>
            <p:cNvSpPr txBox="1"/>
            <p:nvPr/>
          </p:nvSpPr>
          <p:spPr>
            <a:xfrm>
              <a:off x="8708584" y="2921624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415" name="c1">
              <a:extLst>
                <a:ext uri="{FF2B5EF4-FFF2-40B4-BE49-F238E27FC236}">
                  <a16:creationId xmlns:a16="http://schemas.microsoft.com/office/drawing/2014/main" id="{F608009B-9DEF-4B8B-BA57-2E84204B7C9A}"/>
                </a:ext>
              </a:extLst>
            </p:cNvPr>
            <p:cNvSpPr txBox="1"/>
            <p:nvPr/>
          </p:nvSpPr>
          <p:spPr>
            <a:xfrm>
              <a:off x="9096903" y="2997717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grpSp>
          <p:nvGrpSpPr>
            <p:cNvPr id="416" name="balloon4">
              <a:extLst>
                <a:ext uri="{FF2B5EF4-FFF2-40B4-BE49-F238E27FC236}">
                  <a16:creationId xmlns:a16="http://schemas.microsoft.com/office/drawing/2014/main" id="{8B61B9C8-DEBD-4EBC-8B99-0BB19F7F8547}"/>
                </a:ext>
              </a:extLst>
            </p:cNvPr>
            <p:cNvGrpSpPr/>
            <p:nvPr/>
          </p:nvGrpSpPr>
          <p:grpSpPr>
            <a:xfrm>
              <a:off x="8416044" y="4154810"/>
              <a:ext cx="422384" cy="411227"/>
              <a:chOff x="8416044" y="2745581"/>
              <a:chExt cx="422384" cy="411227"/>
            </a:xfrm>
          </p:grpSpPr>
          <p:graphicFrame>
            <p:nvGraphicFramePr>
              <p:cNvPr id="555" name="chart">
                <a:extLst>
                  <a:ext uri="{FF2B5EF4-FFF2-40B4-BE49-F238E27FC236}">
                    <a16:creationId xmlns:a16="http://schemas.microsoft.com/office/drawing/2014/main" id="{4E6FA4B6-C5BC-429B-A478-28D4801F02EE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3"/>
              </a:graphicData>
            </a:graphic>
          </p:graphicFrame>
          <p:pic>
            <p:nvPicPr>
              <p:cNvPr id="556" name="Picture 555">
                <a:extLst>
                  <a:ext uri="{FF2B5EF4-FFF2-40B4-BE49-F238E27FC236}">
                    <a16:creationId xmlns:a16="http://schemas.microsoft.com/office/drawing/2014/main" id="{D8AC2E31-A8AF-4EBA-B0BF-A1953DF2A8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37" t="27448" r="12433" b="9049"/>
              <a:stretch/>
            </p:blipFill>
            <p:spPr>
              <a:xfrm>
                <a:off x="8416044" y="2772219"/>
                <a:ext cx="422384" cy="384589"/>
              </a:xfrm>
              <a:prstGeom prst="rect">
                <a:avLst/>
              </a:prstGeom>
            </p:spPr>
          </p:pic>
        </p:grpSp>
        <p:sp>
          <p:nvSpPr>
            <p:cNvPr id="417" name="v4">
              <a:extLst>
                <a:ext uri="{FF2B5EF4-FFF2-40B4-BE49-F238E27FC236}">
                  <a16:creationId xmlns:a16="http://schemas.microsoft.com/office/drawing/2014/main" id="{18572BEE-D4D9-4B39-8D4D-7607A61782B9}"/>
                </a:ext>
              </a:extLst>
            </p:cNvPr>
            <p:cNvSpPr txBox="1"/>
            <p:nvPr/>
          </p:nvSpPr>
          <p:spPr>
            <a:xfrm>
              <a:off x="8708584" y="4323994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418" name="c4">
              <a:extLst>
                <a:ext uri="{FF2B5EF4-FFF2-40B4-BE49-F238E27FC236}">
                  <a16:creationId xmlns:a16="http://schemas.microsoft.com/office/drawing/2014/main" id="{A12C2B3A-A9E0-42A9-AC87-82B86C9D706E}"/>
                </a:ext>
              </a:extLst>
            </p:cNvPr>
            <p:cNvSpPr txBox="1"/>
            <p:nvPr/>
          </p:nvSpPr>
          <p:spPr>
            <a:xfrm>
              <a:off x="9096903" y="4393823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pic>
          <p:nvPicPr>
            <p:cNvPr id="478" name="img3">
              <a:extLst>
                <a:ext uri="{FF2B5EF4-FFF2-40B4-BE49-F238E27FC236}">
                  <a16:creationId xmlns:a16="http://schemas.microsoft.com/office/drawing/2014/main" id="{8EADD165-9953-4CCD-9770-E38C1F15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9030" y="3695256"/>
              <a:ext cx="255914" cy="152564"/>
            </a:xfrm>
            <a:prstGeom prst="rect">
              <a:avLst/>
            </a:prstGeom>
          </p:spPr>
        </p:pic>
        <p:pic>
          <p:nvPicPr>
            <p:cNvPr id="553" name="img4">
              <a:extLst>
                <a:ext uri="{FF2B5EF4-FFF2-40B4-BE49-F238E27FC236}">
                  <a16:creationId xmlns:a16="http://schemas.microsoft.com/office/drawing/2014/main" id="{A513BC51-0914-46F4-9C70-ABF678C11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7552" y="4199337"/>
              <a:ext cx="328042" cy="143833"/>
            </a:xfrm>
            <a:prstGeom prst="rect">
              <a:avLst/>
            </a:prstGeom>
          </p:spPr>
        </p:pic>
        <p:sp>
          <p:nvSpPr>
            <p:cNvPr id="554" name="m4">
              <a:extLst>
                <a:ext uri="{FF2B5EF4-FFF2-40B4-BE49-F238E27FC236}">
                  <a16:creationId xmlns:a16="http://schemas.microsoft.com/office/drawing/2014/main" id="{C22949FB-D82C-42AD-A794-DA5AD10DCBEB}"/>
                </a:ext>
              </a:extLst>
            </p:cNvPr>
            <p:cNvSpPr txBox="1"/>
            <p:nvPr/>
          </p:nvSpPr>
          <p:spPr>
            <a:xfrm>
              <a:off x="9052078" y="4180497"/>
              <a:ext cx="947473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DRIVE-THRU</a:t>
              </a:r>
            </a:p>
          </p:txBody>
        </p:sp>
      </p:grpSp>
      <p:sp>
        <p:nvSpPr>
          <p:cNvPr id="589" name="Rectangle 588">
            <a:extLst>
              <a:ext uri="{FF2B5EF4-FFF2-40B4-BE49-F238E27FC236}">
                <a16:creationId xmlns:a16="http://schemas.microsoft.com/office/drawing/2014/main" id="{6238C128-630D-4ECC-B5CD-D80329ABCDC5}"/>
              </a:ext>
            </a:extLst>
          </p:cNvPr>
          <p:cNvSpPr/>
          <p:nvPr/>
        </p:nvSpPr>
        <p:spPr>
          <a:xfrm>
            <a:off x="8705931" y="2964819"/>
            <a:ext cx="972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A6268478-E264-4340-ABF4-60CDF01E4FE9}"/>
              </a:ext>
            </a:extLst>
          </p:cNvPr>
          <p:cNvSpPr/>
          <p:nvPr/>
        </p:nvSpPr>
        <p:spPr>
          <a:xfrm>
            <a:off x="8708273" y="3372816"/>
            <a:ext cx="1027397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F065C52D-862E-4F9D-91BF-F15E32B70224}"/>
              </a:ext>
            </a:extLst>
          </p:cNvPr>
          <p:cNvSpPr/>
          <p:nvPr/>
        </p:nvSpPr>
        <p:spPr>
          <a:xfrm>
            <a:off x="8701131" y="3875397"/>
            <a:ext cx="1152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6CC0024A-AA38-43B5-83D5-A355C5B293B1}"/>
              </a:ext>
            </a:extLst>
          </p:cNvPr>
          <p:cNvSpPr/>
          <p:nvPr/>
        </p:nvSpPr>
        <p:spPr>
          <a:xfrm>
            <a:off x="8701131" y="4366071"/>
            <a:ext cx="90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1" name="otherActivities">
            <a:extLst>
              <a:ext uri="{FF2B5EF4-FFF2-40B4-BE49-F238E27FC236}">
                <a16:creationId xmlns:a16="http://schemas.microsoft.com/office/drawing/2014/main" id="{AE7FB4B2-CC62-4386-B817-5BB4562F176F}"/>
              </a:ext>
            </a:extLst>
          </p:cNvPr>
          <p:cNvGrpSpPr/>
          <p:nvPr/>
        </p:nvGrpSpPr>
        <p:grpSpPr>
          <a:xfrm>
            <a:off x="10038014" y="2789812"/>
            <a:ext cx="1435057" cy="538929"/>
            <a:chOff x="10144054" y="2779951"/>
            <a:chExt cx="1435057" cy="538929"/>
          </a:xfrm>
        </p:grpSpPr>
        <p:sp>
          <p:nvSpPr>
            <p:cNvPr id="619" name="hText">
              <a:extLst>
                <a:ext uri="{FF2B5EF4-FFF2-40B4-BE49-F238E27FC236}">
                  <a16:creationId xmlns:a16="http://schemas.microsoft.com/office/drawing/2014/main" id="{7F20BDB0-DA86-4485-BBBE-C39C66329BCA}"/>
                </a:ext>
              </a:extLst>
            </p:cNvPr>
            <p:cNvSpPr txBox="1"/>
            <p:nvPr/>
          </p:nvSpPr>
          <p:spPr>
            <a:xfrm>
              <a:off x="10144054" y="2779951"/>
              <a:ext cx="1157817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OTHER ACTIVITIES</a:t>
              </a:r>
            </a:p>
          </p:txBody>
        </p:sp>
        <p:sp>
          <p:nvSpPr>
            <p:cNvPr id="620" name="vm">
              <a:extLst>
                <a:ext uri="{FF2B5EF4-FFF2-40B4-BE49-F238E27FC236}">
                  <a16:creationId xmlns:a16="http://schemas.microsoft.com/office/drawing/2014/main" id="{73F8E566-476E-4DA0-8D64-328DF9F396E3}"/>
                </a:ext>
              </a:extLst>
            </p:cNvPr>
            <p:cNvSpPr txBox="1"/>
            <p:nvPr/>
          </p:nvSpPr>
          <p:spPr>
            <a:xfrm>
              <a:off x="10439055" y="2995715"/>
              <a:ext cx="1140056" cy="323165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Had Other Activities</a:t>
              </a:r>
            </a:p>
          </p:txBody>
        </p:sp>
        <p:sp>
          <p:nvSpPr>
            <p:cNvPr id="621" name="c">
              <a:extLst>
                <a:ext uri="{FF2B5EF4-FFF2-40B4-BE49-F238E27FC236}">
                  <a16:creationId xmlns:a16="http://schemas.microsoft.com/office/drawing/2014/main" id="{6FD0E013-628C-4299-A689-81C38CA4DCBE}"/>
                </a:ext>
              </a:extLst>
            </p:cNvPr>
            <p:cNvSpPr txBox="1"/>
            <p:nvPr/>
          </p:nvSpPr>
          <p:spPr>
            <a:xfrm>
              <a:off x="10949707" y="2999043"/>
              <a:ext cx="480809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graphicFrame>
          <p:nvGraphicFramePr>
            <p:cNvPr id="622" name="chart">
              <a:extLst>
                <a:ext uri="{FF2B5EF4-FFF2-40B4-BE49-F238E27FC236}">
                  <a16:creationId xmlns:a16="http://schemas.microsoft.com/office/drawing/2014/main" id="{BE13C586-07FC-41E0-B9AB-A43394627D88}"/>
                </a:ext>
              </a:extLst>
            </p:cNvPr>
            <p:cNvGraphicFramePr/>
            <p:nvPr>
              <p:extLst/>
            </p:nvPr>
          </p:nvGraphicFramePr>
          <p:xfrm>
            <a:off x="10224649" y="3002843"/>
            <a:ext cx="288906" cy="2786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6"/>
            </a:graphicData>
          </a:graphic>
        </p:graphicFrame>
      </p:grpSp>
      <p:sp>
        <p:nvSpPr>
          <p:cNvPr id="623" name="Rectangle 622">
            <a:extLst>
              <a:ext uri="{FF2B5EF4-FFF2-40B4-BE49-F238E27FC236}">
                <a16:creationId xmlns:a16="http://schemas.microsoft.com/office/drawing/2014/main" id="{4E205BEA-11DD-4CA9-8AB9-976EEB548B6A}"/>
              </a:ext>
            </a:extLst>
          </p:cNvPr>
          <p:cNvSpPr/>
          <p:nvPr/>
        </p:nvSpPr>
        <p:spPr>
          <a:xfrm>
            <a:off x="10179860" y="2417091"/>
            <a:ext cx="126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312B501B-AF83-4B8E-B47E-62A1B8F9387E}"/>
              </a:ext>
            </a:extLst>
          </p:cNvPr>
          <p:cNvSpPr/>
          <p:nvPr/>
        </p:nvSpPr>
        <p:spPr>
          <a:xfrm>
            <a:off x="10179860" y="2968378"/>
            <a:ext cx="126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5" name="postvisit">
            <a:extLst>
              <a:ext uri="{FF2B5EF4-FFF2-40B4-BE49-F238E27FC236}">
                <a16:creationId xmlns:a16="http://schemas.microsoft.com/office/drawing/2014/main" id="{81874DDB-AF75-4B94-A18D-E9B0B0154EEF}"/>
              </a:ext>
            </a:extLst>
          </p:cNvPr>
          <p:cNvGrpSpPr/>
          <p:nvPr/>
        </p:nvGrpSpPr>
        <p:grpSpPr>
          <a:xfrm>
            <a:off x="9621471" y="4503197"/>
            <a:ext cx="2216286" cy="1367740"/>
            <a:chOff x="9606700" y="4525800"/>
            <a:chExt cx="2216286" cy="1367740"/>
          </a:xfrm>
        </p:grpSpPr>
        <p:pic>
          <p:nvPicPr>
            <p:cNvPr id="626" name="Picture 625">
              <a:extLst>
                <a:ext uri="{FF2B5EF4-FFF2-40B4-BE49-F238E27FC236}">
                  <a16:creationId xmlns:a16="http://schemas.microsoft.com/office/drawing/2014/main" id="{EB02A4EA-2B30-44D4-B1A8-950FDBB2B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649" y="4525800"/>
              <a:ext cx="408590" cy="408590"/>
            </a:xfrm>
            <a:prstGeom prst="rect">
              <a:avLst/>
            </a:prstGeom>
          </p:spPr>
        </p:pic>
        <p:sp>
          <p:nvSpPr>
            <p:cNvPr id="627" name="header">
              <a:extLst>
                <a:ext uri="{FF2B5EF4-FFF2-40B4-BE49-F238E27FC236}">
                  <a16:creationId xmlns:a16="http://schemas.microsoft.com/office/drawing/2014/main" id="{6560AA77-72CA-4AFF-B602-6B81E72C6AC4}"/>
                </a:ext>
              </a:extLst>
            </p:cNvPr>
            <p:cNvSpPr txBox="1"/>
            <p:nvPr/>
          </p:nvSpPr>
          <p:spPr>
            <a:xfrm>
              <a:off x="10706655" y="4597367"/>
              <a:ext cx="111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POST-VISIT</a:t>
              </a:r>
            </a:p>
          </p:txBody>
        </p:sp>
        <p:sp>
          <p:nvSpPr>
            <p:cNvPr id="628" name="vm">
              <a:extLst>
                <a:ext uri="{FF2B5EF4-FFF2-40B4-BE49-F238E27FC236}">
                  <a16:creationId xmlns:a16="http://schemas.microsoft.com/office/drawing/2014/main" id="{B3721242-8DBD-4F3B-BD51-AE455A7A901E}"/>
                </a:ext>
              </a:extLst>
            </p:cNvPr>
            <p:cNvSpPr txBox="1"/>
            <p:nvPr/>
          </p:nvSpPr>
          <p:spPr>
            <a:xfrm>
              <a:off x="10806868" y="5355931"/>
              <a:ext cx="766557" cy="323165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Workplace</a:t>
              </a:r>
            </a:p>
          </p:txBody>
        </p:sp>
        <p:sp>
          <p:nvSpPr>
            <p:cNvPr id="629" name="c">
              <a:extLst>
                <a:ext uri="{FF2B5EF4-FFF2-40B4-BE49-F238E27FC236}">
                  <a16:creationId xmlns:a16="http://schemas.microsoft.com/office/drawing/2014/main" id="{41285897-7DD4-42FD-B411-AAB7CC1A4C62}"/>
                </a:ext>
              </a:extLst>
            </p:cNvPr>
            <p:cNvSpPr txBox="1"/>
            <p:nvPr/>
          </p:nvSpPr>
          <p:spPr>
            <a:xfrm>
              <a:off x="11243574" y="5300337"/>
              <a:ext cx="459486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pic>
          <p:nvPicPr>
            <p:cNvPr id="630" name="img">
              <a:extLst>
                <a:ext uri="{FF2B5EF4-FFF2-40B4-BE49-F238E27FC236}">
                  <a16:creationId xmlns:a16="http://schemas.microsoft.com/office/drawing/2014/main" id="{EB346669-7237-4D2B-A82A-DFBA1071D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6700" y="4989940"/>
              <a:ext cx="954000" cy="903600"/>
            </a:xfrm>
            <a:prstGeom prst="rect">
              <a:avLst/>
            </a:prstGeom>
          </p:spPr>
        </p:pic>
      </p:grpSp>
      <p:sp>
        <p:nvSpPr>
          <p:cNvPr id="631" name="Rectangle 630">
            <a:extLst>
              <a:ext uri="{FF2B5EF4-FFF2-40B4-BE49-F238E27FC236}">
                <a16:creationId xmlns:a16="http://schemas.microsoft.com/office/drawing/2014/main" id="{EA3F024E-BE2A-4BA1-94B0-891E2419237D}"/>
              </a:ext>
            </a:extLst>
          </p:cNvPr>
          <p:cNvSpPr/>
          <p:nvPr/>
        </p:nvSpPr>
        <p:spPr>
          <a:xfrm>
            <a:off x="10811547" y="5263404"/>
            <a:ext cx="1224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hText">
            <a:extLst>
              <a:ext uri="{FF2B5EF4-FFF2-40B4-BE49-F238E27FC236}">
                <a16:creationId xmlns:a16="http://schemas.microsoft.com/office/drawing/2014/main" id="{A82A8AB3-D2AE-426B-8085-7A7795CDCF6B}"/>
              </a:ext>
            </a:extLst>
          </p:cNvPr>
          <p:cNvSpPr txBox="1"/>
          <p:nvPr/>
        </p:nvSpPr>
        <p:spPr>
          <a:xfrm>
            <a:off x="10714534" y="4971211"/>
            <a:ext cx="9605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900" b="1" dirty="0">
                <a:solidFill>
                  <a:srgbClr val="414042"/>
                </a:solidFill>
                <a:latin typeface="Chivo" panose="020B0503030202020804" pitchFamily="34" charset="0"/>
              </a:rPr>
              <a:t>DESTINATION</a:t>
            </a:r>
          </a:p>
          <a:p>
            <a:pPr>
              <a:lnSpc>
                <a:spcPts val="900"/>
              </a:lnSpc>
            </a:pPr>
            <a:r>
              <a:rPr lang="en-US" sz="900" b="1" dirty="0">
                <a:solidFill>
                  <a:srgbClr val="414042"/>
                </a:solidFill>
                <a:latin typeface="Chivo" panose="020B0503030202020804" pitchFamily="34" charset="0"/>
              </a:rPr>
              <a:t>AFTER VISIT</a:t>
            </a:r>
          </a:p>
        </p:txBody>
      </p:sp>
      <p:grpSp>
        <p:nvGrpSpPr>
          <p:cNvPr id="633" name="satisfaction">
            <a:extLst>
              <a:ext uri="{FF2B5EF4-FFF2-40B4-BE49-F238E27FC236}">
                <a16:creationId xmlns:a16="http://schemas.microsoft.com/office/drawing/2014/main" id="{382F9DC6-33C2-4196-B4F1-23A07BE6299B}"/>
              </a:ext>
            </a:extLst>
          </p:cNvPr>
          <p:cNvGrpSpPr/>
          <p:nvPr/>
        </p:nvGrpSpPr>
        <p:grpSpPr>
          <a:xfrm>
            <a:off x="4923094" y="5132373"/>
            <a:ext cx="3859955" cy="1229435"/>
            <a:chOff x="4887503" y="5066448"/>
            <a:chExt cx="4164803" cy="1206358"/>
          </a:xfrm>
        </p:grpSpPr>
        <p:pic>
          <p:nvPicPr>
            <p:cNvPr id="634" name="Picture 633">
              <a:extLst>
                <a:ext uri="{FF2B5EF4-FFF2-40B4-BE49-F238E27FC236}">
                  <a16:creationId xmlns:a16="http://schemas.microsoft.com/office/drawing/2014/main" id="{05BA11DD-2C9E-46C9-9591-9FCB71F59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7503" y="5066448"/>
              <a:ext cx="4100880" cy="1206358"/>
            </a:xfrm>
            <a:prstGeom prst="rect">
              <a:avLst/>
            </a:prstGeom>
          </p:spPr>
        </p:pic>
        <p:sp>
          <p:nvSpPr>
            <p:cNvPr id="635" name="hText">
              <a:extLst>
                <a:ext uri="{FF2B5EF4-FFF2-40B4-BE49-F238E27FC236}">
                  <a16:creationId xmlns:a16="http://schemas.microsoft.com/office/drawing/2014/main" id="{DC3116C5-04A4-4384-B362-ADD26678475C}"/>
                </a:ext>
              </a:extLst>
            </p:cNvPr>
            <p:cNvSpPr txBox="1"/>
            <p:nvPr/>
          </p:nvSpPr>
          <p:spPr>
            <a:xfrm>
              <a:off x="4940967" y="5130479"/>
              <a:ext cx="1350050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SATISFACTION DRIVERS</a:t>
              </a:r>
            </a:p>
          </p:txBody>
        </p:sp>
        <p:pic>
          <p:nvPicPr>
            <p:cNvPr id="636" name="img1">
              <a:extLst>
                <a:ext uri="{FF2B5EF4-FFF2-40B4-BE49-F238E27FC236}">
                  <a16:creationId xmlns:a16="http://schemas.microsoft.com/office/drawing/2014/main" id="{CAC8443B-7DDE-4CC8-9B66-890DEF56A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8589" y="5410825"/>
              <a:ext cx="371894" cy="294186"/>
            </a:xfrm>
            <a:prstGeom prst="rect">
              <a:avLst/>
            </a:prstGeom>
          </p:spPr>
        </p:pic>
        <p:pic>
          <p:nvPicPr>
            <p:cNvPr id="637" name="img2">
              <a:extLst>
                <a:ext uri="{FF2B5EF4-FFF2-40B4-BE49-F238E27FC236}">
                  <a16:creationId xmlns:a16="http://schemas.microsoft.com/office/drawing/2014/main" id="{55DC5B50-D73F-4462-9B73-331E89BF9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037" y="5390864"/>
              <a:ext cx="165649" cy="320256"/>
            </a:xfrm>
            <a:prstGeom prst="rect">
              <a:avLst/>
            </a:prstGeom>
          </p:spPr>
        </p:pic>
        <p:pic>
          <p:nvPicPr>
            <p:cNvPr id="638" name="img3">
              <a:extLst>
                <a:ext uri="{FF2B5EF4-FFF2-40B4-BE49-F238E27FC236}">
                  <a16:creationId xmlns:a16="http://schemas.microsoft.com/office/drawing/2014/main" id="{BFB7B594-96CB-413F-9CEC-39BDF32FF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724" y="5493083"/>
              <a:ext cx="386068" cy="213865"/>
            </a:xfrm>
            <a:prstGeom prst="rect">
              <a:avLst/>
            </a:prstGeom>
          </p:spPr>
        </p:pic>
        <p:pic>
          <p:nvPicPr>
            <p:cNvPr id="639" name="img4">
              <a:extLst>
                <a:ext uri="{FF2B5EF4-FFF2-40B4-BE49-F238E27FC236}">
                  <a16:creationId xmlns:a16="http://schemas.microsoft.com/office/drawing/2014/main" id="{45465391-5CCB-4DAD-8509-3E827371F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2391" y="5435768"/>
              <a:ext cx="330564" cy="273075"/>
            </a:xfrm>
            <a:prstGeom prst="rect">
              <a:avLst/>
            </a:prstGeom>
          </p:spPr>
        </p:pic>
        <p:pic>
          <p:nvPicPr>
            <p:cNvPr id="640" name="img5">
              <a:extLst>
                <a:ext uri="{FF2B5EF4-FFF2-40B4-BE49-F238E27FC236}">
                  <a16:creationId xmlns:a16="http://schemas.microsoft.com/office/drawing/2014/main" id="{3AC85506-8883-41D1-96B0-FB08904E1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8358" y="5454246"/>
              <a:ext cx="455166" cy="249004"/>
            </a:xfrm>
            <a:prstGeom prst="rect">
              <a:avLst/>
            </a:prstGeom>
          </p:spPr>
        </p:pic>
        <p:pic>
          <p:nvPicPr>
            <p:cNvPr id="641" name="img6">
              <a:extLst>
                <a:ext uri="{FF2B5EF4-FFF2-40B4-BE49-F238E27FC236}">
                  <a16:creationId xmlns:a16="http://schemas.microsoft.com/office/drawing/2014/main" id="{F5928DC0-B724-4845-9487-89FD98EBB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7518" y="5399756"/>
              <a:ext cx="246786" cy="300068"/>
            </a:xfrm>
            <a:prstGeom prst="rect">
              <a:avLst/>
            </a:prstGeom>
          </p:spPr>
        </p:pic>
        <p:sp>
          <p:nvSpPr>
            <p:cNvPr id="642" name="m1">
              <a:extLst>
                <a:ext uri="{FF2B5EF4-FFF2-40B4-BE49-F238E27FC236}">
                  <a16:creationId xmlns:a16="http://schemas.microsoft.com/office/drawing/2014/main" id="{498D95B6-82B9-4C1F-B0D1-4D7143B6DCBC}"/>
                </a:ext>
              </a:extLst>
            </p:cNvPr>
            <p:cNvSpPr txBox="1"/>
            <p:nvPr/>
          </p:nvSpPr>
          <p:spPr>
            <a:xfrm>
              <a:off x="5005948" y="5726923"/>
              <a:ext cx="425116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Food</a:t>
              </a:r>
            </a:p>
          </p:txBody>
        </p:sp>
        <p:sp>
          <p:nvSpPr>
            <p:cNvPr id="643" name="v1">
              <a:extLst>
                <a:ext uri="{FF2B5EF4-FFF2-40B4-BE49-F238E27FC236}">
                  <a16:creationId xmlns:a16="http://schemas.microsoft.com/office/drawing/2014/main" id="{F7C27FA6-783F-4650-AC16-F1AF0D0804B6}"/>
                </a:ext>
              </a:extLst>
            </p:cNvPr>
            <p:cNvSpPr txBox="1"/>
            <p:nvPr/>
          </p:nvSpPr>
          <p:spPr>
            <a:xfrm>
              <a:off x="4971483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644" name="c1">
              <a:extLst>
                <a:ext uri="{FF2B5EF4-FFF2-40B4-BE49-F238E27FC236}">
                  <a16:creationId xmlns:a16="http://schemas.microsoft.com/office/drawing/2014/main" id="{5D8CDACF-527A-4FFE-BFCE-FCCB134C4F2C}"/>
                </a:ext>
              </a:extLst>
            </p:cNvPr>
            <p:cNvSpPr txBox="1"/>
            <p:nvPr/>
          </p:nvSpPr>
          <p:spPr>
            <a:xfrm>
              <a:off x="5018772" y="6011701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645" name="m2">
              <a:extLst>
                <a:ext uri="{FF2B5EF4-FFF2-40B4-BE49-F238E27FC236}">
                  <a16:creationId xmlns:a16="http://schemas.microsoft.com/office/drawing/2014/main" id="{5122CF02-9802-45E4-BB69-37C37B5BAFE8}"/>
                </a:ext>
              </a:extLst>
            </p:cNvPr>
            <p:cNvSpPr txBox="1"/>
            <p:nvPr/>
          </p:nvSpPr>
          <p:spPr>
            <a:xfrm>
              <a:off x="5462680" y="5726923"/>
              <a:ext cx="792363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Beverages</a:t>
              </a:r>
            </a:p>
          </p:txBody>
        </p:sp>
        <p:sp>
          <p:nvSpPr>
            <p:cNvPr id="646" name="v2">
              <a:extLst>
                <a:ext uri="{FF2B5EF4-FFF2-40B4-BE49-F238E27FC236}">
                  <a16:creationId xmlns:a16="http://schemas.microsoft.com/office/drawing/2014/main" id="{87BE397B-A78A-49D7-A0E6-95AD5DDB8EB4}"/>
                </a:ext>
              </a:extLst>
            </p:cNvPr>
            <p:cNvSpPr txBox="1"/>
            <p:nvPr/>
          </p:nvSpPr>
          <p:spPr>
            <a:xfrm>
              <a:off x="5595808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647" name="c2">
              <a:extLst>
                <a:ext uri="{FF2B5EF4-FFF2-40B4-BE49-F238E27FC236}">
                  <a16:creationId xmlns:a16="http://schemas.microsoft.com/office/drawing/2014/main" id="{FFD4A707-BB26-4EC2-B6A2-48E3FE76F244}"/>
                </a:ext>
              </a:extLst>
            </p:cNvPr>
            <p:cNvSpPr txBox="1"/>
            <p:nvPr/>
          </p:nvSpPr>
          <p:spPr>
            <a:xfrm>
              <a:off x="5652715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648" name="m5">
              <a:extLst>
                <a:ext uri="{FF2B5EF4-FFF2-40B4-BE49-F238E27FC236}">
                  <a16:creationId xmlns:a16="http://schemas.microsoft.com/office/drawing/2014/main" id="{EBDBD36C-B957-431A-8298-CA162440C2B9}"/>
                </a:ext>
              </a:extLst>
            </p:cNvPr>
            <p:cNvSpPr txBox="1"/>
            <p:nvPr/>
          </p:nvSpPr>
          <p:spPr>
            <a:xfrm>
              <a:off x="7544024" y="5726923"/>
              <a:ext cx="863834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Atmosphere</a:t>
              </a:r>
            </a:p>
          </p:txBody>
        </p:sp>
        <p:sp>
          <p:nvSpPr>
            <p:cNvPr id="649" name="v5">
              <a:extLst>
                <a:ext uri="{FF2B5EF4-FFF2-40B4-BE49-F238E27FC236}">
                  <a16:creationId xmlns:a16="http://schemas.microsoft.com/office/drawing/2014/main" id="{2D807770-4CE3-4A0D-814F-DEF03169F9E8}"/>
                </a:ext>
              </a:extLst>
            </p:cNvPr>
            <p:cNvSpPr txBox="1"/>
            <p:nvPr/>
          </p:nvSpPr>
          <p:spPr>
            <a:xfrm>
              <a:off x="7712888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650" name="c5">
              <a:extLst>
                <a:ext uri="{FF2B5EF4-FFF2-40B4-BE49-F238E27FC236}">
                  <a16:creationId xmlns:a16="http://schemas.microsoft.com/office/drawing/2014/main" id="{99613819-3BFF-427C-AD64-F47FEC2BAB47}"/>
                </a:ext>
              </a:extLst>
            </p:cNvPr>
            <p:cNvSpPr txBox="1"/>
            <p:nvPr/>
          </p:nvSpPr>
          <p:spPr>
            <a:xfrm>
              <a:off x="7760177" y="6011701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651" name="m3">
              <a:extLst>
                <a:ext uri="{FF2B5EF4-FFF2-40B4-BE49-F238E27FC236}">
                  <a16:creationId xmlns:a16="http://schemas.microsoft.com/office/drawing/2014/main" id="{07F03E94-668B-4281-BB80-7B4CE833671C}"/>
                </a:ext>
              </a:extLst>
            </p:cNvPr>
            <p:cNvSpPr txBox="1"/>
            <p:nvPr/>
          </p:nvSpPr>
          <p:spPr>
            <a:xfrm>
              <a:off x="6141249" y="5726923"/>
              <a:ext cx="745018" cy="19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Value</a:t>
              </a:r>
            </a:p>
          </p:txBody>
        </p:sp>
        <p:sp>
          <p:nvSpPr>
            <p:cNvPr id="652" name="v3">
              <a:extLst>
                <a:ext uri="{FF2B5EF4-FFF2-40B4-BE49-F238E27FC236}">
                  <a16:creationId xmlns:a16="http://schemas.microsoft.com/office/drawing/2014/main" id="{86F4CE70-9BCA-4C73-BE8F-46E8541FEB36}"/>
                </a:ext>
              </a:extLst>
            </p:cNvPr>
            <p:cNvSpPr txBox="1"/>
            <p:nvPr/>
          </p:nvSpPr>
          <p:spPr>
            <a:xfrm>
              <a:off x="6250705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653" name="c3">
              <a:extLst>
                <a:ext uri="{FF2B5EF4-FFF2-40B4-BE49-F238E27FC236}">
                  <a16:creationId xmlns:a16="http://schemas.microsoft.com/office/drawing/2014/main" id="{6B211D9B-27AD-436C-ADD0-C0AB7022F4C3}"/>
                </a:ext>
              </a:extLst>
            </p:cNvPr>
            <p:cNvSpPr txBox="1"/>
            <p:nvPr/>
          </p:nvSpPr>
          <p:spPr>
            <a:xfrm>
              <a:off x="6307612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654" name="m4">
              <a:extLst>
                <a:ext uri="{FF2B5EF4-FFF2-40B4-BE49-F238E27FC236}">
                  <a16:creationId xmlns:a16="http://schemas.microsoft.com/office/drawing/2014/main" id="{EB7A09FC-C825-4CC5-8154-7D47EBFF538E}"/>
                </a:ext>
              </a:extLst>
            </p:cNvPr>
            <p:cNvSpPr txBox="1"/>
            <p:nvPr/>
          </p:nvSpPr>
          <p:spPr>
            <a:xfrm>
              <a:off x="6749162" y="5726923"/>
              <a:ext cx="837022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Cleanliness</a:t>
              </a:r>
            </a:p>
          </p:txBody>
        </p:sp>
        <p:sp>
          <p:nvSpPr>
            <p:cNvPr id="655" name="v4">
              <a:extLst>
                <a:ext uri="{FF2B5EF4-FFF2-40B4-BE49-F238E27FC236}">
                  <a16:creationId xmlns:a16="http://schemas.microsoft.com/office/drawing/2014/main" id="{1894DD88-3D13-4BAF-BB51-794D05F987E0}"/>
                </a:ext>
              </a:extLst>
            </p:cNvPr>
            <p:cNvSpPr txBox="1"/>
            <p:nvPr/>
          </p:nvSpPr>
          <p:spPr>
            <a:xfrm>
              <a:off x="6904620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656" name="c4">
              <a:extLst>
                <a:ext uri="{FF2B5EF4-FFF2-40B4-BE49-F238E27FC236}">
                  <a16:creationId xmlns:a16="http://schemas.microsoft.com/office/drawing/2014/main" id="{E60A27D6-021A-4F3F-9C34-6AD94495618C}"/>
                </a:ext>
              </a:extLst>
            </p:cNvPr>
            <p:cNvSpPr txBox="1"/>
            <p:nvPr/>
          </p:nvSpPr>
          <p:spPr>
            <a:xfrm>
              <a:off x="6961527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657" name="m6">
              <a:extLst>
                <a:ext uri="{FF2B5EF4-FFF2-40B4-BE49-F238E27FC236}">
                  <a16:creationId xmlns:a16="http://schemas.microsoft.com/office/drawing/2014/main" id="{593A0258-7CD4-44D8-B276-BC08C9552C3B}"/>
                </a:ext>
              </a:extLst>
            </p:cNvPr>
            <p:cNvSpPr txBox="1"/>
            <p:nvPr/>
          </p:nvSpPr>
          <p:spPr>
            <a:xfrm>
              <a:off x="8289517" y="5726923"/>
              <a:ext cx="762789" cy="19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Service</a:t>
              </a:r>
            </a:p>
          </p:txBody>
        </p:sp>
        <p:sp>
          <p:nvSpPr>
            <p:cNvPr id="658" name="v6">
              <a:extLst>
                <a:ext uri="{FF2B5EF4-FFF2-40B4-BE49-F238E27FC236}">
                  <a16:creationId xmlns:a16="http://schemas.microsoft.com/office/drawing/2014/main" id="{0C9C601C-37A4-46A2-A64C-6DC6CDAB1500}"/>
                </a:ext>
              </a:extLst>
            </p:cNvPr>
            <p:cNvSpPr txBox="1"/>
            <p:nvPr/>
          </p:nvSpPr>
          <p:spPr>
            <a:xfrm>
              <a:off x="8407858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659" name="c6">
              <a:extLst>
                <a:ext uri="{FF2B5EF4-FFF2-40B4-BE49-F238E27FC236}">
                  <a16:creationId xmlns:a16="http://schemas.microsoft.com/office/drawing/2014/main" id="{C7ADE757-5E10-455F-AC8A-052B0CC1018D}"/>
                </a:ext>
              </a:extLst>
            </p:cNvPr>
            <p:cNvSpPr txBox="1"/>
            <p:nvPr/>
          </p:nvSpPr>
          <p:spPr>
            <a:xfrm>
              <a:off x="8464765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</p:grpSp>
      <p:pic>
        <p:nvPicPr>
          <p:cNvPr id="660" name="Picture 659">
            <a:extLst>
              <a:ext uri="{FF2B5EF4-FFF2-40B4-BE49-F238E27FC236}">
                <a16:creationId xmlns:a16="http://schemas.microsoft.com/office/drawing/2014/main" id="{BB634562-9D15-4283-88F0-F28EAB6462CE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90" y="5063482"/>
            <a:ext cx="2244799" cy="1298326"/>
          </a:xfrm>
          <a:prstGeom prst="rect">
            <a:avLst/>
          </a:prstGeom>
        </p:spPr>
      </p:pic>
      <p:grpSp>
        <p:nvGrpSpPr>
          <p:cNvPr id="661" name="overallSatisfaction">
            <a:extLst>
              <a:ext uri="{FF2B5EF4-FFF2-40B4-BE49-F238E27FC236}">
                <a16:creationId xmlns:a16="http://schemas.microsoft.com/office/drawing/2014/main" id="{6C5C9FF2-CC63-4F50-A471-32371DB7DD1A}"/>
              </a:ext>
            </a:extLst>
          </p:cNvPr>
          <p:cNvGrpSpPr/>
          <p:nvPr/>
        </p:nvGrpSpPr>
        <p:grpSpPr>
          <a:xfrm>
            <a:off x="2800452" y="5216115"/>
            <a:ext cx="1587319" cy="893807"/>
            <a:chOff x="2691592" y="5130479"/>
            <a:chExt cx="1587319" cy="893807"/>
          </a:xfrm>
        </p:grpSpPr>
        <p:sp>
          <p:nvSpPr>
            <p:cNvPr id="662" name="hText">
              <a:extLst>
                <a:ext uri="{FF2B5EF4-FFF2-40B4-BE49-F238E27FC236}">
                  <a16:creationId xmlns:a16="http://schemas.microsoft.com/office/drawing/2014/main" id="{B39A0AA5-8530-4D37-9461-796F92459D16}"/>
                </a:ext>
              </a:extLst>
            </p:cNvPr>
            <p:cNvSpPr txBox="1"/>
            <p:nvPr/>
          </p:nvSpPr>
          <p:spPr>
            <a:xfrm>
              <a:off x="2691592" y="5130479"/>
              <a:ext cx="135646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OVERALL SATISFACTION</a:t>
              </a:r>
            </a:p>
          </p:txBody>
        </p:sp>
        <p:sp>
          <p:nvSpPr>
            <p:cNvPr id="663" name="vm">
              <a:extLst>
                <a:ext uri="{FF2B5EF4-FFF2-40B4-BE49-F238E27FC236}">
                  <a16:creationId xmlns:a16="http://schemas.microsoft.com/office/drawing/2014/main" id="{3E5CC423-7DD9-47EB-B1C7-CBD05D168327}"/>
                </a:ext>
              </a:extLst>
            </p:cNvPr>
            <p:cNvSpPr txBox="1"/>
            <p:nvPr/>
          </p:nvSpPr>
          <p:spPr>
            <a:xfrm>
              <a:off x="3318347" y="5558688"/>
              <a:ext cx="732893" cy="43858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Satisfied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(Top 2 Box)</a:t>
              </a:r>
            </a:p>
          </p:txBody>
        </p:sp>
        <p:sp>
          <p:nvSpPr>
            <p:cNvPr id="664" name="c">
              <a:extLst>
                <a:ext uri="{FF2B5EF4-FFF2-40B4-BE49-F238E27FC236}">
                  <a16:creationId xmlns:a16="http://schemas.microsoft.com/office/drawing/2014/main" id="{73701057-859A-42F1-BC68-876398D6FC4B}"/>
                </a:ext>
              </a:extLst>
            </p:cNvPr>
            <p:cNvSpPr txBox="1"/>
            <p:nvPr/>
          </p:nvSpPr>
          <p:spPr>
            <a:xfrm>
              <a:off x="3866619" y="5559501"/>
              <a:ext cx="412292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graphicFrame>
          <p:nvGraphicFramePr>
            <p:cNvPr id="665" name="chart">
              <a:extLst>
                <a:ext uri="{FF2B5EF4-FFF2-40B4-BE49-F238E27FC236}">
                  <a16:creationId xmlns:a16="http://schemas.microsoft.com/office/drawing/2014/main" id="{5E2FF00E-9A44-420F-826D-23249C24B42D}"/>
                </a:ext>
              </a:extLst>
            </p:cNvPr>
            <p:cNvGraphicFramePr/>
            <p:nvPr>
              <p:extLst/>
            </p:nvPr>
          </p:nvGraphicFramePr>
          <p:xfrm>
            <a:off x="2777691" y="5466120"/>
            <a:ext cx="624862" cy="5581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7"/>
            </a:graphicData>
          </a:graphic>
        </p:graphicFrame>
      </p:grpSp>
      <p:grpSp>
        <p:nvGrpSpPr>
          <p:cNvPr id="215" name="whoWith">
            <a:extLst>
              <a:ext uri="{FF2B5EF4-FFF2-40B4-BE49-F238E27FC236}">
                <a16:creationId xmlns:a16="http://schemas.microsoft.com/office/drawing/2014/main" id="{90B0FFE1-27DD-4329-AE60-B064CC3EAAC8}"/>
              </a:ext>
            </a:extLst>
          </p:cNvPr>
          <p:cNvGrpSpPr/>
          <p:nvPr/>
        </p:nvGrpSpPr>
        <p:grpSpPr>
          <a:xfrm>
            <a:off x="5262610" y="1744974"/>
            <a:ext cx="951997" cy="492011"/>
            <a:chOff x="5262610" y="1711673"/>
            <a:chExt cx="951997" cy="492011"/>
          </a:xfrm>
        </p:grpSpPr>
        <p:sp>
          <p:nvSpPr>
            <p:cNvPr id="217" name="hText">
              <a:extLst>
                <a:ext uri="{FF2B5EF4-FFF2-40B4-BE49-F238E27FC236}">
                  <a16:creationId xmlns:a16="http://schemas.microsoft.com/office/drawing/2014/main" id="{1922CBE4-9418-47E1-A2DF-DCA6A4AEB0F3}"/>
                </a:ext>
              </a:extLst>
            </p:cNvPr>
            <p:cNvSpPr txBox="1"/>
            <p:nvPr/>
          </p:nvSpPr>
          <p:spPr>
            <a:xfrm>
              <a:off x="5262610" y="1711673"/>
              <a:ext cx="647934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WHO WITH</a:t>
              </a:r>
            </a:p>
          </p:txBody>
        </p:sp>
        <p:sp>
          <p:nvSpPr>
            <p:cNvPr id="218" name="vm">
              <a:extLst>
                <a:ext uri="{FF2B5EF4-FFF2-40B4-BE49-F238E27FC236}">
                  <a16:creationId xmlns:a16="http://schemas.microsoft.com/office/drawing/2014/main" id="{EB4CB991-B856-46B0-8F79-25E77BCA6A63}"/>
                </a:ext>
              </a:extLst>
            </p:cNvPr>
            <p:cNvSpPr txBox="1"/>
            <p:nvPr/>
          </p:nvSpPr>
          <p:spPr>
            <a:xfrm>
              <a:off x="5271164" y="1882827"/>
              <a:ext cx="478016" cy="32085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  <a:spcAft>
                  <a:spcPts val="300"/>
                </a:spcAft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500"/>
                </a:lnSpc>
                <a:spcAft>
                  <a:spcPts val="300"/>
                </a:spcAft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Alone</a:t>
              </a:r>
            </a:p>
          </p:txBody>
        </p:sp>
        <p:sp>
          <p:nvSpPr>
            <p:cNvPr id="219" name="c">
              <a:extLst>
                <a:ext uri="{FF2B5EF4-FFF2-40B4-BE49-F238E27FC236}">
                  <a16:creationId xmlns:a16="http://schemas.microsoft.com/office/drawing/2014/main" id="{981515A2-7946-4E77-BECB-25A0C5C34145}"/>
                </a:ext>
              </a:extLst>
            </p:cNvPr>
            <p:cNvSpPr txBox="1"/>
            <p:nvPr/>
          </p:nvSpPr>
          <p:spPr>
            <a:xfrm>
              <a:off x="5784681" y="1901708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C301EBA0-9A16-48A3-9C91-87064D12F1D5}"/>
              </a:ext>
            </a:extLst>
          </p:cNvPr>
          <p:cNvSpPr txBox="1"/>
          <p:nvPr/>
        </p:nvSpPr>
        <p:spPr>
          <a:xfrm>
            <a:off x="209032" y="820099"/>
            <a:ext cx="811441" cy="195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>
                <a:solidFill>
                  <a:srgbClr val="414042"/>
                </a:solidFill>
                <a:latin typeface="Franklin Gothic Book" panose="020B0503020102020204" pitchFamily="34" charset="0"/>
              </a:rPr>
              <a:t>TIME OF DAY</a:t>
            </a:r>
          </a:p>
        </p:txBody>
      </p:sp>
      <p:grpSp>
        <p:nvGrpSpPr>
          <p:cNvPr id="240" name="orderSummary">
            <a:extLst>
              <a:ext uri="{FF2B5EF4-FFF2-40B4-BE49-F238E27FC236}">
                <a16:creationId xmlns:a16="http://schemas.microsoft.com/office/drawing/2014/main" id="{193FA0B2-9DB6-4619-97A1-7317F29213D5}"/>
              </a:ext>
            </a:extLst>
          </p:cNvPr>
          <p:cNvGrpSpPr/>
          <p:nvPr/>
        </p:nvGrpSpPr>
        <p:grpSpPr>
          <a:xfrm>
            <a:off x="305762" y="2737770"/>
            <a:ext cx="1630579" cy="1729252"/>
            <a:chOff x="305762" y="2737770"/>
            <a:chExt cx="1630579" cy="1729252"/>
          </a:xfrm>
        </p:grpSpPr>
        <p:pic>
          <p:nvPicPr>
            <p:cNvPr id="241" name="Picture 240">
              <a:extLst>
                <a:ext uri="{FF2B5EF4-FFF2-40B4-BE49-F238E27FC236}">
                  <a16:creationId xmlns:a16="http://schemas.microsoft.com/office/drawing/2014/main" id="{D06E9CDD-9DD3-4C59-BE17-772DC90C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436" y="3697975"/>
              <a:ext cx="296298" cy="241717"/>
            </a:xfrm>
            <a:prstGeom prst="rect">
              <a:avLst/>
            </a:prstGeom>
          </p:spPr>
        </p:pic>
        <p:sp>
          <p:nvSpPr>
            <p:cNvPr id="242" name="m4">
              <a:extLst>
                <a:ext uri="{FF2B5EF4-FFF2-40B4-BE49-F238E27FC236}">
                  <a16:creationId xmlns:a16="http://schemas.microsoft.com/office/drawing/2014/main" id="{4AC0D04B-4F63-4224-A775-89B3450CF935}"/>
                </a:ext>
              </a:extLst>
            </p:cNvPr>
            <p:cNvSpPr txBox="1"/>
            <p:nvPr/>
          </p:nvSpPr>
          <p:spPr>
            <a:xfrm>
              <a:off x="691708" y="3986431"/>
              <a:ext cx="11960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Food + Beverage Elsewhere</a:t>
              </a:r>
              <a:r>
                <a:rPr lang="en-US" sz="880" dirty="0">
                  <a:solidFill>
                    <a:srgbClr val="414042"/>
                  </a:solidFill>
                  <a:latin typeface="Chivo" panose="020B0503030202020804" pitchFamily="34" charset="0"/>
                </a:rPr>
                <a:t> </a:t>
              </a:r>
            </a:p>
          </p:txBody>
        </p:sp>
        <p:sp>
          <p:nvSpPr>
            <p:cNvPr id="243" name="c4">
              <a:extLst>
                <a:ext uri="{FF2B5EF4-FFF2-40B4-BE49-F238E27FC236}">
                  <a16:creationId xmlns:a16="http://schemas.microsoft.com/office/drawing/2014/main" id="{C1A2C772-26F0-47AB-B93D-BFCD34EEA13A}"/>
                </a:ext>
              </a:extLst>
            </p:cNvPr>
            <p:cNvSpPr txBox="1"/>
            <p:nvPr/>
          </p:nvSpPr>
          <p:spPr>
            <a:xfrm>
              <a:off x="1504813" y="4272097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244" name="hText">
              <a:extLst>
                <a:ext uri="{FF2B5EF4-FFF2-40B4-BE49-F238E27FC236}">
                  <a16:creationId xmlns:a16="http://schemas.microsoft.com/office/drawing/2014/main" id="{C2263EBB-BA9C-4D41-A1C1-4EBAC0056E1E}"/>
                </a:ext>
              </a:extLst>
            </p:cNvPr>
            <p:cNvSpPr txBox="1"/>
            <p:nvPr/>
          </p:nvSpPr>
          <p:spPr>
            <a:xfrm>
              <a:off x="305762" y="2737770"/>
              <a:ext cx="1079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ORDER SUMMARY</a:t>
              </a:r>
            </a:p>
          </p:txBody>
        </p:sp>
        <p:sp>
          <p:nvSpPr>
            <p:cNvPr id="245" name="m1">
              <a:extLst>
                <a:ext uri="{FF2B5EF4-FFF2-40B4-BE49-F238E27FC236}">
                  <a16:creationId xmlns:a16="http://schemas.microsoft.com/office/drawing/2014/main" id="{10E06B9A-599C-4350-AFF6-D6EF59C59663}"/>
                </a:ext>
              </a:extLst>
            </p:cNvPr>
            <p:cNvSpPr txBox="1"/>
            <p:nvPr/>
          </p:nvSpPr>
          <p:spPr>
            <a:xfrm>
              <a:off x="694262" y="2992272"/>
              <a:ext cx="6399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Beverage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Only</a:t>
              </a:r>
            </a:p>
          </p:txBody>
        </p:sp>
        <p:sp>
          <p:nvSpPr>
            <p:cNvPr id="246" name="m2">
              <a:extLst>
                <a:ext uri="{FF2B5EF4-FFF2-40B4-BE49-F238E27FC236}">
                  <a16:creationId xmlns:a16="http://schemas.microsoft.com/office/drawing/2014/main" id="{7F31780F-47A1-497F-8A4A-E601F8889894}"/>
                </a:ext>
              </a:extLst>
            </p:cNvPr>
            <p:cNvSpPr txBox="1"/>
            <p:nvPr/>
          </p:nvSpPr>
          <p:spPr>
            <a:xfrm>
              <a:off x="694262" y="3328931"/>
              <a:ext cx="42511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Food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Only</a:t>
              </a:r>
            </a:p>
          </p:txBody>
        </p:sp>
        <p:sp>
          <p:nvSpPr>
            <p:cNvPr id="247" name="m3">
              <a:extLst>
                <a:ext uri="{FF2B5EF4-FFF2-40B4-BE49-F238E27FC236}">
                  <a16:creationId xmlns:a16="http://schemas.microsoft.com/office/drawing/2014/main" id="{F8B53D83-7A2B-4E84-A75E-716A3CBD2D1E}"/>
                </a:ext>
              </a:extLst>
            </p:cNvPr>
            <p:cNvSpPr txBox="1"/>
            <p:nvPr/>
          </p:nvSpPr>
          <p:spPr>
            <a:xfrm>
              <a:off x="693125" y="3649158"/>
              <a:ext cx="103797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Food + In -Outlet Beverage</a:t>
              </a:r>
            </a:p>
          </p:txBody>
        </p:sp>
        <p:sp>
          <p:nvSpPr>
            <p:cNvPr id="248" name="v1">
              <a:extLst>
                <a:ext uri="{FF2B5EF4-FFF2-40B4-BE49-F238E27FC236}">
                  <a16:creationId xmlns:a16="http://schemas.microsoft.com/office/drawing/2014/main" id="{66EDCF54-43A6-4A26-85AD-A827B1A06580}"/>
                </a:ext>
              </a:extLst>
            </p:cNvPr>
            <p:cNvSpPr txBox="1"/>
            <p:nvPr/>
          </p:nvSpPr>
          <p:spPr>
            <a:xfrm>
              <a:off x="1431888" y="3040158"/>
              <a:ext cx="47801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249" name="c1">
              <a:extLst>
                <a:ext uri="{FF2B5EF4-FFF2-40B4-BE49-F238E27FC236}">
                  <a16:creationId xmlns:a16="http://schemas.microsoft.com/office/drawing/2014/main" id="{EDC0B151-D8E1-4733-A84F-DE44454C5E54}"/>
                </a:ext>
              </a:extLst>
            </p:cNvPr>
            <p:cNvSpPr txBox="1"/>
            <p:nvPr/>
          </p:nvSpPr>
          <p:spPr>
            <a:xfrm>
              <a:off x="1516795" y="3262081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250" name="v3">
              <a:extLst>
                <a:ext uri="{FF2B5EF4-FFF2-40B4-BE49-F238E27FC236}">
                  <a16:creationId xmlns:a16="http://schemas.microsoft.com/office/drawing/2014/main" id="{91514810-C760-467C-A08C-DB75530665EF}"/>
                </a:ext>
              </a:extLst>
            </p:cNvPr>
            <p:cNvSpPr txBox="1"/>
            <p:nvPr/>
          </p:nvSpPr>
          <p:spPr>
            <a:xfrm>
              <a:off x="1442012" y="3735221"/>
              <a:ext cx="47801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251" name="c3">
              <a:extLst>
                <a:ext uri="{FF2B5EF4-FFF2-40B4-BE49-F238E27FC236}">
                  <a16:creationId xmlns:a16="http://schemas.microsoft.com/office/drawing/2014/main" id="{837AA117-853E-431B-BC0D-4254CDED3D2B}"/>
                </a:ext>
              </a:extLst>
            </p:cNvPr>
            <p:cNvSpPr txBox="1"/>
            <p:nvPr/>
          </p:nvSpPr>
          <p:spPr>
            <a:xfrm>
              <a:off x="1520940" y="3918898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252" name="v4">
              <a:extLst>
                <a:ext uri="{FF2B5EF4-FFF2-40B4-BE49-F238E27FC236}">
                  <a16:creationId xmlns:a16="http://schemas.microsoft.com/office/drawing/2014/main" id="{0B63AD7F-03F2-44A1-9EE8-B4FD29238650}"/>
                </a:ext>
              </a:extLst>
            </p:cNvPr>
            <p:cNvSpPr txBox="1"/>
            <p:nvPr/>
          </p:nvSpPr>
          <p:spPr>
            <a:xfrm>
              <a:off x="1430050" y="4074173"/>
              <a:ext cx="47801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pic>
          <p:nvPicPr>
            <p:cNvPr id="253" name="img1">
              <a:extLst>
                <a:ext uri="{FF2B5EF4-FFF2-40B4-BE49-F238E27FC236}">
                  <a16:creationId xmlns:a16="http://schemas.microsoft.com/office/drawing/2014/main" id="{3EE67354-65EE-4DD3-8ED7-B45DCEABF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907" y="3041889"/>
              <a:ext cx="119700" cy="230193"/>
            </a:xfrm>
            <a:prstGeom prst="rect">
              <a:avLst/>
            </a:prstGeom>
          </p:spPr>
        </p:pic>
        <p:pic>
          <p:nvPicPr>
            <p:cNvPr id="254" name="img2">
              <a:extLst>
                <a:ext uri="{FF2B5EF4-FFF2-40B4-BE49-F238E27FC236}">
                  <a16:creationId xmlns:a16="http://schemas.microsoft.com/office/drawing/2014/main" id="{97F06A12-2FF1-4710-89CE-F69FBB09D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038" y="3402719"/>
              <a:ext cx="285438" cy="219143"/>
            </a:xfrm>
            <a:prstGeom prst="rect">
              <a:avLst/>
            </a:prstGeom>
          </p:spPr>
        </p:pic>
        <p:sp>
          <p:nvSpPr>
            <p:cNvPr id="255" name="v2">
              <a:extLst>
                <a:ext uri="{FF2B5EF4-FFF2-40B4-BE49-F238E27FC236}">
                  <a16:creationId xmlns:a16="http://schemas.microsoft.com/office/drawing/2014/main" id="{0099A62C-84B8-4431-9E8E-3E839B1591F0}"/>
                </a:ext>
              </a:extLst>
            </p:cNvPr>
            <p:cNvSpPr txBox="1"/>
            <p:nvPr/>
          </p:nvSpPr>
          <p:spPr>
            <a:xfrm>
              <a:off x="1439597" y="3388717"/>
              <a:ext cx="47801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256" name="c2">
              <a:extLst>
                <a:ext uri="{FF2B5EF4-FFF2-40B4-BE49-F238E27FC236}">
                  <a16:creationId xmlns:a16="http://schemas.microsoft.com/office/drawing/2014/main" id="{899C982E-43F0-4B36-AACE-7A862CB9F447}"/>
                </a:ext>
              </a:extLst>
            </p:cNvPr>
            <p:cNvSpPr txBox="1"/>
            <p:nvPr/>
          </p:nvSpPr>
          <p:spPr>
            <a:xfrm>
              <a:off x="1520592" y="3590650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pic>
          <p:nvPicPr>
            <p:cNvPr id="257" name="img3">
              <a:extLst>
                <a:ext uri="{FF2B5EF4-FFF2-40B4-BE49-F238E27FC236}">
                  <a16:creationId xmlns:a16="http://schemas.microsoft.com/office/drawing/2014/main" id="{5A22071D-50B8-4592-8C11-AD780ABAE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093" y="4016633"/>
              <a:ext cx="285438" cy="265181"/>
            </a:xfrm>
            <a:prstGeom prst="rect">
              <a:avLst/>
            </a:prstGeom>
          </p:spPr>
        </p:pic>
      </p:grpSp>
      <p:grpSp>
        <p:nvGrpSpPr>
          <p:cNvPr id="5" name="beverageItems"/>
          <p:cNvGrpSpPr/>
          <p:nvPr/>
        </p:nvGrpSpPr>
        <p:grpSpPr>
          <a:xfrm>
            <a:off x="3363166" y="3093799"/>
            <a:ext cx="1669703" cy="1101764"/>
            <a:chOff x="3363166" y="3093799"/>
            <a:chExt cx="1669703" cy="1101764"/>
          </a:xfrm>
        </p:grpSpPr>
        <p:pic>
          <p:nvPicPr>
            <p:cNvPr id="374" name="img1">
              <a:extLst>
                <a:ext uri="{FF2B5EF4-FFF2-40B4-BE49-F238E27FC236}">
                  <a16:creationId xmlns:a16="http://schemas.microsoft.com/office/drawing/2014/main" id="{1A30AE4B-E470-4B3B-99C5-51DEE9B4C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7333" y="3093799"/>
              <a:ext cx="486383" cy="486385"/>
            </a:xfrm>
            <a:prstGeom prst="rect">
              <a:avLst/>
            </a:prstGeom>
          </p:spPr>
        </p:pic>
        <p:pic>
          <p:nvPicPr>
            <p:cNvPr id="375" name="img2">
              <a:extLst>
                <a:ext uri="{FF2B5EF4-FFF2-40B4-BE49-F238E27FC236}">
                  <a16:creationId xmlns:a16="http://schemas.microsoft.com/office/drawing/2014/main" id="{0FB37899-8FFC-4EE7-8415-AE45792D9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161" y="3094653"/>
              <a:ext cx="629684" cy="497120"/>
            </a:xfrm>
            <a:prstGeom prst="rect">
              <a:avLst/>
            </a:prstGeom>
          </p:spPr>
        </p:pic>
        <p:sp>
          <p:nvSpPr>
            <p:cNvPr id="376" name="vc1">
              <a:extLst>
                <a:ext uri="{FF2B5EF4-FFF2-40B4-BE49-F238E27FC236}">
                  <a16:creationId xmlns:a16="http://schemas.microsoft.com/office/drawing/2014/main" id="{5A3BD1CE-4FA4-4929-A7A6-A44CD385E2B7}"/>
                </a:ext>
              </a:extLst>
            </p:cNvPr>
            <p:cNvSpPr txBox="1"/>
            <p:nvPr/>
          </p:nvSpPr>
          <p:spPr>
            <a:xfrm>
              <a:off x="3535134" y="3584119"/>
              <a:ext cx="380232" cy="21723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52</a:t>
              </a:r>
            </a:p>
          </p:txBody>
        </p:sp>
        <p:sp>
          <p:nvSpPr>
            <p:cNvPr id="377" name="vc2">
              <a:extLst>
                <a:ext uri="{FF2B5EF4-FFF2-40B4-BE49-F238E27FC236}">
                  <a16:creationId xmlns:a16="http://schemas.microsoft.com/office/drawing/2014/main" id="{1BB16533-A902-4CBA-B02C-949A758B1146}"/>
                </a:ext>
              </a:extLst>
            </p:cNvPr>
            <p:cNvSpPr txBox="1"/>
            <p:nvPr/>
          </p:nvSpPr>
          <p:spPr>
            <a:xfrm>
              <a:off x="4379915" y="3584120"/>
              <a:ext cx="380232" cy="21723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53</a:t>
              </a:r>
              <a:endParaRPr lang="en-US" sz="1300" dirty="0">
                <a:solidFill>
                  <a:srgbClr val="414042"/>
                </a:solidFill>
                <a:latin typeface="Chivo" panose="020B0503030202020804" pitchFamily="34" charset="0"/>
              </a:endParaRPr>
            </a:p>
          </p:txBody>
        </p:sp>
        <p:sp>
          <p:nvSpPr>
            <p:cNvPr id="378" name="m1">
              <a:extLst>
                <a:ext uri="{FF2B5EF4-FFF2-40B4-BE49-F238E27FC236}">
                  <a16:creationId xmlns:a16="http://schemas.microsoft.com/office/drawing/2014/main" id="{8A0860D5-BC3B-459D-8DA4-3B72FB7340ED}"/>
                </a:ext>
              </a:extLst>
            </p:cNvPr>
            <p:cNvSpPr txBox="1"/>
            <p:nvPr/>
          </p:nvSpPr>
          <p:spPr>
            <a:xfrm>
              <a:off x="3363166" y="3872397"/>
              <a:ext cx="85472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Carbonated </a:t>
              </a:r>
            </a:p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Soft Drink</a:t>
              </a:r>
            </a:p>
          </p:txBody>
        </p:sp>
        <p:sp>
          <p:nvSpPr>
            <p:cNvPr id="379" name="m2">
              <a:extLst>
                <a:ext uri="{FF2B5EF4-FFF2-40B4-BE49-F238E27FC236}">
                  <a16:creationId xmlns:a16="http://schemas.microsoft.com/office/drawing/2014/main" id="{8C094183-8FDF-4901-AF42-A7D31E996BD4}"/>
                </a:ext>
              </a:extLst>
            </p:cNvPr>
            <p:cNvSpPr txBox="1"/>
            <p:nvPr/>
          </p:nvSpPr>
          <p:spPr>
            <a:xfrm>
              <a:off x="4069143" y="3872398"/>
              <a:ext cx="9637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Hamburger/</a:t>
              </a:r>
            </a:p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Cheeseburger</a:t>
              </a:r>
            </a:p>
          </p:txBody>
        </p:sp>
        <p:sp>
          <p:nvSpPr>
            <p:cNvPr id="3" name="c1"/>
            <p:cNvSpPr/>
            <p:nvPr/>
          </p:nvSpPr>
          <p:spPr>
            <a:xfrm>
              <a:off x="3478683" y="3692739"/>
              <a:ext cx="431528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8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4" name="c2"/>
            <p:cNvSpPr/>
            <p:nvPr/>
          </p:nvSpPr>
          <p:spPr>
            <a:xfrm>
              <a:off x="4339859" y="3707311"/>
              <a:ext cx="431528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8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</p:grpSp>
      <p:sp>
        <p:nvSpPr>
          <p:cNvPr id="223" name="SoureTextFitrs">
            <a:extLst>
              <a:ext uri="{FF2B5EF4-FFF2-40B4-BE49-F238E27FC236}">
                <a16:creationId xmlns:a16="http://schemas.microsoft.com/office/drawing/2014/main" id="{4F542515-1058-4A69-B511-7FB32FB86655}"/>
              </a:ext>
            </a:extLst>
          </p:cNvPr>
          <p:cNvSpPr txBox="1"/>
          <p:nvPr/>
        </p:nvSpPr>
        <p:spPr>
          <a:xfrm>
            <a:off x="671188" y="6477748"/>
            <a:ext cx="5665013" cy="170067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  <a:p>
            <a:r>
              <a:rPr lang="en-IN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Text Placeholder 6">
            <a:extLst>
              <a:ext uri="{FF2B5EF4-FFF2-40B4-BE49-F238E27FC236}">
                <a16:creationId xmlns:a16="http://schemas.microsoft.com/office/drawing/2014/main" id="{A291998C-020E-46C0-BDB0-0679C848F087}"/>
              </a:ext>
            </a:extLst>
          </p:cNvPr>
          <p:cNvSpPr txBox="1"/>
          <p:nvPr/>
        </p:nvSpPr>
        <p:spPr>
          <a:xfrm>
            <a:off x="653838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226" name="StatTestAgainst">
            <a:extLst>
              <a:ext uri="{FF2B5EF4-FFF2-40B4-BE49-F238E27FC236}">
                <a16:creationId xmlns:a16="http://schemas.microsoft.com/office/drawing/2014/main" id="{E34DE9C4-9227-48B5-96F8-4A14419EA5B4}"/>
              </a:ext>
            </a:extLst>
          </p:cNvPr>
          <p:cNvSpPr txBox="1"/>
          <p:nvPr/>
        </p:nvSpPr>
        <p:spPr>
          <a:xfrm>
            <a:off x="7216732" y="6390786"/>
            <a:ext cx="54874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</a:t>
            </a:r>
            <a:r>
              <a:rPr lang="en-US" sz="800" b="0" i="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: TOTAL VISIT, 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</a:p>
          <a:p>
            <a:endParaRPr lang="en-US" sz="800" b="0" i="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40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27" name="leftPane">
            <a:extLst/>
          </p:cNvPr>
          <p:cNvSpPr txBox="1"/>
          <p:nvPr/>
        </p:nvSpPr>
        <p:spPr>
          <a:xfrm>
            <a:off x="50621" y="34563"/>
            <a:ext cx="10388434" cy="54468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dirty="0">
                <a:solidFill>
                  <a:srgbClr val="333E48"/>
                </a:solidFill>
                <a:latin typeface="Franklin Gothic Book" panose="020B0503020102020204" pitchFamily="34" charset="0"/>
              </a:rPr>
              <a:t>3MMT</a:t>
            </a:r>
          </a:p>
        </p:txBody>
      </p:sp>
      <p:pic>
        <p:nvPicPr>
          <p:cNvPr id="305" name="logo_for_ppt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316" name="Text Placeholder 6">
            <a:extLst/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pic>
        <p:nvPicPr>
          <p:cNvPr id="262" name="Picture 261">
            <a:extLst>
              <a:ext uri="{FF2B5EF4-FFF2-40B4-BE49-F238E27FC236}">
                <a16:creationId xmlns:a16="http://schemas.microsoft.com/office/drawing/2014/main" id="{8EB7C5F4-46D5-4AAE-A5D0-F6A41216E0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9834"/>
            <a:ext cx="12201233" cy="5699597"/>
          </a:xfrm>
          <a:prstGeom prst="rect">
            <a:avLst/>
          </a:prstGeom>
        </p:spPr>
      </p:pic>
      <p:pic>
        <p:nvPicPr>
          <p:cNvPr id="263" name="Picture 262">
            <a:extLst>
              <a:ext uri="{FF2B5EF4-FFF2-40B4-BE49-F238E27FC236}">
                <a16:creationId xmlns:a16="http://schemas.microsoft.com/office/drawing/2014/main" id="{47535FF0-FF30-4E4A-9059-68DBC253CCE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42"/>
          <a:stretch/>
        </p:blipFill>
        <p:spPr>
          <a:xfrm>
            <a:off x="2082560" y="3017084"/>
            <a:ext cx="2136183" cy="1249107"/>
          </a:xfrm>
          <a:prstGeom prst="rect">
            <a:avLst/>
          </a:pr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699CAE19-793D-40E5-928A-71F4662AB8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30" y="2648186"/>
            <a:ext cx="1831231" cy="1749453"/>
          </a:xfrm>
          <a:prstGeom prst="rect">
            <a:avLst/>
          </a:prstGeom>
        </p:spPr>
      </p:pic>
      <p:sp>
        <p:nvSpPr>
          <p:cNvPr id="274" name="TextBox 273">
            <a:extLst>
              <a:ext uri="{FF2B5EF4-FFF2-40B4-BE49-F238E27FC236}">
                <a16:creationId xmlns:a16="http://schemas.microsoft.com/office/drawing/2014/main" id="{2A91AC4B-BC77-41F7-ACF3-1AB4385AE275}"/>
              </a:ext>
            </a:extLst>
          </p:cNvPr>
          <p:cNvSpPr txBox="1"/>
          <p:nvPr/>
        </p:nvSpPr>
        <p:spPr>
          <a:xfrm>
            <a:off x="86740" y="583414"/>
            <a:ext cx="1191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14042"/>
                </a:solidFill>
                <a:latin typeface="Chivo" panose="020B0503030202020804" pitchFamily="34" charset="0"/>
              </a:rPr>
              <a:t>PRE-VISIT</a:t>
            </a:r>
          </a:p>
        </p:txBody>
      </p:sp>
      <p:grpSp>
        <p:nvGrpSpPr>
          <p:cNvPr id="275" name="planningType">
            <a:extLst>
              <a:ext uri="{FF2B5EF4-FFF2-40B4-BE49-F238E27FC236}">
                <a16:creationId xmlns:a16="http://schemas.microsoft.com/office/drawing/2014/main" id="{AE53D380-361E-4DE9-8F5D-9C86D82632C6}"/>
              </a:ext>
            </a:extLst>
          </p:cNvPr>
          <p:cNvGrpSpPr/>
          <p:nvPr/>
        </p:nvGrpSpPr>
        <p:grpSpPr>
          <a:xfrm>
            <a:off x="4820261" y="909007"/>
            <a:ext cx="1515948" cy="571205"/>
            <a:chOff x="4807561" y="861046"/>
            <a:chExt cx="1515948" cy="571205"/>
          </a:xfrm>
        </p:grpSpPr>
        <p:pic>
          <p:nvPicPr>
            <p:cNvPr id="276" name="img">
              <a:extLst>
                <a:ext uri="{FF2B5EF4-FFF2-40B4-BE49-F238E27FC236}">
                  <a16:creationId xmlns:a16="http://schemas.microsoft.com/office/drawing/2014/main" id="{5532399C-EF86-47FD-91A7-BA0AF6EB7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7561" y="925487"/>
              <a:ext cx="450907" cy="485187"/>
            </a:xfrm>
            <a:prstGeom prst="rect">
              <a:avLst/>
            </a:prstGeom>
          </p:spPr>
        </p:pic>
        <p:sp>
          <p:nvSpPr>
            <p:cNvPr id="277" name="hText">
              <a:extLst>
                <a:ext uri="{FF2B5EF4-FFF2-40B4-BE49-F238E27FC236}">
                  <a16:creationId xmlns:a16="http://schemas.microsoft.com/office/drawing/2014/main" id="{0EB5C919-62C0-4965-9C6E-A7A02A40F4A7}"/>
                </a:ext>
              </a:extLst>
            </p:cNvPr>
            <p:cNvSpPr txBox="1"/>
            <p:nvPr/>
          </p:nvSpPr>
          <p:spPr>
            <a:xfrm>
              <a:off x="5245943" y="861046"/>
              <a:ext cx="697627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PLANNING</a:t>
              </a:r>
            </a:p>
          </p:txBody>
        </p:sp>
        <p:sp>
          <p:nvSpPr>
            <p:cNvPr id="278" name="vm">
              <a:extLst>
                <a:ext uri="{FF2B5EF4-FFF2-40B4-BE49-F238E27FC236}">
                  <a16:creationId xmlns:a16="http://schemas.microsoft.com/office/drawing/2014/main" id="{B4512634-EAC0-4F11-BAA4-AE1B202FBFB8}"/>
                </a:ext>
              </a:extLst>
            </p:cNvPr>
            <p:cNvSpPr txBox="1"/>
            <p:nvPr/>
          </p:nvSpPr>
          <p:spPr>
            <a:xfrm>
              <a:off x="5271017" y="1109086"/>
              <a:ext cx="1052492" cy="3231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Somewhat Ahead of time</a:t>
              </a:r>
            </a:p>
          </p:txBody>
        </p:sp>
        <p:sp>
          <p:nvSpPr>
            <p:cNvPr id="279" name="c">
              <a:extLst>
                <a:ext uri="{FF2B5EF4-FFF2-40B4-BE49-F238E27FC236}">
                  <a16:creationId xmlns:a16="http://schemas.microsoft.com/office/drawing/2014/main" id="{7B8062EA-1355-48C1-A25B-831EB0CD5615}"/>
                </a:ext>
              </a:extLst>
            </p:cNvPr>
            <p:cNvSpPr txBox="1"/>
            <p:nvPr/>
          </p:nvSpPr>
          <p:spPr>
            <a:xfrm>
              <a:off x="5763252" y="1054261"/>
              <a:ext cx="399468" cy="1995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  <a:endParaRPr lang="en-US" sz="300" dirty="0">
                <a:solidFill>
                  <a:srgbClr val="414042"/>
                </a:solidFill>
                <a:latin typeface="Chivo" panose="020B0503030202020804" pitchFamily="34" charset="0"/>
              </a:endParaRPr>
            </a:p>
          </p:txBody>
        </p:sp>
      </p:grpSp>
      <p:grpSp>
        <p:nvGrpSpPr>
          <p:cNvPr id="280" name="locationPrior">
            <a:extLst>
              <a:ext uri="{FF2B5EF4-FFF2-40B4-BE49-F238E27FC236}">
                <a16:creationId xmlns:a16="http://schemas.microsoft.com/office/drawing/2014/main" id="{3AC8EBDF-EC87-40AE-8BBD-A51032C9C884}"/>
              </a:ext>
            </a:extLst>
          </p:cNvPr>
          <p:cNvGrpSpPr/>
          <p:nvPr/>
        </p:nvGrpSpPr>
        <p:grpSpPr>
          <a:xfrm>
            <a:off x="2277499" y="1012213"/>
            <a:ext cx="2072809" cy="1187158"/>
            <a:chOff x="2379099" y="1002352"/>
            <a:chExt cx="1877099" cy="1187158"/>
          </a:xfrm>
        </p:grpSpPr>
        <p:sp>
          <p:nvSpPr>
            <p:cNvPr id="300" name="vm">
              <a:extLst>
                <a:ext uri="{FF2B5EF4-FFF2-40B4-BE49-F238E27FC236}">
                  <a16:creationId xmlns:a16="http://schemas.microsoft.com/office/drawing/2014/main" id="{85CEB7BD-7323-4AE9-AFBE-0C08450F4E0C}"/>
                </a:ext>
              </a:extLst>
            </p:cNvPr>
            <p:cNvSpPr txBox="1"/>
            <p:nvPr/>
          </p:nvSpPr>
          <p:spPr>
            <a:xfrm>
              <a:off x="3327161" y="1372061"/>
              <a:ext cx="901209" cy="43858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The</a:t>
              </a:r>
              <a:endParaRPr lang="en-US" sz="500" dirty="0">
                <a:solidFill>
                  <a:srgbClr val="414042"/>
                </a:solidFill>
                <a:latin typeface="Chivo" panose="020B0503030202020804" pitchFamily="34" charset="0"/>
              </a:endParaRPr>
            </a:p>
          </p:txBody>
        </p:sp>
        <p:sp>
          <p:nvSpPr>
            <p:cNvPr id="306" name="c">
              <a:extLst>
                <a:ext uri="{FF2B5EF4-FFF2-40B4-BE49-F238E27FC236}">
                  <a16:creationId xmlns:a16="http://schemas.microsoft.com/office/drawing/2014/main" id="{715F7DC5-DA18-4441-B10D-31EBA225CFD5}"/>
                </a:ext>
              </a:extLst>
            </p:cNvPr>
            <p:cNvSpPr txBox="1"/>
            <p:nvPr/>
          </p:nvSpPr>
          <p:spPr>
            <a:xfrm>
              <a:off x="3856730" y="1384578"/>
              <a:ext cx="399468" cy="1995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  <a:endParaRPr lang="en-US" sz="300" dirty="0">
                <a:solidFill>
                  <a:srgbClr val="414042"/>
                </a:solidFill>
                <a:latin typeface="Chivo" panose="020B0503030202020804" pitchFamily="34" charset="0"/>
              </a:endParaRPr>
            </a:p>
          </p:txBody>
        </p:sp>
        <p:sp>
          <p:nvSpPr>
            <p:cNvPr id="309" name="hText">
              <a:extLst>
                <a:ext uri="{FF2B5EF4-FFF2-40B4-BE49-F238E27FC236}">
                  <a16:creationId xmlns:a16="http://schemas.microsoft.com/office/drawing/2014/main" id="{886ACA50-1414-4C0F-98AE-FE7B4BDFA328}"/>
                </a:ext>
              </a:extLst>
            </p:cNvPr>
            <p:cNvSpPr txBox="1"/>
            <p:nvPr/>
          </p:nvSpPr>
          <p:spPr>
            <a:xfrm>
              <a:off x="3336685" y="1002352"/>
              <a:ext cx="918841" cy="438238"/>
            </a:xfrm>
            <a:prstGeom prst="rect">
              <a:avLst/>
            </a:prstGeom>
            <a:noFill/>
          </p:spPr>
          <p:txBody>
            <a:bodyPr wrap="none" tIns="72000" bIns="108000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LOCATION </a:t>
              </a:r>
            </a:p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PRIOR TO VISIT</a:t>
              </a:r>
            </a:p>
          </p:txBody>
        </p:sp>
        <p:pic>
          <p:nvPicPr>
            <p:cNvPr id="312" name="img">
              <a:extLst>
                <a:ext uri="{FF2B5EF4-FFF2-40B4-BE49-F238E27FC236}">
                  <a16:creationId xmlns:a16="http://schemas.microsoft.com/office/drawing/2014/main" id="{32395A9D-D5A7-4A2B-8BE2-A06348B18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099" y="1287652"/>
              <a:ext cx="952920" cy="901858"/>
            </a:xfrm>
            <a:prstGeom prst="rect">
              <a:avLst/>
            </a:prstGeom>
          </p:spPr>
        </p:pic>
      </p:grpSp>
      <p:grpSp>
        <p:nvGrpSpPr>
          <p:cNvPr id="315" name="tod">
            <a:extLst>
              <a:ext uri="{FF2B5EF4-FFF2-40B4-BE49-F238E27FC236}">
                <a16:creationId xmlns:a16="http://schemas.microsoft.com/office/drawing/2014/main" id="{571C7575-54BA-490D-855B-C8DD253F5DBB}"/>
              </a:ext>
            </a:extLst>
          </p:cNvPr>
          <p:cNvGrpSpPr/>
          <p:nvPr/>
        </p:nvGrpSpPr>
        <p:grpSpPr>
          <a:xfrm>
            <a:off x="482566" y="1019992"/>
            <a:ext cx="2091011" cy="1156846"/>
            <a:chOff x="362754" y="1000275"/>
            <a:chExt cx="2091011" cy="1156846"/>
          </a:xfrm>
        </p:grpSpPr>
        <p:sp>
          <p:nvSpPr>
            <p:cNvPr id="321" name="m1">
              <a:extLst>
                <a:ext uri="{FF2B5EF4-FFF2-40B4-BE49-F238E27FC236}">
                  <a16:creationId xmlns:a16="http://schemas.microsoft.com/office/drawing/2014/main" id="{FF0BF9B2-3E26-40D7-A849-881E03D56799}"/>
                </a:ext>
              </a:extLst>
            </p:cNvPr>
            <p:cNvSpPr txBox="1"/>
            <p:nvPr/>
          </p:nvSpPr>
          <p:spPr>
            <a:xfrm>
              <a:off x="742327" y="1002891"/>
              <a:ext cx="1295547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MIDDLE OF THE NIGHT</a:t>
              </a:r>
            </a:p>
          </p:txBody>
        </p:sp>
        <p:sp>
          <p:nvSpPr>
            <p:cNvPr id="322" name="m2">
              <a:extLst>
                <a:ext uri="{FF2B5EF4-FFF2-40B4-BE49-F238E27FC236}">
                  <a16:creationId xmlns:a16="http://schemas.microsoft.com/office/drawing/2014/main" id="{B789D97E-3C12-4DCC-9527-3F6B1915C6B9}"/>
                </a:ext>
              </a:extLst>
            </p:cNvPr>
            <p:cNvSpPr txBox="1"/>
            <p:nvPr/>
          </p:nvSpPr>
          <p:spPr>
            <a:xfrm>
              <a:off x="742327" y="1230281"/>
              <a:ext cx="760144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LATE NIGHT</a:t>
              </a:r>
            </a:p>
          </p:txBody>
        </p:sp>
        <p:sp>
          <p:nvSpPr>
            <p:cNvPr id="323" name="m3">
              <a:extLst>
                <a:ext uri="{FF2B5EF4-FFF2-40B4-BE49-F238E27FC236}">
                  <a16:creationId xmlns:a16="http://schemas.microsoft.com/office/drawing/2014/main" id="{8E03490F-1ADF-4CFF-973C-413F137E45A8}"/>
                </a:ext>
              </a:extLst>
            </p:cNvPr>
            <p:cNvSpPr txBox="1"/>
            <p:nvPr/>
          </p:nvSpPr>
          <p:spPr>
            <a:xfrm>
              <a:off x="742327" y="1443711"/>
              <a:ext cx="627095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EVENING</a:t>
              </a:r>
            </a:p>
          </p:txBody>
        </p:sp>
        <p:sp>
          <p:nvSpPr>
            <p:cNvPr id="324" name="m4">
              <a:extLst>
                <a:ext uri="{FF2B5EF4-FFF2-40B4-BE49-F238E27FC236}">
                  <a16:creationId xmlns:a16="http://schemas.microsoft.com/office/drawing/2014/main" id="{11C5634D-05FA-482D-8804-872396FF5B9D}"/>
                </a:ext>
              </a:extLst>
            </p:cNvPr>
            <p:cNvSpPr txBox="1"/>
            <p:nvPr/>
          </p:nvSpPr>
          <p:spPr>
            <a:xfrm>
              <a:off x="742327" y="1661955"/>
              <a:ext cx="790601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AFTERNOON</a:t>
              </a:r>
            </a:p>
          </p:txBody>
        </p:sp>
        <p:sp>
          <p:nvSpPr>
            <p:cNvPr id="325" name="m5">
              <a:extLst>
                <a:ext uri="{FF2B5EF4-FFF2-40B4-BE49-F238E27FC236}">
                  <a16:creationId xmlns:a16="http://schemas.microsoft.com/office/drawing/2014/main" id="{D6F42CAB-E21B-4C8D-A3B1-74FE44246653}"/>
                </a:ext>
              </a:extLst>
            </p:cNvPr>
            <p:cNvSpPr txBox="1"/>
            <p:nvPr/>
          </p:nvSpPr>
          <p:spPr>
            <a:xfrm>
              <a:off x="742327" y="1878565"/>
              <a:ext cx="675185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MORNING</a:t>
              </a:r>
            </a:p>
          </p:txBody>
        </p:sp>
        <p:sp>
          <p:nvSpPr>
            <p:cNvPr id="329" name="v1">
              <a:extLst>
                <a:ext uri="{FF2B5EF4-FFF2-40B4-BE49-F238E27FC236}">
                  <a16:creationId xmlns:a16="http://schemas.microsoft.com/office/drawing/2014/main" id="{D4D3D25D-F4A6-4CC8-942F-6D2260141992}"/>
                </a:ext>
              </a:extLst>
            </p:cNvPr>
            <p:cNvSpPr txBox="1"/>
            <p:nvPr/>
          </p:nvSpPr>
          <p:spPr>
            <a:xfrm>
              <a:off x="362754" y="1000275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30" name="v2">
              <a:extLst>
                <a:ext uri="{FF2B5EF4-FFF2-40B4-BE49-F238E27FC236}">
                  <a16:creationId xmlns:a16="http://schemas.microsoft.com/office/drawing/2014/main" id="{CE28772B-5A41-4EFB-B086-68550368F4E4}"/>
                </a:ext>
              </a:extLst>
            </p:cNvPr>
            <p:cNvSpPr txBox="1"/>
            <p:nvPr/>
          </p:nvSpPr>
          <p:spPr>
            <a:xfrm>
              <a:off x="375454" y="1207203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34" name="v3">
              <a:extLst>
                <a:ext uri="{FF2B5EF4-FFF2-40B4-BE49-F238E27FC236}">
                  <a16:creationId xmlns:a16="http://schemas.microsoft.com/office/drawing/2014/main" id="{1F57970B-193B-4F45-8DCC-AB4BE9449C04}"/>
                </a:ext>
              </a:extLst>
            </p:cNvPr>
            <p:cNvSpPr txBox="1"/>
            <p:nvPr/>
          </p:nvSpPr>
          <p:spPr>
            <a:xfrm>
              <a:off x="375454" y="1429030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36" name="v4">
              <a:extLst>
                <a:ext uri="{FF2B5EF4-FFF2-40B4-BE49-F238E27FC236}">
                  <a16:creationId xmlns:a16="http://schemas.microsoft.com/office/drawing/2014/main" id="{0F638512-BBCE-45A8-B865-719CEDD73435}"/>
                </a:ext>
              </a:extLst>
            </p:cNvPr>
            <p:cNvSpPr txBox="1"/>
            <p:nvPr/>
          </p:nvSpPr>
          <p:spPr>
            <a:xfrm>
              <a:off x="375454" y="1647636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37" name="v5">
              <a:extLst>
                <a:ext uri="{FF2B5EF4-FFF2-40B4-BE49-F238E27FC236}">
                  <a16:creationId xmlns:a16="http://schemas.microsoft.com/office/drawing/2014/main" id="{FC6B9466-DF72-4F7D-8651-3741510C6F2B}"/>
                </a:ext>
              </a:extLst>
            </p:cNvPr>
            <p:cNvSpPr txBox="1"/>
            <p:nvPr/>
          </p:nvSpPr>
          <p:spPr>
            <a:xfrm>
              <a:off x="372453" y="1864733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38" name="c1">
              <a:extLst>
                <a:ext uri="{FF2B5EF4-FFF2-40B4-BE49-F238E27FC236}">
                  <a16:creationId xmlns:a16="http://schemas.microsoft.com/office/drawing/2014/main" id="{E4DB5C34-69C5-4F82-9C73-0C0EFC624721}"/>
                </a:ext>
              </a:extLst>
            </p:cNvPr>
            <p:cNvSpPr txBox="1"/>
            <p:nvPr/>
          </p:nvSpPr>
          <p:spPr>
            <a:xfrm>
              <a:off x="2041473" y="1020398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39" name="c5">
              <a:extLst>
                <a:ext uri="{FF2B5EF4-FFF2-40B4-BE49-F238E27FC236}">
                  <a16:creationId xmlns:a16="http://schemas.microsoft.com/office/drawing/2014/main" id="{F6DE9B00-4E85-4B26-8E50-5A080923B5B0}"/>
                </a:ext>
              </a:extLst>
            </p:cNvPr>
            <p:cNvSpPr txBox="1"/>
            <p:nvPr/>
          </p:nvSpPr>
          <p:spPr>
            <a:xfrm>
              <a:off x="1517126" y="1895676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40" name="c3">
              <a:extLst>
                <a:ext uri="{FF2B5EF4-FFF2-40B4-BE49-F238E27FC236}">
                  <a16:creationId xmlns:a16="http://schemas.microsoft.com/office/drawing/2014/main" id="{7DF4FD1F-4F8B-4E87-9B18-C7CD669E5C35}"/>
                </a:ext>
              </a:extLst>
            </p:cNvPr>
            <p:cNvSpPr txBox="1"/>
            <p:nvPr/>
          </p:nvSpPr>
          <p:spPr>
            <a:xfrm>
              <a:off x="1566245" y="1460822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41" name="c4">
              <a:extLst>
                <a:ext uri="{FF2B5EF4-FFF2-40B4-BE49-F238E27FC236}">
                  <a16:creationId xmlns:a16="http://schemas.microsoft.com/office/drawing/2014/main" id="{365E6156-1A92-433B-A2E0-C78BEB9730D9}"/>
                </a:ext>
              </a:extLst>
            </p:cNvPr>
            <p:cNvSpPr txBox="1"/>
            <p:nvPr/>
          </p:nvSpPr>
          <p:spPr>
            <a:xfrm>
              <a:off x="1540054" y="1679066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B050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342" name="c2">
              <a:extLst>
                <a:ext uri="{FF2B5EF4-FFF2-40B4-BE49-F238E27FC236}">
                  <a16:creationId xmlns:a16="http://schemas.microsoft.com/office/drawing/2014/main" id="{E1D9140D-05E5-4C1D-93B8-40B8F1DD89AF}"/>
                </a:ext>
              </a:extLst>
            </p:cNvPr>
            <p:cNvSpPr txBox="1"/>
            <p:nvPr/>
          </p:nvSpPr>
          <p:spPr>
            <a:xfrm>
              <a:off x="1715436" y="1247392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B050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</p:grpSp>
      <p:grpSp>
        <p:nvGrpSpPr>
          <p:cNvPr id="343" name="motivationMood">
            <a:extLst>
              <a:ext uri="{FF2B5EF4-FFF2-40B4-BE49-F238E27FC236}">
                <a16:creationId xmlns:a16="http://schemas.microsoft.com/office/drawing/2014/main" id="{82BF533A-5C7D-4E47-9256-26A009548400}"/>
              </a:ext>
            </a:extLst>
          </p:cNvPr>
          <p:cNvGrpSpPr/>
          <p:nvPr/>
        </p:nvGrpSpPr>
        <p:grpSpPr>
          <a:xfrm>
            <a:off x="7249942" y="716279"/>
            <a:ext cx="1563951" cy="1534782"/>
            <a:chOff x="7262642" y="757218"/>
            <a:chExt cx="1563951" cy="1534782"/>
          </a:xfrm>
        </p:grpSpPr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6DD07DA-0B53-49C7-91EB-DE3C2D44ADAC}"/>
                </a:ext>
              </a:extLst>
            </p:cNvPr>
            <p:cNvSpPr txBox="1"/>
            <p:nvPr/>
          </p:nvSpPr>
          <p:spPr>
            <a:xfrm>
              <a:off x="7317072" y="1279319"/>
              <a:ext cx="1415222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OUTLET MOTIVATION</a:t>
              </a:r>
            </a:p>
          </p:txBody>
        </p:sp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9E06F68E-C7E4-42FA-BB0E-FDC3E4B08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4458" y="1008887"/>
              <a:ext cx="256383" cy="204111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65381AFB-BCB3-4950-A146-3CF0FD0B0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804" y="1477440"/>
              <a:ext cx="191594" cy="238871"/>
            </a:xfrm>
            <a:prstGeom prst="rect">
              <a:avLst/>
            </a:prstGeom>
          </p:spPr>
        </p:pic>
        <p:pic>
          <p:nvPicPr>
            <p:cNvPr id="347" name="Picture 346">
              <a:extLst>
                <a:ext uri="{FF2B5EF4-FFF2-40B4-BE49-F238E27FC236}">
                  <a16:creationId xmlns:a16="http://schemas.microsoft.com/office/drawing/2014/main" id="{B96E87C1-3BD3-4E74-871B-7D737BA57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5148" y="2026294"/>
              <a:ext cx="264319" cy="193519"/>
            </a:xfrm>
            <a:prstGeom prst="rect">
              <a:avLst/>
            </a:prstGeom>
          </p:spPr>
        </p:pic>
        <p:sp>
          <p:nvSpPr>
            <p:cNvPr id="348" name="vm1">
              <a:extLst>
                <a:ext uri="{FF2B5EF4-FFF2-40B4-BE49-F238E27FC236}">
                  <a16:creationId xmlns:a16="http://schemas.microsoft.com/office/drawing/2014/main" id="{6D2E53B0-DA46-4C53-B9B3-51315603C147}"/>
                </a:ext>
              </a:extLst>
            </p:cNvPr>
            <p:cNvSpPr txBox="1"/>
            <p:nvPr/>
          </p:nvSpPr>
          <p:spPr>
            <a:xfrm>
              <a:off x="7639476" y="977202"/>
              <a:ext cx="1187117" cy="32316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Motivation</a:t>
              </a:r>
            </a:p>
          </p:txBody>
        </p:sp>
        <p:sp>
          <p:nvSpPr>
            <p:cNvPr id="349" name="c1">
              <a:extLst>
                <a:ext uri="{FF2B5EF4-FFF2-40B4-BE49-F238E27FC236}">
                  <a16:creationId xmlns:a16="http://schemas.microsoft.com/office/drawing/2014/main" id="{1F623D8E-1487-441A-936D-02F6F31C9123}"/>
                </a:ext>
              </a:extLst>
            </p:cNvPr>
            <p:cNvSpPr txBox="1"/>
            <p:nvPr/>
          </p:nvSpPr>
          <p:spPr>
            <a:xfrm>
              <a:off x="8252563" y="929296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350" name="vm3">
              <a:extLst>
                <a:ext uri="{FF2B5EF4-FFF2-40B4-BE49-F238E27FC236}">
                  <a16:creationId xmlns:a16="http://schemas.microsoft.com/office/drawing/2014/main" id="{AD7444B3-F0F3-48E2-A7D1-31D8871E060D}"/>
                </a:ext>
              </a:extLst>
            </p:cNvPr>
            <p:cNvSpPr txBox="1"/>
            <p:nvPr/>
          </p:nvSpPr>
          <p:spPr>
            <a:xfrm>
              <a:off x="7645493" y="1968835"/>
              <a:ext cx="1181100" cy="32316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Positive Mood</a:t>
              </a:r>
            </a:p>
          </p:txBody>
        </p:sp>
        <p:sp>
          <p:nvSpPr>
            <p:cNvPr id="351" name="c3">
              <a:extLst>
                <a:ext uri="{FF2B5EF4-FFF2-40B4-BE49-F238E27FC236}">
                  <a16:creationId xmlns:a16="http://schemas.microsoft.com/office/drawing/2014/main" id="{5BD7AE0A-792D-48F1-BB08-767DDB5E1B02}"/>
                </a:ext>
              </a:extLst>
            </p:cNvPr>
            <p:cNvSpPr txBox="1"/>
            <p:nvPr/>
          </p:nvSpPr>
          <p:spPr>
            <a:xfrm>
              <a:off x="8252563" y="1944223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352" name="hText3">
              <a:extLst>
                <a:ext uri="{FF2B5EF4-FFF2-40B4-BE49-F238E27FC236}">
                  <a16:creationId xmlns:a16="http://schemas.microsoft.com/office/drawing/2014/main" id="{35E45D43-500A-40DB-B7DB-D51B38A8B8B9}"/>
                </a:ext>
              </a:extLst>
            </p:cNvPr>
            <p:cNvSpPr txBox="1"/>
            <p:nvPr/>
          </p:nvSpPr>
          <p:spPr>
            <a:xfrm>
              <a:off x="7469472" y="1788125"/>
              <a:ext cx="1125741" cy="194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OVERALL MOOD</a:t>
              </a:r>
            </a:p>
          </p:txBody>
        </p:sp>
        <p:sp>
          <p:nvSpPr>
            <p:cNvPr id="353" name="vm2">
              <a:extLst>
                <a:ext uri="{FF2B5EF4-FFF2-40B4-BE49-F238E27FC236}">
                  <a16:creationId xmlns:a16="http://schemas.microsoft.com/office/drawing/2014/main" id="{27518437-CA25-462A-8020-F9733178F7BC}"/>
                </a:ext>
              </a:extLst>
            </p:cNvPr>
            <p:cNvSpPr txBox="1"/>
            <p:nvPr/>
          </p:nvSpPr>
          <p:spPr>
            <a:xfrm>
              <a:off x="7639476" y="1463903"/>
              <a:ext cx="1187117" cy="32316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Motivation</a:t>
              </a:r>
            </a:p>
          </p:txBody>
        </p:sp>
        <p:sp>
          <p:nvSpPr>
            <p:cNvPr id="354" name="c2">
              <a:extLst>
                <a:ext uri="{FF2B5EF4-FFF2-40B4-BE49-F238E27FC236}">
                  <a16:creationId xmlns:a16="http://schemas.microsoft.com/office/drawing/2014/main" id="{89E25B23-1176-42DB-BF4E-3B2749B82503}"/>
                </a:ext>
              </a:extLst>
            </p:cNvPr>
            <p:cNvSpPr txBox="1"/>
            <p:nvPr/>
          </p:nvSpPr>
          <p:spPr>
            <a:xfrm>
              <a:off x="8252563" y="1462470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55" name="hText1">
              <a:extLst>
                <a:ext uri="{FF2B5EF4-FFF2-40B4-BE49-F238E27FC236}">
                  <a16:creationId xmlns:a16="http://schemas.microsoft.com/office/drawing/2014/main" id="{FD89630A-CFDD-4661-83B5-8ACE2FFD1D9A}"/>
                </a:ext>
              </a:extLst>
            </p:cNvPr>
            <p:cNvSpPr txBox="1"/>
            <p:nvPr/>
          </p:nvSpPr>
          <p:spPr>
            <a:xfrm>
              <a:off x="7262642" y="757218"/>
              <a:ext cx="1554014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OCCASION MOTIVATION</a:t>
              </a:r>
            </a:p>
          </p:txBody>
        </p:sp>
      </p:grpSp>
      <p:grpSp>
        <p:nvGrpSpPr>
          <p:cNvPr id="356" name="trip">
            <a:extLst>
              <a:ext uri="{FF2B5EF4-FFF2-40B4-BE49-F238E27FC236}">
                <a16:creationId xmlns:a16="http://schemas.microsoft.com/office/drawing/2014/main" id="{94C48039-9E65-4209-A5A2-6FDFF490077F}"/>
              </a:ext>
            </a:extLst>
          </p:cNvPr>
          <p:cNvGrpSpPr/>
          <p:nvPr/>
        </p:nvGrpSpPr>
        <p:grpSpPr>
          <a:xfrm>
            <a:off x="8845340" y="596114"/>
            <a:ext cx="1191724" cy="954309"/>
            <a:chOff x="8858040" y="626594"/>
            <a:chExt cx="1191724" cy="954309"/>
          </a:xfrm>
        </p:grpSpPr>
        <p:sp>
          <p:nvSpPr>
            <p:cNvPr id="357" name="trip">
              <a:extLst>
                <a:ext uri="{FF2B5EF4-FFF2-40B4-BE49-F238E27FC236}">
                  <a16:creationId xmlns:a16="http://schemas.microsoft.com/office/drawing/2014/main" id="{BF289893-BFA5-46ED-8440-1EFF304432A4}"/>
                </a:ext>
              </a:extLst>
            </p:cNvPr>
            <p:cNvSpPr txBox="1"/>
            <p:nvPr/>
          </p:nvSpPr>
          <p:spPr>
            <a:xfrm>
              <a:off x="8858040" y="626594"/>
              <a:ext cx="1191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TRIP</a:t>
              </a:r>
            </a:p>
          </p:txBody>
        </p:sp>
        <p:sp>
          <p:nvSpPr>
            <p:cNvPr id="358" name="Htext">
              <a:extLst>
                <a:ext uri="{FF2B5EF4-FFF2-40B4-BE49-F238E27FC236}">
                  <a16:creationId xmlns:a16="http://schemas.microsoft.com/office/drawing/2014/main" id="{40A8A98C-59CF-48A5-919E-ED2315B10C70}"/>
                </a:ext>
              </a:extLst>
            </p:cNvPr>
            <p:cNvSpPr txBox="1"/>
            <p:nvPr/>
          </p:nvSpPr>
          <p:spPr>
            <a:xfrm>
              <a:off x="8859504" y="849414"/>
              <a:ext cx="1029449" cy="438238"/>
            </a:xfrm>
            <a:prstGeom prst="rect">
              <a:avLst/>
            </a:prstGeom>
            <a:noFill/>
          </p:spPr>
          <p:txBody>
            <a:bodyPr wrap="none" tIns="72000" bIns="108000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TRAVELLED OUT </a:t>
              </a:r>
            </a:p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OF THE WAY</a:t>
              </a:r>
            </a:p>
          </p:txBody>
        </p:sp>
        <p:sp>
          <p:nvSpPr>
            <p:cNvPr id="359" name="v">
              <a:extLst>
                <a:ext uri="{FF2B5EF4-FFF2-40B4-BE49-F238E27FC236}">
                  <a16:creationId xmlns:a16="http://schemas.microsoft.com/office/drawing/2014/main" id="{3CD1D5E5-ACD1-4E00-BA69-016777EBA387}"/>
                </a:ext>
              </a:extLst>
            </p:cNvPr>
            <p:cNvSpPr txBox="1"/>
            <p:nvPr/>
          </p:nvSpPr>
          <p:spPr>
            <a:xfrm>
              <a:off x="9177709" y="1269187"/>
              <a:ext cx="47801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graphicFrame>
          <p:nvGraphicFramePr>
            <p:cNvPr id="360" name="chart">
              <a:extLst>
                <a:ext uri="{FF2B5EF4-FFF2-40B4-BE49-F238E27FC236}">
                  <a16:creationId xmlns:a16="http://schemas.microsoft.com/office/drawing/2014/main" id="{24D87B35-2064-4F32-A67A-706F808CA99D}"/>
                </a:ext>
              </a:extLst>
            </p:cNvPr>
            <p:cNvGraphicFramePr/>
            <p:nvPr>
              <p:extLst/>
            </p:nvPr>
          </p:nvGraphicFramePr>
          <p:xfrm>
            <a:off x="8931680" y="1237553"/>
            <a:ext cx="319476" cy="2853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361" name="c">
              <a:extLst>
                <a:ext uri="{FF2B5EF4-FFF2-40B4-BE49-F238E27FC236}">
                  <a16:creationId xmlns:a16="http://schemas.microsoft.com/office/drawing/2014/main" id="{4738F17C-37C8-4B4D-A10B-7C1A57792853}"/>
                </a:ext>
              </a:extLst>
            </p:cNvPr>
            <p:cNvSpPr txBox="1"/>
            <p:nvPr/>
          </p:nvSpPr>
          <p:spPr>
            <a:xfrm>
              <a:off x="9174572" y="1373154"/>
              <a:ext cx="412292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</p:grpSp>
      <p:grpSp>
        <p:nvGrpSpPr>
          <p:cNvPr id="362" name="transportation">
            <a:extLst>
              <a:ext uri="{FF2B5EF4-FFF2-40B4-BE49-F238E27FC236}">
                <a16:creationId xmlns:a16="http://schemas.microsoft.com/office/drawing/2014/main" id="{63948AA7-4F13-4866-989C-FDA4485588FD}"/>
              </a:ext>
            </a:extLst>
          </p:cNvPr>
          <p:cNvGrpSpPr/>
          <p:nvPr/>
        </p:nvGrpSpPr>
        <p:grpSpPr>
          <a:xfrm>
            <a:off x="10038014" y="1463151"/>
            <a:ext cx="1269612" cy="1296064"/>
            <a:chOff x="10105114" y="1440590"/>
            <a:chExt cx="1269612" cy="1296064"/>
          </a:xfrm>
        </p:grpSpPr>
        <p:sp>
          <p:nvSpPr>
            <p:cNvPr id="363" name="hText">
              <a:extLst>
                <a:ext uri="{FF2B5EF4-FFF2-40B4-BE49-F238E27FC236}">
                  <a16:creationId xmlns:a16="http://schemas.microsoft.com/office/drawing/2014/main" id="{A9B727DB-7886-475A-BBC3-DF461BF7D90B}"/>
                </a:ext>
              </a:extLst>
            </p:cNvPr>
            <p:cNvSpPr txBox="1"/>
            <p:nvPr/>
          </p:nvSpPr>
          <p:spPr>
            <a:xfrm>
              <a:off x="10105114" y="2224561"/>
              <a:ext cx="1189091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TRANSPORTATION</a:t>
              </a:r>
            </a:p>
          </p:txBody>
        </p:sp>
        <p:sp>
          <p:nvSpPr>
            <p:cNvPr id="364" name="vm">
              <a:extLst>
                <a:ext uri="{FF2B5EF4-FFF2-40B4-BE49-F238E27FC236}">
                  <a16:creationId xmlns:a16="http://schemas.microsoft.com/office/drawing/2014/main" id="{DFD59768-477C-4562-BE52-3AC27F5886E5}"/>
                </a:ext>
              </a:extLst>
            </p:cNvPr>
            <p:cNvSpPr txBox="1"/>
            <p:nvPr/>
          </p:nvSpPr>
          <p:spPr>
            <a:xfrm>
              <a:off x="10152917" y="2413489"/>
              <a:ext cx="1221809" cy="323165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Public Transportation</a:t>
              </a:r>
            </a:p>
          </p:txBody>
        </p:sp>
        <p:sp>
          <p:nvSpPr>
            <p:cNvPr id="365" name="c">
              <a:extLst>
                <a:ext uri="{FF2B5EF4-FFF2-40B4-BE49-F238E27FC236}">
                  <a16:creationId xmlns:a16="http://schemas.microsoft.com/office/drawing/2014/main" id="{428A2C3B-B830-4A4B-97E0-5A1F413B3F1F}"/>
                </a:ext>
              </a:extLst>
            </p:cNvPr>
            <p:cNvSpPr txBox="1"/>
            <p:nvPr/>
          </p:nvSpPr>
          <p:spPr>
            <a:xfrm>
              <a:off x="10723096" y="2414926"/>
              <a:ext cx="563260" cy="2000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pic>
          <p:nvPicPr>
            <p:cNvPr id="366" name="img">
              <a:extLst>
                <a:ext uri="{FF2B5EF4-FFF2-40B4-BE49-F238E27FC236}">
                  <a16:creationId xmlns:a16="http://schemas.microsoft.com/office/drawing/2014/main" id="{7F94C91C-C1FE-4EAE-BBC8-917DA31F7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0710" y="1440590"/>
              <a:ext cx="621605" cy="368608"/>
            </a:xfrm>
            <a:prstGeom prst="rect">
              <a:avLst/>
            </a:prstGeom>
          </p:spPr>
        </p:pic>
      </p:grpSp>
      <p:grpSp>
        <p:nvGrpSpPr>
          <p:cNvPr id="2" name="avgDistance"/>
          <p:cNvGrpSpPr/>
          <p:nvPr/>
        </p:nvGrpSpPr>
        <p:grpSpPr>
          <a:xfrm>
            <a:off x="9846374" y="558809"/>
            <a:ext cx="1382110" cy="841049"/>
            <a:chOff x="9846374" y="558809"/>
            <a:chExt cx="1382110" cy="841049"/>
          </a:xfrm>
        </p:grpSpPr>
        <p:sp>
          <p:nvSpPr>
            <p:cNvPr id="367" name="v">
              <a:extLst>
                <a:ext uri="{FF2B5EF4-FFF2-40B4-BE49-F238E27FC236}">
                  <a16:creationId xmlns:a16="http://schemas.microsoft.com/office/drawing/2014/main" id="{606CC4F9-ABB5-472A-A98A-4C94433E6892}"/>
                </a:ext>
              </a:extLst>
            </p:cNvPr>
            <p:cNvSpPr txBox="1"/>
            <p:nvPr/>
          </p:nvSpPr>
          <p:spPr>
            <a:xfrm>
              <a:off x="9910651" y="1076693"/>
              <a:ext cx="591296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</a:t>
              </a:r>
            </a:p>
            <a:p>
              <a:pPr algn="ctr">
                <a:lnSpc>
                  <a:spcPts val="900"/>
                </a:lnSpc>
              </a:pPr>
              <a:r>
                <a:rPr lang="en-US" sz="600" dirty="0">
                  <a:solidFill>
                    <a:schemeClr val="bg1"/>
                  </a:solidFill>
                  <a:latin typeface="Chivo" panose="020B0503030202020804" pitchFamily="34" charset="0"/>
                </a:rPr>
                <a:t>Miles</a:t>
              </a:r>
            </a:p>
          </p:txBody>
        </p:sp>
        <p:sp>
          <p:nvSpPr>
            <p:cNvPr id="368" name="hText">
              <a:extLst>
                <a:ext uri="{FF2B5EF4-FFF2-40B4-BE49-F238E27FC236}">
                  <a16:creationId xmlns:a16="http://schemas.microsoft.com/office/drawing/2014/main" id="{8BFDDC40-A8A0-4FCE-A01C-7738518BDA2E}"/>
                </a:ext>
              </a:extLst>
            </p:cNvPr>
            <p:cNvSpPr txBox="1"/>
            <p:nvPr/>
          </p:nvSpPr>
          <p:spPr>
            <a:xfrm>
              <a:off x="9846374" y="558809"/>
              <a:ext cx="1382110" cy="438238"/>
            </a:xfrm>
            <a:prstGeom prst="rect">
              <a:avLst/>
            </a:prstGeom>
            <a:noFill/>
          </p:spPr>
          <p:txBody>
            <a:bodyPr wrap="none" tIns="72000" bIns="108000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AVERAGE DISTANCE </a:t>
              </a:r>
            </a:p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TRAVELLED OUT OF WAY</a:t>
              </a:r>
            </a:p>
          </p:txBody>
        </p:sp>
      </p:grpSp>
      <p:sp>
        <p:nvSpPr>
          <p:cNvPr id="369" name="Rectangle 368">
            <a:extLst>
              <a:ext uri="{FF2B5EF4-FFF2-40B4-BE49-F238E27FC236}">
                <a16:creationId xmlns:a16="http://schemas.microsoft.com/office/drawing/2014/main" id="{8A951BB5-8EF2-4B07-BA16-2C9F65BF0E96}"/>
              </a:ext>
            </a:extLst>
          </p:cNvPr>
          <p:cNvSpPr/>
          <p:nvPr/>
        </p:nvSpPr>
        <p:spPr>
          <a:xfrm>
            <a:off x="3419408" y="1350909"/>
            <a:ext cx="93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D5F62AE3-1882-4695-A2BE-F8D69CA66A08}"/>
              </a:ext>
            </a:extLst>
          </p:cNvPr>
          <p:cNvSpPr/>
          <p:nvPr/>
        </p:nvSpPr>
        <p:spPr>
          <a:xfrm>
            <a:off x="5362107" y="1062942"/>
            <a:ext cx="82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4447FE49-6A54-4ECE-A835-C771181237D1}"/>
              </a:ext>
            </a:extLst>
          </p:cNvPr>
          <p:cNvSpPr/>
          <p:nvPr/>
        </p:nvSpPr>
        <p:spPr>
          <a:xfrm>
            <a:off x="8950979" y="1193556"/>
            <a:ext cx="90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291B330B-10E8-4A0E-A4B4-EBEE50E7E836}"/>
              </a:ext>
            </a:extLst>
          </p:cNvPr>
          <p:cNvSpPr/>
          <p:nvPr/>
        </p:nvSpPr>
        <p:spPr>
          <a:xfrm>
            <a:off x="9949816" y="921227"/>
            <a:ext cx="129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3" name="dollar">
            <a:extLst>
              <a:ext uri="{FF2B5EF4-FFF2-40B4-BE49-F238E27FC236}">
                <a16:creationId xmlns:a16="http://schemas.microsoft.com/office/drawing/2014/main" id="{862D0BC4-234F-4B3E-9CEA-25BD86654F5A}"/>
              </a:ext>
            </a:extLst>
          </p:cNvPr>
          <p:cNvGrpSpPr/>
          <p:nvPr/>
        </p:nvGrpSpPr>
        <p:grpSpPr>
          <a:xfrm>
            <a:off x="499880" y="4508047"/>
            <a:ext cx="1315488" cy="520716"/>
            <a:chOff x="487180" y="4212298"/>
            <a:chExt cx="1315488" cy="520716"/>
          </a:xfrm>
        </p:grpSpPr>
        <p:sp>
          <p:nvSpPr>
            <p:cNvPr id="374" name="hText">
              <a:extLst>
                <a:ext uri="{FF2B5EF4-FFF2-40B4-BE49-F238E27FC236}">
                  <a16:creationId xmlns:a16="http://schemas.microsoft.com/office/drawing/2014/main" id="{9DCFA0E8-1EBC-44F6-8E57-19D781F0AE17}"/>
                </a:ext>
              </a:extLst>
            </p:cNvPr>
            <p:cNvSpPr txBox="1"/>
            <p:nvPr/>
          </p:nvSpPr>
          <p:spPr>
            <a:xfrm>
              <a:off x="487180" y="4212298"/>
              <a:ext cx="671979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DOLLARS </a:t>
              </a:r>
            </a:p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SPENT</a:t>
              </a:r>
            </a:p>
          </p:txBody>
        </p:sp>
        <p:sp>
          <p:nvSpPr>
            <p:cNvPr id="376" name="v">
              <a:extLst>
                <a:ext uri="{FF2B5EF4-FFF2-40B4-BE49-F238E27FC236}">
                  <a16:creationId xmlns:a16="http://schemas.microsoft.com/office/drawing/2014/main" id="{79AFB39D-C93D-4923-961D-4A5C92B70DC5}"/>
                </a:ext>
              </a:extLst>
            </p:cNvPr>
            <p:cNvSpPr txBox="1"/>
            <p:nvPr/>
          </p:nvSpPr>
          <p:spPr>
            <a:xfrm>
              <a:off x="1364740" y="4334145"/>
              <a:ext cx="437928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7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$100</a:t>
              </a:r>
            </a:p>
          </p:txBody>
        </p:sp>
        <p:sp>
          <p:nvSpPr>
            <p:cNvPr id="377" name="c">
              <a:extLst>
                <a:ext uri="{FF2B5EF4-FFF2-40B4-BE49-F238E27FC236}">
                  <a16:creationId xmlns:a16="http://schemas.microsoft.com/office/drawing/2014/main" id="{344578B0-CBC4-4944-83D3-437558370ECD}"/>
                </a:ext>
              </a:extLst>
            </p:cNvPr>
            <p:cNvSpPr txBox="1"/>
            <p:nvPr/>
          </p:nvSpPr>
          <p:spPr>
            <a:xfrm>
              <a:off x="1371109" y="4538089"/>
              <a:ext cx="402674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600" dirty="0">
                  <a:solidFill>
                    <a:srgbClr val="414042"/>
                  </a:solidFill>
                  <a:latin typeface="Chivo" panose="020B0503030202020804" pitchFamily="34" charset="0"/>
                </a:rPr>
                <a:t>-$0.00</a:t>
              </a:r>
            </a:p>
          </p:txBody>
        </p:sp>
      </p:grpSp>
      <p:grpSp>
        <p:nvGrpSpPr>
          <p:cNvPr id="378" name="timeSpent">
            <a:extLst>
              <a:ext uri="{FF2B5EF4-FFF2-40B4-BE49-F238E27FC236}">
                <a16:creationId xmlns:a16="http://schemas.microsoft.com/office/drawing/2014/main" id="{FC5D7E8C-A77F-4D6D-B4E8-891BB9FA79DC}"/>
              </a:ext>
            </a:extLst>
          </p:cNvPr>
          <p:cNvGrpSpPr/>
          <p:nvPr/>
        </p:nvGrpSpPr>
        <p:grpSpPr>
          <a:xfrm>
            <a:off x="590351" y="5169195"/>
            <a:ext cx="1431163" cy="459076"/>
            <a:chOff x="412551" y="4993344"/>
            <a:chExt cx="1431163" cy="459076"/>
          </a:xfrm>
        </p:grpSpPr>
        <p:sp>
          <p:nvSpPr>
            <p:cNvPr id="379" name="m">
              <a:extLst>
                <a:ext uri="{FF2B5EF4-FFF2-40B4-BE49-F238E27FC236}">
                  <a16:creationId xmlns:a16="http://schemas.microsoft.com/office/drawing/2014/main" id="{1373A598-B861-42D7-B451-32E5B908E9FB}"/>
                </a:ext>
              </a:extLst>
            </p:cNvPr>
            <p:cNvSpPr txBox="1"/>
            <p:nvPr/>
          </p:nvSpPr>
          <p:spPr>
            <a:xfrm>
              <a:off x="412551" y="5205735"/>
              <a:ext cx="594057" cy="24668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200"/>
                </a:spcAft>
              </a:pPr>
              <a:r>
                <a:rPr lang="en-US" sz="8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21 - 30</a:t>
              </a:r>
            </a:p>
            <a:p>
              <a:pPr algn="ctr">
                <a:lnSpc>
                  <a:spcPts val="600"/>
                </a:lnSpc>
                <a:spcAft>
                  <a:spcPts val="200"/>
                </a:spcAft>
              </a:pPr>
              <a:r>
                <a:rPr lang="en-US" sz="6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MINUTES</a:t>
              </a:r>
            </a:p>
          </p:txBody>
        </p:sp>
        <p:sp>
          <p:nvSpPr>
            <p:cNvPr id="380" name="v">
              <a:extLst>
                <a:ext uri="{FF2B5EF4-FFF2-40B4-BE49-F238E27FC236}">
                  <a16:creationId xmlns:a16="http://schemas.microsoft.com/office/drawing/2014/main" id="{0C9FB679-E6D7-400F-AE6E-372D86EDA860}"/>
                </a:ext>
              </a:extLst>
            </p:cNvPr>
            <p:cNvSpPr txBox="1"/>
            <p:nvPr/>
          </p:nvSpPr>
          <p:spPr>
            <a:xfrm>
              <a:off x="1002276" y="5135149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81" name="c">
              <a:extLst>
                <a:ext uri="{FF2B5EF4-FFF2-40B4-BE49-F238E27FC236}">
                  <a16:creationId xmlns:a16="http://schemas.microsoft.com/office/drawing/2014/main" id="{4F38AFA8-BF5F-416A-A66B-2905F1CA0039}"/>
                </a:ext>
              </a:extLst>
            </p:cNvPr>
            <p:cNvSpPr txBox="1"/>
            <p:nvPr/>
          </p:nvSpPr>
          <p:spPr>
            <a:xfrm>
              <a:off x="1431422" y="5211247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82" name="hText">
              <a:extLst>
                <a:ext uri="{FF2B5EF4-FFF2-40B4-BE49-F238E27FC236}">
                  <a16:creationId xmlns:a16="http://schemas.microsoft.com/office/drawing/2014/main" id="{FD791972-77B2-4335-9133-A89649EBEA10}"/>
                </a:ext>
              </a:extLst>
            </p:cNvPr>
            <p:cNvSpPr txBox="1"/>
            <p:nvPr/>
          </p:nvSpPr>
          <p:spPr>
            <a:xfrm>
              <a:off x="1002276" y="4993344"/>
              <a:ext cx="777777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TIME SPENT</a:t>
              </a:r>
            </a:p>
          </p:txBody>
        </p:sp>
      </p:grpSp>
      <p:sp>
        <p:nvSpPr>
          <p:cNvPr id="383" name="TextBox 382">
            <a:extLst>
              <a:ext uri="{FF2B5EF4-FFF2-40B4-BE49-F238E27FC236}">
                <a16:creationId xmlns:a16="http://schemas.microsoft.com/office/drawing/2014/main" id="{571FE305-910C-4377-83E5-D14080A62C55}"/>
              </a:ext>
            </a:extLst>
          </p:cNvPr>
          <p:cNvSpPr txBox="1"/>
          <p:nvPr/>
        </p:nvSpPr>
        <p:spPr>
          <a:xfrm>
            <a:off x="2039811" y="2663424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14042"/>
                </a:solidFill>
                <a:latin typeface="Chivo" panose="020B0503030202020804" pitchFamily="34" charset="0"/>
              </a:rPr>
              <a:t>MEAL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C460E1C3-9F7F-46E3-B4BC-D85512BEFC91}"/>
              </a:ext>
            </a:extLst>
          </p:cNvPr>
          <p:cNvSpPr txBox="1"/>
          <p:nvPr/>
        </p:nvSpPr>
        <p:spPr>
          <a:xfrm>
            <a:off x="3374801" y="2700998"/>
            <a:ext cx="1621474" cy="30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>
                <a:solidFill>
                  <a:srgbClr val="414042"/>
                </a:solidFill>
                <a:latin typeface="Chivo" panose="020B0503030202020804" pitchFamily="34" charset="0"/>
              </a:rPr>
              <a:t>TOP FOOD &amp; </a:t>
            </a:r>
          </a:p>
          <a:p>
            <a:pPr>
              <a:lnSpc>
                <a:spcPts val="800"/>
              </a:lnSpc>
            </a:pPr>
            <a:r>
              <a:rPr lang="en-US" sz="900" b="1" dirty="0">
                <a:solidFill>
                  <a:srgbClr val="414042"/>
                </a:solidFill>
                <a:latin typeface="Chivo" panose="020B0503030202020804" pitchFamily="34" charset="0"/>
              </a:rPr>
              <a:t>BEVERAGE ITEM</a:t>
            </a:r>
          </a:p>
        </p:txBody>
      </p:sp>
      <p:grpSp>
        <p:nvGrpSpPr>
          <p:cNvPr id="394" name="meal">
            <a:extLst>
              <a:ext uri="{FF2B5EF4-FFF2-40B4-BE49-F238E27FC236}">
                <a16:creationId xmlns:a16="http://schemas.microsoft.com/office/drawing/2014/main" id="{A3B02613-C07A-4374-B186-A2A13B965438}"/>
              </a:ext>
            </a:extLst>
          </p:cNvPr>
          <p:cNvGrpSpPr/>
          <p:nvPr/>
        </p:nvGrpSpPr>
        <p:grpSpPr>
          <a:xfrm>
            <a:off x="2056709" y="2983285"/>
            <a:ext cx="1360943" cy="1381791"/>
            <a:chOff x="2086132" y="2967543"/>
            <a:chExt cx="1360943" cy="1381791"/>
          </a:xfrm>
        </p:grpSpPr>
        <p:sp>
          <p:nvSpPr>
            <p:cNvPr id="395" name="v1">
              <a:extLst>
                <a:ext uri="{FF2B5EF4-FFF2-40B4-BE49-F238E27FC236}">
                  <a16:creationId xmlns:a16="http://schemas.microsoft.com/office/drawing/2014/main" id="{FF06EDE0-7122-42CA-9D5B-D721C4C13D8E}"/>
                </a:ext>
              </a:extLst>
            </p:cNvPr>
            <p:cNvSpPr txBox="1"/>
            <p:nvPr/>
          </p:nvSpPr>
          <p:spPr>
            <a:xfrm>
              <a:off x="2086132" y="2967543"/>
              <a:ext cx="5261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96" name="m2">
              <a:extLst>
                <a:ext uri="{FF2B5EF4-FFF2-40B4-BE49-F238E27FC236}">
                  <a16:creationId xmlns:a16="http://schemas.microsoft.com/office/drawing/2014/main" id="{4DF1B8DF-3EBA-4A26-ABC1-CEF063FC4C3F}"/>
                </a:ext>
              </a:extLst>
            </p:cNvPr>
            <p:cNvSpPr txBox="1"/>
            <p:nvPr/>
          </p:nvSpPr>
          <p:spPr>
            <a:xfrm>
              <a:off x="2533042" y="3258683"/>
              <a:ext cx="540533" cy="196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LUNCH</a:t>
              </a:r>
            </a:p>
          </p:txBody>
        </p:sp>
        <p:sp>
          <p:nvSpPr>
            <p:cNvPr id="397" name="m3">
              <a:extLst>
                <a:ext uri="{FF2B5EF4-FFF2-40B4-BE49-F238E27FC236}">
                  <a16:creationId xmlns:a16="http://schemas.microsoft.com/office/drawing/2014/main" id="{4173B5E5-EE6C-4A04-9390-2641A3EC5BCE}"/>
                </a:ext>
              </a:extLst>
            </p:cNvPr>
            <p:cNvSpPr txBox="1"/>
            <p:nvPr/>
          </p:nvSpPr>
          <p:spPr>
            <a:xfrm>
              <a:off x="2533042" y="3518733"/>
              <a:ext cx="598241" cy="196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DINNER</a:t>
              </a:r>
            </a:p>
          </p:txBody>
        </p:sp>
        <p:sp>
          <p:nvSpPr>
            <p:cNvPr id="398" name="m5">
              <a:extLst>
                <a:ext uri="{FF2B5EF4-FFF2-40B4-BE49-F238E27FC236}">
                  <a16:creationId xmlns:a16="http://schemas.microsoft.com/office/drawing/2014/main" id="{DCCD139B-F6ED-41BF-9064-17D43751C49F}"/>
                </a:ext>
              </a:extLst>
            </p:cNvPr>
            <p:cNvSpPr txBox="1"/>
            <p:nvPr/>
          </p:nvSpPr>
          <p:spPr>
            <a:xfrm>
              <a:off x="2533042" y="4037471"/>
              <a:ext cx="914033" cy="196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JUST A DRINK</a:t>
              </a:r>
            </a:p>
          </p:txBody>
        </p:sp>
        <p:sp>
          <p:nvSpPr>
            <p:cNvPr id="399" name="c1">
              <a:extLst>
                <a:ext uri="{FF2B5EF4-FFF2-40B4-BE49-F238E27FC236}">
                  <a16:creationId xmlns:a16="http://schemas.microsoft.com/office/drawing/2014/main" id="{101FC86F-03AE-469A-BFCA-DF0BFA070CAF}"/>
                </a:ext>
              </a:extLst>
            </p:cNvPr>
            <p:cNvSpPr txBox="1"/>
            <p:nvPr/>
          </p:nvSpPr>
          <p:spPr>
            <a:xfrm>
              <a:off x="2546690" y="3120366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400" name="c2">
              <a:extLst>
                <a:ext uri="{FF2B5EF4-FFF2-40B4-BE49-F238E27FC236}">
                  <a16:creationId xmlns:a16="http://schemas.microsoft.com/office/drawing/2014/main" id="{F9E16AD3-C5AB-4FB1-BE6B-8513F2B47745}"/>
                </a:ext>
              </a:extLst>
            </p:cNvPr>
            <p:cNvSpPr txBox="1"/>
            <p:nvPr/>
          </p:nvSpPr>
          <p:spPr>
            <a:xfrm>
              <a:off x="2546690" y="3381429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401" name="c5">
              <a:extLst>
                <a:ext uri="{FF2B5EF4-FFF2-40B4-BE49-F238E27FC236}">
                  <a16:creationId xmlns:a16="http://schemas.microsoft.com/office/drawing/2014/main" id="{03277D38-1C6E-4979-8867-2946D46E3948}"/>
                </a:ext>
              </a:extLst>
            </p:cNvPr>
            <p:cNvSpPr txBox="1"/>
            <p:nvPr/>
          </p:nvSpPr>
          <p:spPr>
            <a:xfrm>
              <a:off x="2546690" y="4154409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402" name="c3">
              <a:extLst>
                <a:ext uri="{FF2B5EF4-FFF2-40B4-BE49-F238E27FC236}">
                  <a16:creationId xmlns:a16="http://schemas.microsoft.com/office/drawing/2014/main" id="{4916F5F5-DA04-48EB-9083-BD4EDAB9F44D}"/>
                </a:ext>
              </a:extLst>
            </p:cNvPr>
            <p:cNvSpPr txBox="1"/>
            <p:nvPr/>
          </p:nvSpPr>
          <p:spPr>
            <a:xfrm>
              <a:off x="2546690" y="3638123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B050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403" name="v2">
              <a:extLst>
                <a:ext uri="{FF2B5EF4-FFF2-40B4-BE49-F238E27FC236}">
                  <a16:creationId xmlns:a16="http://schemas.microsoft.com/office/drawing/2014/main" id="{5526949B-9092-4D15-92C3-9A1A6D616C09}"/>
                </a:ext>
              </a:extLst>
            </p:cNvPr>
            <p:cNvSpPr txBox="1"/>
            <p:nvPr/>
          </p:nvSpPr>
          <p:spPr>
            <a:xfrm>
              <a:off x="2086132" y="3225503"/>
              <a:ext cx="5261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404" name="v3">
              <a:extLst>
                <a:ext uri="{FF2B5EF4-FFF2-40B4-BE49-F238E27FC236}">
                  <a16:creationId xmlns:a16="http://schemas.microsoft.com/office/drawing/2014/main" id="{2EB3643E-CD29-4AE4-801B-ECF82B89D665}"/>
                </a:ext>
              </a:extLst>
            </p:cNvPr>
            <p:cNvSpPr txBox="1"/>
            <p:nvPr/>
          </p:nvSpPr>
          <p:spPr>
            <a:xfrm>
              <a:off x="2086132" y="3481717"/>
              <a:ext cx="5261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405" name="v5">
              <a:extLst>
                <a:ext uri="{FF2B5EF4-FFF2-40B4-BE49-F238E27FC236}">
                  <a16:creationId xmlns:a16="http://schemas.microsoft.com/office/drawing/2014/main" id="{A6BD1BD3-7AAC-41E1-8EB9-57F7F0875BF0}"/>
                </a:ext>
              </a:extLst>
            </p:cNvPr>
            <p:cNvSpPr txBox="1"/>
            <p:nvPr/>
          </p:nvSpPr>
          <p:spPr>
            <a:xfrm>
              <a:off x="2086132" y="3997550"/>
              <a:ext cx="5261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406" name="m1">
              <a:extLst>
                <a:ext uri="{FF2B5EF4-FFF2-40B4-BE49-F238E27FC236}">
                  <a16:creationId xmlns:a16="http://schemas.microsoft.com/office/drawing/2014/main" id="{5374BF74-05B8-4B94-9AA9-B5B3D338DA1C}"/>
                </a:ext>
              </a:extLst>
            </p:cNvPr>
            <p:cNvSpPr txBox="1"/>
            <p:nvPr/>
          </p:nvSpPr>
          <p:spPr>
            <a:xfrm>
              <a:off x="2533042" y="3002799"/>
              <a:ext cx="806631" cy="196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BREAKFAST</a:t>
              </a:r>
            </a:p>
          </p:txBody>
        </p:sp>
        <p:sp>
          <p:nvSpPr>
            <p:cNvPr id="407" name="m4">
              <a:extLst>
                <a:ext uri="{FF2B5EF4-FFF2-40B4-BE49-F238E27FC236}">
                  <a16:creationId xmlns:a16="http://schemas.microsoft.com/office/drawing/2014/main" id="{985FE4BB-A7EB-46CE-9BBB-4942DCD14307}"/>
                </a:ext>
              </a:extLst>
            </p:cNvPr>
            <p:cNvSpPr txBox="1"/>
            <p:nvPr/>
          </p:nvSpPr>
          <p:spPr>
            <a:xfrm>
              <a:off x="2533042" y="3778966"/>
              <a:ext cx="550151" cy="196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SNACK</a:t>
              </a:r>
            </a:p>
          </p:txBody>
        </p:sp>
        <p:sp>
          <p:nvSpPr>
            <p:cNvPr id="408" name="c4">
              <a:extLst>
                <a:ext uri="{FF2B5EF4-FFF2-40B4-BE49-F238E27FC236}">
                  <a16:creationId xmlns:a16="http://schemas.microsoft.com/office/drawing/2014/main" id="{E8D9F98A-09EA-48EA-90DA-E36C6EE175AF}"/>
                </a:ext>
              </a:extLst>
            </p:cNvPr>
            <p:cNvSpPr txBox="1"/>
            <p:nvPr/>
          </p:nvSpPr>
          <p:spPr>
            <a:xfrm>
              <a:off x="2546690" y="3898356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-0.1%</a:t>
              </a:r>
            </a:p>
          </p:txBody>
        </p:sp>
        <p:sp>
          <p:nvSpPr>
            <p:cNvPr id="409" name="v4">
              <a:extLst>
                <a:ext uri="{FF2B5EF4-FFF2-40B4-BE49-F238E27FC236}">
                  <a16:creationId xmlns:a16="http://schemas.microsoft.com/office/drawing/2014/main" id="{75395EA4-D3DB-4C4C-80F5-9510A4D8B60E}"/>
                </a:ext>
              </a:extLst>
            </p:cNvPr>
            <p:cNvSpPr txBox="1"/>
            <p:nvPr/>
          </p:nvSpPr>
          <p:spPr>
            <a:xfrm>
              <a:off x="2086132" y="3741950"/>
              <a:ext cx="5261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</p:grpSp>
      <p:sp>
        <p:nvSpPr>
          <p:cNvPr id="410" name="Rectangle 409">
            <a:extLst>
              <a:ext uri="{FF2B5EF4-FFF2-40B4-BE49-F238E27FC236}">
                <a16:creationId xmlns:a16="http://schemas.microsoft.com/office/drawing/2014/main" id="{93E8739C-7A46-4574-ACB7-0A71EA86F545}"/>
              </a:ext>
            </a:extLst>
          </p:cNvPr>
          <p:cNvSpPr/>
          <p:nvPr/>
        </p:nvSpPr>
        <p:spPr>
          <a:xfrm flipV="1">
            <a:off x="2043440" y="2966754"/>
            <a:ext cx="2884054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estText">
            <a:extLst>
              <a:ext uri="{FF2B5EF4-FFF2-40B4-BE49-F238E27FC236}">
                <a16:creationId xmlns:a16="http://schemas.microsoft.com/office/drawing/2014/main" id="{D8708615-DD19-4EFA-AEC1-E70DEA9C561D}"/>
              </a:ext>
            </a:extLst>
          </p:cNvPr>
          <p:cNvSpPr txBox="1"/>
          <p:nvPr/>
        </p:nvSpPr>
        <p:spPr>
          <a:xfrm>
            <a:off x="5745952" y="2730737"/>
            <a:ext cx="2094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hivo" panose="020B0503030202020804" pitchFamily="34" charset="0"/>
              </a:rPr>
              <a:t>RESTAURANT VISIT</a:t>
            </a:r>
          </a:p>
        </p:txBody>
      </p:sp>
      <p:pic>
        <p:nvPicPr>
          <p:cNvPr id="412" name="estLogoCenter" descr="PizzaHut-logo-name-2014">
            <a:extLst>
              <a:ext uri="{FF2B5EF4-FFF2-40B4-BE49-F238E27FC236}">
                <a16:creationId xmlns:a16="http://schemas.microsoft.com/office/drawing/2014/main" id="{F23EEA76-5EE9-47F3-B09A-F3456C1A1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362107" y="3460492"/>
            <a:ext cx="900000" cy="88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3" name="otherActivities">
            <a:extLst>
              <a:ext uri="{FF2B5EF4-FFF2-40B4-BE49-F238E27FC236}">
                <a16:creationId xmlns:a16="http://schemas.microsoft.com/office/drawing/2014/main" id="{E9485CF1-962E-4183-9032-6356CE88260A}"/>
              </a:ext>
            </a:extLst>
          </p:cNvPr>
          <p:cNvGrpSpPr/>
          <p:nvPr/>
        </p:nvGrpSpPr>
        <p:grpSpPr>
          <a:xfrm>
            <a:off x="10038014" y="2789812"/>
            <a:ext cx="1435057" cy="538929"/>
            <a:chOff x="10144054" y="2779951"/>
            <a:chExt cx="1435057" cy="538929"/>
          </a:xfrm>
        </p:grpSpPr>
        <p:sp>
          <p:nvSpPr>
            <p:cNvPr id="414" name="hText">
              <a:extLst>
                <a:ext uri="{FF2B5EF4-FFF2-40B4-BE49-F238E27FC236}">
                  <a16:creationId xmlns:a16="http://schemas.microsoft.com/office/drawing/2014/main" id="{41686D62-478C-461C-92A2-2E9F60558D2C}"/>
                </a:ext>
              </a:extLst>
            </p:cNvPr>
            <p:cNvSpPr txBox="1"/>
            <p:nvPr/>
          </p:nvSpPr>
          <p:spPr>
            <a:xfrm>
              <a:off x="10144054" y="2779951"/>
              <a:ext cx="1157817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OTHER ACTIVITIES</a:t>
              </a:r>
            </a:p>
          </p:txBody>
        </p:sp>
        <p:sp>
          <p:nvSpPr>
            <p:cNvPr id="415" name="vm">
              <a:extLst>
                <a:ext uri="{FF2B5EF4-FFF2-40B4-BE49-F238E27FC236}">
                  <a16:creationId xmlns:a16="http://schemas.microsoft.com/office/drawing/2014/main" id="{82A0A2A3-F0EB-4BCB-B090-4B5B76F8AFFB}"/>
                </a:ext>
              </a:extLst>
            </p:cNvPr>
            <p:cNvSpPr txBox="1"/>
            <p:nvPr/>
          </p:nvSpPr>
          <p:spPr>
            <a:xfrm>
              <a:off x="10439055" y="2995715"/>
              <a:ext cx="1140056" cy="323165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Had Other Activities</a:t>
              </a:r>
            </a:p>
          </p:txBody>
        </p:sp>
        <p:sp>
          <p:nvSpPr>
            <p:cNvPr id="416" name="c">
              <a:extLst>
                <a:ext uri="{FF2B5EF4-FFF2-40B4-BE49-F238E27FC236}">
                  <a16:creationId xmlns:a16="http://schemas.microsoft.com/office/drawing/2014/main" id="{7644F34E-88B7-4640-BAA6-5417E18B422B}"/>
                </a:ext>
              </a:extLst>
            </p:cNvPr>
            <p:cNvSpPr txBox="1"/>
            <p:nvPr/>
          </p:nvSpPr>
          <p:spPr>
            <a:xfrm>
              <a:off x="10949707" y="2999043"/>
              <a:ext cx="480809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graphicFrame>
          <p:nvGraphicFramePr>
            <p:cNvPr id="417" name="chart">
              <a:extLst>
                <a:ext uri="{FF2B5EF4-FFF2-40B4-BE49-F238E27FC236}">
                  <a16:creationId xmlns:a16="http://schemas.microsoft.com/office/drawing/2014/main" id="{46C5C992-9352-4E36-838A-E453B261B6AC}"/>
                </a:ext>
              </a:extLst>
            </p:cNvPr>
            <p:cNvGraphicFramePr/>
            <p:nvPr>
              <p:extLst/>
            </p:nvPr>
          </p:nvGraphicFramePr>
          <p:xfrm>
            <a:off x="10224649" y="3002843"/>
            <a:ext cx="288906" cy="2786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</p:grpSp>
      <p:sp>
        <p:nvSpPr>
          <p:cNvPr id="418" name="Rectangle 417">
            <a:extLst>
              <a:ext uri="{FF2B5EF4-FFF2-40B4-BE49-F238E27FC236}">
                <a16:creationId xmlns:a16="http://schemas.microsoft.com/office/drawing/2014/main" id="{7B2C2E5E-7B6B-4556-90BA-BBD7F2546C11}"/>
              </a:ext>
            </a:extLst>
          </p:cNvPr>
          <p:cNvSpPr/>
          <p:nvPr/>
        </p:nvSpPr>
        <p:spPr>
          <a:xfrm>
            <a:off x="10179860" y="2417091"/>
            <a:ext cx="126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E308AB1-A9E6-4305-8145-DE1D25A26077}"/>
              </a:ext>
            </a:extLst>
          </p:cNvPr>
          <p:cNvSpPr/>
          <p:nvPr/>
        </p:nvSpPr>
        <p:spPr>
          <a:xfrm>
            <a:off x="10179860" y="2968378"/>
            <a:ext cx="126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9" name="postvisit">
            <a:extLst>
              <a:ext uri="{FF2B5EF4-FFF2-40B4-BE49-F238E27FC236}">
                <a16:creationId xmlns:a16="http://schemas.microsoft.com/office/drawing/2014/main" id="{5A1504D1-E95C-45F8-A500-3B606AD42E52}"/>
              </a:ext>
            </a:extLst>
          </p:cNvPr>
          <p:cNvGrpSpPr/>
          <p:nvPr/>
        </p:nvGrpSpPr>
        <p:grpSpPr>
          <a:xfrm>
            <a:off x="9694397" y="4503197"/>
            <a:ext cx="2143360" cy="1374780"/>
            <a:chOff x="9679626" y="4525800"/>
            <a:chExt cx="2143360" cy="1374780"/>
          </a:xfrm>
        </p:grpSpPr>
        <p:pic>
          <p:nvPicPr>
            <p:cNvPr id="480" name="Picture 479">
              <a:extLst>
                <a:ext uri="{FF2B5EF4-FFF2-40B4-BE49-F238E27FC236}">
                  <a16:creationId xmlns:a16="http://schemas.microsoft.com/office/drawing/2014/main" id="{3EB551E6-587C-41EF-A129-AC01AE688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649" y="4525800"/>
              <a:ext cx="408590" cy="408590"/>
            </a:xfrm>
            <a:prstGeom prst="rect">
              <a:avLst/>
            </a:prstGeom>
          </p:spPr>
        </p:pic>
        <p:sp>
          <p:nvSpPr>
            <p:cNvPr id="481" name="header">
              <a:extLst>
                <a:ext uri="{FF2B5EF4-FFF2-40B4-BE49-F238E27FC236}">
                  <a16:creationId xmlns:a16="http://schemas.microsoft.com/office/drawing/2014/main" id="{4F734049-28FE-4B56-9323-C2DBBC43CC53}"/>
                </a:ext>
              </a:extLst>
            </p:cNvPr>
            <p:cNvSpPr txBox="1"/>
            <p:nvPr/>
          </p:nvSpPr>
          <p:spPr>
            <a:xfrm>
              <a:off x="10706655" y="4597367"/>
              <a:ext cx="111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POST-VISIT</a:t>
              </a:r>
            </a:p>
          </p:txBody>
        </p:sp>
        <p:sp>
          <p:nvSpPr>
            <p:cNvPr id="482" name="vm">
              <a:extLst>
                <a:ext uri="{FF2B5EF4-FFF2-40B4-BE49-F238E27FC236}">
                  <a16:creationId xmlns:a16="http://schemas.microsoft.com/office/drawing/2014/main" id="{B6B9138A-1354-4B32-A7D6-0F48FC0FD76C}"/>
                </a:ext>
              </a:extLst>
            </p:cNvPr>
            <p:cNvSpPr txBox="1"/>
            <p:nvPr/>
          </p:nvSpPr>
          <p:spPr>
            <a:xfrm>
              <a:off x="10857025" y="5319910"/>
              <a:ext cx="766557" cy="323165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Workplace</a:t>
              </a:r>
            </a:p>
          </p:txBody>
        </p:sp>
        <p:sp>
          <p:nvSpPr>
            <p:cNvPr id="483" name="c">
              <a:extLst>
                <a:ext uri="{FF2B5EF4-FFF2-40B4-BE49-F238E27FC236}">
                  <a16:creationId xmlns:a16="http://schemas.microsoft.com/office/drawing/2014/main" id="{963EFDA4-1802-436A-A5F2-75221AF793D7}"/>
                </a:ext>
              </a:extLst>
            </p:cNvPr>
            <p:cNvSpPr txBox="1"/>
            <p:nvPr/>
          </p:nvSpPr>
          <p:spPr>
            <a:xfrm>
              <a:off x="11243574" y="5300337"/>
              <a:ext cx="459486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pic>
          <p:nvPicPr>
            <p:cNvPr id="484" name="img">
              <a:extLst>
                <a:ext uri="{FF2B5EF4-FFF2-40B4-BE49-F238E27FC236}">
                  <a16:creationId xmlns:a16="http://schemas.microsoft.com/office/drawing/2014/main" id="{64EFA1B6-43A4-4DA5-BD65-1866D661D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626" y="4996980"/>
              <a:ext cx="954000" cy="903600"/>
            </a:xfrm>
            <a:prstGeom prst="rect">
              <a:avLst/>
            </a:prstGeom>
          </p:spPr>
        </p:pic>
      </p:grpSp>
      <p:sp>
        <p:nvSpPr>
          <p:cNvPr id="553" name="Rectangle 552">
            <a:extLst>
              <a:ext uri="{FF2B5EF4-FFF2-40B4-BE49-F238E27FC236}">
                <a16:creationId xmlns:a16="http://schemas.microsoft.com/office/drawing/2014/main" id="{71767B4E-F766-44A4-8250-1C42E0B675F3}"/>
              </a:ext>
            </a:extLst>
          </p:cNvPr>
          <p:cNvSpPr/>
          <p:nvPr/>
        </p:nvSpPr>
        <p:spPr>
          <a:xfrm>
            <a:off x="10811547" y="5263404"/>
            <a:ext cx="1224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hText">
            <a:extLst>
              <a:ext uri="{FF2B5EF4-FFF2-40B4-BE49-F238E27FC236}">
                <a16:creationId xmlns:a16="http://schemas.microsoft.com/office/drawing/2014/main" id="{1F4F92FF-E0E0-4A93-9892-1F55AB8882EA}"/>
              </a:ext>
            </a:extLst>
          </p:cNvPr>
          <p:cNvSpPr txBox="1"/>
          <p:nvPr/>
        </p:nvSpPr>
        <p:spPr>
          <a:xfrm>
            <a:off x="10714534" y="4971211"/>
            <a:ext cx="9605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900" b="1" dirty="0">
                <a:solidFill>
                  <a:srgbClr val="414042"/>
                </a:solidFill>
                <a:latin typeface="Chivo" panose="020B0503030202020804" pitchFamily="34" charset="0"/>
              </a:rPr>
              <a:t>DESTINATION</a:t>
            </a:r>
          </a:p>
          <a:p>
            <a:pPr>
              <a:lnSpc>
                <a:spcPts val="900"/>
              </a:lnSpc>
            </a:pPr>
            <a:r>
              <a:rPr lang="en-US" sz="900" b="1" dirty="0">
                <a:solidFill>
                  <a:srgbClr val="414042"/>
                </a:solidFill>
                <a:latin typeface="Chivo" panose="020B0503030202020804" pitchFamily="34" charset="0"/>
              </a:rPr>
              <a:t>AFTER VISIT</a:t>
            </a:r>
          </a:p>
        </p:txBody>
      </p:sp>
      <p:grpSp>
        <p:nvGrpSpPr>
          <p:cNvPr id="555" name="satisfaction">
            <a:extLst>
              <a:ext uri="{FF2B5EF4-FFF2-40B4-BE49-F238E27FC236}">
                <a16:creationId xmlns:a16="http://schemas.microsoft.com/office/drawing/2014/main" id="{C79FCE76-58E9-41B2-9740-95FB8F3B82AE}"/>
              </a:ext>
            </a:extLst>
          </p:cNvPr>
          <p:cNvGrpSpPr/>
          <p:nvPr/>
        </p:nvGrpSpPr>
        <p:grpSpPr>
          <a:xfrm>
            <a:off x="4923094" y="5132373"/>
            <a:ext cx="3859955" cy="1229435"/>
            <a:chOff x="4887503" y="5066448"/>
            <a:chExt cx="4164803" cy="1206358"/>
          </a:xfrm>
        </p:grpSpPr>
        <p:pic>
          <p:nvPicPr>
            <p:cNvPr id="556" name="Picture 555">
              <a:extLst>
                <a:ext uri="{FF2B5EF4-FFF2-40B4-BE49-F238E27FC236}">
                  <a16:creationId xmlns:a16="http://schemas.microsoft.com/office/drawing/2014/main" id="{A988EEFA-3C47-4F71-AC5E-2E8279105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7503" y="5066448"/>
              <a:ext cx="4100880" cy="1206358"/>
            </a:xfrm>
            <a:prstGeom prst="rect">
              <a:avLst/>
            </a:prstGeom>
          </p:spPr>
        </p:pic>
        <p:sp>
          <p:nvSpPr>
            <p:cNvPr id="557" name="hText">
              <a:extLst>
                <a:ext uri="{FF2B5EF4-FFF2-40B4-BE49-F238E27FC236}">
                  <a16:creationId xmlns:a16="http://schemas.microsoft.com/office/drawing/2014/main" id="{92A2903A-A97B-4324-A39D-5BB766D73CEB}"/>
                </a:ext>
              </a:extLst>
            </p:cNvPr>
            <p:cNvSpPr txBox="1"/>
            <p:nvPr/>
          </p:nvSpPr>
          <p:spPr>
            <a:xfrm>
              <a:off x="4940967" y="5130479"/>
              <a:ext cx="1350050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SATISFACTION DRIVERS</a:t>
              </a:r>
            </a:p>
          </p:txBody>
        </p:sp>
        <p:pic>
          <p:nvPicPr>
            <p:cNvPr id="570" name="img1">
              <a:extLst>
                <a:ext uri="{FF2B5EF4-FFF2-40B4-BE49-F238E27FC236}">
                  <a16:creationId xmlns:a16="http://schemas.microsoft.com/office/drawing/2014/main" id="{17FB1EBE-5BAC-485C-94F8-CE6D4DDF9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8589" y="5410825"/>
              <a:ext cx="371894" cy="294186"/>
            </a:xfrm>
            <a:prstGeom prst="rect">
              <a:avLst/>
            </a:prstGeom>
          </p:spPr>
        </p:pic>
        <p:pic>
          <p:nvPicPr>
            <p:cNvPr id="571" name="img2">
              <a:extLst>
                <a:ext uri="{FF2B5EF4-FFF2-40B4-BE49-F238E27FC236}">
                  <a16:creationId xmlns:a16="http://schemas.microsoft.com/office/drawing/2014/main" id="{936A3B84-4568-4F94-B3C9-02E69EC94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037" y="5390864"/>
              <a:ext cx="165649" cy="320256"/>
            </a:xfrm>
            <a:prstGeom prst="rect">
              <a:avLst/>
            </a:prstGeom>
          </p:spPr>
        </p:pic>
        <p:pic>
          <p:nvPicPr>
            <p:cNvPr id="572" name="img3">
              <a:extLst>
                <a:ext uri="{FF2B5EF4-FFF2-40B4-BE49-F238E27FC236}">
                  <a16:creationId xmlns:a16="http://schemas.microsoft.com/office/drawing/2014/main" id="{D50CC38E-28FA-4721-AA25-B54DB7EE0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724" y="5493083"/>
              <a:ext cx="386068" cy="213865"/>
            </a:xfrm>
            <a:prstGeom prst="rect">
              <a:avLst/>
            </a:prstGeom>
          </p:spPr>
        </p:pic>
        <p:pic>
          <p:nvPicPr>
            <p:cNvPr id="574" name="img4">
              <a:extLst>
                <a:ext uri="{FF2B5EF4-FFF2-40B4-BE49-F238E27FC236}">
                  <a16:creationId xmlns:a16="http://schemas.microsoft.com/office/drawing/2014/main" id="{9E5F6B53-00CB-45E4-BECD-8F754EB3C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2391" y="5435768"/>
              <a:ext cx="330564" cy="273075"/>
            </a:xfrm>
            <a:prstGeom prst="rect">
              <a:avLst/>
            </a:prstGeom>
          </p:spPr>
        </p:pic>
        <p:pic>
          <p:nvPicPr>
            <p:cNvPr id="575" name="img5">
              <a:extLst>
                <a:ext uri="{FF2B5EF4-FFF2-40B4-BE49-F238E27FC236}">
                  <a16:creationId xmlns:a16="http://schemas.microsoft.com/office/drawing/2014/main" id="{BACB9E65-690B-4659-91B6-C8188EAD7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8358" y="5454246"/>
              <a:ext cx="455166" cy="249004"/>
            </a:xfrm>
            <a:prstGeom prst="rect">
              <a:avLst/>
            </a:prstGeom>
          </p:spPr>
        </p:pic>
        <p:pic>
          <p:nvPicPr>
            <p:cNvPr id="576" name="img6">
              <a:extLst>
                <a:ext uri="{FF2B5EF4-FFF2-40B4-BE49-F238E27FC236}">
                  <a16:creationId xmlns:a16="http://schemas.microsoft.com/office/drawing/2014/main" id="{C6344BDA-35BE-40CB-9485-976363AC4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7518" y="5399756"/>
              <a:ext cx="246786" cy="300068"/>
            </a:xfrm>
            <a:prstGeom prst="rect">
              <a:avLst/>
            </a:prstGeom>
          </p:spPr>
        </p:pic>
        <p:sp>
          <p:nvSpPr>
            <p:cNvPr id="577" name="m1">
              <a:extLst>
                <a:ext uri="{FF2B5EF4-FFF2-40B4-BE49-F238E27FC236}">
                  <a16:creationId xmlns:a16="http://schemas.microsoft.com/office/drawing/2014/main" id="{55B16D50-2732-4287-81B2-120606823C28}"/>
                </a:ext>
              </a:extLst>
            </p:cNvPr>
            <p:cNvSpPr txBox="1"/>
            <p:nvPr/>
          </p:nvSpPr>
          <p:spPr>
            <a:xfrm>
              <a:off x="5005948" y="5726923"/>
              <a:ext cx="425116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Food</a:t>
              </a:r>
            </a:p>
          </p:txBody>
        </p:sp>
        <p:sp>
          <p:nvSpPr>
            <p:cNvPr id="578" name="v1">
              <a:extLst>
                <a:ext uri="{FF2B5EF4-FFF2-40B4-BE49-F238E27FC236}">
                  <a16:creationId xmlns:a16="http://schemas.microsoft.com/office/drawing/2014/main" id="{C5532AE4-132A-476F-B43C-2300A6E504D3}"/>
                </a:ext>
              </a:extLst>
            </p:cNvPr>
            <p:cNvSpPr txBox="1"/>
            <p:nvPr/>
          </p:nvSpPr>
          <p:spPr>
            <a:xfrm>
              <a:off x="4971483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579" name="c1">
              <a:extLst>
                <a:ext uri="{FF2B5EF4-FFF2-40B4-BE49-F238E27FC236}">
                  <a16:creationId xmlns:a16="http://schemas.microsoft.com/office/drawing/2014/main" id="{45F679B4-5F15-4D63-B90A-1051CB3AD543}"/>
                </a:ext>
              </a:extLst>
            </p:cNvPr>
            <p:cNvSpPr txBox="1"/>
            <p:nvPr/>
          </p:nvSpPr>
          <p:spPr>
            <a:xfrm>
              <a:off x="5018772" y="6011701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580" name="m2">
              <a:extLst>
                <a:ext uri="{FF2B5EF4-FFF2-40B4-BE49-F238E27FC236}">
                  <a16:creationId xmlns:a16="http://schemas.microsoft.com/office/drawing/2014/main" id="{6D9E4AA3-F7DE-4F46-AB17-6C0A00EE2148}"/>
                </a:ext>
              </a:extLst>
            </p:cNvPr>
            <p:cNvSpPr txBox="1"/>
            <p:nvPr/>
          </p:nvSpPr>
          <p:spPr>
            <a:xfrm>
              <a:off x="5462680" y="5726923"/>
              <a:ext cx="792363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Beverages</a:t>
              </a:r>
            </a:p>
          </p:txBody>
        </p:sp>
        <p:sp>
          <p:nvSpPr>
            <p:cNvPr id="581" name="v2">
              <a:extLst>
                <a:ext uri="{FF2B5EF4-FFF2-40B4-BE49-F238E27FC236}">
                  <a16:creationId xmlns:a16="http://schemas.microsoft.com/office/drawing/2014/main" id="{F14122DB-BF9B-4251-B3C2-EF8B766AB56E}"/>
                </a:ext>
              </a:extLst>
            </p:cNvPr>
            <p:cNvSpPr txBox="1"/>
            <p:nvPr/>
          </p:nvSpPr>
          <p:spPr>
            <a:xfrm>
              <a:off x="5595808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582" name="c2">
              <a:extLst>
                <a:ext uri="{FF2B5EF4-FFF2-40B4-BE49-F238E27FC236}">
                  <a16:creationId xmlns:a16="http://schemas.microsoft.com/office/drawing/2014/main" id="{939D0C74-CCCA-4D90-89CB-8AD1D96D80B8}"/>
                </a:ext>
              </a:extLst>
            </p:cNvPr>
            <p:cNvSpPr txBox="1"/>
            <p:nvPr/>
          </p:nvSpPr>
          <p:spPr>
            <a:xfrm>
              <a:off x="5652715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583" name="m5">
              <a:extLst>
                <a:ext uri="{FF2B5EF4-FFF2-40B4-BE49-F238E27FC236}">
                  <a16:creationId xmlns:a16="http://schemas.microsoft.com/office/drawing/2014/main" id="{38275136-7E69-4D01-9008-C952746B0D51}"/>
                </a:ext>
              </a:extLst>
            </p:cNvPr>
            <p:cNvSpPr txBox="1"/>
            <p:nvPr/>
          </p:nvSpPr>
          <p:spPr>
            <a:xfrm>
              <a:off x="7544024" y="5726923"/>
              <a:ext cx="863834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Atmosphere</a:t>
              </a:r>
            </a:p>
          </p:txBody>
        </p:sp>
        <p:sp>
          <p:nvSpPr>
            <p:cNvPr id="584" name="v5">
              <a:extLst>
                <a:ext uri="{FF2B5EF4-FFF2-40B4-BE49-F238E27FC236}">
                  <a16:creationId xmlns:a16="http://schemas.microsoft.com/office/drawing/2014/main" id="{67AECEEE-6EF9-494E-B23A-E3FBCC384E3E}"/>
                </a:ext>
              </a:extLst>
            </p:cNvPr>
            <p:cNvSpPr txBox="1"/>
            <p:nvPr/>
          </p:nvSpPr>
          <p:spPr>
            <a:xfrm>
              <a:off x="7712888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585" name="c5">
              <a:extLst>
                <a:ext uri="{FF2B5EF4-FFF2-40B4-BE49-F238E27FC236}">
                  <a16:creationId xmlns:a16="http://schemas.microsoft.com/office/drawing/2014/main" id="{0F6102E5-AD76-40F3-B6FF-88E94F884C12}"/>
                </a:ext>
              </a:extLst>
            </p:cNvPr>
            <p:cNvSpPr txBox="1"/>
            <p:nvPr/>
          </p:nvSpPr>
          <p:spPr>
            <a:xfrm>
              <a:off x="7760177" y="6011701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586" name="m3">
              <a:extLst>
                <a:ext uri="{FF2B5EF4-FFF2-40B4-BE49-F238E27FC236}">
                  <a16:creationId xmlns:a16="http://schemas.microsoft.com/office/drawing/2014/main" id="{93FE8C32-D42E-4C81-9E4B-7817D072CE2C}"/>
                </a:ext>
              </a:extLst>
            </p:cNvPr>
            <p:cNvSpPr txBox="1"/>
            <p:nvPr/>
          </p:nvSpPr>
          <p:spPr>
            <a:xfrm>
              <a:off x="6141249" y="5726923"/>
              <a:ext cx="745018" cy="19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Value</a:t>
              </a:r>
            </a:p>
          </p:txBody>
        </p:sp>
        <p:sp>
          <p:nvSpPr>
            <p:cNvPr id="587" name="v3">
              <a:extLst>
                <a:ext uri="{FF2B5EF4-FFF2-40B4-BE49-F238E27FC236}">
                  <a16:creationId xmlns:a16="http://schemas.microsoft.com/office/drawing/2014/main" id="{5EB16ABF-542E-4F7D-AA2C-F9B0A1F8A484}"/>
                </a:ext>
              </a:extLst>
            </p:cNvPr>
            <p:cNvSpPr txBox="1"/>
            <p:nvPr/>
          </p:nvSpPr>
          <p:spPr>
            <a:xfrm>
              <a:off x="6250705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588" name="c3">
              <a:extLst>
                <a:ext uri="{FF2B5EF4-FFF2-40B4-BE49-F238E27FC236}">
                  <a16:creationId xmlns:a16="http://schemas.microsoft.com/office/drawing/2014/main" id="{831C8F3A-B9F4-4D88-A732-04BC43F9D0B1}"/>
                </a:ext>
              </a:extLst>
            </p:cNvPr>
            <p:cNvSpPr txBox="1"/>
            <p:nvPr/>
          </p:nvSpPr>
          <p:spPr>
            <a:xfrm>
              <a:off x="6307612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589" name="m4">
              <a:extLst>
                <a:ext uri="{FF2B5EF4-FFF2-40B4-BE49-F238E27FC236}">
                  <a16:creationId xmlns:a16="http://schemas.microsoft.com/office/drawing/2014/main" id="{1099DFE8-0CEC-4C84-ABA5-A5C70693CA6A}"/>
                </a:ext>
              </a:extLst>
            </p:cNvPr>
            <p:cNvSpPr txBox="1"/>
            <p:nvPr/>
          </p:nvSpPr>
          <p:spPr>
            <a:xfrm>
              <a:off x="6749162" y="5726923"/>
              <a:ext cx="837022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Cleanliness</a:t>
              </a:r>
            </a:p>
          </p:txBody>
        </p:sp>
        <p:sp>
          <p:nvSpPr>
            <p:cNvPr id="590" name="v4">
              <a:extLst>
                <a:ext uri="{FF2B5EF4-FFF2-40B4-BE49-F238E27FC236}">
                  <a16:creationId xmlns:a16="http://schemas.microsoft.com/office/drawing/2014/main" id="{0134729A-8AC6-4975-9D26-0A898F440B7E}"/>
                </a:ext>
              </a:extLst>
            </p:cNvPr>
            <p:cNvSpPr txBox="1"/>
            <p:nvPr/>
          </p:nvSpPr>
          <p:spPr>
            <a:xfrm>
              <a:off x="6904620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591" name="c4">
              <a:extLst>
                <a:ext uri="{FF2B5EF4-FFF2-40B4-BE49-F238E27FC236}">
                  <a16:creationId xmlns:a16="http://schemas.microsoft.com/office/drawing/2014/main" id="{B75103EB-718B-48D5-980B-D10824D24B7D}"/>
                </a:ext>
              </a:extLst>
            </p:cNvPr>
            <p:cNvSpPr txBox="1"/>
            <p:nvPr/>
          </p:nvSpPr>
          <p:spPr>
            <a:xfrm>
              <a:off x="6961527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592" name="m6">
              <a:extLst>
                <a:ext uri="{FF2B5EF4-FFF2-40B4-BE49-F238E27FC236}">
                  <a16:creationId xmlns:a16="http://schemas.microsoft.com/office/drawing/2014/main" id="{F5222B91-7FC7-4B1E-942E-C2309FE49B7E}"/>
                </a:ext>
              </a:extLst>
            </p:cNvPr>
            <p:cNvSpPr txBox="1"/>
            <p:nvPr/>
          </p:nvSpPr>
          <p:spPr>
            <a:xfrm>
              <a:off x="8289517" y="5726923"/>
              <a:ext cx="762789" cy="19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Service</a:t>
              </a:r>
            </a:p>
          </p:txBody>
        </p:sp>
        <p:sp>
          <p:nvSpPr>
            <p:cNvPr id="593" name="v6">
              <a:extLst>
                <a:ext uri="{FF2B5EF4-FFF2-40B4-BE49-F238E27FC236}">
                  <a16:creationId xmlns:a16="http://schemas.microsoft.com/office/drawing/2014/main" id="{D1B7665C-B3EA-431E-A9E7-D1E5E02A5B5E}"/>
                </a:ext>
              </a:extLst>
            </p:cNvPr>
            <p:cNvSpPr txBox="1"/>
            <p:nvPr/>
          </p:nvSpPr>
          <p:spPr>
            <a:xfrm>
              <a:off x="8407858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594" name="c6">
              <a:extLst>
                <a:ext uri="{FF2B5EF4-FFF2-40B4-BE49-F238E27FC236}">
                  <a16:creationId xmlns:a16="http://schemas.microsoft.com/office/drawing/2014/main" id="{2E80BB86-EB0F-4627-AF54-128D456B9445}"/>
                </a:ext>
              </a:extLst>
            </p:cNvPr>
            <p:cNvSpPr txBox="1"/>
            <p:nvPr/>
          </p:nvSpPr>
          <p:spPr>
            <a:xfrm>
              <a:off x="8464765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</p:grpSp>
      <p:pic>
        <p:nvPicPr>
          <p:cNvPr id="595" name="Picture 594">
            <a:extLst>
              <a:ext uri="{FF2B5EF4-FFF2-40B4-BE49-F238E27FC236}">
                <a16:creationId xmlns:a16="http://schemas.microsoft.com/office/drawing/2014/main" id="{B1C35FED-467C-4C68-AA02-AFAC5510B278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90" y="5063482"/>
            <a:ext cx="2244799" cy="1298326"/>
          </a:xfrm>
          <a:prstGeom prst="rect">
            <a:avLst/>
          </a:prstGeom>
        </p:spPr>
      </p:pic>
      <p:grpSp>
        <p:nvGrpSpPr>
          <p:cNvPr id="596" name="overallSatisfaction">
            <a:extLst>
              <a:ext uri="{FF2B5EF4-FFF2-40B4-BE49-F238E27FC236}">
                <a16:creationId xmlns:a16="http://schemas.microsoft.com/office/drawing/2014/main" id="{D425F6D0-887A-4693-B9FD-9E911328E3DC}"/>
              </a:ext>
            </a:extLst>
          </p:cNvPr>
          <p:cNvGrpSpPr/>
          <p:nvPr/>
        </p:nvGrpSpPr>
        <p:grpSpPr>
          <a:xfrm>
            <a:off x="2800452" y="5216115"/>
            <a:ext cx="1587319" cy="893807"/>
            <a:chOff x="2691592" y="5130479"/>
            <a:chExt cx="1587319" cy="893807"/>
          </a:xfrm>
        </p:grpSpPr>
        <p:sp>
          <p:nvSpPr>
            <p:cNvPr id="597" name="hText">
              <a:extLst>
                <a:ext uri="{FF2B5EF4-FFF2-40B4-BE49-F238E27FC236}">
                  <a16:creationId xmlns:a16="http://schemas.microsoft.com/office/drawing/2014/main" id="{4C7E6742-AFB5-4032-9CA6-082E8E7887F6}"/>
                </a:ext>
              </a:extLst>
            </p:cNvPr>
            <p:cNvSpPr txBox="1"/>
            <p:nvPr/>
          </p:nvSpPr>
          <p:spPr>
            <a:xfrm>
              <a:off x="2691592" y="5130479"/>
              <a:ext cx="135646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OVERALL SATISFACTION</a:t>
              </a:r>
            </a:p>
          </p:txBody>
        </p:sp>
        <p:sp>
          <p:nvSpPr>
            <p:cNvPr id="598" name="vm">
              <a:extLst>
                <a:ext uri="{FF2B5EF4-FFF2-40B4-BE49-F238E27FC236}">
                  <a16:creationId xmlns:a16="http://schemas.microsoft.com/office/drawing/2014/main" id="{387E6678-26AE-4882-91F3-37486B206253}"/>
                </a:ext>
              </a:extLst>
            </p:cNvPr>
            <p:cNvSpPr txBox="1"/>
            <p:nvPr/>
          </p:nvSpPr>
          <p:spPr>
            <a:xfrm>
              <a:off x="3318347" y="5558688"/>
              <a:ext cx="732893" cy="43858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Satisfied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(Top 2 Box)</a:t>
              </a:r>
            </a:p>
          </p:txBody>
        </p:sp>
        <p:sp>
          <p:nvSpPr>
            <p:cNvPr id="599" name="c">
              <a:extLst>
                <a:ext uri="{FF2B5EF4-FFF2-40B4-BE49-F238E27FC236}">
                  <a16:creationId xmlns:a16="http://schemas.microsoft.com/office/drawing/2014/main" id="{AAFAB19E-9BD4-43F0-98B1-DE253C0A2041}"/>
                </a:ext>
              </a:extLst>
            </p:cNvPr>
            <p:cNvSpPr txBox="1"/>
            <p:nvPr/>
          </p:nvSpPr>
          <p:spPr>
            <a:xfrm>
              <a:off x="3866619" y="5559501"/>
              <a:ext cx="412292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graphicFrame>
          <p:nvGraphicFramePr>
            <p:cNvPr id="600" name="chart">
              <a:extLst>
                <a:ext uri="{FF2B5EF4-FFF2-40B4-BE49-F238E27FC236}">
                  <a16:creationId xmlns:a16="http://schemas.microsoft.com/office/drawing/2014/main" id="{4BCF5922-51B4-4C5B-836F-34233999E2EF}"/>
                </a:ext>
              </a:extLst>
            </p:cNvPr>
            <p:cNvGraphicFramePr/>
            <p:nvPr>
              <p:extLst/>
            </p:nvPr>
          </p:nvGraphicFramePr>
          <p:xfrm>
            <a:off x="2777691" y="5466120"/>
            <a:ext cx="624862" cy="5581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5"/>
            </a:graphicData>
          </a:graphic>
        </p:graphicFrame>
      </p:grpSp>
      <p:grpSp>
        <p:nvGrpSpPr>
          <p:cNvPr id="6" name="balloon"/>
          <p:cNvGrpSpPr/>
          <p:nvPr/>
        </p:nvGrpSpPr>
        <p:grpSpPr>
          <a:xfrm>
            <a:off x="8320694" y="2769480"/>
            <a:ext cx="1589957" cy="1863628"/>
            <a:chOff x="8320694" y="2769480"/>
            <a:chExt cx="1589957" cy="1863628"/>
          </a:xfrm>
        </p:grpSpPr>
        <p:grpSp>
          <p:nvGrpSpPr>
            <p:cNvPr id="601" name="balloon1">
              <a:extLst>
                <a:ext uri="{FF2B5EF4-FFF2-40B4-BE49-F238E27FC236}">
                  <a16:creationId xmlns:a16="http://schemas.microsoft.com/office/drawing/2014/main" id="{5FFA1AC7-0004-4961-A285-2E5619C3FFE0}"/>
                </a:ext>
              </a:extLst>
            </p:cNvPr>
            <p:cNvGrpSpPr/>
            <p:nvPr/>
          </p:nvGrpSpPr>
          <p:grpSpPr>
            <a:xfrm>
              <a:off x="8320694" y="2778323"/>
              <a:ext cx="560713" cy="414762"/>
              <a:chOff x="8347429" y="2736483"/>
              <a:chExt cx="560713" cy="414762"/>
            </a:xfrm>
          </p:grpSpPr>
          <p:graphicFrame>
            <p:nvGraphicFramePr>
              <p:cNvPr id="602" name="chart">
                <a:extLst>
                  <a:ext uri="{FF2B5EF4-FFF2-40B4-BE49-F238E27FC236}">
                    <a16:creationId xmlns:a16="http://schemas.microsoft.com/office/drawing/2014/main" id="{8161285A-5B1C-4B43-AA83-375E037E07F4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6"/>
              </a:graphicData>
            </a:graphic>
          </p:graphicFrame>
          <p:pic>
            <p:nvPicPr>
              <p:cNvPr id="603" name="Picture 602">
                <a:extLst>
                  <a:ext uri="{FF2B5EF4-FFF2-40B4-BE49-F238E27FC236}">
                    <a16:creationId xmlns:a16="http://schemas.microsoft.com/office/drawing/2014/main" id="{70FCD2F2-725B-45E6-8912-F7BC5971E6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67" b="9049"/>
              <a:stretch/>
            </p:blipFill>
            <p:spPr>
              <a:xfrm>
                <a:off x="8347429" y="2736483"/>
                <a:ext cx="560713" cy="414762"/>
              </a:xfrm>
              <a:prstGeom prst="rect">
                <a:avLst/>
              </a:prstGeom>
            </p:spPr>
          </p:pic>
        </p:grpSp>
        <p:grpSp>
          <p:nvGrpSpPr>
            <p:cNvPr id="604" name="balloon2">
              <a:extLst>
                <a:ext uri="{FF2B5EF4-FFF2-40B4-BE49-F238E27FC236}">
                  <a16:creationId xmlns:a16="http://schemas.microsoft.com/office/drawing/2014/main" id="{ED531D7F-CADA-4ADE-A6C3-35E6E61DE644}"/>
                </a:ext>
              </a:extLst>
            </p:cNvPr>
            <p:cNvGrpSpPr/>
            <p:nvPr/>
          </p:nvGrpSpPr>
          <p:grpSpPr>
            <a:xfrm>
              <a:off x="8389309" y="3478059"/>
              <a:ext cx="422384" cy="408095"/>
              <a:chOff x="8416044" y="2745581"/>
              <a:chExt cx="422384" cy="408095"/>
            </a:xfrm>
          </p:grpSpPr>
          <p:graphicFrame>
            <p:nvGraphicFramePr>
              <p:cNvPr id="605" name="chart">
                <a:extLst>
                  <a:ext uri="{FF2B5EF4-FFF2-40B4-BE49-F238E27FC236}">
                    <a16:creationId xmlns:a16="http://schemas.microsoft.com/office/drawing/2014/main" id="{2F1210AF-F059-40C2-9ECC-4BD57E674839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8"/>
              </a:graphicData>
            </a:graphic>
          </p:graphicFrame>
          <p:pic>
            <p:nvPicPr>
              <p:cNvPr id="606" name="Picture 605">
                <a:extLst>
                  <a:ext uri="{FF2B5EF4-FFF2-40B4-BE49-F238E27FC236}">
                    <a16:creationId xmlns:a16="http://schemas.microsoft.com/office/drawing/2014/main" id="{771CF2F1-D310-4872-A06A-4B7507A671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37" t="27448" r="12433" b="9049"/>
              <a:stretch/>
            </p:blipFill>
            <p:spPr>
              <a:xfrm>
                <a:off x="8416044" y="2769087"/>
                <a:ext cx="422384" cy="384589"/>
              </a:xfrm>
              <a:prstGeom prst="rect">
                <a:avLst/>
              </a:prstGeom>
            </p:spPr>
          </p:pic>
        </p:grpSp>
        <p:sp>
          <p:nvSpPr>
            <p:cNvPr id="607" name="m2">
              <a:extLst>
                <a:ext uri="{FF2B5EF4-FFF2-40B4-BE49-F238E27FC236}">
                  <a16:creationId xmlns:a16="http://schemas.microsoft.com/office/drawing/2014/main" id="{B26B40FF-7835-4506-9C98-A7B11A4E875E}"/>
                </a:ext>
              </a:extLst>
            </p:cNvPr>
            <p:cNvSpPr txBox="1"/>
            <p:nvPr/>
          </p:nvSpPr>
          <p:spPr>
            <a:xfrm>
              <a:off x="9025343" y="3515440"/>
              <a:ext cx="601447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TAKE OUT</a:t>
              </a:r>
            </a:p>
          </p:txBody>
        </p:sp>
        <p:sp>
          <p:nvSpPr>
            <p:cNvPr id="608" name="v2">
              <a:extLst>
                <a:ext uri="{FF2B5EF4-FFF2-40B4-BE49-F238E27FC236}">
                  <a16:creationId xmlns:a16="http://schemas.microsoft.com/office/drawing/2014/main" id="{3C35093C-4562-4B2A-A065-0948A1F8A6A7}"/>
                </a:ext>
              </a:extLst>
            </p:cNvPr>
            <p:cNvSpPr txBox="1"/>
            <p:nvPr/>
          </p:nvSpPr>
          <p:spPr>
            <a:xfrm>
              <a:off x="8681849" y="364402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pic>
          <p:nvPicPr>
            <p:cNvPr id="609" name="img2">
              <a:extLst>
                <a:ext uri="{FF2B5EF4-FFF2-40B4-BE49-F238E27FC236}">
                  <a16:creationId xmlns:a16="http://schemas.microsoft.com/office/drawing/2014/main" id="{18EFEBB9-EB31-4E48-8FEF-6C2107666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294" y="3503657"/>
              <a:ext cx="283389" cy="155736"/>
            </a:xfrm>
            <a:prstGeom prst="rect">
              <a:avLst/>
            </a:prstGeom>
          </p:spPr>
        </p:pic>
        <p:sp>
          <p:nvSpPr>
            <p:cNvPr id="610" name="m1">
              <a:extLst>
                <a:ext uri="{FF2B5EF4-FFF2-40B4-BE49-F238E27FC236}">
                  <a16:creationId xmlns:a16="http://schemas.microsoft.com/office/drawing/2014/main" id="{98D0B12C-5049-452F-BA6D-0CE13D2C22CA}"/>
                </a:ext>
              </a:extLst>
            </p:cNvPr>
            <p:cNvSpPr txBox="1"/>
            <p:nvPr/>
          </p:nvSpPr>
          <p:spPr>
            <a:xfrm>
              <a:off x="9025343" y="2802046"/>
              <a:ext cx="615874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DELIVERY</a:t>
              </a:r>
            </a:p>
          </p:txBody>
        </p:sp>
        <p:pic>
          <p:nvPicPr>
            <p:cNvPr id="611" name="img1">
              <a:extLst>
                <a:ext uri="{FF2B5EF4-FFF2-40B4-BE49-F238E27FC236}">
                  <a16:creationId xmlns:a16="http://schemas.microsoft.com/office/drawing/2014/main" id="{F918A5F5-AC5F-40FE-893F-8DDDEFCF8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5614" y="2769480"/>
              <a:ext cx="215916" cy="188926"/>
            </a:xfrm>
            <a:prstGeom prst="rect">
              <a:avLst/>
            </a:prstGeom>
          </p:spPr>
        </p:pic>
        <p:sp>
          <p:nvSpPr>
            <p:cNvPr id="612" name="v1">
              <a:extLst>
                <a:ext uri="{FF2B5EF4-FFF2-40B4-BE49-F238E27FC236}">
                  <a16:creationId xmlns:a16="http://schemas.microsoft.com/office/drawing/2014/main" id="{5E909CB0-AB6A-4CB9-98AA-CD52DA1F5872}"/>
                </a:ext>
              </a:extLst>
            </p:cNvPr>
            <p:cNvSpPr txBox="1"/>
            <p:nvPr/>
          </p:nvSpPr>
          <p:spPr>
            <a:xfrm>
              <a:off x="8681849" y="2944614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613" name="c1">
              <a:extLst>
                <a:ext uri="{FF2B5EF4-FFF2-40B4-BE49-F238E27FC236}">
                  <a16:creationId xmlns:a16="http://schemas.microsoft.com/office/drawing/2014/main" id="{89DFB0A7-BCD2-4ACD-8557-215732BA1969}"/>
                </a:ext>
              </a:extLst>
            </p:cNvPr>
            <p:cNvSpPr txBox="1"/>
            <p:nvPr/>
          </p:nvSpPr>
          <p:spPr>
            <a:xfrm>
              <a:off x="9070168" y="3020707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grpSp>
          <p:nvGrpSpPr>
            <p:cNvPr id="619" name="balloon3">
              <a:extLst>
                <a:ext uri="{FF2B5EF4-FFF2-40B4-BE49-F238E27FC236}">
                  <a16:creationId xmlns:a16="http://schemas.microsoft.com/office/drawing/2014/main" id="{A28CBC6D-FB11-49CE-B721-1F8210192C12}"/>
                </a:ext>
              </a:extLst>
            </p:cNvPr>
            <p:cNvGrpSpPr/>
            <p:nvPr/>
          </p:nvGrpSpPr>
          <p:grpSpPr>
            <a:xfrm>
              <a:off x="8389309" y="4182014"/>
              <a:ext cx="422384" cy="408095"/>
              <a:chOff x="8416044" y="2745581"/>
              <a:chExt cx="422384" cy="408095"/>
            </a:xfrm>
          </p:grpSpPr>
          <p:graphicFrame>
            <p:nvGraphicFramePr>
              <p:cNvPr id="620" name="chart">
                <a:extLst>
                  <a:ext uri="{FF2B5EF4-FFF2-40B4-BE49-F238E27FC236}">
                    <a16:creationId xmlns:a16="http://schemas.microsoft.com/office/drawing/2014/main" id="{44C549C6-FB73-4C85-8BD8-01183D534702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2"/>
              </a:graphicData>
            </a:graphic>
          </p:graphicFrame>
          <p:pic>
            <p:nvPicPr>
              <p:cNvPr id="621" name="Picture 620">
                <a:extLst>
                  <a:ext uri="{FF2B5EF4-FFF2-40B4-BE49-F238E27FC236}">
                    <a16:creationId xmlns:a16="http://schemas.microsoft.com/office/drawing/2014/main" id="{0F9E224E-944A-4989-86B9-33A75E3A53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37" t="27448" r="12433" b="9049"/>
              <a:stretch/>
            </p:blipFill>
            <p:spPr>
              <a:xfrm>
                <a:off x="8416044" y="2769087"/>
                <a:ext cx="422384" cy="384589"/>
              </a:xfrm>
              <a:prstGeom prst="rect">
                <a:avLst/>
              </a:prstGeom>
            </p:spPr>
          </p:pic>
        </p:grpSp>
        <p:sp>
          <p:nvSpPr>
            <p:cNvPr id="622" name="c3">
              <a:extLst>
                <a:ext uri="{FF2B5EF4-FFF2-40B4-BE49-F238E27FC236}">
                  <a16:creationId xmlns:a16="http://schemas.microsoft.com/office/drawing/2014/main" id="{48900413-8FD0-424B-8F93-8E5DE974AA45}"/>
                </a:ext>
              </a:extLst>
            </p:cNvPr>
            <p:cNvSpPr txBox="1"/>
            <p:nvPr/>
          </p:nvSpPr>
          <p:spPr>
            <a:xfrm>
              <a:off x="9070168" y="4416813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pic>
          <p:nvPicPr>
            <p:cNvPr id="623" name="img3">
              <a:extLst>
                <a:ext uri="{FF2B5EF4-FFF2-40B4-BE49-F238E27FC236}">
                  <a16:creationId xmlns:a16="http://schemas.microsoft.com/office/drawing/2014/main" id="{1F10259B-E451-47B7-86FF-AAAA990B9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0817" y="4217031"/>
              <a:ext cx="328042" cy="143833"/>
            </a:xfrm>
            <a:prstGeom prst="rect">
              <a:avLst/>
            </a:prstGeom>
          </p:spPr>
        </p:pic>
        <p:sp>
          <p:nvSpPr>
            <p:cNvPr id="624" name="m3">
              <a:extLst>
                <a:ext uri="{FF2B5EF4-FFF2-40B4-BE49-F238E27FC236}">
                  <a16:creationId xmlns:a16="http://schemas.microsoft.com/office/drawing/2014/main" id="{8AF565E1-E129-4A61-AFDA-E9330C7C4D3D}"/>
                </a:ext>
              </a:extLst>
            </p:cNvPr>
            <p:cNvSpPr txBox="1"/>
            <p:nvPr/>
          </p:nvSpPr>
          <p:spPr>
            <a:xfrm>
              <a:off x="9025343" y="4201323"/>
              <a:ext cx="885308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DRIVE-THRU</a:t>
              </a:r>
            </a:p>
          </p:txBody>
        </p:sp>
        <p:sp>
          <p:nvSpPr>
            <p:cNvPr id="625" name="v3">
              <a:extLst>
                <a:ext uri="{FF2B5EF4-FFF2-40B4-BE49-F238E27FC236}">
                  <a16:creationId xmlns:a16="http://schemas.microsoft.com/office/drawing/2014/main" id="{B896693A-EE98-4027-91DB-6F5FA8DCF806}"/>
                </a:ext>
              </a:extLst>
            </p:cNvPr>
            <p:cNvSpPr txBox="1"/>
            <p:nvPr/>
          </p:nvSpPr>
          <p:spPr>
            <a:xfrm>
              <a:off x="8681849" y="4340720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626" name="c2">
              <a:extLst>
                <a:ext uri="{FF2B5EF4-FFF2-40B4-BE49-F238E27FC236}">
                  <a16:creationId xmlns:a16="http://schemas.microsoft.com/office/drawing/2014/main" id="{A54AD251-6A63-4470-B6C2-E08D04594CDB}"/>
                </a:ext>
              </a:extLst>
            </p:cNvPr>
            <p:cNvSpPr txBox="1"/>
            <p:nvPr/>
          </p:nvSpPr>
          <p:spPr>
            <a:xfrm>
              <a:off x="9070168" y="3720115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</p:grpSp>
      <p:sp>
        <p:nvSpPr>
          <p:cNvPr id="627" name="Rectangle 626">
            <a:extLst>
              <a:ext uri="{FF2B5EF4-FFF2-40B4-BE49-F238E27FC236}">
                <a16:creationId xmlns:a16="http://schemas.microsoft.com/office/drawing/2014/main" id="{39286FD1-39D1-4D03-A41A-D76667D32A2D}"/>
              </a:ext>
            </a:extLst>
          </p:cNvPr>
          <p:cNvSpPr/>
          <p:nvPr/>
        </p:nvSpPr>
        <p:spPr>
          <a:xfrm>
            <a:off x="8708273" y="2982853"/>
            <a:ext cx="100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B43B657F-20D3-43A4-BD85-B68EC5F7BA11}"/>
              </a:ext>
            </a:extLst>
          </p:cNvPr>
          <p:cNvSpPr/>
          <p:nvPr/>
        </p:nvSpPr>
        <p:spPr>
          <a:xfrm>
            <a:off x="8713773" y="3673692"/>
            <a:ext cx="1152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821FE669-3119-48E8-91CE-4F9D4E18AADA}"/>
              </a:ext>
            </a:extLst>
          </p:cNvPr>
          <p:cNvSpPr/>
          <p:nvPr/>
        </p:nvSpPr>
        <p:spPr>
          <a:xfrm>
            <a:off x="8713773" y="4366071"/>
            <a:ext cx="90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rderSummary">
            <a:extLst>
              <a:ext uri="{FF2B5EF4-FFF2-40B4-BE49-F238E27FC236}">
                <a16:creationId xmlns:a16="http://schemas.microsoft.com/office/drawing/2014/main" id="{723E8C8D-E53C-4689-A243-CA9FF1F2AA5E}"/>
              </a:ext>
            </a:extLst>
          </p:cNvPr>
          <p:cNvGrpSpPr/>
          <p:nvPr/>
        </p:nvGrpSpPr>
        <p:grpSpPr>
          <a:xfrm>
            <a:off x="305762" y="2737770"/>
            <a:ext cx="1652179" cy="1729252"/>
            <a:chOff x="305762" y="2737770"/>
            <a:chExt cx="1652179" cy="1729252"/>
          </a:xfrm>
        </p:grpSpPr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E2914EA6-A5F4-4C45-BE19-077D41DD7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436" y="3697975"/>
              <a:ext cx="296298" cy="241717"/>
            </a:xfrm>
            <a:prstGeom prst="rect">
              <a:avLst/>
            </a:prstGeom>
          </p:spPr>
        </p:pic>
        <p:sp>
          <p:nvSpPr>
            <p:cNvPr id="631" name="c4">
              <a:extLst>
                <a:ext uri="{FF2B5EF4-FFF2-40B4-BE49-F238E27FC236}">
                  <a16:creationId xmlns:a16="http://schemas.microsoft.com/office/drawing/2014/main" id="{9A59B29D-7686-46AB-8484-28665FF4457D}"/>
                </a:ext>
              </a:extLst>
            </p:cNvPr>
            <p:cNvSpPr txBox="1"/>
            <p:nvPr/>
          </p:nvSpPr>
          <p:spPr>
            <a:xfrm>
              <a:off x="1504813" y="4272097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632" name="hText">
              <a:extLst>
                <a:ext uri="{FF2B5EF4-FFF2-40B4-BE49-F238E27FC236}">
                  <a16:creationId xmlns:a16="http://schemas.microsoft.com/office/drawing/2014/main" id="{30791F95-63A3-4D7C-84B5-6E4C6C402A11}"/>
                </a:ext>
              </a:extLst>
            </p:cNvPr>
            <p:cNvSpPr txBox="1"/>
            <p:nvPr/>
          </p:nvSpPr>
          <p:spPr>
            <a:xfrm>
              <a:off x="305762" y="2737770"/>
              <a:ext cx="1079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ORDER SUMMARY</a:t>
              </a:r>
            </a:p>
          </p:txBody>
        </p:sp>
        <p:sp>
          <p:nvSpPr>
            <p:cNvPr id="633" name="m1">
              <a:extLst>
                <a:ext uri="{FF2B5EF4-FFF2-40B4-BE49-F238E27FC236}">
                  <a16:creationId xmlns:a16="http://schemas.microsoft.com/office/drawing/2014/main" id="{E4C7BD50-BA12-4EB1-8A7B-C10388705347}"/>
                </a:ext>
              </a:extLst>
            </p:cNvPr>
            <p:cNvSpPr txBox="1"/>
            <p:nvPr/>
          </p:nvSpPr>
          <p:spPr>
            <a:xfrm>
              <a:off x="694262" y="2992272"/>
              <a:ext cx="6399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Beverage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Only</a:t>
              </a:r>
            </a:p>
          </p:txBody>
        </p:sp>
        <p:sp>
          <p:nvSpPr>
            <p:cNvPr id="634" name="m2">
              <a:extLst>
                <a:ext uri="{FF2B5EF4-FFF2-40B4-BE49-F238E27FC236}">
                  <a16:creationId xmlns:a16="http://schemas.microsoft.com/office/drawing/2014/main" id="{27D62087-D268-4C01-B2FE-51264DCF3754}"/>
                </a:ext>
              </a:extLst>
            </p:cNvPr>
            <p:cNvSpPr txBox="1"/>
            <p:nvPr/>
          </p:nvSpPr>
          <p:spPr>
            <a:xfrm>
              <a:off x="694262" y="3328931"/>
              <a:ext cx="42511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Food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Only</a:t>
              </a:r>
            </a:p>
          </p:txBody>
        </p:sp>
        <p:sp>
          <p:nvSpPr>
            <p:cNvPr id="636" name="v1">
              <a:extLst>
                <a:ext uri="{FF2B5EF4-FFF2-40B4-BE49-F238E27FC236}">
                  <a16:creationId xmlns:a16="http://schemas.microsoft.com/office/drawing/2014/main" id="{6DBD9987-9179-4BB8-935A-5B98B807FBE9}"/>
                </a:ext>
              </a:extLst>
            </p:cNvPr>
            <p:cNvSpPr txBox="1"/>
            <p:nvPr/>
          </p:nvSpPr>
          <p:spPr>
            <a:xfrm>
              <a:off x="1431888" y="3040158"/>
              <a:ext cx="47801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637" name="c1">
              <a:extLst>
                <a:ext uri="{FF2B5EF4-FFF2-40B4-BE49-F238E27FC236}">
                  <a16:creationId xmlns:a16="http://schemas.microsoft.com/office/drawing/2014/main" id="{59CEFC1B-5ED9-4337-904C-944B62FC527F}"/>
                </a:ext>
              </a:extLst>
            </p:cNvPr>
            <p:cNvSpPr txBox="1"/>
            <p:nvPr/>
          </p:nvSpPr>
          <p:spPr>
            <a:xfrm>
              <a:off x="1516795" y="3262081"/>
              <a:ext cx="44114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-0.0%c</a:t>
              </a:r>
            </a:p>
          </p:txBody>
        </p:sp>
        <p:sp>
          <p:nvSpPr>
            <p:cNvPr id="638" name="v3">
              <a:extLst>
                <a:ext uri="{FF2B5EF4-FFF2-40B4-BE49-F238E27FC236}">
                  <a16:creationId xmlns:a16="http://schemas.microsoft.com/office/drawing/2014/main" id="{989ABE9B-5BC5-4EBF-BDE3-F7B97ECB8021}"/>
                </a:ext>
              </a:extLst>
            </p:cNvPr>
            <p:cNvSpPr txBox="1"/>
            <p:nvPr/>
          </p:nvSpPr>
          <p:spPr>
            <a:xfrm>
              <a:off x="1442012" y="3735221"/>
              <a:ext cx="47801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639" name="c3">
              <a:extLst>
                <a:ext uri="{FF2B5EF4-FFF2-40B4-BE49-F238E27FC236}">
                  <a16:creationId xmlns:a16="http://schemas.microsoft.com/office/drawing/2014/main" id="{60E03B17-C920-457B-BB09-99AEE55629EC}"/>
                </a:ext>
              </a:extLst>
            </p:cNvPr>
            <p:cNvSpPr txBox="1"/>
            <p:nvPr/>
          </p:nvSpPr>
          <p:spPr>
            <a:xfrm>
              <a:off x="1520940" y="3918898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640" name="v4">
              <a:extLst>
                <a:ext uri="{FF2B5EF4-FFF2-40B4-BE49-F238E27FC236}">
                  <a16:creationId xmlns:a16="http://schemas.microsoft.com/office/drawing/2014/main" id="{2B252C61-D801-4EC1-80D0-9B9B444A7438}"/>
                </a:ext>
              </a:extLst>
            </p:cNvPr>
            <p:cNvSpPr txBox="1"/>
            <p:nvPr/>
          </p:nvSpPr>
          <p:spPr>
            <a:xfrm>
              <a:off x="1430050" y="4074173"/>
              <a:ext cx="47801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pic>
          <p:nvPicPr>
            <p:cNvPr id="641" name="img1">
              <a:extLst>
                <a:ext uri="{FF2B5EF4-FFF2-40B4-BE49-F238E27FC236}">
                  <a16:creationId xmlns:a16="http://schemas.microsoft.com/office/drawing/2014/main" id="{22845CCE-99B1-492F-8805-4CE34304E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907" y="3041889"/>
              <a:ext cx="119700" cy="230193"/>
            </a:xfrm>
            <a:prstGeom prst="rect">
              <a:avLst/>
            </a:prstGeom>
          </p:spPr>
        </p:pic>
        <p:pic>
          <p:nvPicPr>
            <p:cNvPr id="642" name="img2">
              <a:extLst>
                <a:ext uri="{FF2B5EF4-FFF2-40B4-BE49-F238E27FC236}">
                  <a16:creationId xmlns:a16="http://schemas.microsoft.com/office/drawing/2014/main" id="{88F8EDA4-8716-4650-A5D5-62CA7B529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038" y="3402719"/>
              <a:ext cx="285438" cy="219143"/>
            </a:xfrm>
            <a:prstGeom prst="rect">
              <a:avLst/>
            </a:prstGeom>
          </p:spPr>
        </p:pic>
        <p:sp>
          <p:nvSpPr>
            <p:cNvPr id="643" name="v2">
              <a:extLst>
                <a:ext uri="{FF2B5EF4-FFF2-40B4-BE49-F238E27FC236}">
                  <a16:creationId xmlns:a16="http://schemas.microsoft.com/office/drawing/2014/main" id="{51FA900B-8BA4-4E1D-A329-AB2D6A9E93CE}"/>
                </a:ext>
              </a:extLst>
            </p:cNvPr>
            <p:cNvSpPr txBox="1"/>
            <p:nvPr/>
          </p:nvSpPr>
          <p:spPr>
            <a:xfrm>
              <a:off x="1439597" y="3388717"/>
              <a:ext cx="47801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644" name="c2">
              <a:extLst>
                <a:ext uri="{FF2B5EF4-FFF2-40B4-BE49-F238E27FC236}">
                  <a16:creationId xmlns:a16="http://schemas.microsoft.com/office/drawing/2014/main" id="{3FF36B51-4B1D-42D0-AB26-4D50918ED6FE}"/>
                </a:ext>
              </a:extLst>
            </p:cNvPr>
            <p:cNvSpPr txBox="1"/>
            <p:nvPr/>
          </p:nvSpPr>
          <p:spPr>
            <a:xfrm>
              <a:off x="1520592" y="3590650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pic>
          <p:nvPicPr>
            <p:cNvPr id="645" name="img3">
              <a:extLst>
                <a:ext uri="{FF2B5EF4-FFF2-40B4-BE49-F238E27FC236}">
                  <a16:creationId xmlns:a16="http://schemas.microsoft.com/office/drawing/2014/main" id="{49044744-84D4-4824-8D81-5316698A2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093" y="4016633"/>
              <a:ext cx="285438" cy="265181"/>
            </a:xfrm>
            <a:prstGeom prst="rect">
              <a:avLst/>
            </a:prstGeom>
          </p:spPr>
        </p:pic>
      </p:grpSp>
      <p:grpSp>
        <p:nvGrpSpPr>
          <p:cNvPr id="206" name="whoWith">
            <a:extLst>
              <a:ext uri="{FF2B5EF4-FFF2-40B4-BE49-F238E27FC236}">
                <a16:creationId xmlns:a16="http://schemas.microsoft.com/office/drawing/2014/main" id="{F2DFAC5E-A6F1-4A0E-81DC-E98F4F5150C5}"/>
              </a:ext>
            </a:extLst>
          </p:cNvPr>
          <p:cNvGrpSpPr/>
          <p:nvPr/>
        </p:nvGrpSpPr>
        <p:grpSpPr>
          <a:xfrm>
            <a:off x="5262610" y="1744974"/>
            <a:ext cx="951997" cy="492011"/>
            <a:chOff x="5262610" y="1711673"/>
            <a:chExt cx="951997" cy="492011"/>
          </a:xfrm>
        </p:grpSpPr>
        <p:sp>
          <p:nvSpPr>
            <p:cNvPr id="207" name="hText">
              <a:extLst>
                <a:ext uri="{FF2B5EF4-FFF2-40B4-BE49-F238E27FC236}">
                  <a16:creationId xmlns:a16="http://schemas.microsoft.com/office/drawing/2014/main" id="{91578AA9-A8A2-4A01-B23F-28F06DAA1C98}"/>
                </a:ext>
              </a:extLst>
            </p:cNvPr>
            <p:cNvSpPr txBox="1"/>
            <p:nvPr/>
          </p:nvSpPr>
          <p:spPr>
            <a:xfrm>
              <a:off x="5262610" y="1711673"/>
              <a:ext cx="647934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WHO WITH</a:t>
              </a:r>
            </a:p>
          </p:txBody>
        </p:sp>
        <p:sp>
          <p:nvSpPr>
            <p:cNvPr id="208" name="vm">
              <a:extLst>
                <a:ext uri="{FF2B5EF4-FFF2-40B4-BE49-F238E27FC236}">
                  <a16:creationId xmlns:a16="http://schemas.microsoft.com/office/drawing/2014/main" id="{1E41E509-9FE0-4CA6-8B56-A9189C68D53B}"/>
                </a:ext>
              </a:extLst>
            </p:cNvPr>
            <p:cNvSpPr txBox="1"/>
            <p:nvPr/>
          </p:nvSpPr>
          <p:spPr>
            <a:xfrm>
              <a:off x="5271164" y="1882827"/>
              <a:ext cx="478016" cy="32085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  <a:spcAft>
                  <a:spcPts val="300"/>
                </a:spcAft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500"/>
                </a:lnSpc>
                <a:spcAft>
                  <a:spcPts val="300"/>
                </a:spcAft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Alone</a:t>
              </a:r>
            </a:p>
          </p:txBody>
        </p:sp>
        <p:sp>
          <p:nvSpPr>
            <p:cNvPr id="209" name="c">
              <a:extLst>
                <a:ext uri="{FF2B5EF4-FFF2-40B4-BE49-F238E27FC236}">
                  <a16:creationId xmlns:a16="http://schemas.microsoft.com/office/drawing/2014/main" id="{ABD59B45-2DBD-41E9-99D9-6840F54B9DF3}"/>
                </a:ext>
              </a:extLst>
            </p:cNvPr>
            <p:cNvSpPr txBox="1"/>
            <p:nvPr/>
          </p:nvSpPr>
          <p:spPr>
            <a:xfrm>
              <a:off x="5784681" y="1901708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A67361ED-DCE5-4CF5-AFD6-8FFE063992AF}"/>
              </a:ext>
            </a:extLst>
          </p:cNvPr>
          <p:cNvSpPr txBox="1"/>
          <p:nvPr/>
        </p:nvSpPr>
        <p:spPr>
          <a:xfrm>
            <a:off x="209032" y="820099"/>
            <a:ext cx="811441" cy="195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>
                <a:solidFill>
                  <a:srgbClr val="414042"/>
                </a:solidFill>
                <a:latin typeface="Franklin Gothic Book" panose="020B0503020102020204" pitchFamily="34" charset="0"/>
              </a:rPr>
              <a:t>TIME OF DAY</a:t>
            </a:r>
          </a:p>
        </p:txBody>
      </p:sp>
      <p:grpSp>
        <p:nvGrpSpPr>
          <p:cNvPr id="5" name="beverageItems"/>
          <p:cNvGrpSpPr/>
          <p:nvPr/>
        </p:nvGrpSpPr>
        <p:grpSpPr>
          <a:xfrm>
            <a:off x="3351367" y="3052993"/>
            <a:ext cx="1669703" cy="1101764"/>
            <a:chOff x="3351367" y="3052993"/>
            <a:chExt cx="1669703" cy="1101764"/>
          </a:xfrm>
        </p:grpSpPr>
        <p:pic>
          <p:nvPicPr>
            <p:cNvPr id="388" name="img1">
              <a:extLst>
                <a:ext uri="{FF2B5EF4-FFF2-40B4-BE49-F238E27FC236}">
                  <a16:creationId xmlns:a16="http://schemas.microsoft.com/office/drawing/2014/main" id="{6B293A0C-B9B8-4171-95CD-E57EB80AA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5534" y="3052993"/>
              <a:ext cx="486383" cy="486385"/>
            </a:xfrm>
            <a:prstGeom prst="rect">
              <a:avLst/>
            </a:prstGeom>
          </p:spPr>
        </p:pic>
        <p:pic>
          <p:nvPicPr>
            <p:cNvPr id="389" name="img2">
              <a:extLst>
                <a:ext uri="{FF2B5EF4-FFF2-40B4-BE49-F238E27FC236}">
                  <a16:creationId xmlns:a16="http://schemas.microsoft.com/office/drawing/2014/main" id="{AD253F97-E181-421C-95FD-7D432AFAE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4362" y="3053847"/>
              <a:ext cx="629684" cy="497120"/>
            </a:xfrm>
            <a:prstGeom prst="rect">
              <a:avLst/>
            </a:prstGeom>
          </p:spPr>
        </p:pic>
        <p:sp>
          <p:nvSpPr>
            <p:cNvPr id="390" name="vc1">
              <a:extLst>
                <a:ext uri="{FF2B5EF4-FFF2-40B4-BE49-F238E27FC236}">
                  <a16:creationId xmlns:a16="http://schemas.microsoft.com/office/drawing/2014/main" id="{22E24AE4-3399-4655-ACD5-38562CFC6D4A}"/>
                </a:ext>
              </a:extLst>
            </p:cNvPr>
            <p:cNvSpPr txBox="1"/>
            <p:nvPr/>
          </p:nvSpPr>
          <p:spPr>
            <a:xfrm>
              <a:off x="3545579" y="3571638"/>
              <a:ext cx="380232" cy="21723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52</a:t>
              </a:r>
              <a:endParaRPr lang="en-US" sz="1300" dirty="0">
                <a:solidFill>
                  <a:srgbClr val="414042"/>
                </a:solidFill>
                <a:latin typeface="Chivo" panose="020B0503030202020804" pitchFamily="34" charset="0"/>
              </a:endParaRPr>
            </a:p>
          </p:txBody>
        </p:sp>
        <p:sp>
          <p:nvSpPr>
            <p:cNvPr id="391" name="vc2">
              <a:extLst>
                <a:ext uri="{FF2B5EF4-FFF2-40B4-BE49-F238E27FC236}">
                  <a16:creationId xmlns:a16="http://schemas.microsoft.com/office/drawing/2014/main" id="{227F072B-04EE-4C36-B6BA-424482355634}"/>
                </a:ext>
              </a:extLst>
            </p:cNvPr>
            <p:cNvSpPr txBox="1"/>
            <p:nvPr/>
          </p:nvSpPr>
          <p:spPr>
            <a:xfrm>
              <a:off x="4349087" y="3571637"/>
              <a:ext cx="380232" cy="21723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53</a:t>
              </a:r>
              <a:endParaRPr lang="en-US" sz="1300" dirty="0">
                <a:solidFill>
                  <a:srgbClr val="414042"/>
                </a:solidFill>
                <a:latin typeface="Chivo" panose="020B0503030202020804" pitchFamily="34" charset="0"/>
              </a:endParaRPr>
            </a:p>
          </p:txBody>
        </p:sp>
        <p:sp>
          <p:nvSpPr>
            <p:cNvPr id="392" name="m1">
              <a:extLst>
                <a:ext uri="{FF2B5EF4-FFF2-40B4-BE49-F238E27FC236}">
                  <a16:creationId xmlns:a16="http://schemas.microsoft.com/office/drawing/2014/main" id="{91B453A6-E773-4D80-BE96-166C18916627}"/>
                </a:ext>
              </a:extLst>
            </p:cNvPr>
            <p:cNvSpPr txBox="1"/>
            <p:nvPr/>
          </p:nvSpPr>
          <p:spPr>
            <a:xfrm>
              <a:off x="3351367" y="3831591"/>
              <a:ext cx="85472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Carbonated </a:t>
              </a:r>
            </a:p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Soft Drink</a:t>
              </a:r>
            </a:p>
          </p:txBody>
        </p:sp>
        <p:sp>
          <p:nvSpPr>
            <p:cNvPr id="393" name="m2">
              <a:extLst>
                <a:ext uri="{FF2B5EF4-FFF2-40B4-BE49-F238E27FC236}">
                  <a16:creationId xmlns:a16="http://schemas.microsoft.com/office/drawing/2014/main" id="{7B9C808E-2660-436B-969E-25D677B96811}"/>
                </a:ext>
              </a:extLst>
            </p:cNvPr>
            <p:cNvSpPr txBox="1"/>
            <p:nvPr/>
          </p:nvSpPr>
          <p:spPr>
            <a:xfrm>
              <a:off x="4057344" y="3831592"/>
              <a:ext cx="9637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Hamburger/</a:t>
              </a:r>
            </a:p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Cheeseburger</a:t>
              </a:r>
            </a:p>
          </p:txBody>
        </p:sp>
        <p:sp>
          <p:nvSpPr>
            <p:cNvPr id="215" name="c1">
              <a:extLst>
                <a:ext uri="{FF2B5EF4-FFF2-40B4-BE49-F238E27FC236}">
                  <a16:creationId xmlns:a16="http://schemas.microsoft.com/office/drawing/2014/main" id="{59CEFC1B-5ED9-4337-904C-944B62FC527F}"/>
                </a:ext>
              </a:extLst>
            </p:cNvPr>
            <p:cNvSpPr txBox="1"/>
            <p:nvPr/>
          </p:nvSpPr>
          <p:spPr>
            <a:xfrm>
              <a:off x="3497486" y="3726526"/>
              <a:ext cx="44114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-0.0%c</a:t>
              </a:r>
            </a:p>
          </p:txBody>
        </p:sp>
        <p:sp>
          <p:nvSpPr>
            <p:cNvPr id="216" name="c2">
              <a:extLst>
                <a:ext uri="{FF2B5EF4-FFF2-40B4-BE49-F238E27FC236}">
                  <a16:creationId xmlns:a16="http://schemas.microsoft.com/office/drawing/2014/main" id="{59CEFC1B-5ED9-4337-904C-944B62FC527F}"/>
                </a:ext>
              </a:extLst>
            </p:cNvPr>
            <p:cNvSpPr txBox="1"/>
            <p:nvPr/>
          </p:nvSpPr>
          <p:spPr>
            <a:xfrm>
              <a:off x="4323681" y="3698981"/>
              <a:ext cx="44114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-0.0%c</a:t>
              </a:r>
            </a:p>
          </p:txBody>
        </p:sp>
      </p:grpSp>
      <p:sp>
        <p:nvSpPr>
          <p:cNvPr id="217" name="m">
            <a:extLst>
              <a:ext uri="{FF2B5EF4-FFF2-40B4-BE49-F238E27FC236}">
                <a16:creationId xmlns:a16="http://schemas.microsoft.com/office/drawing/2014/main" id="{23E2A796-9301-4F94-871F-357982CE5675}"/>
              </a:ext>
            </a:extLst>
          </p:cNvPr>
          <p:cNvSpPr txBox="1"/>
          <p:nvPr/>
        </p:nvSpPr>
        <p:spPr>
          <a:xfrm>
            <a:off x="493199" y="4778789"/>
            <a:ext cx="771208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sz="900" dirty="0">
                <a:solidFill>
                  <a:srgbClr val="414042"/>
                </a:solidFill>
                <a:latin typeface="Chivo" panose="020B0503030202020804" pitchFamily="34" charset="0"/>
              </a:rPr>
              <a:t>Average Per</a:t>
            </a:r>
          </a:p>
          <a:p>
            <a:pPr>
              <a:lnSpc>
                <a:spcPts val="500"/>
              </a:lnSpc>
            </a:pPr>
            <a:endParaRPr lang="en-US" sz="900" dirty="0">
              <a:solidFill>
                <a:srgbClr val="414042"/>
              </a:solidFill>
              <a:latin typeface="Chivo" panose="020B0503030202020804" pitchFamily="34" charset="0"/>
            </a:endParaRPr>
          </a:p>
          <a:p>
            <a:pPr>
              <a:lnSpc>
                <a:spcPts val="500"/>
              </a:lnSpc>
            </a:pPr>
            <a:r>
              <a:rPr lang="en-US" sz="900" dirty="0">
                <a:solidFill>
                  <a:srgbClr val="414042"/>
                </a:solidFill>
                <a:latin typeface="Chivo" panose="020B0503030202020804" pitchFamily="34" charset="0"/>
              </a:rPr>
              <a:t>Diner</a:t>
            </a:r>
          </a:p>
        </p:txBody>
      </p:sp>
      <p:sp>
        <p:nvSpPr>
          <p:cNvPr id="218" name="m3">
            <a:extLst>
              <a:ext uri="{FF2B5EF4-FFF2-40B4-BE49-F238E27FC236}">
                <a16:creationId xmlns:a16="http://schemas.microsoft.com/office/drawing/2014/main" id="{F8B53D83-7A2B-4E84-A75E-716A3CBD2D1E}"/>
              </a:ext>
            </a:extLst>
          </p:cNvPr>
          <p:cNvSpPr txBox="1"/>
          <p:nvPr/>
        </p:nvSpPr>
        <p:spPr>
          <a:xfrm>
            <a:off x="703700" y="3649158"/>
            <a:ext cx="1160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900" dirty="0">
                <a:solidFill>
                  <a:srgbClr val="414042"/>
                </a:solidFill>
                <a:latin typeface="Chivo" panose="020B0503030202020804" pitchFamily="34" charset="0"/>
              </a:rPr>
              <a:t>Food + In -Outlet Beverage</a:t>
            </a:r>
          </a:p>
        </p:txBody>
      </p:sp>
      <p:sp>
        <p:nvSpPr>
          <p:cNvPr id="219" name="m4">
            <a:extLst>
              <a:ext uri="{FF2B5EF4-FFF2-40B4-BE49-F238E27FC236}">
                <a16:creationId xmlns:a16="http://schemas.microsoft.com/office/drawing/2014/main" id="{4AC0D04B-4F63-4224-A775-89B3450CF935}"/>
              </a:ext>
            </a:extLst>
          </p:cNvPr>
          <p:cNvSpPr txBox="1"/>
          <p:nvPr/>
        </p:nvSpPr>
        <p:spPr>
          <a:xfrm>
            <a:off x="687057" y="3977496"/>
            <a:ext cx="10580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900" dirty="0">
                <a:solidFill>
                  <a:srgbClr val="414042"/>
                </a:solidFill>
                <a:latin typeface="Chivo" panose="020B0503030202020804" pitchFamily="34" charset="0"/>
              </a:rPr>
              <a:t>Food + Beverage Elsewhere 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E454B88-5097-4518-B6BF-2D0B954EAAE7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b="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23" name="Picture 222">
            <a:extLst>
              <a:ext uri="{FF2B5EF4-FFF2-40B4-BE49-F238E27FC236}">
                <a16:creationId xmlns:a16="http://schemas.microsoft.com/office/drawing/2014/main" id="{F6DE8E19-8A1B-43DB-BBD5-D6D977137F3C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224" name="Footer Placeholder 4">
            <a:extLst>
              <a:ext uri="{FF2B5EF4-FFF2-40B4-BE49-F238E27FC236}">
                <a16:creationId xmlns:a16="http://schemas.microsoft.com/office/drawing/2014/main" id="{36D146CE-CCA1-413A-9CFD-3048090D5A7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225" name="Footer Placeholder 4">
            <a:extLst>
              <a:ext uri="{FF2B5EF4-FFF2-40B4-BE49-F238E27FC236}">
                <a16:creationId xmlns:a16="http://schemas.microsoft.com/office/drawing/2014/main" id="{208361FB-8190-495D-BAD3-859FC6EBF439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2A049D8-3AFA-40E0-9F30-B01D672415EB}"/>
              </a:ext>
            </a:extLst>
          </p:cNvPr>
          <p:cNvCxnSpPr/>
          <p:nvPr/>
        </p:nvCxnSpPr>
        <p:spPr>
          <a:xfrm>
            <a:off x="681038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228" name="Picture 227">
            <a:extLst>
              <a:ext uri="{FF2B5EF4-FFF2-40B4-BE49-F238E27FC236}">
                <a16:creationId xmlns:a16="http://schemas.microsoft.com/office/drawing/2014/main" id="{F20DF8D2-1145-48EF-8C42-758162124BA8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2" y="6421847"/>
            <a:ext cx="376615" cy="432324"/>
          </a:xfrm>
          <a:prstGeom prst="rect">
            <a:avLst/>
          </a:prstGeom>
        </p:spPr>
      </p:pic>
      <p:sp>
        <p:nvSpPr>
          <p:cNvPr id="229" name="Text Placeholder 6">
            <a:extLst>
              <a:ext uri="{FF2B5EF4-FFF2-40B4-BE49-F238E27FC236}">
                <a16:creationId xmlns:a16="http://schemas.microsoft.com/office/drawing/2014/main" id="{31345BEB-173B-4533-9766-BA415E3F7DFF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230" name="Text Placeholder 6">
            <a:extLst>
              <a:ext uri="{FF2B5EF4-FFF2-40B4-BE49-F238E27FC236}">
                <a16:creationId xmlns:a16="http://schemas.microsoft.com/office/drawing/2014/main" id="{518007EF-5230-4E66-B223-BC875E923CD0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D592B1D3-97B2-4A6D-8427-BDC50A1EDC21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01735E20-DC64-40DE-A9DF-23886D1ADD4C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233" name="SoureTextFitrs">
            <a:extLst>
              <a:ext uri="{FF2B5EF4-FFF2-40B4-BE49-F238E27FC236}">
                <a16:creationId xmlns:a16="http://schemas.microsoft.com/office/drawing/2014/main" id="{7228FD6B-5B20-4507-8658-EE595126A289}"/>
              </a:ext>
            </a:extLst>
          </p:cNvPr>
          <p:cNvSpPr txBox="1"/>
          <p:nvPr/>
        </p:nvSpPr>
        <p:spPr>
          <a:xfrm>
            <a:off x="671188" y="6477749"/>
            <a:ext cx="5665003" cy="15829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  <a:p>
            <a:r>
              <a:rPr lang="en-IN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Text Placeholder 6">
            <a:extLst>
              <a:ext uri="{FF2B5EF4-FFF2-40B4-BE49-F238E27FC236}">
                <a16:creationId xmlns:a16="http://schemas.microsoft.com/office/drawing/2014/main" id="{99744A9D-7AC0-49FE-AE3E-81AA588ED041}"/>
              </a:ext>
            </a:extLst>
          </p:cNvPr>
          <p:cNvSpPr txBox="1"/>
          <p:nvPr/>
        </p:nvSpPr>
        <p:spPr>
          <a:xfrm>
            <a:off x="653838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235" name="StatTestAgainst">
            <a:extLst>
              <a:ext uri="{FF2B5EF4-FFF2-40B4-BE49-F238E27FC236}">
                <a16:creationId xmlns:a16="http://schemas.microsoft.com/office/drawing/2014/main" id="{5D670108-BB87-4046-9114-784AAA314935}"/>
              </a:ext>
            </a:extLst>
          </p:cNvPr>
          <p:cNvSpPr txBox="1"/>
          <p:nvPr/>
        </p:nvSpPr>
        <p:spPr>
          <a:xfrm>
            <a:off x="7216732" y="6390786"/>
            <a:ext cx="54874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</a:t>
            </a:r>
            <a:r>
              <a:rPr lang="en-US" sz="800" b="0" i="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: TOTAL VISIT, 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</a:p>
          <a:p>
            <a:endParaRPr lang="en-US" sz="800" b="0" i="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60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 26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16" name="leftPane">
            <a:extLst/>
          </p:cNvPr>
          <p:cNvSpPr txBox="1"/>
          <p:nvPr/>
        </p:nvSpPr>
        <p:spPr>
          <a:xfrm>
            <a:off x="50621" y="34563"/>
            <a:ext cx="10462934" cy="54468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dirty="0">
                <a:solidFill>
                  <a:srgbClr val="333E48"/>
                </a:solidFill>
                <a:latin typeface="Franklin Gothic Book" panose="020B0503020102020204" pitchFamily="34" charset="0"/>
              </a:rPr>
              <a:t>3MMT</a:t>
            </a:r>
          </a:p>
        </p:txBody>
      </p:sp>
      <p:pic>
        <p:nvPicPr>
          <p:cNvPr id="288" name="logo_for_ppt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pic>
        <p:nvPicPr>
          <p:cNvPr id="268" name="Picture 267">
            <a:extLst>
              <a:ext uri="{FF2B5EF4-FFF2-40B4-BE49-F238E27FC236}">
                <a16:creationId xmlns:a16="http://schemas.microsoft.com/office/drawing/2014/main" id="{9D87F5D9-6FE5-4F6A-B180-F771403CD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" y="637762"/>
            <a:ext cx="12201236" cy="5699597"/>
          </a:xfrm>
          <a:prstGeom prst="rect">
            <a:avLst/>
          </a:prstGeom>
        </p:spPr>
      </p:pic>
      <p:pic>
        <p:nvPicPr>
          <p:cNvPr id="269" name="Picture 268">
            <a:extLst>
              <a:ext uri="{FF2B5EF4-FFF2-40B4-BE49-F238E27FC236}">
                <a16:creationId xmlns:a16="http://schemas.microsoft.com/office/drawing/2014/main" id="{AB040F94-ADDE-41C9-887B-4F13168ACF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42"/>
          <a:stretch/>
        </p:blipFill>
        <p:spPr>
          <a:xfrm>
            <a:off x="2082560" y="3017084"/>
            <a:ext cx="2136183" cy="1249107"/>
          </a:xfrm>
          <a:prstGeom prst="rect">
            <a:avLst/>
          </a:prstGeom>
        </p:spPr>
      </p:pic>
      <p:pic>
        <p:nvPicPr>
          <p:cNvPr id="279" name="Picture 278">
            <a:extLst>
              <a:ext uri="{FF2B5EF4-FFF2-40B4-BE49-F238E27FC236}">
                <a16:creationId xmlns:a16="http://schemas.microsoft.com/office/drawing/2014/main" id="{37D9DB34-3B78-4F81-8053-E6D87BFC38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30" y="2648186"/>
            <a:ext cx="1831231" cy="1749453"/>
          </a:xfrm>
          <a:prstGeom prst="rect">
            <a:avLst/>
          </a:prstGeom>
        </p:spPr>
      </p:pic>
      <p:sp>
        <p:nvSpPr>
          <p:cNvPr id="280" name="TextBox 279">
            <a:extLst>
              <a:ext uri="{FF2B5EF4-FFF2-40B4-BE49-F238E27FC236}">
                <a16:creationId xmlns:a16="http://schemas.microsoft.com/office/drawing/2014/main" id="{40D935FE-C92E-42E9-9967-B4998C5A4476}"/>
              </a:ext>
            </a:extLst>
          </p:cNvPr>
          <p:cNvSpPr txBox="1"/>
          <p:nvPr/>
        </p:nvSpPr>
        <p:spPr>
          <a:xfrm>
            <a:off x="86740" y="583414"/>
            <a:ext cx="1191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14042"/>
                </a:solidFill>
                <a:latin typeface="Chivo" panose="020B0503030202020804" pitchFamily="34" charset="0"/>
              </a:rPr>
              <a:t>PRE-VISIT</a:t>
            </a:r>
          </a:p>
        </p:txBody>
      </p:sp>
      <p:grpSp>
        <p:nvGrpSpPr>
          <p:cNvPr id="285" name="locationPrior">
            <a:extLst>
              <a:ext uri="{FF2B5EF4-FFF2-40B4-BE49-F238E27FC236}">
                <a16:creationId xmlns:a16="http://schemas.microsoft.com/office/drawing/2014/main" id="{5411CD7E-4D2B-4A33-8B11-48E64CBF5F41}"/>
              </a:ext>
            </a:extLst>
          </p:cNvPr>
          <p:cNvGrpSpPr/>
          <p:nvPr/>
        </p:nvGrpSpPr>
        <p:grpSpPr>
          <a:xfrm>
            <a:off x="2277499" y="1012213"/>
            <a:ext cx="2072809" cy="1187158"/>
            <a:chOff x="2379099" y="1002352"/>
            <a:chExt cx="1877099" cy="1187158"/>
          </a:xfrm>
        </p:grpSpPr>
        <p:sp>
          <p:nvSpPr>
            <p:cNvPr id="286" name="vm">
              <a:extLst>
                <a:ext uri="{FF2B5EF4-FFF2-40B4-BE49-F238E27FC236}">
                  <a16:creationId xmlns:a16="http://schemas.microsoft.com/office/drawing/2014/main" id="{87E8BDAC-C257-45BF-BCAD-BEB330D79358}"/>
                </a:ext>
              </a:extLst>
            </p:cNvPr>
            <p:cNvSpPr txBox="1"/>
            <p:nvPr/>
          </p:nvSpPr>
          <p:spPr>
            <a:xfrm>
              <a:off x="3327161" y="1372061"/>
              <a:ext cx="901209" cy="43858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The</a:t>
              </a:r>
              <a:endParaRPr lang="en-US" sz="500" dirty="0">
                <a:solidFill>
                  <a:srgbClr val="414042"/>
                </a:solidFill>
                <a:latin typeface="Chivo" panose="020B0503030202020804" pitchFamily="34" charset="0"/>
              </a:endParaRPr>
            </a:p>
          </p:txBody>
        </p:sp>
        <p:sp>
          <p:nvSpPr>
            <p:cNvPr id="287" name="c">
              <a:extLst>
                <a:ext uri="{FF2B5EF4-FFF2-40B4-BE49-F238E27FC236}">
                  <a16:creationId xmlns:a16="http://schemas.microsoft.com/office/drawing/2014/main" id="{D5486218-1200-4516-B69C-157374F10648}"/>
                </a:ext>
              </a:extLst>
            </p:cNvPr>
            <p:cNvSpPr txBox="1"/>
            <p:nvPr/>
          </p:nvSpPr>
          <p:spPr>
            <a:xfrm>
              <a:off x="3856730" y="1384578"/>
              <a:ext cx="399468" cy="1995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  <a:endParaRPr lang="en-US" sz="300" dirty="0">
                <a:solidFill>
                  <a:srgbClr val="414042"/>
                </a:solidFill>
                <a:latin typeface="Chivo" panose="020B0503030202020804" pitchFamily="34" charset="0"/>
              </a:endParaRPr>
            </a:p>
          </p:txBody>
        </p:sp>
        <p:sp>
          <p:nvSpPr>
            <p:cNvPr id="289" name="hText">
              <a:extLst>
                <a:ext uri="{FF2B5EF4-FFF2-40B4-BE49-F238E27FC236}">
                  <a16:creationId xmlns:a16="http://schemas.microsoft.com/office/drawing/2014/main" id="{7000F005-CDA5-41F5-B5C8-65C8F5D3C0CB}"/>
                </a:ext>
              </a:extLst>
            </p:cNvPr>
            <p:cNvSpPr txBox="1"/>
            <p:nvPr/>
          </p:nvSpPr>
          <p:spPr>
            <a:xfrm>
              <a:off x="3336685" y="1002352"/>
              <a:ext cx="918841" cy="438238"/>
            </a:xfrm>
            <a:prstGeom prst="rect">
              <a:avLst/>
            </a:prstGeom>
            <a:noFill/>
          </p:spPr>
          <p:txBody>
            <a:bodyPr wrap="none" tIns="72000" bIns="108000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LOCATION </a:t>
              </a:r>
            </a:p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PRIOR TO VISIT</a:t>
              </a:r>
            </a:p>
          </p:txBody>
        </p:sp>
        <p:pic>
          <p:nvPicPr>
            <p:cNvPr id="291" name="img">
              <a:extLst>
                <a:ext uri="{FF2B5EF4-FFF2-40B4-BE49-F238E27FC236}">
                  <a16:creationId xmlns:a16="http://schemas.microsoft.com/office/drawing/2014/main" id="{65396116-A04A-47BB-9737-3C6FDEA80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099" y="1287652"/>
              <a:ext cx="952920" cy="901858"/>
            </a:xfrm>
            <a:prstGeom prst="rect">
              <a:avLst/>
            </a:prstGeom>
          </p:spPr>
        </p:pic>
      </p:grpSp>
      <p:grpSp>
        <p:nvGrpSpPr>
          <p:cNvPr id="294" name="tod">
            <a:extLst>
              <a:ext uri="{FF2B5EF4-FFF2-40B4-BE49-F238E27FC236}">
                <a16:creationId xmlns:a16="http://schemas.microsoft.com/office/drawing/2014/main" id="{C2818C31-7269-4DBA-91F4-D4EA9B455294}"/>
              </a:ext>
            </a:extLst>
          </p:cNvPr>
          <p:cNvGrpSpPr/>
          <p:nvPr/>
        </p:nvGrpSpPr>
        <p:grpSpPr>
          <a:xfrm>
            <a:off x="482566" y="1019992"/>
            <a:ext cx="2091011" cy="1156846"/>
            <a:chOff x="362754" y="1000275"/>
            <a:chExt cx="2091011" cy="1156846"/>
          </a:xfrm>
        </p:grpSpPr>
        <p:sp>
          <p:nvSpPr>
            <p:cNvPr id="297" name="m1">
              <a:extLst>
                <a:ext uri="{FF2B5EF4-FFF2-40B4-BE49-F238E27FC236}">
                  <a16:creationId xmlns:a16="http://schemas.microsoft.com/office/drawing/2014/main" id="{D7556584-7169-42B2-A05F-873C2743A28D}"/>
                </a:ext>
              </a:extLst>
            </p:cNvPr>
            <p:cNvSpPr txBox="1"/>
            <p:nvPr/>
          </p:nvSpPr>
          <p:spPr>
            <a:xfrm>
              <a:off x="742327" y="1002891"/>
              <a:ext cx="1295547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MIDDLE OF THE NIGHT</a:t>
              </a:r>
            </a:p>
          </p:txBody>
        </p:sp>
        <p:sp>
          <p:nvSpPr>
            <p:cNvPr id="303" name="m2">
              <a:extLst>
                <a:ext uri="{FF2B5EF4-FFF2-40B4-BE49-F238E27FC236}">
                  <a16:creationId xmlns:a16="http://schemas.microsoft.com/office/drawing/2014/main" id="{BA152AD7-B58F-4870-906D-185AF8C222BF}"/>
                </a:ext>
              </a:extLst>
            </p:cNvPr>
            <p:cNvSpPr txBox="1"/>
            <p:nvPr/>
          </p:nvSpPr>
          <p:spPr>
            <a:xfrm>
              <a:off x="742327" y="1230281"/>
              <a:ext cx="760144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LATE NIGHT</a:t>
              </a:r>
            </a:p>
          </p:txBody>
        </p:sp>
        <p:sp>
          <p:nvSpPr>
            <p:cNvPr id="304" name="m3">
              <a:extLst>
                <a:ext uri="{FF2B5EF4-FFF2-40B4-BE49-F238E27FC236}">
                  <a16:creationId xmlns:a16="http://schemas.microsoft.com/office/drawing/2014/main" id="{2B62846D-A9D6-4A16-A4FC-C772F065DE7D}"/>
                </a:ext>
              </a:extLst>
            </p:cNvPr>
            <p:cNvSpPr txBox="1"/>
            <p:nvPr/>
          </p:nvSpPr>
          <p:spPr>
            <a:xfrm>
              <a:off x="742327" y="1443711"/>
              <a:ext cx="627095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EVENING</a:t>
              </a:r>
            </a:p>
          </p:txBody>
        </p:sp>
        <p:sp>
          <p:nvSpPr>
            <p:cNvPr id="305" name="m4">
              <a:extLst>
                <a:ext uri="{FF2B5EF4-FFF2-40B4-BE49-F238E27FC236}">
                  <a16:creationId xmlns:a16="http://schemas.microsoft.com/office/drawing/2014/main" id="{EB0F0E52-CE6C-46B6-8825-8D7BAD3A61B6}"/>
                </a:ext>
              </a:extLst>
            </p:cNvPr>
            <p:cNvSpPr txBox="1"/>
            <p:nvPr/>
          </p:nvSpPr>
          <p:spPr>
            <a:xfrm>
              <a:off x="742327" y="1661955"/>
              <a:ext cx="790601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AFTERNOON</a:t>
              </a:r>
            </a:p>
          </p:txBody>
        </p:sp>
        <p:sp>
          <p:nvSpPr>
            <p:cNvPr id="306" name="m5">
              <a:extLst>
                <a:ext uri="{FF2B5EF4-FFF2-40B4-BE49-F238E27FC236}">
                  <a16:creationId xmlns:a16="http://schemas.microsoft.com/office/drawing/2014/main" id="{61433719-E652-4C78-8DB4-BE0897C56A21}"/>
                </a:ext>
              </a:extLst>
            </p:cNvPr>
            <p:cNvSpPr txBox="1"/>
            <p:nvPr/>
          </p:nvSpPr>
          <p:spPr>
            <a:xfrm>
              <a:off x="742327" y="1878565"/>
              <a:ext cx="675185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MORNING</a:t>
              </a:r>
            </a:p>
          </p:txBody>
        </p:sp>
        <p:sp>
          <p:nvSpPr>
            <p:cNvPr id="307" name="v1">
              <a:extLst>
                <a:ext uri="{FF2B5EF4-FFF2-40B4-BE49-F238E27FC236}">
                  <a16:creationId xmlns:a16="http://schemas.microsoft.com/office/drawing/2014/main" id="{866A993C-D267-433C-B073-D765D3EB52B4}"/>
                </a:ext>
              </a:extLst>
            </p:cNvPr>
            <p:cNvSpPr txBox="1"/>
            <p:nvPr/>
          </p:nvSpPr>
          <p:spPr>
            <a:xfrm>
              <a:off x="362754" y="1000275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08" name="v2">
              <a:extLst>
                <a:ext uri="{FF2B5EF4-FFF2-40B4-BE49-F238E27FC236}">
                  <a16:creationId xmlns:a16="http://schemas.microsoft.com/office/drawing/2014/main" id="{5AE7B57F-7F08-47A0-88FE-54B842929406}"/>
                </a:ext>
              </a:extLst>
            </p:cNvPr>
            <p:cNvSpPr txBox="1"/>
            <p:nvPr/>
          </p:nvSpPr>
          <p:spPr>
            <a:xfrm>
              <a:off x="375454" y="1207203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09" name="v3">
              <a:extLst>
                <a:ext uri="{FF2B5EF4-FFF2-40B4-BE49-F238E27FC236}">
                  <a16:creationId xmlns:a16="http://schemas.microsoft.com/office/drawing/2014/main" id="{289843B2-2FEE-4E59-BA72-7EEBB85A65AC}"/>
                </a:ext>
              </a:extLst>
            </p:cNvPr>
            <p:cNvSpPr txBox="1"/>
            <p:nvPr/>
          </p:nvSpPr>
          <p:spPr>
            <a:xfrm>
              <a:off x="375454" y="1429030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10" name="v4">
              <a:extLst>
                <a:ext uri="{FF2B5EF4-FFF2-40B4-BE49-F238E27FC236}">
                  <a16:creationId xmlns:a16="http://schemas.microsoft.com/office/drawing/2014/main" id="{C8204EBC-1867-4449-8451-B7B0D418BD2B}"/>
                </a:ext>
              </a:extLst>
            </p:cNvPr>
            <p:cNvSpPr txBox="1"/>
            <p:nvPr/>
          </p:nvSpPr>
          <p:spPr>
            <a:xfrm>
              <a:off x="375454" y="1647636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11" name="v5">
              <a:extLst>
                <a:ext uri="{FF2B5EF4-FFF2-40B4-BE49-F238E27FC236}">
                  <a16:creationId xmlns:a16="http://schemas.microsoft.com/office/drawing/2014/main" id="{686F34DE-BB08-4CF3-877C-EE430F40AA22}"/>
                </a:ext>
              </a:extLst>
            </p:cNvPr>
            <p:cNvSpPr txBox="1"/>
            <p:nvPr/>
          </p:nvSpPr>
          <p:spPr>
            <a:xfrm>
              <a:off x="372453" y="1864733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12" name="c1">
              <a:extLst>
                <a:ext uri="{FF2B5EF4-FFF2-40B4-BE49-F238E27FC236}">
                  <a16:creationId xmlns:a16="http://schemas.microsoft.com/office/drawing/2014/main" id="{0C2A39EF-D25E-49BF-9C0F-E09A6EB8E327}"/>
                </a:ext>
              </a:extLst>
            </p:cNvPr>
            <p:cNvSpPr txBox="1"/>
            <p:nvPr/>
          </p:nvSpPr>
          <p:spPr>
            <a:xfrm>
              <a:off x="2041473" y="1020398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13" name="c5">
              <a:extLst>
                <a:ext uri="{FF2B5EF4-FFF2-40B4-BE49-F238E27FC236}">
                  <a16:creationId xmlns:a16="http://schemas.microsoft.com/office/drawing/2014/main" id="{B53C86E2-60DF-46E9-BCAC-954649BB4CF6}"/>
                </a:ext>
              </a:extLst>
            </p:cNvPr>
            <p:cNvSpPr txBox="1"/>
            <p:nvPr/>
          </p:nvSpPr>
          <p:spPr>
            <a:xfrm>
              <a:off x="1517126" y="1895676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14" name="c3">
              <a:extLst>
                <a:ext uri="{FF2B5EF4-FFF2-40B4-BE49-F238E27FC236}">
                  <a16:creationId xmlns:a16="http://schemas.microsoft.com/office/drawing/2014/main" id="{A07E501C-957A-4FBC-BC82-A2287D4E674A}"/>
                </a:ext>
              </a:extLst>
            </p:cNvPr>
            <p:cNvSpPr txBox="1"/>
            <p:nvPr/>
          </p:nvSpPr>
          <p:spPr>
            <a:xfrm>
              <a:off x="1566245" y="1460822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15" name="c4">
              <a:extLst>
                <a:ext uri="{FF2B5EF4-FFF2-40B4-BE49-F238E27FC236}">
                  <a16:creationId xmlns:a16="http://schemas.microsoft.com/office/drawing/2014/main" id="{8920B509-EDB7-4324-BE2B-CBBCBF4D2514}"/>
                </a:ext>
              </a:extLst>
            </p:cNvPr>
            <p:cNvSpPr txBox="1"/>
            <p:nvPr/>
          </p:nvSpPr>
          <p:spPr>
            <a:xfrm>
              <a:off x="1540054" y="1679066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B050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316" name="c2">
              <a:extLst>
                <a:ext uri="{FF2B5EF4-FFF2-40B4-BE49-F238E27FC236}">
                  <a16:creationId xmlns:a16="http://schemas.microsoft.com/office/drawing/2014/main" id="{29489EBC-C565-4E07-B244-EEEAAAE0993B}"/>
                </a:ext>
              </a:extLst>
            </p:cNvPr>
            <p:cNvSpPr txBox="1"/>
            <p:nvPr/>
          </p:nvSpPr>
          <p:spPr>
            <a:xfrm>
              <a:off x="1715436" y="1247392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B050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</p:grpSp>
      <p:grpSp>
        <p:nvGrpSpPr>
          <p:cNvPr id="317" name="motivationMood">
            <a:extLst>
              <a:ext uri="{FF2B5EF4-FFF2-40B4-BE49-F238E27FC236}">
                <a16:creationId xmlns:a16="http://schemas.microsoft.com/office/drawing/2014/main" id="{BA55F642-89AC-487F-A23A-F5FF4024E807}"/>
              </a:ext>
            </a:extLst>
          </p:cNvPr>
          <p:cNvGrpSpPr/>
          <p:nvPr/>
        </p:nvGrpSpPr>
        <p:grpSpPr>
          <a:xfrm>
            <a:off x="7249942" y="716279"/>
            <a:ext cx="1563951" cy="1534782"/>
            <a:chOff x="7262642" y="757218"/>
            <a:chExt cx="1563951" cy="1534782"/>
          </a:xfrm>
        </p:grpSpPr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4D5BDDCF-01A8-4959-BC5C-0C2CBF9C92F4}"/>
                </a:ext>
              </a:extLst>
            </p:cNvPr>
            <p:cNvSpPr txBox="1"/>
            <p:nvPr/>
          </p:nvSpPr>
          <p:spPr>
            <a:xfrm>
              <a:off x="7317072" y="1279319"/>
              <a:ext cx="1415222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OUTLET MOTIVATION</a:t>
              </a:r>
            </a:p>
          </p:txBody>
        </p:sp>
        <p:pic>
          <p:nvPicPr>
            <p:cNvPr id="319" name="Picture 318">
              <a:extLst>
                <a:ext uri="{FF2B5EF4-FFF2-40B4-BE49-F238E27FC236}">
                  <a16:creationId xmlns:a16="http://schemas.microsoft.com/office/drawing/2014/main" id="{351FA3B5-BE24-4B9C-B188-A5042D2BB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4458" y="1008887"/>
              <a:ext cx="256383" cy="204111"/>
            </a:xfrm>
            <a:prstGeom prst="rect">
              <a:avLst/>
            </a:prstGeom>
          </p:spPr>
        </p:pic>
        <p:pic>
          <p:nvPicPr>
            <p:cNvPr id="320" name="Picture 319">
              <a:extLst>
                <a:ext uri="{FF2B5EF4-FFF2-40B4-BE49-F238E27FC236}">
                  <a16:creationId xmlns:a16="http://schemas.microsoft.com/office/drawing/2014/main" id="{56DA1371-BF22-45EF-827A-DC136154E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804" y="1477440"/>
              <a:ext cx="191594" cy="238871"/>
            </a:xfrm>
            <a:prstGeom prst="rect">
              <a:avLst/>
            </a:prstGeom>
          </p:spPr>
        </p:pic>
        <p:pic>
          <p:nvPicPr>
            <p:cNvPr id="321" name="Picture 320">
              <a:extLst>
                <a:ext uri="{FF2B5EF4-FFF2-40B4-BE49-F238E27FC236}">
                  <a16:creationId xmlns:a16="http://schemas.microsoft.com/office/drawing/2014/main" id="{154ADE57-05BD-461F-8FD9-796A20227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5148" y="2026294"/>
              <a:ext cx="264319" cy="193519"/>
            </a:xfrm>
            <a:prstGeom prst="rect">
              <a:avLst/>
            </a:prstGeom>
          </p:spPr>
        </p:pic>
        <p:sp>
          <p:nvSpPr>
            <p:cNvPr id="322" name="vm1">
              <a:extLst>
                <a:ext uri="{FF2B5EF4-FFF2-40B4-BE49-F238E27FC236}">
                  <a16:creationId xmlns:a16="http://schemas.microsoft.com/office/drawing/2014/main" id="{5427E218-BA07-45C6-8285-5E81F99C1363}"/>
                </a:ext>
              </a:extLst>
            </p:cNvPr>
            <p:cNvSpPr txBox="1"/>
            <p:nvPr/>
          </p:nvSpPr>
          <p:spPr>
            <a:xfrm>
              <a:off x="7639476" y="977202"/>
              <a:ext cx="1187117" cy="32316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Motivation</a:t>
              </a:r>
            </a:p>
          </p:txBody>
        </p:sp>
        <p:sp>
          <p:nvSpPr>
            <p:cNvPr id="323" name="c1">
              <a:extLst>
                <a:ext uri="{FF2B5EF4-FFF2-40B4-BE49-F238E27FC236}">
                  <a16:creationId xmlns:a16="http://schemas.microsoft.com/office/drawing/2014/main" id="{27DF8003-8C9B-4D4A-9AB0-AE90CFA28161}"/>
                </a:ext>
              </a:extLst>
            </p:cNvPr>
            <p:cNvSpPr txBox="1"/>
            <p:nvPr/>
          </p:nvSpPr>
          <p:spPr>
            <a:xfrm>
              <a:off x="8252563" y="929296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324" name="vm3">
              <a:extLst>
                <a:ext uri="{FF2B5EF4-FFF2-40B4-BE49-F238E27FC236}">
                  <a16:creationId xmlns:a16="http://schemas.microsoft.com/office/drawing/2014/main" id="{5066003D-29E2-4DA5-9531-7B3A36B5B692}"/>
                </a:ext>
              </a:extLst>
            </p:cNvPr>
            <p:cNvSpPr txBox="1"/>
            <p:nvPr/>
          </p:nvSpPr>
          <p:spPr>
            <a:xfrm>
              <a:off x="7645493" y="1968835"/>
              <a:ext cx="1181100" cy="32316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Positive Mood</a:t>
              </a:r>
            </a:p>
          </p:txBody>
        </p:sp>
        <p:sp>
          <p:nvSpPr>
            <p:cNvPr id="325" name="c3">
              <a:extLst>
                <a:ext uri="{FF2B5EF4-FFF2-40B4-BE49-F238E27FC236}">
                  <a16:creationId xmlns:a16="http://schemas.microsoft.com/office/drawing/2014/main" id="{B69D42C7-4EB1-473A-B0D9-61297D29C4F1}"/>
                </a:ext>
              </a:extLst>
            </p:cNvPr>
            <p:cNvSpPr txBox="1"/>
            <p:nvPr/>
          </p:nvSpPr>
          <p:spPr>
            <a:xfrm>
              <a:off x="8252563" y="1944223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329" name="hText3">
              <a:extLst>
                <a:ext uri="{FF2B5EF4-FFF2-40B4-BE49-F238E27FC236}">
                  <a16:creationId xmlns:a16="http://schemas.microsoft.com/office/drawing/2014/main" id="{BD3597CA-0F79-4D1B-9231-AD437F445158}"/>
                </a:ext>
              </a:extLst>
            </p:cNvPr>
            <p:cNvSpPr txBox="1"/>
            <p:nvPr/>
          </p:nvSpPr>
          <p:spPr>
            <a:xfrm>
              <a:off x="7469472" y="1788125"/>
              <a:ext cx="1125741" cy="194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OVERALL MOOD</a:t>
              </a:r>
            </a:p>
          </p:txBody>
        </p:sp>
        <p:sp>
          <p:nvSpPr>
            <p:cNvPr id="330" name="vm2">
              <a:extLst>
                <a:ext uri="{FF2B5EF4-FFF2-40B4-BE49-F238E27FC236}">
                  <a16:creationId xmlns:a16="http://schemas.microsoft.com/office/drawing/2014/main" id="{1C1BAB01-5F86-4A3E-A314-7189BE077A24}"/>
                </a:ext>
              </a:extLst>
            </p:cNvPr>
            <p:cNvSpPr txBox="1"/>
            <p:nvPr/>
          </p:nvSpPr>
          <p:spPr>
            <a:xfrm>
              <a:off x="7639476" y="1463903"/>
              <a:ext cx="1187117" cy="32316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Motivation</a:t>
              </a:r>
            </a:p>
          </p:txBody>
        </p:sp>
        <p:sp>
          <p:nvSpPr>
            <p:cNvPr id="334" name="c2">
              <a:extLst>
                <a:ext uri="{FF2B5EF4-FFF2-40B4-BE49-F238E27FC236}">
                  <a16:creationId xmlns:a16="http://schemas.microsoft.com/office/drawing/2014/main" id="{601FC9E2-57E3-4603-B765-FB3B51D0B187}"/>
                </a:ext>
              </a:extLst>
            </p:cNvPr>
            <p:cNvSpPr txBox="1"/>
            <p:nvPr/>
          </p:nvSpPr>
          <p:spPr>
            <a:xfrm>
              <a:off x="8252563" y="1462470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36" name="hText1">
              <a:extLst>
                <a:ext uri="{FF2B5EF4-FFF2-40B4-BE49-F238E27FC236}">
                  <a16:creationId xmlns:a16="http://schemas.microsoft.com/office/drawing/2014/main" id="{FF140222-2FE2-418F-BB98-2E470E3D0B81}"/>
                </a:ext>
              </a:extLst>
            </p:cNvPr>
            <p:cNvSpPr txBox="1"/>
            <p:nvPr/>
          </p:nvSpPr>
          <p:spPr>
            <a:xfrm>
              <a:off x="7262642" y="757218"/>
              <a:ext cx="1554014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OCCASION MOTIVATION</a:t>
              </a:r>
            </a:p>
          </p:txBody>
        </p:sp>
      </p:grpSp>
      <p:grpSp>
        <p:nvGrpSpPr>
          <p:cNvPr id="337" name="trip">
            <a:extLst>
              <a:ext uri="{FF2B5EF4-FFF2-40B4-BE49-F238E27FC236}">
                <a16:creationId xmlns:a16="http://schemas.microsoft.com/office/drawing/2014/main" id="{FD0A0C98-FB92-4FA6-9571-6F81C4D8E99D}"/>
              </a:ext>
            </a:extLst>
          </p:cNvPr>
          <p:cNvGrpSpPr/>
          <p:nvPr/>
        </p:nvGrpSpPr>
        <p:grpSpPr>
          <a:xfrm>
            <a:off x="8845340" y="596114"/>
            <a:ext cx="1191724" cy="954309"/>
            <a:chOff x="8858040" y="626594"/>
            <a:chExt cx="1191724" cy="954309"/>
          </a:xfrm>
        </p:grpSpPr>
        <p:sp>
          <p:nvSpPr>
            <p:cNvPr id="338" name="trip">
              <a:extLst>
                <a:ext uri="{FF2B5EF4-FFF2-40B4-BE49-F238E27FC236}">
                  <a16:creationId xmlns:a16="http://schemas.microsoft.com/office/drawing/2014/main" id="{112BB02C-4C7B-42CA-9A1C-C39BBC9FAFA9}"/>
                </a:ext>
              </a:extLst>
            </p:cNvPr>
            <p:cNvSpPr txBox="1"/>
            <p:nvPr/>
          </p:nvSpPr>
          <p:spPr>
            <a:xfrm>
              <a:off x="8858040" y="626594"/>
              <a:ext cx="1191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TRIP</a:t>
              </a:r>
            </a:p>
          </p:txBody>
        </p:sp>
        <p:sp>
          <p:nvSpPr>
            <p:cNvPr id="339" name="Htext">
              <a:extLst>
                <a:ext uri="{FF2B5EF4-FFF2-40B4-BE49-F238E27FC236}">
                  <a16:creationId xmlns:a16="http://schemas.microsoft.com/office/drawing/2014/main" id="{58729709-7A97-40CE-B30E-0BB4231A8E00}"/>
                </a:ext>
              </a:extLst>
            </p:cNvPr>
            <p:cNvSpPr txBox="1"/>
            <p:nvPr/>
          </p:nvSpPr>
          <p:spPr>
            <a:xfrm>
              <a:off x="8859504" y="849414"/>
              <a:ext cx="1029449" cy="438238"/>
            </a:xfrm>
            <a:prstGeom prst="rect">
              <a:avLst/>
            </a:prstGeom>
            <a:noFill/>
          </p:spPr>
          <p:txBody>
            <a:bodyPr wrap="none" tIns="72000" bIns="108000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TRAVELLED OUT </a:t>
              </a:r>
            </a:p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OF THE WAY</a:t>
              </a:r>
            </a:p>
          </p:txBody>
        </p:sp>
        <p:sp>
          <p:nvSpPr>
            <p:cNvPr id="340" name="v">
              <a:extLst>
                <a:ext uri="{FF2B5EF4-FFF2-40B4-BE49-F238E27FC236}">
                  <a16:creationId xmlns:a16="http://schemas.microsoft.com/office/drawing/2014/main" id="{88553AB0-EC2F-44F7-AFA1-6C0556737407}"/>
                </a:ext>
              </a:extLst>
            </p:cNvPr>
            <p:cNvSpPr txBox="1"/>
            <p:nvPr/>
          </p:nvSpPr>
          <p:spPr>
            <a:xfrm>
              <a:off x="9177709" y="1269187"/>
              <a:ext cx="47801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graphicFrame>
          <p:nvGraphicFramePr>
            <p:cNvPr id="341" name="chart">
              <a:extLst>
                <a:ext uri="{FF2B5EF4-FFF2-40B4-BE49-F238E27FC236}">
                  <a16:creationId xmlns:a16="http://schemas.microsoft.com/office/drawing/2014/main" id="{A16A077B-6653-4D5B-858A-1F6E70ECA6B0}"/>
                </a:ext>
              </a:extLst>
            </p:cNvPr>
            <p:cNvGraphicFramePr/>
            <p:nvPr>
              <p:extLst/>
            </p:nvPr>
          </p:nvGraphicFramePr>
          <p:xfrm>
            <a:off x="8931680" y="1237553"/>
            <a:ext cx="319476" cy="2853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342" name="c">
              <a:extLst>
                <a:ext uri="{FF2B5EF4-FFF2-40B4-BE49-F238E27FC236}">
                  <a16:creationId xmlns:a16="http://schemas.microsoft.com/office/drawing/2014/main" id="{2AF1FE17-A459-46AB-9F95-8EC1343394A4}"/>
                </a:ext>
              </a:extLst>
            </p:cNvPr>
            <p:cNvSpPr txBox="1"/>
            <p:nvPr/>
          </p:nvSpPr>
          <p:spPr>
            <a:xfrm>
              <a:off x="9174572" y="1373154"/>
              <a:ext cx="412292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</p:grpSp>
      <p:grpSp>
        <p:nvGrpSpPr>
          <p:cNvPr id="343" name="transportation">
            <a:extLst>
              <a:ext uri="{FF2B5EF4-FFF2-40B4-BE49-F238E27FC236}">
                <a16:creationId xmlns:a16="http://schemas.microsoft.com/office/drawing/2014/main" id="{0BDFAC5D-A66E-47C7-B474-908A3F4F601D}"/>
              </a:ext>
            </a:extLst>
          </p:cNvPr>
          <p:cNvGrpSpPr/>
          <p:nvPr/>
        </p:nvGrpSpPr>
        <p:grpSpPr>
          <a:xfrm>
            <a:off x="10038014" y="1463151"/>
            <a:ext cx="1269612" cy="1296064"/>
            <a:chOff x="10105114" y="1440590"/>
            <a:chExt cx="1269612" cy="1296064"/>
          </a:xfrm>
        </p:grpSpPr>
        <p:sp>
          <p:nvSpPr>
            <p:cNvPr id="344" name="hText">
              <a:extLst>
                <a:ext uri="{FF2B5EF4-FFF2-40B4-BE49-F238E27FC236}">
                  <a16:creationId xmlns:a16="http://schemas.microsoft.com/office/drawing/2014/main" id="{9FBEE858-B68A-4639-BE97-559463F2F31E}"/>
                </a:ext>
              </a:extLst>
            </p:cNvPr>
            <p:cNvSpPr txBox="1"/>
            <p:nvPr/>
          </p:nvSpPr>
          <p:spPr>
            <a:xfrm>
              <a:off x="10105114" y="2224561"/>
              <a:ext cx="1189091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TRANSPORTATION</a:t>
              </a:r>
            </a:p>
          </p:txBody>
        </p:sp>
        <p:sp>
          <p:nvSpPr>
            <p:cNvPr id="345" name="vm">
              <a:extLst>
                <a:ext uri="{FF2B5EF4-FFF2-40B4-BE49-F238E27FC236}">
                  <a16:creationId xmlns:a16="http://schemas.microsoft.com/office/drawing/2014/main" id="{06BD7ADD-6EA1-47D3-A2DF-9B92B0D00589}"/>
                </a:ext>
              </a:extLst>
            </p:cNvPr>
            <p:cNvSpPr txBox="1"/>
            <p:nvPr/>
          </p:nvSpPr>
          <p:spPr>
            <a:xfrm>
              <a:off x="10152917" y="2413489"/>
              <a:ext cx="1221809" cy="323165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Public Transportation</a:t>
              </a:r>
            </a:p>
          </p:txBody>
        </p:sp>
        <p:sp>
          <p:nvSpPr>
            <p:cNvPr id="346" name="c">
              <a:extLst>
                <a:ext uri="{FF2B5EF4-FFF2-40B4-BE49-F238E27FC236}">
                  <a16:creationId xmlns:a16="http://schemas.microsoft.com/office/drawing/2014/main" id="{259D2F92-BA12-480E-A1C7-10EB30CAFA61}"/>
                </a:ext>
              </a:extLst>
            </p:cNvPr>
            <p:cNvSpPr txBox="1"/>
            <p:nvPr/>
          </p:nvSpPr>
          <p:spPr>
            <a:xfrm>
              <a:off x="10723096" y="2414926"/>
              <a:ext cx="563260" cy="2000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pic>
          <p:nvPicPr>
            <p:cNvPr id="347" name="img">
              <a:extLst>
                <a:ext uri="{FF2B5EF4-FFF2-40B4-BE49-F238E27FC236}">
                  <a16:creationId xmlns:a16="http://schemas.microsoft.com/office/drawing/2014/main" id="{9D7AFC13-903D-4A0A-A330-00ED9322F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0710" y="1440590"/>
              <a:ext cx="621605" cy="368608"/>
            </a:xfrm>
            <a:prstGeom prst="rect">
              <a:avLst/>
            </a:prstGeom>
          </p:spPr>
        </p:pic>
      </p:grpSp>
      <p:grpSp>
        <p:nvGrpSpPr>
          <p:cNvPr id="2" name="avgDistance"/>
          <p:cNvGrpSpPr/>
          <p:nvPr/>
        </p:nvGrpSpPr>
        <p:grpSpPr>
          <a:xfrm>
            <a:off x="9846374" y="558809"/>
            <a:ext cx="1382110" cy="841049"/>
            <a:chOff x="9846374" y="558809"/>
            <a:chExt cx="1382110" cy="841049"/>
          </a:xfrm>
        </p:grpSpPr>
        <p:sp>
          <p:nvSpPr>
            <p:cNvPr id="348" name="v">
              <a:extLst>
                <a:ext uri="{FF2B5EF4-FFF2-40B4-BE49-F238E27FC236}">
                  <a16:creationId xmlns:a16="http://schemas.microsoft.com/office/drawing/2014/main" id="{F6971BC1-06CD-40B0-96C5-E3AF1B022C41}"/>
                </a:ext>
              </a:extLst>
            </p:cNvPr>
            <p:cNvSpPr txBox="1"/>
            <p:nvPr/>
          </p:nvSpPr>
          <p:spPr>
            <a:xfrm>
              <a:off x="9910651" y="1076693"/>
              <a:ext cx="591296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</a:t>
              </a:r>
            </a:p>
            <a:p>
              <a:pPr algn="ctr">
                <a:lnSpc>
                  <a:spcPts val="900"/>
                </a:lnSpc>
              </a:pPr>
              <a:r>
                <a:rPr lang="en-US" sz="600" dirty="0">
                  <a:solidFill>
                    <a:schemeClr val="bg1"/>
                  </a:solidFill>
                  <a:latin typeface="Chivo" panose="020B0503030202020804" pitchFamily="34" charset="0"/>
                </a:rPr>
                <a:t>Miles</a:t>
              </a:r>
            </a:p>
          </p:txBody>
        </p:sp>
        <p:sp>
          <p:nvSpPr>
            <p:cNvPr id="349" name="hText">
              <a:extLst>
                <a:ext uri="{FF2B5EF4-FFF2-40B4-BE49-F238E27FC236}">
                  <a16:creationId xmlns:a16="http://schemas.microsoft.com/office/drawing/2014/main" id="{715B5B84-3391-4F0E-9230-B49FF391170C}"/>
                </a:ext>
              </a:extLst>
            </p:cNvPr>
            <p:cNvSpPr txBox="1"/>
            <p:nvPr/>
          </p:nvSpPr>
          <p:spPr>
            <a:xfrm>
              <a:off x="9846374" y="558809"/>
              <a:ext cx="1382110" cy="438238"/>
            </a:xfrm>
            <a:prstGeom prst="rect">
              <a:avLst/>
            </a:prstGeom>
            <a:noFill/>
          </p:spPr>
          <p:txBody>
            <a:bodyPr wrap="none" tIns="72000" bIns="108000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AVERAGE DISTANCE </a:t>
              </a:r>
            </a:p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TRAVELLED OUT OF WAY</a:t>
              </a:r>
            </a:p>
          </p:txBody>
        </p:sp>
      </p:grpSp>
      <p:sp>
        <p:nvSpPr>
          <p:cNvPr id="350" name="Rectangle 349">
            <a:extLst>
              <a:ext uri="{FF2B5EF4-FFF2-40B4-BE49-F238E27FC236}">
                <a16:creationId xmlns:a16="http://schemas.microsoft.com/office/drawing/2014/main" id="{0B3D4951-0A34-4ED8-9638-E0260B6692EF}"/>
              </a:ext>
            </a:extLst>
          </p:cNvPr>
          <p:cNvSpPr/>
          <p:nvPr/>
        </p:nvSpPr>
        <p:spPr>
          <a:xfrm>
            <a:off x="3419408" y="1350909"/>
            <a:ext cx="93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55668F10-3349-4F82-BD23-524692784331}"/>
              </a:ext>
            </a:extLst>
          </p:cNvPr>
          <p:cNvSpPr/>
          <p:nvPr/>
        </p:nvSpPr>
        <p:spPr>
          <a:xfrm>
            <a:off x="5362107" y="1062942"/>
            <a:ext cx="82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AFEF8E2B-15A4-4324-96F0-6C55BF9C0FB6}"/>
              </a:ext>
            </a:extLst>
          </p:cNvPr>
          <p:cNvSpPr/>
          <p:nvPr/>
        </p:nvSpPr>
        <p:spPr>
          <a:xfrm>
            <a:off x="8950979" y="1193556"/>
            <a:ext cx="90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1680A84B-184B-4BCC-A261-919E045FE476}"/>
              </a:ext>
            </a:extLst>
          </p:cNvPr>
          <p:cNvSpPr/>
          <p:nvPr/>
        </p:nvSpPr>
        <p:spPr>
          <a:xfrm>
            <a:off x="9949816" y="921227"/>
            <a:ext cx="129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4" name="dollar">
            <a:extLst>
              <a:ext uri="{FF2B5EF4-FFF2-40B4-BE49-F238E27FC236}">
                <a16:creationId xmlns:a16="http://schemas.microsoft.com/office/drawing/2014/main" id="{16FA3C1F-05C6-48DD-B1F2-17A68DB46B5F}"/>
              </a:ext>
            </a:extLst>
          </p:cNvPr>
          <p:cNvGrpSpPr/>
          <p:nvPr/>
        </p:nvGrpSpPr>
        <p:grpSpPr>
          <a:xfrm>
            <a:off x="499880" y="4508047"/>
            <a:ext cx="1315488" cy="520716"/>
            <a:chOff x="487180" y="4212298"/>
            <a:chExt cx="1315488" cy="520716"/>
          </a:xfrm>
        </p:grpSpPr>
        <p:sp>
          <p:nvSpPr>
            <p:cNvPr id="355" name="hText">
              <a:extLst>
                <a:ext uri="{FF2B5EF4-FFF2-40B4-BE49-F238E27FC236}">
                  <a16:creationId xmlns:a16="http://schemas.microsoft.com/office/drawing/2014/main" id="{E5C19E23-16A0-459F-845F-F14525DDCC8E}"/>
                </a:ext>
              </a:extLst>
            </p:cNvPr>
            <p:cNvSpPr txBox="1"/>
            <p:nvPr/>
          </p:nvSpPr>
          <p:spPr>
            <a:xfrm>
              <a:off x="487180" y="4212298"/>
              <a:ext cx="671979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DOLLARS </a:t>
              </a:r>
            </a:p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SPENT</a:t>
              </a:r>
            </a:p>
          </p:txBody>
        </p:sp>
        <p:sp>
          <p:nvSpPr>
            <p:cNvPr id="357" name="v">
              <a:extLst>
                <a:ext uri="{FF2B5EF4-FFF2-40B4-BE49-F238E27FC236}">
                  <a16:creationId xmlns:a16="http://schemas.microsoft.com/office/drawing/2014/main" id="{EE7F55D7-80FF-4486-B0A2-B638C8C7CC37}"/>
                </a:ext>
              </a:extLst>
            </p:cNvPr>
            <p:cNvSpPr txBox="1"/>
            <p:nvPr/>
          </p:nvSpPr>
          <p:spPr>
            <a:xfrm>
              <a:off x="1364740" y="4334145"/>
              <a:ext cx="437928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7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$100</a:t>
              </a:r>
            </a:p>
          </p:txBody>
        </p:sp>
        <p:sp>
          <p:nvSpPr>
            <p:cNvPr id="358" name="c">
              <a:extLst>
                <a:ext uri="{FF2B5EF4-FFF2-40B4-BE49-F238E27FC236}">
                  <a16:creationId xmlns:a16="http://schemas.microsoft.com/office/drawing/2014/main" id="{27330EEC-D6C3-4421-B771-47F8AD0C262F}"/>
                </a:ext>
              </a:extLst>
            </p:cNvPr>
            <p:cNvSpPr txBox="1"/>
            <p:nvPr/>
          </p:nvSpPr>
          <p:spPr>
            <a:xfrm>
              <a:off x="1371109" y="4538089"/>
              <a:ext cx="402674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600" dirty="0">
                  <a:solidFill>
                    <a:srgbClr val="414042"/>
                  </a:solidFill>
                  <a:latin typeface="Chivo" panose="020B0503030202020804" pitchFamily="34" charset="0"/>
                </a:rPr>
                <a:t>-$0.00</a:t>
              </a:r>
            </a:p>
          </p:txBody>
        </p:sp>
      </p:grpSp>
      <p:grpSp>
        <p:nvGrpSpPr>
          <p:cNvPr id="359" name="timeSpent">
            <a:extLst>
              <a:ext uri="{FF2B5EF4-FFF2-40B4-BE49-F238E27FC236}">
                <a16:creationId xmlns:a16="http://schemas.microsoft.com/office/drawing/2014/main" id="{10613710-8FF8-4F37-9BD8-A1AFD07BC6D1}"/>
              </a:ext>
            </a:extLst>
          </p:cNvPr>
          <p:cNvGrpSpPr/>
          <p:nvPr/>
        </p:nvGrpSpPr>
        <p:grpSpPr>
          <a:xfrm>
            <a:off x="590351" y="5169195"/>
            <a:ext cx="1431163" cy="459076"/>
            <a:chOff x="412551" y="4993344"/>
            <a:chExt cx="1431163" cy="459076"/>
          </a:xfrm>
        </p:grpSpPr>
        <p:sp>
          <p:nvSpPr>
            <p:cNvPr id="360" name="m">
              <a:extLst>
                <a:ext uri="{FF2B5EF4-FFF2-40B4-BE49-F238E27FC236}">
                  <a16:creationId xmlns:a16="http://schemas.microsoft.com/office/drawing/2014/main" id="{AFBE5E50-AC93-4DAC-9324-A8F9C4332CC4}"/>
                </a:ext>
              </a:extLst>
            </p:cNvPr>
            <p:cNvSpPr txBox="1"/>
            <p:nvPr/>
          </p:nvSpPr>
          <p:spPr>
            <a:xfrm>
              <a:off x="412551" y="5205735"/>
              <a:ext cx="594057" cy="24668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200"/>
                </a:spcAft>
              </a:pPr>
              <a:r>
                <a:rPr lang="en-US" sz="8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21 - 30</a:t>
              </a:r>
            </a:p>
            <a:p>
              <a:pPr algn="ctr">
                <a:lnSpc>
                  <a:spcPts val="600"/>
                </a:lnSpc>
                <a:spcAft>
                  <a:spcPts val="200"/>
                </a:spcAft>
              </a:pPr>
              <a:r>
                <a:rPr lang="en-US" sz="6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MINUTES</a:t>
              </a:r>
            </a:p>
          </p:txBody>
        </p:sp>
        <p:sp>
          <p:nvSpPr>
            <p:cNvPr id="361" name="v">
              <a:extLst>
                <a:ext uri="{FF2B5EF4-FFF2-40B4-BE49-F238E27FC236}">
                  <a16:creationId xmlns:a16="http://schemas.microsoft.com/office/drawing/2014/main" id="{32832521-33B5-4F11-ADB5-884927BC45C6}"/>
                </a:ext>
              </a:extLst>
            </p:cNvPr>
            <p:cNvSpPr txBox="1"/>
            <p:nvPr/>
          </p:nvSpPr>
          <p:spPr>
            <a:xfrm>
              <a:off x="1002276" y="5135149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62" name="c">
              <a:extLst>
                <a:ext uri="{FF2B5EF4-FFF2-40B4-BE49-F238E27FC236}">
                  <a16:creationId xmlns:a16="http://schemas.microsoft.com/office/drawing/2014/main" id="{0CE8B748-AD42-449E-8C42-A3083C2DC8D2}"/>
                </a:ext>
              </a:extLst>
            </p:cNvPr>
            <p:cNvSpPr txBox="1"/>
            <p:nvPr/>
          </p:nvSpPr>
          <p:spPr>
            <a:xfrm>
              <a:off x="1431422" y="5211247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63" name="hText">
              <a:extLst>
                <a:ext uri="{FF2B5EF4-FFF2-40B4-BE49-F238E27FC236}">
                  <a16:creationId xmlns:a16="http://schemas.microsoft.com/office/drawing/2014/main" id="{2B1490FB-F50D-48ED-B940-E5943AFEAEF3}"/>
                </a:ext>
              </a:extLst>
            </p:cNvPr>
            <p:cNvSpPr txBox="1"/>
            <p:nvPr/>
          </p:nvSpPr>
          <p:spPr>
            <a:xfrm>
              <a:off x="1002276" y="4993344"/>
              <a:ext cx="777777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TIME SPENT</a:t>
              </a:r>
            </a:p>
          </p:txBody>
        </p:sp>
      </p:grpSp>
      <p:sp>
        <p:nvSpPr>
          <p:cNvPr id="364" name="TextBox 363">
            <a:extLst>
              <a:ext uri="{FF2B5EF4-FFF2-40B4-BE49-F238E27FC236}">
                <a16:creationId xmlns:a16="http://schemas.microsoft.com/office/drawing/2014/main" id="{0604F888-EDC1-468D-95F3-58336F1DE9B0}"/>
              </a:ext>
            </a:extLst>
          </p:cNvPr>
          <p:cNvSpPr txBox="1"/>
          <p:nvPr/>
        </p:nvSpPr>
        <p:spPr>
          <a:xfrm>
            <a:off x="2039811" y="2663424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14042"/>
                </a:solidFill>
                <a:latin typeface="Chivo" panose="020B0503030202020804" pitchFamily="34" charset="0"/>
              </a:rPr>
              <a:t>MEAL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7B31FACE-2621-459D-AE1B-5C1F6202BBA9}"/>
              </a:ext>
            </a:extLst>
          </p:cNvPr>
          <p:cNvSpPr txBox="1"/>
          <p:nvPr/>
        </p:nvSpPr>
        <p:spPr>
          <a:xfrm>
            <a:off x="3374801" y="2700998"/>
            <a:ext cx="1621474" cy="30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>
                <a:solidFill>
                  <a:srgbClr val="414042"/>
                </a:solidFill>
                <a:latin typeface="Chivo" panose="020B0503030202020804" pitchFamily="34" charset="0"/>
              </a:rPr>
              <a:t>TOP FOOD &amp; </a:t>
            </a:r>
          </a:p>
          <a:p>
            <a:pPr>
              <a:lnSpc>
                <a:spcPts val="800"/>
              </a:lnSpc>
            </a:pPr>
            <a:r>
              <a:rPr lang="en-US" sz="900" b="1" dirty="0">
                <a:solidFill>
                  <a:srgbClr val="414042"/>
                </a:solidFill>
                <a:latin typeface="Chivo" panose="020B0503030202020804" pitchFamily="34" charset="0"/>
              </a:rPr>
              <a:t>BEVERAGE ITEM</a:t>
            </a:r>
          </a:p>
        </p:txBody>
      </p:sp>
      <p:grpSp>
        <p:nvGrpSpPr>
          <p:cNvPr id="373" name="meal">
            <a:extLst>
              <a:ext uri="{FF2B5EF4-FFF2-40B4-BE49-F238E27FC236}">
                <a16:creationId xmlns:a16="http://schemas.microsoft.com/office/drawing/2014/main" id="{0A1A4A51-4D59-476E-9E61-8CF0E569AE08}"/>
              </a:ext>
            </a:extLst>
          </p:cNvPr>
          <p:cNvGrpSpPr/>
          <p:nvPr/>
        </p:nvGrpSpPr>
        <p:grpSpPr>
          <a:xfrm>
            <a:off x="2056709" y="2983285"/>
            <a:ext cx="1360943" cy="1381791"/>
            <a:chOff x="2086132" y="2967543"/>
            <a:chExt cx="1360943" cy="1381791"/>
          </a:xfrm>
        </p:grpSpPr>
        <p:sp>
          <p:nvSpPr>
            <p:cNvPr id="374" name="v1">
              <a:extLst>
                <a:ext uri="{FF2B5EF4-FFF2-40B4-BE49-F238E27FC236}">
                  <a16:creationId xmlns:a16="http://schemas.microsoft.com/office/drawing/2014/main" id="{6FD51401-75F1-4A3B-B336-AA9913216E75}"/>
                </a:ext>
              </a:extLst>
            </p:cNvPr>
            <p:cNvSpPr txBox="1"/>
            <p:nvPr/>
          </p:nvSpPr>
          <p:spPr>
            <a:xfrm>
              <a:off x="2086132" y="2967543"/>
              <a:ext cx="5261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75" name="m2">
              <a:extLst>
                <a:ext uri="{FF2B5EF4-FFF2-40B4-BE49-F238E27FC236}">
                  <a16:creationId xmlns:a16="http://schemas.microsoft.com/office/drawing/2014/main" id="{A3D44735-AA3F-4DFB-BACB-3077DEC6E82D}"/>
                </a:ext>
              </a:extLst>
            </p:cNvPr>
            <p:cNvSpPr txBox="1"/>
            <p:nvPr/>
          </p:nvSpPr>
          <p:spPr>
            <a:xfrm>
              <a:off x="2533042" y="3258683"/>
              <a:ext cx="540533" cy="196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LUNCH</a:t>
              </a:r>
            </a:p>
          </p:txBody>
        </p:sp>
        <p:sp>
          <p:nvSpPr>
            <p:cNvPr id="376" name="m3">
              <a:extLst>
                <a:ext uri="{FF2B5EF4-FFF2-40B4-BE49-F238E27FC236}">
                  <a16:creationId xmlns:a16="http://schemas.microsoft.com/office/drawing/2014/main" id="{76639E4A-22BA-4092-B5FD-5E262657F724}"/>
                </a:ext>
              </a:extLst>
            </p:cNvPr>
            <p:cNvSpPr txBox="1"/>
            <p:nvPr/>
          </p:nvSpPr>
          <p:spPr>
            <a:xfrm>
              <a:off x="2533042" y="3518733"/>
              <a:ext cx="598241" cy="196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DINNER</a:t>
              </a:r>
            </a:p>
          </p:txBody>
        </p:sp>
        <p:sp>
          <p:nvSpPr>
            <p:cNvPr id="377" name="m5">
              <a:extLst>
                <a:ext uri="{FF2B5EF4-FFF2-40B4-BE49-F238E27FC236}">
                  <a16:creationId xmlns:a16="http://schemas.microsoft.com/office/drawing/2014/main" id="{63E0FECD-05B6-406F-AB56-91B0BACC3644}"/>
                </a:ext>
              </a:extLst>
            </p:cNvPr>
            <p:cNvSpPr txBox="1"/>
            <p:nvPr/>
          </p:nvSpPr>
          <p:spPr>
            <a:xfrm>
              <a:off x="2533042" y="4037471"/>
              <a:ext cx="914033" cy="196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JUST A DRINK</a:t>
              </a:r>
            </a:p>
          </p:txBody>
        </p:sp>
        <p:sp>
          <p:nvSpPr>
            <p:cNvPr id="378" name="c1">
              <a:extLst>
                <a:ext uri="{FF2B5EF4-FFF2-40B4-BE49-F238E27FC236}">
                  <a16:creationId xmlns:a16="http://schemas.microsoft.com/office/drawing/2014/main" id="{093BEDA8-E8DB-4EEE-BF4F-B329357551C5}"/>
                </a:ext>
              </a:extLst>
            </p:cNvPr>
            <p:cNvSpPr txBox="1"/>
            <p:nvPr/>
          </p:nvSpPr>
          <p:spPr>
            <a:xfrm>
              <a:off x="2546690" y="3120366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79" name="c2">
              <a:extLst>
                <a:ext uri="{FF2B5EF4-FFF2-40B4-BE49-F238E27FC236}">
                  <a16:creationId xmlns:a16="http://schemas.microsoft.com/office/drawing/2014/main" id="{54F4517C-E4C0-4C61-B1E7-389FB8F456E3}"/>
                </a:ext>
              </a:extLst>
            </p:cNvPr>
            <p:cNvSpPr txBox="1"/>
            <p:nvPr/>
          </p:nvSpPr>
          <p:spPr>
            <a:xfrm>
              <a:off x="2546690" y="3381429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80" name="c5">
              <a:extLst>
                <a:ext uri="{FF2B5EF4-FFF2-40B4-BE49-F238E27FC236}">
                  <a16:creationId xmlns:a16="http://schemas.microsoft.com/office/drawing/2014/main" id="{6B4B72CC-CA61-4825-B401-E756E5D827FF}"/>
                </a:ext>
              </a:extLst>
            </p:cNvPr>
            <p:cNvSpPr txBox="1"/>
            <p:nvPr/>
          </p:nvSpPr>
          <p:spPr>
            <a:xfrm>
              <a:off x="2546690" y="4154409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81" name="c3">
              <a:extLst>
                <a:ext uri="{FF2B5EF4-FFF2-40B4-BE49-F238E27FC236}">
                  <a16:creationId xmlns:a16="http://schemas.microsoft.com/office/drawing/2014/main" id="{732D4684-0E45-49CD-8114-0F06F667EFA3}"/>
                </a:ext>
              </a:extLst>
            </p:cNvPr>
            <p:cNvSpPr txBox="1"/>
            <p:nvPr/>
          </p:nvSpPr>
          <p:spPr>
            <a:xfrm>
              <a:off x="2546690" y="3638123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B050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382" name="v2">
              <a:extLst>
                <a:ext uri="{FF2B5EF4-FFF2-40B4-BE49-F238E27FC236}">
                  <a16:creationId xmlns:a16="http://schemas.microsoft.com/office/drawing/2014/main" id="{9DC5D2A6-6638-4E44-8F4C-E8AAF531F663}"/>
                </a:ext>
              </a:extLst>
            </p:cNvPr>
            <p:cNvSpPr txBox="1"/>
            <p:nvPr/>
          </p:nvSpPr>
          <p:spPr>
            <a:xfrm>
              <a:off x="2086132" y="3225503"/>
              <a:ext cx="5261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83" name="v3">
              <a:extLst>
                <a:ext uri="{FF2B5EF4-FFF2-40B4-BE49-F238E27FC236}">
                  <a16:creationId xmlns:a16="http://schemas.microsoft.com/office/drawing/2014/main" id="{472CDE6E-756F-400E-9297-EA0A80BDA1AE}"/>
                </a:ext>
              </a:extLst>
            </p:cNvPr>
            <p:cNvSpPr txBox="1"/>
            <p:nvPr/>
          </p:nvSpPr>
          <p:spPr>
            <a:xfrm>
              <a:off x="2086132" y="3481717"/>
              <a:ext cx="5261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86" name="v5">
              <a:extLst>
                <a:ext uri="{FF2B5EF4-FFF2-40B4-BE49-F238E27FC236}">
                  <a16:creationId xmlns:a16="http://schemas.microsoft.com/office/drawing/2014/main" id="{5D74B0BF-B2F7-4A67-B115-01CA6686CDE9}"/>
                </a:ext>
              </a:extLst>
            </p:cNvPr>
            <p:cNvSpPr txBox="1"/>
            <p:nvPr/>
          </p:nvSpPr>
          <p:spPr>
            <a:xfrm>
              <a:off x="2086132" y="3997550"/>
              <a:ext cx="5261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87" name="m1">
              <a:extLst>
                <a:ext uri="{FF2B5EF4-FFF2-40B4-BE49-F238E27FC236}">
                  <a16:creationId xmlns:a16="http://schemas.microsoft.com/office/drawing/2014/main" id="{88AE9C27-1707-4B28-BD7F-E13F7741826D}"/>
                </a:ext>
              </a:extLst>
            </p:cNvPr>
            <p:cNvSpPr txBox="1"/>
            <p:nvPr/>
          </p:nvSpPr>
          <p:spPr>
            <a:xfrm>
              <a:off x="2533042" y="3002799"/>
              <a:ext cx="806631" cy="196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BREAKFAST</a:t>
              </a:r>
            </a:p>
          </p:txBody>
        </p:sp>
        <p:sp>
          <p:nvSpPr>
            <p:cNvPr id="388" name="m4">
              <a:extLst>
                <a:ext uri="{FF2B5EF4-FFF2-40B4-BE49-F238E27FC236}">
                  <a16:creationId xmlns:a16="http://schemas.microsoft.com/office/drawing/2014/main" id="{E8B0AE99-F768-4ACA-B9ED-40340F380369}"/>
                </a:ext>
              </a:extLst>
            </p:cNvPr>
            <p:cNvSpPr txBox="1"/>
            <p:nvPr/>
          </p:nvSpPr>
          <p:spPr>
            <a:xfrm>
              <a:off x="2533042" y="3778966"/>
              <a:ext cx="550151" cy="196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SNACK</a:t>
              </a:r>
            </a:p>
          </p:txBody>
        </p:sp>
        <p:sp>
          <p:nvSpPr>
            <p:cNvPr id="389" name="c4">
              <a:extLst>
                <a:ext uri="{FF2B5EF4-FFF2-40B4-BE49-F238E27FC236}">
                  <a16:creationId xmlns:a16="http://schemas.microsoft.com/office/drawing/2014/main" id="{D3BE1B99-6BF8-4B97-8A0D-E851D59D96C0}"/>
                </a:ext>
              </a:extLst>
            </p:cNvPr>
            <p:cNvSpPr txBox="1"/>
            <p:nvPr/>
          </p:nvSpPr>
          <p:spPr>
            <a:xfrm>
              <a:off x="2546690" y="3898356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-0.1%</a:t>
              </a:r>
            </a:p>
          </p:txBody>
        </p:sp>
        <p:sp>
          <p:nvSpPr>
            <p:cNvPr id="390" name="v4">
              <a:extLst>
                <a:ext uri="{FF2B5EF4-FFF2-40B4-BE49-F238E27FC236}">
                  <a16:creationId xmlns:a16="http://schemas.microsoft.com/office/drawing/2014/main" id="{D5838181-9377-4B36-B12C-C47EF6980180}"/>
                </a:ext>
              </a:extLst>
            </p:cNvPr>
            <p:cNvSpPr txBox="1"/>
            <p:nvPr/>
          </p:nvSpPr>
          <p:spPr>
            <a:xfrm>
              <a:off x="2086132" y="3741950"/>
              <a:ext cx="5261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</p:grpSp>
      <p:sp>
        <p:nvSpPr>
          <p:cNvPr id="391" name="Rectangle 390">
            <a:extLst>
              <a:ext uri="{FF2B5EF4-FFF2-40B4-BE49-F238E27FC236}">
                <a16:creationId xmlns:a16="http://schemas.microsoft.com/office/drawing/2014/main" id="{F26BA1FC-3D23-458F-B03F-ECEA949C7B11}"/>
              </a:ext>
            </a:extLst>
          </p:cNvPr>
          <p:cNvSpPr/>
          <p:nvPr/>
        </p:nvSpPr>
        <p:spPr>
          <a:xfrm flipV="1">
            <a:off x="2043440" y="2966754"/>
            <a:ext cx="2884054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estText">
            <a:extLst>
              <a:ext uri="{FF2B5EF4-FFF2-40B4-BE49-F238E27FC236}">
                <a16:creationId xmlns:a16="http://schemas.microsoft.com/office/drawing/2014/main" id="{20270B0B-7A1A-4FC3-B848-F6DAED0DCD10}"/>
              </a:ext>
            </a:extLst>
          </p:cNvPr>
          <p:cNvSpPr txBox="1"/>
          <p:nvPr/>
        </p:nvSpPr>
        <p:spPr>
          <a:xfrm>
            <a:off x="5745952" y="2730737"/>
            <a:ext cx="2094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hivo" panose="020B0503030202020804" pitchFamily="34" charset="0"/>
              </a:rPr>
              <a:t>RESTAURANT VISIT</a:t>
            </a:r>
          </a:p>
        </p:txBody>
      </p:sp>
      <p:pic>
        <p:nvPicPr>
          <p:cNvPr id="393" name="estLogoCenter" descr="PizzaHut-logo-name-2014">
            <a:extLst>
              <a:ext uri="{FF2B5EF4-FFF2-40B4-BE49-F238E27FC236}">
                <a16:creationId xmlns:a16="http://schemas.microsoft.com/office/drawing/2014/main" id="{8E90AE57-BFB0-403B-A2A8-C1A163666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362107" y="3460492"/>
            <a:ext cx="900000" cy="88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4" name="balloon">
            <a:extLst>
              <a:ext uri="{FF2B5EF4-FFF2-40B4-BE49-F238E27FC236}">
                <a16:creationId xmlns:a16="http://schemas.microsoft.com/office/drawing/2014/main" id="{73C9B860-828A-4EB6-8806-2FD9876EDF5B}"/>
              </a:ext>
            </a:extLst>
          </p:cNvPr>
          <p:cNvGrpSpPr/>
          <p:nvPr/>
        </p:nvGrpSpPr>
        <p:grpSpPr>
          <a:xfrm>
            <a:off x="8309425" y="2765194"/>
            <a:ext cx="1652122" cy="1861049"/>
            <a:chOff x="8347429" y="2755333"/>
            <a:chExt cx="1652122" cy="1861049"/>
          </a:xfrm>
        </p:grpSpPr>
        <p:grpSp>
          <p:nvGrpSpPr>
            <p:cNvPr id="395" name="balloon1">
              <a:extLst>
                <a:ext uri="{FF2B5EF4-FFF2-40B4-BE49-F238E27FC236}">
                  <a16:creationId xmlns:a16="http://schemas.microsoft.com/office/drawing/2014/main" id="{AF3F1853-905F-4D42-8D42-F5F1612BC79D}"/>
                </a:ext>
              </a:extLst>
            </p:cNvPr>
            <p:cNvGrpSpPr/>
            <p:nvPr/>
          </p:nvGrpSpPr>
          <p:grpSpPr>
            <a:xfrm>
              <a:off x="8347429" y="2755333"/>
              <a:ext cx="560713" cy="414762"/>
              <a:chOff x="8347429" y="2742539"/>
              <a:chExt cx="560713" cy="414762"/>
            </a:xfrm>
          </p:grpSpPr>
          <p:graphicFrame>
            <p:nvGraphicFramePr>
              <p:cNvPr id="480" name="chart">
                <a:extLst>
                  <a:ext uri="{FF2B5EF4-FFF2-40B4-BE49-F238E27FC236}">
                    <a16:creationId xmlns:a16="http://schemas.microsoft.com/office/drawing/2014/main" id="{D84B9F31-049E-4962-83CA-D661369C9505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3"/>
              </a:graphicData>
            </a:graphic>
          </p:graphicFrame>
          <p:pic>
            <p:nvPicPr>
              <p:cNvPr id="481" name="Picture 480">
                <a:extLst>
                  <a:ext uri="{FF2B5EF4-FFF2-40B4-BE49-F238E27FC236}">
                    <a16:creationId xmlns:a16="http://schemas.microsoft.com/office/drawing/2014/main" id="{C84828AB-A1CD-44E8-BA83-F0E893CE6C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67" b="9049"/>
              <a:stretch/>
            </p:blipFill>
            <p:spPr>
              <a:xfrm>
                <a:off x="8347429" y="2742539"/>
                <a:ext cx="560713" cy="414762"/>
              </a:xfrm>
              <a:prstGeom prst="rect">
                <a:avLst/>
              </a:prstGeom>
            </p:spPr>
          </p:pic>
        </p:grpSp>
        <p:grpSp>
          <p:nvGrpSpPr>
            <p:cNvPr id="396" name="balloon2">
              <a:extLst>
                <a:ext uri="{FF2B5EF4-FFF2-40B4-BE49-F238E27FC236}">
                  <a16:creationId xmlns:a16="http://schemas.microsoft.com/office/drawing/2014/main" id="{AB817E40-39C1-4D18-A66E-A29B767FE460}"/>
                </a:ext>
              </a:extLst>
            </p:cNvPr>
            <p:cNvGrpSpPr/>
            <p:nvPr/>
          </p:nvGrpSpPr>
          <p:grpSpPr>
            <a:xfrm>
              <a:off x="8416044" y="3167690"/>
              <a:ext cx="422384" cy="417491"/>
              <a:chOff x="8416044" y="2745581"/>
              <a:chExt cx="422384" cy="417491"/>
            </a:xfrm>
          </p:grpSpPr>
          <p:graphicFrame>
            <p:nvGraphicFramePr>
              <p:cNvPr id="478" name="chart">
                <a:extLst>
                  <a:ext uri="{FF2B5EF4-FFF2-40B4-BE49-F238E27FC236}">
                    <a16:creationId xmlns:a16="http://schemas.microsoft.com/office/drawing/2014/main" id="{1D2AD572-229E-4C90-97C4-06412A2315C3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5"/>
              </a:graphicData>
            </a:graphic>
          </p:graphicFrame>
          <p:pic>
            <p:nvPicPr>
              <p:cNvPr id="479" name="Picture 478">
                <a:extLst>
                  <a:ext uri="{FF2B5EF4-FFF2-40B4-BE49-F238E27FC236}">
                    <a16:creationId xmlns:a16="http://schemas.microsoft.com/office/drawing/2014/main" id="{E86BFB92-2D70-43A8-85FB-611D7ED093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37" t="27448" r="12433" b="9049"/>
              <a:stretch/>
            </p:blipFill>
            <p:spPr>
              <a:xfrm>
                <a:off x="8416044" y="2778483"/>
                <a:ext cx="422384" cy="384589"/>
              </a:xfrm>
              <a:prstGeom prst="rect">
                <a:avLst/>
              </a:prstGeom>
            </p:spPr>
          </p:pic>
        </p:grpSp>
        <p:sp>
          <p:nvSpPr>
            <p:cNvPr id="397" name="m2">
              <a:extLst>
                <a:ext uri="{FF2B5EF4-FFF2-40B4-BE49-F238E27FC236}">
                  <a16:creationId xmlns:a16="http://schemas.microsoft.com/office/drawing/2014/main" id="{3AD0672A-403E-45A2-AF75-407D80F4C394}"/>
                </a:ext>
              </a:extLst>
            </p:cNvPr>
            <p:cNvSpPr txBox="1"/>
            <p:nvPr/>
          </p:nvSpPr>
          <p:spPr>
            <a:xfrm>
              <a:off x="9052078" y="3206267"/>
              <a:ext cx="601447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TAKE OUT</a:t>
              </a:r>
            </a:p>
          </p:txBody>
        </p:sp>
        <p:sp>
          <p:nvSpPr>
            <p:cNvPr id="398" name="c2">
              <a:extLst>
                <a:ext uri="{FF2B5EF4-FFF2-40B4-BE49-F238E27FC236}">
                  <a16:creationId xmlns:a16="http://schemas.microsoft.com/office/drawing/2014/main" id="{E4612DA7-159C-4CB4-8D45-521089B984F0}"/>
                </a:ext>
              </a:extLst>
            </p:cNvPr>
            <p:cNvSpPr txBox="1"/>
            <p:nvPr/>
          </p:nvSpPr>
          <p:spPr>
            <a:xfrm>
              <a:off x="9096903" y="3418174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99" name="v2">
              <a:extLst>
                <a:ext uri="{FF2B5EF4-FFF2-40B4-BE49-F238E27FC236}">
                  <a16:creationId xmlns:a16="http://schemas.microsoft.com/office/drawing/2014/main" id="{5B9A127A-3B57-40D8-B802-6D3343249E1A}"/>
                </a:ext>
              </a:extLst>
            </p:cNvPr>
            <p:cNvSpPr txBox="1"/>
            <p:nvPr/>
          </p:nvSpPr>
          <p:spPr>
            <a:xfrm>
              <a:off x="8708584" y="3342081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pic>
          <p:nvPicPr>
            <p:cNvPr id="400" name="img2">
              <a:extLst>
                <a:ext uri="{FF2B5EF4-FFF2-40B4-BE49-F238E27FC236}">
                  <a16:creationId xmlns:a16="http://schemas.microsoft.com/office/drawing/2014/main" id="{39B12F37-F555-446A-B4E6-EA9B0ECE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9029" y="3213124"/>
              <a:ext cx="283389" cy="155736"/>
            </a:xfrm>
            <a:prstGeom prst="rect">
              <a:avLst/>
            </a:prstGeom>
          </p:spPr>
        </p:pic>
        <p:grpSp>
          <p:nvGrpSpPr>
            <p:cNvPr id="401" name="balloon3">
              <a:extLst>
                <a:ext uri="{FF2B5EF4-FFF2-40B4-BE49-F238E27FC236}">
                  <a16:creationId xmlns:a16="http://schemas.microsoft.com/office/drawing/2014/main" id="{7120BDAE-AD6D-492E-80D6-025692CEC5F1}"/>
                </a:ext>
              </a:extLst>
            </p:cNvPr>
            <p:cNvGrpSpPr/>
            <p:nvPr/>
          </p:nvGrpSpPr>
          <p:grpSpPr>
            <a:xfrm>
              <a:off x="8416044" y="3658812"/>
              <a:ext cx="422384" cy="414359"/>
              <a:chOff x="8416044" y="2745581"/>
              <a:chExt cx="422384" cy="414359"/>
            </a:xfrm>
          </p:grpSpPr>
          <p:graphicFrame>
            <p:nvGraphicFramePr>
              <p:cNvPr id="417" name="chart">
                <a:extLst>
                  <a:ext uri="{FF2B5EF4-FFF2-40B4-BE49-F238E27FC236}">
                    <a16:creationId xmlns:a16="http://schemas.microsoft.com/office/drawing/2014/main" id="{264C836D-D82C-463B-8194-73F5D38A99C2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8"/>
              </a:graphicData>
            </a:graphic>
          </p:graphicFrame>
          <p:pic>
            <p:nvPicPr>
              <p:cNvPr id="418" name="Picture 417">
                <a:extLst>
                  <a:ext uri="{FF2B5EF4-FFF2-40B4-BE49-F238E27FC236}">
                    <a16:creationId xmlns:a16="http://schemas.microsoft.com/office/drawing/2014/main" id="{9A1BCDB4-B554-4AEA-AC32-A244C56307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37" t="27448" r="12433" b="9049"/>
              <a:stretch/>
            </p:blipFill>
            <p:spPr>
              <a:xfrm>
                <a:off x="8416044" y="2775351"/>
                <a:ext cx="422384" cy="384589"/>
              </a:xfrm>
              <a:prstGeom prst="rect">
                <a:avLst/>
              </a:prstGeom>
            </p:spPr>
          </p:pic>
        </p:grpSp>
        <p:sp>
          <p:nvSpPr>
            <p:cNvPr id="402" name="m3">
              <a:extLst>
                <a:ext uri="{FF2B5EF4-FFF2-40B4-BE49-F238E27FC236}">
                  <a16:creationId xmlns:a16="http://schemas.microsoft.com/office/drawing/2014/main" id="{C85E95AF-97FB-49F8-AAE4-49F0706059BE}"/>
                </a:ext>
              </a:extLst>
            </p:cNvPr>
            <p:cNvSpPr txBox="1"/>
            <p:nvPr/>
          </p:nvSpPr>
          <p:spPr>
            <a:xfrm>
              <a:off x="9052078" y="3694136"/>
              <a:ext cx="52610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DINE IN</a:t>
              </a:r>
            </a:p>
          </p:txBody>
        </p:sp>
        <p:sp>
          <p:nvSpPr>
            <p:cNvPr id="403" name="c3">
              <a:extLst>
                <a:ext uri="{FF2B5EF4-FFF2-40B4-BE49-F238E27FC236}">
                  <a16:creationId xmlns:a16="http://schemas.microsoft.com/office/drawing/2014/main" id="{D74219B8-2CE4-40B4-9D4D-65AB832C6F76}"/>
                </a:ext>
              </a:extLst>
            </p:cNvPr>
            <p:cNvSpPr txBox="1"/>
            <p:nvPr/>
          </p:nvSpPr>
          <p:spPr>
            <a:xfrm>
              <a:off x="9096903" y="3903108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404" name="v3">
              <a:extLst>
                <a:ext uri="{FF2B5EF4-FFF2-40B4-BE49-F238E27FC236}">
                  <a16:creationId xmlns:a16="http://schemas.microsoft.com/office/drawing/2014/main" id="{9943209D-E7A8-400C-B156-D06E0B01C08B}"/>
                </a:ext>
              </a:extLst>
            </p:cNvPr>
            <p:cNvSpPr txBox="1"/>
            <p:nvPr/>
          </p:nvSpPr>
          <p:spPr>
            <a:xfrm>
              <a:off x="8708584" y="3827015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405" name="m1">
              <a:extLst>
                <a:ext uri="{FF2B5EF4-FFF2-40B4-BE49-F238E27FC236}">
                  <a16:creationId xmlns:a16="http://schemas.microsoft.com/office/drawing/2014/main" id="{FC2FAE7A-63DD-4988-9ACB-029AE0EF2B9D}"/>
                </a:ext>
              </a:extLst>
            </p:cNvPr>
            <p:cNvSpPr txBox="1"/>
            <p:nvPr/>
          </p:nvSpPr>
          <p:spPr>
            <a:xfrm>
              <a:off x="9052078" y="2804340"/>
              <a:ext cx="615874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DELIVERY</a:t>
              </a:r>
            </a:p>
          </p:txBody>
        </p:sp>
        <p:pic>
          <p:nvPicPr>
            <p:cNvPr id="406" name="img1">
              <a:extLst>
                <a:ext uri="{FF2B5EF4-FFF2-40B4-BE49-F238E27FC236}">
                  <a16:creationId xmlns:a16="http://schemas.microsoft.com/office/drawing/2014/main" id="{5A776DE3-3D3E-45BE-875F-76CCB7E7E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2349" y="2771774"/>
              <a:ext cx="215916" cy="188926"/>
            </a:xfrm>
            <a:prstGeom prst="rect">
              <a:avLst/>
            </a:prstGeom>
          </p:spPr>
        </p:pic>
        <p:sp>
          <p:nvSpPr>
            <p:cNvPr id="407" name="v1">
              <a:extLst>
                <a:ext uri="{FF2B5EF4-FFF2-40B4-BE49-F238E27FC236}">
                  <a16:creationId xmlns:a16="http://schemas.microsoft.com/office/drawing/2014/main" id="{BA775DD3-E76B-4C66-ACF9-A9B2CBD41D15}"/>
                </a:ext>
              </a:extLst>
            </p:cNvPr>
            <p:cNvSpPr txBox="1"/>
            <p:nvPr/>
          </p:nvSpPr>
          <p:spPr>
            <a:xfrm>
              <a:off x="8708584" y="2921624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408" name="c1">
              <a:extLst>
                <a:ext uri="{FF2B5EF4-FFF2-40B4-BE49-F238E27FC236}">
                  <a16:creationId xmlns:a16="http://schemas.microsoft.com/office/drawing/2014/main" id="{E652B930-8FB8-43CA-9D09-EA6D385E7A3C}"/>
                </a:ext>
              </a:extLst>
            </p:cNvPr>
            <p:cNvSpPr txBox="1"/>
            <p:nvPr/>
          </p:nvSpPr>
          <p:spPr>
            <a:xfrm>
              <a:off x="9096903" y="2997717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grpSp>
          <p:nvGrpSpPr>
            <p:cNvPr id="409" name="balloon4">
              <a:extLst>
                <a:ext uri="{FF2B5EF4-FFF2-40B4-BE49-F238E27FC236}">
                  <a16:creationId xmlns:a16="http://schemas.microsoft.com/office/drawing/2014/main" id="{AF6B0643-4696-4D21-A5E1-4801DE03E3E4}"/>
                </a:ext>
              </a:extLst>
            </p:cNvPr>
            <p:cNvGrpSpPr/>
            <p:nvPr/>
          </p:nvGrpSpPr>
          <p:grpSpPr>
            <a:xfrm>
              <a:off x="8416044" y="4154810"/>
              <a:ext cx="422384" cy="411227"/>
              <a:chOff x="8416044" y="2745581"/>
              <a:chExt cx="422384" cy="411227"/>
            </a:xfrm>
          </p:grpSpPr>
          <p:graphicFrame>
            <p:nvGraphicFramePr>
              <p:cNvPr id="415" name="chart">
                <a:extLst>
                  <a:ext uri="{FF2B5EF4-FFF2-40B4-BE49-F238E27FC236}">
                    <a16:creationId xmlns:a16="http://schemas.microsoft.com/office/drawing/2014/main" id="{716F1F0F-8354-44AE-AC12-8A97D7E6D266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0"/>
              </a:graphicData>
            </a:graphic>
          </p:graphicFrame>
          <p:pic>
            <p:nvPicPr>
              <p:cNvPr id="416" name="Picture 415">
                <a:extLst>
                  <a:ext uri="{FF2B5EF4-FFF2-40B4-BE49-F238E27FC236}">
                    <a16:creationId xmlns:a16="http://schemas.microsoft.com/office/drawing/2014/main" id="{EA56D686-CAC5-410F-9846-D97E59A206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37" t="27448" r="12433" b="9049"/>
              <a:stretch/>
            </p:blipFill>
            <p:spPr>
              <a:xfrm>
                <a:off x="8416044" y="2772219"/>
                <a:ext cx="422384" cy="384589"/>
              </a:xfrm>
              <a:prstGeom prst="rect">
                <a:avLst/>
              </a:prstGeom>
            </p:spPr>
          </p:pic>
        </p:grpSp>
        <p:sp>
          <p:nvSpPr>
            <p:cNvPr id="410" name="v4">
              <a:extLst>
                <a:ext uri="{FF2B5EF4-FFF2-40B4-BE49-F238E27FC236}">
                  <a16:creationId xmlns:a16="http://schemas.microsoft.com/office/drawing/2014/main" id="{388A2A57-2BBF-4342-AE78-40819267060D}"/>
                </a:ext>
              </a:extLst>
            </p:cNvPr>
            <p:cNvSpPr txBox="1"/>
            <p:nvPr/>
          </p:nvSpPr>
          <p:spPr>
            <a:xfrm>
              <a:off x="8708584" y="4323994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411" name="c4">
              <a:extLst>
                <a:ext uri="{FF2B5EF4-FFF2-40B4-BE49-F238E27FC236}">
                  <a16:creationId xmlns:a16="http://schemas.microsoft.com/office/drawing/2014/main" id="{D703283C-BB8A-4E8D-8F93-88E5F4D0809F}"/>
                </a:ext>
              </a:extLst>
            </p:cNvPr>
            <p:cNvSpPr txBox="1"/>
            <p:nvPr/>
          </p:nvSpPr>
          <p:spPr>
            <a:xfrm>
              <a:off x="9096903" y="4393823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pic>
          <p:nvPicPr>
            <p:cNvPr id="412" name="img3">
              <a:extLst>
                <a:ext uri="{FF2B5EF4-FFF2-40B4-BE49-F238E27FC236}">
                  <a16:creationId xmlns:a16="http://schemas.microsoft.com/office/drawing/2014/main" id="{B133E1B0-4FB2-480D-B367-B89F393D6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9030" y="3695256"/>
              <a:ext cx="255914" cy="152564"/>
            </a:xfrm>
            <a:prstGeom prst="rect">
              <a:avLst/>
            </a:prstGeom>
          </p:spPr>
        </p:pic>
        <p:pic>
          <p:nvPicPr>
            <p:cNvPr id="413" name="img4">
              <a:extLst>
                <a:ext uri="{FF2B5EF4-FFF2-40B4-BE49-F238E27FC236}">
                  <a16:creationId xmlns:a16="http://schemas.microsoft.com/office/drawing/2014/main" id="{6C61E979-005C-4B51-AF59-91416A525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7552" y="4199337"/>
              <a:ext cx="328042" cy="143833"/>
            </a:xfrm>
            <a:prstGeom prst="rect">
              <a:avLst/>
            </a:prstGeom>
          </p:spPr>
        </p:pic>
        <p:sp>
          <p:nvSpPr>
            <p:cNvPr id="414" name="m4">
              <a:extLst>
                <a:ext uri="{FF2B5EF4-FFF2-40B4-BE49-F238E27FC236}">
                  <a16:creationId xmlns:a16="http://schemas.microsoft.com/office/drawing/2014/main" id="{86ABB109-EEF9-4AEF-B242-CD92280BBF74}"/>
                </a:ext>
              </a:extLst>
            </p:cNvPr>
            <p:cNvSpPr txBox="1"/>
            <p:nvPr/>
          </p:nvSpPr>
          <p:spPr>
            <a:xfrm>
              <a:off x="9052078" y="4180497"/>
              <a:ext cx="947473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DRIVE-THRU</a:t>
              </a:r>
            </a:p>
          </p:txBody>
        </p:sp>
      </p:grpSp>
      <p:sp>
        <p:nvSpPr>
          <p:cNvPr id="482" name="Rectangle 481">
            <a:extLst>
              <a:ext uri="{FF2B5EF4-FFF2-40B4-BE49-F238E27FC236}">
                <a16:creationId xmlns:a16="http://schemas.microsoft.com/office/drawing/2014/main" id="{B8C2E4C9-9D8D-4998-B5B9-6EA73738B642}"/>
              </a:ext>
            </a:extLst>
          </p:cNvPr>
          <p:cNvSpPr/>
          <p:nvPr/>
        </p:nvSpPr>
        <p:spPr>
          <a:xfrm>
            <a:off x="8705931" y="2964819"/>
            <a:ext cx="972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5ECE100B-13F1-4A63-90B4-DBB493FD4375}"/>
              </a:ext>
            </a:extLst>
          </p:cNvPr>
          <p:cNvSpPr/>
          <p:nvPr/>
        </p:nvSpPr>
        <p:spPr>
          <a:xfrm>
            <a:off x="8708273" y="3372816"/>
            <a:ext cx="1027397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0C75A8B6-0EE7-4973-9225-88F870E30B38}"/>
              </a:ext>
            </a:extLst>
          </p:cNvPr>
          <p:cNvSpPr/>
          <p:nvPr/>
        </p:nvSpPr>
        <p:spPr>
          <a:xfrm>
            <a:off x="8701131" y="3875397"/>
            <a:ext cx="1152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6CEA9172-46ED-4EEC-B763-3F3D39038F6D}"/>
              </a:ext>
            </a:extLst>
          </p:cNvPr>
          <p:cNvSpPr/>
          <p:nvPr/>
        </p:nvSpPr>
        <p:spPr>
          <a:xfrm>
            <a:off x="8701131" y="4366071"/>
            <a:ext cx="90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4" name="otherActivities">
            <a:extLst>
              <a:ext uri="{FF2B5EF4-FFF2-40B4-BE49-F238E27FC236}">
                <a16:creationId xmlns:a16="http://schemas.microsoft.com/office/drawing/2014/main" id="{E041DA65-98FE-4C66-8F84-89DB3C0E161D}"/>
              </a:ext>
            </a:extLst>
          </p:cNvPr>
          <p:cNvGrpSpPr/>
          <p:nvPr/>
        </p:nvGrpSpPr>
        <p:grpSpPr>
          <a:xfrm>
            <a:off x="10038014" y="2789812"/>
            <a:ext cx="1435057" cy="538929"/>
            <a:chOff x="10144054" y="2779951"/>
            <a:chExt cx="1435057" cy="538929"/>
          </a:xfrm>
        </p:grpSpPr>
        <p:sp>
          <p:nvSpPr>
            <p:cNvPr id="555" name="hText">
              <a:extLst>
                <a:ext uri="{FF2B5EF4-FFF2-40B4-BE49-F238E27FC236}">
                  <a16:creationId xmlns:a16="http://schemas.microsoft.com/office/drawing/2014/main" id="{DAD33934-3536-4C5B-ADB7-9049C785CDA7}"/>
                </a:ext>
              </a:extLst>
            </p:cNvPr>
            <p:cNvSpPr txBox="1"/>
            <p:nvPr/>
          </p:nvSpPr>
          <p:spPr>
            <a:xfrm>
              <a:off x="10144054" y="2779951"/>
              <a:ext cx="1157817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OTHER ACTIVITIES</a:t>
              </a:r>
            </a:p>
          </p:txBody>
        </p:sp>
        <p:sp>
          <p:nvSpPr>
            <p:cNvPr id="556" name="vm">
              <a:extLst>
                <a:ext uri="{FF2B5EF4-FFF2-40B4-BE49-F238E27FC236}">
                  <a16:creationId xmlns:a16="http://schemas.microsoft.com/office/drawing/2014/main" id="{479737B7-4449-4568-9955-46CB354B83AF}"/>
                </a:ext>
              </a:extLst>
            </p:cNvPr>
            <p:cNvSpPr txBox="1"/>
            <p:nvPr/>
          </p:nvSpPr>
          <p:spPr>
            <a:xfrm>
              <a:off x="10439055" y="2995715"/>
              <a:ext cx="1140056" cy="323165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Had Other Activities</a:t>
              </a:r>
            </a:p>
          </p:txBody>
        </p:sp>
        <p:sp>
          <p:nvSpPr>
            <p:cNvPr id="557" name="c">
              <a:extLst>
                <a:ext uri="{FF2B5EF4-FFF2-40B4-BE49-F238E27FC236}">
                  <a16:creationId xmlns:a16="http://schemas.microsoft.com/office/drawing/2014/main" id="{6B659596-2944-46E1-AF4C-67F1B43750E3}"/>
                </a:ext>
              </a:extLst>
            </p:cNvPr>
            <p:cNvSpPr txBox="1"/>
            <p:nvPr/>
          </p:nvSpPr>
          <p:spPr>
            <a:xfrm>
              <a:off x="10949707" y="2999043"/>
              <a:ext cx="480809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graphicFrame>
          <p:nvGraphicFramePr>
            <p:cNvPr id="570" name="chart">
              <a:extLst>
                <a:ext uri="{FF2B5EF4-FFF2-40B4-BE49-F238E27FC236}">
                  <a16:creationId xmlns:a16="http://schemas.microsoft.com/office/drawing/2014/main" id="{E30EB693-394A-42D3-81EF-10B0DC4D4E90}"/>
                </a:ext>
              </a:extLst>
            </p:cNvPr>
            <p:cNvGraphicFramePr/>
            <p:nvPr>
              <p:extLst/>
            </p:nvPr>
          </p:nvGraphicFramePr>
          <p:xfrm>
            <a:off x="10224649" y="3002843"/>
            <a:ext cx="288906" cy="2786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3"/>
            </a:graphicData>
          </a:graphic>
        </p:graphicFrame>
      </p:grpSp>
      <p:sp>
        <p:nvSpPr>
          <p:cNvPr id="571" name="Rectangle 570">
            <a:extLst>
              <a:ext uri="{FF2B5EF4-FFF2-40B4-BE49-F238E27FC236}">
                <a16:creationId xmlns:a16="http://schemas.microsoft.com/office/drawing/2014/main" id="{C38122EB-004D-4872-86C7-98C974D5DD86}"/>
              </a:ext>
            </a:extLst>
          </p:cNvPr>
          <p:cNvSpPr/>
          <p:nvPr/>
        </p:nvSpPr>
        <p:spPr>
          <a:xfrm>
            <a:off x="10179860" y="2417091"/>
            <a:ext cx="126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7C5A0E2E-B26A-437B-BAEF-4EB3F9170B33}"/>
              </a:ext>
            </a:extLst>
          </p:cNvPr>
          <p:cNvSpPr/>
          <p:nvPr/>
        </p:nvSpPr>
        <p:spPr>
          <a:xfrm>
            <a:off x="10179860" y="2968378"/>
            <a:ext cx="126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1" name="postvisit">
            <a:extLst>
              <a:ext uri="{FF2B5EF4-FFF2-40B4-BE49-F238E27FC236}">
                <a16:creationId xmlns:a16="http://schemas.microsoft.com/office/drawing/2014/main" id="{56DD5E9C-93E4-441B-B2D0-2D4D8F1ACCAC}"/>
              </a:ext>
            </a:extLst>
          </p:cNvPr>
          <p:cNvGrpSpPr/>
          <p:nvPr/>
        </p:nvGrpSpPr>
        <p:grpSpPr>
          <a:xfrm>
            <a:off x="9706870" y="4469105"/>
            <a:ext cx="2195399" cy="1394510"/>
            <a:chOff x="9627587" y="4525800"/>
            <a:chExt cx="2195399" cy="1394510"/>
          </a:xfrm>
        </p:grpSpPr>
        <p:pic>
          <p:nvPicPr>
            <p:cNvPr id="586" name="Picture 585">
              <a:extLst>
                <a:ext uri="{FF2B5EF4-FFF2-40B4-BE49-F238E27FC236}">
                  <a16:creationId xmlns:a16="http://schemas.microsoft.com/office/drawing/2014/main" id="{1800F372-4D93-4093-A92E-D227DEBE1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649" y="4525800"/>
              <a:ext cx="408590" cy="408590"/>
            </a:xfrm>
            <a:prstGeom prst="rect">
              <a:avLst/>
            </a:prstGeom>
          </p:spPr>
        </p:pic>
        <p:sp>
          <p:nvSpPr>
            <p:cNvPr id="589" name="header">
              <a:extLst>
                <a:ext uri="{FF2B5EF4-FFF2-40B4-BE49-F238E27FC236}">
                  <a16:creationId xmlns:a16="http://schemas.microsoft.com/office/drawing/2014/main" id="{72F8FB46-BE37-4A01-B47A-3F2D9FFD61BD}"/>
                </a:ext>
              </a:extLst>
            </p:cNvPr>
            <p:cNvSpPr txBox="1"/>
            <p:nvPr/>
          </p:nvSpPr>
          <p:spPr>
            <a:xfrm>
              <a:off x="10706655" y="4597367"/>
              <a:ext cx="111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POST-VISIT</a:t>
              </a:r>
            </a:p>
          </p:txBody>
        </p:sp>
        <p:sp>
          <p:nvSpPr>
            <p:cNvPr id="593" name="vm">
              <a:extLst>
                <a:ext uri="{FF2B5EF4-FFF2-40B4-BE49-F238E27FC236}">
                  <a16:creationId xmlns:a16="http://schemas.microsoft.com/office/drawing/2014/main" id="{323A7ACF-1E0F-4547-BFBC-00BF5DF2A34F}"/>
                </a:ext>
              </a:extLst>
            </p:cNvPr>
            <p:cNvSpPr txBox="1"/>
            <p:nvPr/>
          </p:nvSpPr>
          <p:spPr>
            <a:xfrm>
              <a:off x="10774858" y="5385596"/>
              <a:ext cx="766557" cy="323165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Workplace</a:t>
              </a:r>
            </a:p>
          </p:txBody>
        </p:sp>
        <p:sp>
          <p:nvSpPr>
            <p:cNvPr id="607" name="c">
              <a:extLst>
                <a:ext uri="{FF2B5EF4-FFF2-40B4-BE49-F238E27FC236}">
                  <a16:creationId xmlns:a16="http://schemas.microsoft.com/office/drawing/2014/main" id="{BDCA1C40-A307-4D12-BBB7-CA894AC66A74}"/>
                </a:ext>
              </a:extLst>
            </p:cNvPr>
            <p:cNvSpPr txBox="1"/>
            <p:nvPr/>
          </p:nvSpPr>
          <p:spPr>
            <a:xfrm>
              <a:off x="11243574" y="5300337"/>
              <a:ext cx="459486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pic>
          <p:nvPicPr>
            <p:cNvPr id="609" name="img">
              <a:extLst>
                <a:ext uri="{FF2B5EF4-FFF2-40B4-BE49-F238E27FC236}">
                  <a16:creationId xmlns:a16="http://schemas.microsoft.com/office/drawing/2014/main" id="{3F4CF2A0-98C7-4CDB-BAAF-5784718B7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7587" y="5016710"/>
              <a:ext cx="954000" cy="903600"/>
            </a:xfrm>
            <a:prstGeom prst="rect">
              <a:avLst/>
            </a:prstGeom>
          </p:spPr>
        </p:pic>
      </p:grpSp>
      <p:sp>
        <p:nvSpPr>
          <p:cNvPr id="611" name="Rectangle 610">
            <a:extLst>
              <a:ext uri="{FF2B5EF4-FFF2-40B4-BE49-F238E27FC236}">
                <a16:creationId xmlns:a16="http://schemas.microsoft.com/office/drawing/2014/main" id="{31F17529-494E-454C-8A03-9F993D06C983}"/>
              </a:ext>
            </a:extLst>
          </p:cNvPr>
          <p:cNvSpPr/>
          <p:nvPr/>
        </p:nvSpPr>
        <p:spPr>
          <a:xfrm>
            <a:off x="10811547" y="5263404"/>
            <a:ext cx="1224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hText">
            <a:extLst>
              <a:ext uri="{FF2B5EF4-FFF2-40B4-BE49-F238E27FC236}">
                <a16:creationId xmlns:a16="http://schemas.microsoft.com/office/drawing/2014/main" id="{36F87893-CB50-4CE1-95E8-B833EFD962BC}"/>
              </a:ext>
            </a:extLst>
          </p:cNvPr>
          <p:cNvSpPr txBox="1"/>
          <p:nvPr/>
        </p:nvSpPr>
        <p:spPr>
          <a:xfrm>
            <a:off x="10714534" y="4971211"/>
            <a:ext cx="9605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900" b="1" dirty="0">
                <a:solidFill>
                  <a:srgbClr val="414042"/>
                </a:solidFill>
                <a:latin typeface="Chivo" panose="020B0503030202020804" pitchFamily="34" charset="0"/>
              </a:rPr>
              <a:t>DESTINATION</a:t>
            </a:r>
          </a:p>
          <a:p>
            <a:pPr>
              <a:lnSpc>
                <a:spcPts val="900"/>
              </a:lnSpc>
            </a:pPr>
            <a:r>
              <a:rPr lang="en-US" sz="900" b="1" dirty="0">
                <a:solidFill>
                  <a:srgbClr val="414042"/>
                </a:solidFill>
                <a:latin typeface="Chivo" panose="020B0503030202020804" pitchFamily="34" charset="0"/>
              </a:rPr>
              <a:t>AFTER VISIT</a:t>
            </a:r>
          </a:p>
        </p:txBody>
      </p:sp>
      <p:grpSp>
        <p:nvGrpSpPr>
          <p:cNvPr id="620" name="satisfaction">
            <a:extLst>
              <a:ext uri="{FF2B5EF4-FFF2-40B4-BE49-F238E27FC236}">
                <a16:creationId xmlns:a16="http://schemas.microsoft.com/office/drawing/2014/main" id="{051B53D3-A2D5-4275-98FB-5E9AA5CDCB35}"/>
              </a:ext>
            </a:extLst>
          </p:cNvPr>
          <p:cNvGrpSpPr/>
          <p:nvPr/>
        </p:nvGrpSpPr>
        <p:grpSpPr>
          <a:xfrm>
            <a:off x="4923094" y="5132373"/>
            <a:ext cx="3859955" cy="1229435"/>
            <a:chOff x="4887503" y="5066448"/>
            <a:chExt cx="4164803" cy="1206358"/>
          </a:xfrm>
        </p:grpSpPr>
        <p:pic>
          <p:nvPicPr>
            <p:cNvPr id="621" name="Picture 620">
              <a:extLst>
                <a:ext uri="{FF2B5EF4-FFF2-40B4-BE49-F238E27FC236}">
                  <a16:creationId xmlns:a16="http://schemas.microsoft.com/office/drawing/2014/main" id="{3940246F-2D36-41DF-B804-450CA26FD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7503" y="5066448"/>
              <a:ext cx="4100880" cy="1206358"/>
            </a:xfrm>
            <a:prstGeom prst="rect">
              <a:avLst/>
            </a:prstGeom>
          </p:spPr>
        </p:pic>
        <p:sp>
          <p:nvSpPr>
            <p:cNvPr id="622" name="hText">
              <a:extLst>
                <a:ext uri="{FF2B5EF4-FFF2-40B4-BE49-F238E27FC236}">
                  <a16:creationId xmlns:a16="http://schemas.microsoft.com/office/drawing/2014/main" id="{DD5D176B-C625-465B-8FE3-6E438C1CC002}"/>
                </a:ext>
              </a:extLst>
            </p:cNvPr>
            <p:cNvSpPr txBox="1"/>
            <p:nvPr/>
          </p:nvSpPr>
          <p:spPr>
            <a:xfrm>
              <a:off x="4940967" y="5130479"/>
              <a:ext cx="1350050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SATISFACTION DRIVERS</a:t>
              </a:r>
            </a:p>
          </p:txBody>
        </p:sp>
        <p:pic>
          <p:nvPicPr>
            <p:cNvPr id="623" name="img1">
              <a:extLst>
                <a:ext uri="{FF2B5EF4-FFF2-40B4-BE49-F238E27FC236}">
                  <a16:creationId xmlns:a16="http://schemas.microsoft.com/office/drawing/2014/main" id="{0A40DE2C-082F-45C0-BDEE-FE2B6B810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8589" y="5410825"/>
              <a:ext cx="371894" cy="294186"/>
            </a:xfrm>
            <a:prstGeom prst="rect">
              <a:avLst/>
            </a:prstGeom>
          </p:spPr>
        </p:pic>
        <p:pic>
          <p:nvPicPr>
            <p:cNvPr id="624" name="img2">
              <a:extLst>
                <a:ext uri="{FF2B5EF4-FFF2-40B4-BE49-F238E27FC236}">
                  <a16:creationId xmlns:a16="http://schemas.microsoft.com/office/drawing/2014/main" id="{99851393-839C-40DD-A243-1C14B13D4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037" y="5390864"/>
              <a:ext cx="165649" cy="320256"/>
            </a:xfrm>
            <a:prstGeom prst="rect">
              <a:avLst/>
            </a:prstGeom>
          </p:spPr>
        </p:pic>
        <p:pic>
          <p:nvPicPr>
            <p:cNvPr id="625" name="img3">
              <a:extLst>
                <a:ext uri="{FF2B5EF4-FFF2-40B4-BE49-F238E27FC236}">
                  <a16:creationId xmlns:a16="http://schemas.microsoft.com/office/drawing/2014/main" id="{94E98120-28B1-4CA1-9567-0C11A1025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724" y="5493083"/>
              <a:ext cx="386068" cy="213865"/>
            </a:xfrm>
            <a:prstGeom prst="rect">
              <a:avLst/>
            </a:prstGeom>
          </p:spPr>
        </p:pic>
        <p:pic>
          <p:nvPicPr>
            <p:cNvPr id="626" name="img4">
              <a:extLst>
                <a:ext uri="{FF2B5EF4-FFF2-40B4-BE49-F238E27FC236}">
                  <a16:creationId xmlns:a16="http://schemas.microsoft.com/office/drawing/2014/main" id="{3BFEDB21-2D64-4D1A-98A2-84388D404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2391" y="5435768"/>
              <a:ext cx="330564" cy="273075"/>
            </a:xfrm>
            <a:prstGeom prst="rect">
              <a:avLst/>
            </a:prstGeom>
          </p:spPr>
        </p:pic>
        <p:pic>
          <p:nvPicPr>
            <p:cNvPr id="627" name="img5">
              <a:extLst>
                <a:ext uri="{FF2B5EF4-FFF2-40B4-BE49-F238E27FC236}">
                  <a16:creationId xmlns:a16="http://schemas.microsoft.com/office/drawing/2014/main" id="{4B0A9372-B0BC-43BE-9A87-55E0FB384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8358" y="5454246"/>
              <a:ext cx="455166" cy="249004"/>
            </a:xfrm>
            <a:prstGeom prst="rect">
              <a:avLst/>
            </a:prstGeom>
          </p:spPr>
        </p:pic>
        <p:pic>
          <p:nvPicPr>
            <p:cNvPr id="628" name="img6">
              <a:extLst>
                <a:ext uri="{FF2B5EF4-FFF2-40B4-BE49-F238E27FC236}">
                  <a16:creationId xmlns:a16="http://schemas.microsoft.com/office/drawing/2014/main" id="{26BF0221-A060-4B36-A4C4-D947B7394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7518" y="5399756"/>
              <a:ext cx="246786" cy="300068"/>
            </a:xfrm>
            <a:prstGeom prst="rect">
              <a:avLst/>
            </a:prstGeom>
          </p:spPr>
        </p:pic>
        <p:sp>
          <p:nvSpPr>
            <p:cNvPr id="629" name="m1">
              <a:extLst>
                <a:ext uri="{FF2B5EF4-FFF2-40B4-BE49-F238E27FC236}">
                  <a16:creationId xmlns:a16="http://schemas.microsoft.com/office/drawing/2014/main" id="{8E57AD23-64D4-4D0F-9ECC-35429316B19B}"/>
                </a:ext>
              </a:extLst>
            </p:cNvPr>
            <p:cNvSpPr txBox="1"/>
            <p:nvPr/>
          </p:nvSpPr>
          <p:spPr>
            <a:xfrm>
              <a:off x="5005948" y="5726923"/>
              <a:ext cx="425116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Food</a:t>
              </a:r>
            </a:p>
          </p:txBody>
        </p:sp>
        <p:sp>
          <p:nvSpPr>
            <p:cNvPr id="630" name="v1">
              <a:extLst>
                <a:ext uri="{FF2B5EF4-FFF2-40B4-BE49-F238E27FC236}">
                  <a16:creationId xmlns:a16="http://schemas.microsoft.com/office/drawing/2014/main" id="{24CA53A9-0FF3-4D1C-8E8F-7AACB1F9FB6B}"/>
                </a:ext>
              </a:extLst>
            </p:cNvPr>
            <p:cNvSpPr txBox="1"/>
            <p:nvPr/>
          </p:nvSpPr>
          <p:spPr>
            <a:xfrm>
              <a:off x="4971483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631" name="c1">
              <a:extLst>
                <a:ext uri="{FF2B5EF4-FFF2-40B4-BE49-F238E27FC236}">
                  <a16:creationId xmlns:a16="http://schemas.microsoft.com/office/drawing/2014/main" id="{E3326C80-7BA4-4EA4-847B-D0E13516AACD}"/>
                </a:ext>
              </a:extLst>
            </p:cNvPr>
            <p:cNvSpPr txBox="1"/>
            <p:nvPr/>
          </p:nvSpPr>
          <p:spPr>
            <a:xfrm>
              <a:off x="5018772" y="6011701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632" name="m2">
              <a:extLst>
                <a:ext uri="{FF2B5EF4-FFF2-40B4-BE49-F238E27FC236}">
                  <a16:creationId xmlns:a16="http://schemas.microsoft.com/office/drawing/2014/main" id="{C1E5F665-0913-4A05-B121-48781F42CA86}"/>
                </a:ext>
              </a:extLst>
            </p:cNvPr>
            <p:cNvSpPr txBox="1"/>
            <p:nvPr/>
          </p:nvSpPr>
          <p:spPr>
            <a:xfrm>
              <a:off x="5462680" y="5726923"/>
              <a:ext cx="792363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Beverages</a:t>
              </a:r>
            </a:p>
          </p:txBody>
        </p:sp>
        <p:sp>
          <p:nvSpPr>
            <p:cNvPr id="633" name="v2">
              <a:extLst>
                <a:ext uri="{FF2B5EF4-FFF2-40B4-BE49-F238E27FC236}">
                  <a16:creationId xmlns:a16="http://schemas.microsoft.com/office/drawing/2014/main" id="{F9A613AB-580F-45A4-94B4-2E9DAB8C8E28}"/>
                </a:ext>
              </a:extLst>
            </p:cNvPr>
            <p:cNvSpPr txBox="1"/>
            <p:nvPr/>
          </p:nvSpPr>
          <p:spPr>
            <a:xfrm>
              <a:off x="5595808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634" name="c2">
              <a:extLst>
                <a:ext uri="{FF2B5EF4-FFF2-40B4-BE49-F238E27FC236}">
                  <a16:creationId xmlns:a16="http://schemas.microsoft.com/office/drawing/2014/main" id="{DED3DC7A-AD80-4C41-95C1-6DAE2C4507F7}"/>
                </a:ext>
              </a:extLst>
            </p:cNvPr>
            <p:cNvSpPr txBox="1"/>
            <p:nvPr/>
          </p:nvSpPr>
          <p:spPr>
            <a:xfrm>
              <a:off x="5652715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635" name="m5">
              <a:extLst>
                <a:ext uri="{FF2B5EF4-FFF2-40B4-BE49-F238E27FC236}">
                  <a16:creationId xmlns:a16="http://schemas.microsoft.com/office/drawing/2014/main" id="{CA6FABCD-155B-471B-B628-6A75B10DAF1F}"/>
                </a:ext>
              </a:extLst>
            </p:cNvPr>
            <p:cNvSpPr txBox="1"/>
            <p:nvPr/>
          </p:nvSpPr>
          <p:spPr>
            <a:xfrm>
              <a:off x="7544024" y="5726923"/>
              <a:ext cx="863834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Atmosphere</a:t>
              </a:r>
            </a:p>
          </p:txBody>
        </p:sp>
        <p:sp>
          <p:nvSpPr>
            <p:cNvPr id="636" name="v5">
              <a:extLst>
                <a:ext uri="{FF2B5EF4-FFF2-40B4-BE49-F238E27FC236}">
                  <a16:creationId xmlns:a16="http://schemas.microsoft.com/office/drawing/2014/main" id="{6E2D18E6-696A-4277-A331-BB0021A4A714}"/>
                </a:ext>
              </a:extLst>
            </p:cNvPr>
            <p:cNvSpPr txBox="1"/>
            <p:nvPr/>
          </p:nvSpPr>
          <p:spPr>
            <a:xfrm>
              <a:off x="7712888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637" name="c5">
              <a:extLst>
                <a:ext uri="{FF2B5EF4-FFF2-40B4-BE49-F238E27FC236}">
                  <a16:creationId xmlns:a16="http://schemas.microsoft.com/office/drawing/2014/main" id="{82E12974-EEE8-4668-A318-3AB36CBB2101}"/>
                </a:ext>
              </a:extLst>
            </p:cNvPr>
            <p:cNvSpPr txBox="1"/>
            <p:nvPr/>
          </p:nvSpPr>
          <p:spPr>
            <a:xfrm>
              <a:off x="7760177" y="6011701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638" name="m3">
              <a:extLst>
                <a:ext uri="{FF2B5EF4-FFF2-40B4-BE49-F238E27FC236}">
                  <a16:creationId xmlns:a16="http://schemas.microsoft.com/office/drawing/2014/main" id="{A1753264-FF59-4025-842C-0ACA45D8ABCB}"/>
                </a:ext>
              </a:extLst>
            </p:cNvPr>
            <p:cNvSpPr txBox="1"/>
            <p:nvPr/>
          </p:nvSpPr>
          <p:spPr>
            <a:xfrm>
              <a:off x="6141249" y="5726923"/>
              <a:ext cx="745018" cy="19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Value</a:t>
              </a:r>
            </a:p>
          </p:txBody>
        </p:sp>
        <p:sp>
          <p:nvSpPr>
            <p:cNvPr id="639" name="v3">
              <a:extLst>
                <a:ext uri="{FF2B5EF4-FFF2-40B4-BE49-F238E27FC236}">
                  <a16:creationId xmlns:a16="http://schemas.microsoft.com/office/drawing/2014/main" id="{8EAC99BC-087E-4843-8C79-20907237160E}"/>
                </a:ext>
              </a:extLst>
            </p:cNvPr>
            <p:cNvSpPr txBox="1"/>
            <p:nvPr/>
          </p:nvSpPr>
          <p:spPr>
            <a:xfrm>
              <a:off x="6250705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640" name="c3">
              <a:extLst>
                <a:ext uri="{FF2B5EF4-FFF2-40B4-BE49-F238E27FC236}">
                  <a16:creationId xmlns:a16="http://schemas.microsoft.com/office/drawing/2014/main" id="{99FFBE28-7106-4D1F-ABB7-2E06A8687F1D}"/>
                </a:ext>
              </a:extLst>
            </p:cNvPr>
            <p:cNvSpPr txBox="1"/>
            <p:nvPr/>
          </p:nvSpPr>
          <p:spPr>
            <a:xfrm>
              <a:off x="6307612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641" name="m4">
              <a:extLst>
                <a:ext uri="{FF2B5EF4-FFF2-40B4-BE49-F238E27FC236}">
                  <a16:creationId xmlns:a16="http://schemas.microsoft.com/office/drawing/2014/main" id="{2FC9744B-8A4B-4C74-8A82-40F9CB7AC27A}"/>
                </a:ext>
              </a:extLst>
            </p:cNvPr>
            <p:cNvSpPr txBox="1"/>
            <p:nvPr/>
          </p:nvSpPr>
          <p:spPr>
            <a:xfrm>
              <a:off x="6749162" y="5726923"/>
              <a:ext cx="837022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Cleanliness</a:t>
              </a:r>
            </a:p>
          </p:txBody>
        </p:sp>
        <p:sp>
          <p:nvSpPr>
            <p:cNvPr id="642" name="v4">
              <a:extLst>
                <a:ext uri="{FF2B5EF4-FFF2-40B4-BE49-F238E27FC236}">
                  <a16:creationId xmlns:a16="http://schemas.microsoft.com/office/drawing/2014/main" id="{4A7CA537-1822-410C-8BF0-F6D8A16A29AA}"/>
                </a:ext>
              </a:extLst>
            </p:cNvPr>
            <p:cNvSpPr txBox="1"/>
            <p:nvPr/>
          </p:nvSpPr>
          <p:spPr>
            <a:xfrm>
              <a:off x="6904620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643" name="c4">
              <a:extLst>
                <a:ext uri="{FF2B5EF4-FFF2-40B4-BE49-F238E27FC236}">
                  <a16:creationId xmlns:a16="http://schemas.microsoft.com/office/drawing/2014/main" id="{D46E6EB9-1941-4EAC-BF41-7D49293C0DAF}"/>
                </a:ext>
              </a:extLst>
            </p:cNvPr>
            <p:cNvSpPr txBox="1"/>
            <p:nvPr/>
          </p:nvSpPr>
          <p:spPr>
            <a:xfrm>
              <a:off x="6961527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644" name="m6">
              <a:extLst>
                <a:ext uri="{FF2B5EF4-FFF2-40B4-BE49-F238E27FC236}">
                  <a16:creationId xmlns:a16="http://schemas.microsoft.com/office/drawing/2014/main" id="{D85AE02D-D24D-47F4-A635-C366924BFFCF}"/>
                </a:ext>
              </a:extLst>
            </p:cNvPr>
            <p:cNvSpPr txBox="1"/>
            <p:nvPr/>
          </p:nvSpPr>
          <p:spPr>
            <a:xfrm>
              <a:off x="8289517" y="5726923"/>
              <a:ext cx="762789" cy="19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Service</a:t>
              </a:r>
            </a:p>
          </p:txBody>
        </p:sp>
        <p:sp>
          <p:nvSpPr>
            <p:cNvPr id="645" name="v6">
              <a:extLst>
                <a:ext uri="{FF2B5EF4-FFF2-40B4-BE49-F238E27FC236}">
                  <a16:creationId xmlns:a16="http://schemas.microsoft.com/office/drawing/2014/main" id="{334C21F1-A4BA-48C8-AC3B-B9EA125C049B}"/>
                </a:ext>
              </a:extLst>
            </p:cNvPr>
            <p:cNvSpPr txBox="1"/>
            <p:nvPr/>
          </p:nvSpPr>
          <p:spPr>
            <a:xfrm>
              <a:off x="8407858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646" name="c6">
              <a:extLst>
                <a:ext uri="{FF2B5EF4-FFF2-40B4-BE49-F238E27FC236}">
                  <a16:creationId xmlns:a16="http://schemas.microsoft.com/office/drawing/2014/main" id="{8E91CC07-4282-4562-8ADD-3E05147272DA}"/>
                </a:ext>
              </a:extLst>
            </p:cNvPr>
            <p:cNvSpPr txBox="1"/>
            <p:nvPr/>
          </p:nvSpPr>
          <p:spPr>
            <a:xfrm>
              <a:off x="8464765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</p:grpSp>
      <p:pic>
        <p:nvPicPr>
          <p:cNvPr id="647" name="Picture 646">
            <a:extLst>
              <a:ext uri="{FF2B5EF4-FFF2-40B4-BE49-F238E27FC236}">
                <a16:creationId xmlns:a16="http://schemas.microsoft.com/office/drawing/2014/main" id="{CB5AB6E1-E071-4FC5-AB72-1260D7D85E55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90" y="5063482"/>
            <a:ext cx="2244799" cy="1298326"/>
          </a:xfrm>
          <a:prstGeom prst="rect">
            <a:avLst/>
          </a:prstGeom>
        </p:spPr>
      </p:pic>
      <p:grpSp>
        <p:nvGrpSpPr>
          <p:cNvPr id="648" name="overallSatisfaction">
            <a:extLst>
              <a:ext uri="{FF2B5EF4-FFF2-40B4-BE49-F238E27FC236}">
                <a16:creationId xmlns:a16="http://schemas.microsoft.com/office/drawing/2014/main" id="{9A46A2F5-413C-4E77-A309-420EF2E55BBB}"/>
              </a:ext>
            </a:extLst>
          </p:cNvPr>
          <p:cNvGrpSpPr/>
          <p:nvPr/>
        </p:nvGrpSpPr>
        <p:grpSpPr>
          <a:xfrm>
            <a:off x="2800452" y="5216115"/>
            <a:ext cx="1587319" cy="893807"/>
            <a:chOff x="2691592" y="5130479"/>
            <a:chExt cx="1587319" cy="893807"/>
          </a:xfrm>
        </p:grpSpPr>
        <p:sp>
          <p:nvSpPr>
            <p:cNvPr id="649" name="hText">
              <a:extLst>
                <a:ext uri="{FF2B5EF4-FFF2-40B4-BE49-F238E27FC236}">
                  <a16:creationId xmlns:a16="http://schemas.microsoft.com/office/drawing/2014/main" id="{2096C56D-7B1B-49BD-939C-4B61280CF5D3}"/>
                </a:ext>
              </a:extLst>
            </p:cNvPr>
            <p:cNvSpPr txBox="1"/>
            <p:nvPr/>
          </p:nvSpPr>
          <p:spPr>
            <a:xfrm>
              <a:off x="2691592" y="5130479"/>
              <a:ext cx="135646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OVERALL SATISFACTION</a:t>
              </a:r>
            </a:p>
          </p:txBody>
        </p:sp>
        <p:sp>
          <p:nvSpPr>
            <p:cNvPr id="650" name="vm">
              <a:extLst>
                <a:ext uri="{FF2B5EF4-FFF2-40B4-BE49-F238E27FC236}">
                  <a16:creationId xmlns:a16="http://schemas.microsoft.com/office/drawing/2014/main" id="{1B133E28-D4B6-4ED0-8FC8-4304BFF2BF5A}"/>
                </a:ext>
              </a:extLst>
            </p:cNvPr>
            <p:cNvSpPr txBox="1"/>
            <p:nvPr/>
          </p:nvSpPr>
          <p:spPr>
            <a:xfrm>
              <a:off x="3318347" y="5558688"/>
              <a:ext cx="732893" cy="43858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Satisfied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(Top 2 Box)</a:t>
              </a:r>
            </a:p>
          </p:txBody>
        </p:sp>
        <p:sp>
          <p:nvSpPr>
            <p:cNvPr id="651" name="c">
              <a:extLst>
                <a:ext uri="{FF2B5EF4-FFF2-40B4-BE49-F238E27FC236}">
                  <a16:creationId xmlns:a16="http://schemas.microsoft.com/office/drawing/2014/main" id="{482E44F6-C550-4A51-BBBA-DC0301265DF0}"/>
                </a:ext>
              </a:extLst>
            </p:cNvPr>
            <p:cNvSpPr txBox="1"/>
            <p:nvPr/>
          </p:nvSpPr>
          <p:spPr>
            <a:xfrm>
              <a:off x="3866619" y="5559501"/>
              <a:ext cx="412292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graphicFrame>
          <p:nvGraphicFramePr>
            <p:cNvPr id="652" name="chart">
              <a:extLst>
                <a:ext uri="{FF2B5EF4-FFF2-40B4-BE49-F238E27FC236}">
                  <a16:creationId xmlns:a16="http://schemas.microsoft.com/office/drawing/2014/main" id="{351E6575-DB0D-437C-AFFE-D90F46831091}"/>
                </a:ext>
              </a:extLst>
            </p:cNvPr>
            <p:cNvGraphicFramePr/>
            <p:nvPr>
              <p:extLst/>
            </p:nvPr>
          </p:nvGraphicFramePr>
          <p:xfrm>
            <a:off x="2777691" y="5466120"/>
            <a:ext cx="624862" cy="5581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4"/>
            </a:graphicData>
          </a:graphic>
        </p:graphicFrame>
      </p:grpSp>
      <p:grpSp>
        <p:nvGrpSpPr>
          <p:cNvPr id="217" name="whoWith">
            <a:extLst>
              <a:ext uri="{FF2B5EF4-FFF2-40B4-BE49-F238E27FC236}">
                <a16:creationId xmlns:a16="http://schemas.microsoft.com/office/drawing/2014/main" id="{A39C94E0-7F88-4A85-8F86-499603CDF374}"/>
              </a:ext>
            </a:extLst>
          </p:cNvPr>
          <p:cNvGrpSpPr/>
          <p:nvPr/>
        </p:nvGrpSpPr>
        <p:grpSpPr>
          <a:xfrm>
            <a:off x="5262610" y="1744974"/>
            <a:ext cx="951997" cy="492011"/>
            <a:chOff x="5262610" y="1711673"/>
            <a:chExt cx="951997" cy="492011"/>
          </a:xfrm>
        </p:grpSpPr>
        <p:sp>
          <p:nvSpPr>
            <p:cNvPr id="218" name="hText">
              <a:extLst>
                <a:ext uri="{FF2B5EF4-FFF2-40B4-BE49-F238E27FC236}">
                  <a16:creationId xmlns:a16="http://schemas.microsoft.com/office/drawing/2014/main" id="{E3B97A8D-1A96-4FD6-9971-0C0FD200CD55}"/>
                </a:ext>
              </a:extLst>
            </p:cNvPr>
            <p:cNvSpPr txBox="1"/>
            <p:nvPr/>
          </p:nvSpPr>
          <p:spPr>
            <a:xfrm>
              <a:off x="5262610" y="1711673"/>
              <a:ext cx="647934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WHO WITH</a:t>
              </a:r>
            </a:p>
          </p:txBody>
        </p:sp>
        <p:sp>
          <p:nvSpPr>
            <p:cNvPr id="219" name="vm">
              <a:extLst>
                <a:ext uri="{FF2B5EF4-FFF2-40B4-BE49-F238E27FC236}">
                  <a16:creationId xmlns:a16="http://schemas.microsoft.com/office/drawing/2014/main" id="{41460A5C-5ED8-4317-B4B0-ECF7AE6C4487}"/>
                </a:ext>
              </a:extLst>
            </p:cNvPr>
            <p:cNvSpPr txBox="1"/>
            <p:nvPr/>
          </p:nvSpPr>
          <p:spPr>
            <a:xfrm>
              <a:off x="5271164" y="1882827"/>
              <a:ext cx="478016" cy="32085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  <a:spcAft>
                  <a:spcPts val="300"/>
                </a:spcAft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500"/>
                </a:lnSpc>
                <a:spcAft>
                  <a:spcPts val="300"/>
                </a:spcAft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Alone</a:t>
              </a:r>
            </a:p>
          </p:txBody>
        </p:sp>
        <p:sp>
          <p:nvSpPr>
            <p:cNvPr id="220" name="c">
              <a:extLst>
                <a:ext uri="{FF2B5EF4-FFF2-40B4-BE49-F238E27FC236}">
                  <a16:creationId xmlns:a16="http://schemas.microsoft.com/office/drawing/2014/main" id="{89054FAC-B2BA-42BB-9CED-68ED94BD2B52}"/>
                </a:ext>
              </a:extLst>
            </p:cNvPr>
            <p:cNvSpPr txBox="1"/>
            <p:nvPr/>
          </p:nvSpPr>
          <p:spPr>
            <a:xfrm>
              <a:off x="5784681" y="1901708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78E7F6FB-D61D-4058-8DF5-155EA316EAB1}"/>
              </a:ext>
            </a:extLst>
          </p:cNvPr>
          <p:cNvSpPr txBox="1"/>
          <p:nvPr/>
        </p:nvSpPr>
        <p:spPr>
          <a:xfrm>
            <a:off x="209032" y="820099"/>
            <a:ext cx="811441" cy="195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>
                <a:solidFill>
                  <a:srgbClr val="414042"/>
                </a:solidFill>
                <a:latin typeface="Franklin Gothic Book" panose="020B0503020102020204" pitchFamily="34" charset="0"/>
              </a:rPr>
              <a:t>TIME OF DAY</a:t>
            </a:r>
          </a:p>
        </p:txBody>
      </p:sp>
      <p:grpSp>
        <p:nvGrpSpPr>
          <p:cNvPr id="222" name="orderSummary">
            <a:extLst>
              <a:ext uri="{FF2B5EF4-FFF2-40B4-BE49-F238E27FC236}">
                <a16:creationId xmlns:a16="http://schemas.microsoft.com/office/drawing/2014/main" id="{E0EAAFEE-8DF0-4FB6-A300-76E9A02BE9A0}"/>
              </a:ext>
            </a:extLst>
          </p:cNvPr>
          <p:cNvGrpSpPr/>
          <p:nvPr/>
        </p:nvGrpSpPr>
        <p:grpSpPr>
          <a:xfrm>
            <a:off x="305762" y="2737770"/>
            <a:ext cx="1630579" cy="1729252"/>
            <a:chOff x="305762" y="2737770"/>
            <a:chExt cx="1630579" cy="1729252"/>
          </a:xfrm>
        </p:grpSpPr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C8667A6C-DEF1-4DE0-959F-AFC686AA7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436" y="3697975"/>
              <a:ext cx="296298" cy="241717"/>
            </a:xfrm>
            <a:prstGeom prst="rect">
              <a:avLst/>
            </a:prstGeom>
          </p:spPr>
        </p:pic>
        <p:sp>
          <p:nvSpPr>
            <p:cNvPr id="225" name="c4">
              <a:extLst>
                <a:ext uri="{FF2B5EF4-FFF2-40B4-BE49-F238E27FC236}">
                  <a16:creationId xmlns:a16="http://schemas.microsoft.com/office/drawing/2014/main" id="{786580DE-86A2-4C12-9996-CEEB815E81C3}"/>
                </a:ext>
              </a:extLst>
            </p:cNvPr>
            <p:cNvSpPr txBox="1"/>
            <p:nvPr/>
          </p:nvSpPr>
          <p:spPr>
            <a:xfrm>
              <a:off x="1504813" y="4272097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226" name="hText">
              <a:extLst>
                <a:ext uri="{FF2B5EF4-FFF2-40B4-BE49-F238E27FC236}">
                  <a16:creationId xmlns:a16="http://schemas.microsoft.com/office/drawing/2014/main" id="{ABEE9ED2-AD51-4B43-906F-C829459FFDC3}"/>
                </a:ext>
              </a:extLst>
            </p:cNvPr>
            <p:cNvSpPr txBox="1"/>
            <p:nvPr/>
          </p:nvSpPr>
          <p:spPr>
            <a:xfrm>
              <a:off x="305762" y="2737770"/>
              <a:ext cx="1079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ORDER SUMMARY</a:t>
              </a:r>
            </a:p>
          </p:txBody>
        </p:sp>
        <p:sp>
          <p:nvSpPr>
            <p:cNvPr id="227" name="m1">
              <a:extLst>
                <a:ext uri="{FF2B5EF4-FFF2-40B4-BE49-F238E27FC236}">
                  <a16:creationId xmlns:a16="http://schemas.microsoft.com/office/drawing/2014/main" id="{28B58D23-7D8A-435F-810E-D53A560A1889}"/>
                </a:ext>
              </a:extLst>
            </p:cNvPr>
            <p:cNvSpPr txBox="1"/>
            <p:nvPr/>
          </p:nvSpPr>
          <p:spPr>
            <a:xfrm>
              <a:off x="694262" y="2992272"/>
              <a:ext cx="6399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Beverage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Only</a:t>
              </a:r>
            </a:p>
          </p:txBody>
        </p:sp>
        <p:sp>
          <p:nvSpPr>
            <p:cNvPr id="228" name="m2">
              <a:extLst>
                <a:ext uri="{FF2B5EF4-FFF2-40B4-BE49-F238E27FC236}">
                  <a16:creationId xmlns:a16="http://schemas.microsoft.com/office/drawing/2014/main" id="{AC95B78A-B100-4D0A-A22D-DEEDF46311A4}"/>
                </a:ext>
              </a:extLst>
            </p:cNvPr>
            <p:cNvSpPr txBox="1"/>
            <p:nvPr/>
          </p:nvSpPr>
          <p:spPr>
            <a:xfrm>
              <a:off x="694262" y="3328931"/>
              <a:ext cx="42511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Food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Only</a:t>
              </a:r>
            </a:p>
          </p:txBody>
        </p:sp>
        <p:sp>
          <p:nvSpPr>
            <p:cNvPr id="230" name="v1">
              <a:extLst>
                <a:ext uri="{FF2B5EF4-FFF2-40B4-BE49-F238E27FC236}">
                  <a16:creationId xmlns:a16="http://schemas.microsoft.com/office/drawing/2014/main" id="{D11B666C-921A-41C0-952B-E70CF92DA87B}"/>
                </a:ext>
              </a:extLst>
            </p:cNvPr>
            <p:cNvSpPr txBox="1"/>
            <p:nvPr/>
          </p:nvSpPr>
          <p:spPr>
            <a:xfrm>
              <a:off x="1431888" y="3040158"/>
              <a:ext cx="47801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231" name="c1">
              <a:extLst>
                <a:ext uri="{FF2B5EF4-FFF2-40B4-BE49-F238E27FC236}">
                  <a16:creationId xmlns:a16="http://schemas.microsoft.com/office/drawing/2014/main" id="{ABC28C71-E273-422D-82D8-F81C79F6D03D}"/>
                </a:ext>
              </a:extLst>
            </p:cNvPr>
            <p:cNvSpPr txBox="1"/>
            <p:nvPr/>
          </p:nvSpPr>
          <p:spPr>
            <a:xfrm>
              <a:off x="1516795" y="3262081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232" name="v3">
              <a:extLst>
                <a:ext uri="{FF2B5EF4-FFF2-40B4-BE49-F238E27FC236}">
                  <a16:creationId xmlns:a16="http://schemas.microsoft.com/office/drawing/2014/main" id="{93B8D4B7-012C-4EB2-A5A9-48450A2F7DE8}"/>
                </a:ext>
              </a:extLst>
            </p:cNvPr>
            <p:cNvSpPr txBox="1"/>
            <p:nvPr/>
          </p:nvSpPr>
          <p:spPr>
            <a:xfrm>
              <a:off x="1442012" y="3735221"/>
              <a:ext cx="47801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233" name="c3">
              <a:extLst>
                <a:ext uri="{FF2B5EF4-FFF2-40B4-BE49-F238E27FC236}">
                  <a16:creationId xmlns:a16="http://schemas.microsoft.com/office/drawing/2014/main" id="{A9C72CC5-8FB4-429C-A7D4-7B4BF9B0205F}"/>
                </a:ext>
              </a:extLst>
            </p:cNvPr>
            <p:cNvSpPr txBox="1"/>
            <p:nvPr/>
          </p:nvSpPr>
          <p:spPr>
            <a:xfrm>
              <a:off x="1520940" y="3918898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234" name="v4">
              <a:extLst>
                <a:ext uri="{FF2B5EF4-FFF2-40B4-BE49-F238E27FC236}">
                  <a16:creationId xmlns:a16="http://schemas.microsoft.com/office/drawing/2014/main" id="{5F54643D-9D7D-481C-95C1-A502173A09E0}"/>
                </a:ext>
              </a:extLst>
            </p:cNvPr>
            <p:cNvSpPr txBox="1"/>
            <p:nvPr/>
          </p:nvSpPr>
          <p:spPr>
            <a:xfrm>
              <a:off x="1430050" y="4074173"/>
              <a:ext cx="47801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pic>
          <p:nvPicPr>
            <p:cNvPr id="235" name="img1">
              <a:extLst>
                <a:ext uri="{FF2B5EF4-FFF2-40B4-BE49-F238E27FC236}">
                  <a16:creationId xmlns:a16="http://schemas.microsoft.com/office/drawing/2014/main" id="{16187666-D034-42CE-929C-875602552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907" y="3041889"/>
              <a:ext cx="119700" cy="230193"/>
            </a:xfrm>
            <a:prstGeom prst="rect">
              <a:avLst/>
            </a:prstGeom>
          </p:spPr>
        </p:pic>
        <p:pic>
          <p:nvPicPr>
            <p:cNvPr id="236" name="img2">
              <a:extLst>
                <a:ext uri="{FF2B5EF4-FFF2-40B4-BE49-F238E27FC236}">
                  <a16:creationId xmlns:a16="http://schemas.microsoft.com/office/drawing/2014/main" id="{1CEF205F-9C64-4208-B4E8-07A6BBDB3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038" y="3402719"/>
              <a:ext cx="285438" cy="219143"/>
            </a:xfrm>
            <a:prstGeom prst="rect">
              <a:avLst/>
            </a:prstGeom>
          </p:spPr>
        </p:pic>
        <p:sp>
          <p:nvSpPr>
            <p:cNvPr id="237" name="v2">
              <a:extLst>
                <a:ext uri="{FF2B5EF4-FFF2-40B4-BE49-F238E27FC236}">
                  <a16:creationId xmlns:a16="http://schemas.microsoft.com/office/drawing/2014/main" id="{EC3FD9FF-16BB-4F6B-B82B-1A9CC191D3BD}"/>
                </a:ext>
              </a:extLst>
            </p:cNvPr>
            <p:cNvSpPr txBox="1"/>
            <p:nvPr/>
          </p:nvSpPr>
          <p:spPr>
            <a:xfrm>
              <a:off x="1439597" y="3388717"/>
              <a:ext cx="47801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238" name="c2">
              <a:extLst>
                <a:ext uri="{FF2B5EF4-FFF2-40B4-BE49-F238E27FC236}">
                  <a16:creationId xmlns:a16="http://schemas.microsoft.com/office/drawing/2014/main" id="{85EB1FE9-7209-445A-B309-2FF648B1F241}"/>
                </a:ext>
              </a:extLst>
            </p:cNvPr>
            <p:cNvSpPr txBox="1"/>
            <p:nvPr/>
          </p:nvSpPr>
          <p:spPr>
            <a:xfrm>
              <a:off x="1520592" y="3590650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pic>
          <p:nvPicPr>
            <p:cNvPr id="239" name="img3">
              <a:extLst>
                <a:ext uri="{FF2B5EF4-FFF2-40B4-BE49-F238E27FC236}">
                  <a16:creationId xmlns:a16="http://schemas.microsoft.com/office/drawing/2014/main" id="{BE0DFE4F-19D3-49BE-8587-470E6CA8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093" y="4016633"/>
              <a:ext cx="285438" cy="265181"/>
            </a:xfrm>
            <a:prstGeom prst="rect">
              <a:avLst/>
            </a:prstGeom>
          </p:spPr>
        </p:pic>
      </p:grpSp>
      <p:grpSp>
        <p:nvGrpSpPr>
          <p:cNvPr id="5" name="beverageItems"/>
          <p:cNvGrpSpPr/>
          <p:nvPr/>
        </p:nvGrpSpPr>
        <p:grpSpPr>
          <a:xfrm>
            <a:off x="3351367" y="3052993"/>
            <a:ext cx="1669703" cy="1101764"/>
            <a:chOff x="3351367" y="3052993"/>
            <a:chExt cx="1669703" cy="1101764"/>
          </a:xfrm>
        </p:grpSpPr>
        <p:pic>
          <p:nvPicPr>
            <p:cNvPr id="367" name="img1">
              <a:extLst>
                <a:ext uri="{FF2B5EF4-FFF2-40B4-BE49-F238E27FC236}">
                  <a16:creationId xmlns:a16="http://schemas.microsoft.com/office/drawing/2014/main" id="{F862AD20-5260-48F5-93FE-0A5AA6C5F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5534" y="3052993"/>
              <a:ext cx="486383" cy="486385"/>
            </a:xfrm>
            <a:prstGeom prst="rect">
              <a:avLst/>
            </a:prstGeom>
          </p:spPr>
        </p:pic>
        <p:pic>
          <p:nvPicPr>
            <p:cNvPr id="368" name="img2">
              <a:extLst>
                <a:ext uri="{FF2B5EF4-FFF2-40B4-BE49-F238E27FC236}">
                  <a16:creationId xmlns:a16="http://schemas.microsoft.com/office/drawing/2014/main" id="{D5D2D07B-D357-4AFC-A37A-A04145C1C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4362" y="3053847"/>
              <a:ext cx="629684" cy="497120"/>
            </a:xfrm>
            <a:prstGeom prst="rect">
              <a:avLst/>
            </a:prstGeom>
          </p:spPr>
        </p:pic>
        <p:sp>
          <p:nvSpPr>
            <p:cNvPr id="369" name="vc1">
              <a:extLst>
                <a:ext uri="{FF2B5EF4-FFF2-40B4-BE49-F238E27FC236}">
                  <a16:creationId xmlns:a16="http://schemas.microsoft.com/office/drawing/2014/main" id="{8516A841-D5D6-448F-A16D-EA598F8946EE}"/>
                </a:ext>
              </a:extLst>
            </p:cNvPr>
            <p:cNvSpPr txBox="1"/>
            <p:nvPr/>
          </p:nvSpPr>
          <p:spPr>
            <a:xfrm>
              <a:off x="3545579" y="3548010"/>
              <a:ext cx="380232" cy="21723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52</a:t>
              </a:r>
              <a:endParaRPr lang="en-US" sz="1300" dirty="0">
                <a:solidFill>
                  <a:srgbClr val="414042"/>
                </a:solidFill>
                <a:latin typeface="Chivo" panose="020B0503030202020804" pitchFamily="34" charset="0"/>
              </a:endParaRPr>
            </a:p>
          </p:txBody>
        </p:sp>
        <p:sp>
          <p:nvSpPr>
            <p:cNvPr id="370" name="vc2">
              <a:extLst>
                <a:ext uri="{FF2B5EF4-FFF2-40B4-BE49-F238E27FC236}">
                  <a16:creationId xmlns:a16="http://schemas.microsoft.com/office/drawing/2014/main" id="{475571B6-C88D-49A9-904A-94EC9573732F}"/>
                </a:ext>
              </a:extLst>
            </p:cNvPr>
            <p:cNvSpPr txBox="1"/>
            <p:nvPr/>
          </p:nvSpPr>
          <p:spPr>
            <a:xfrm>
              <a:off x="4350860" y="3543265"/>
              <a:ext cx="380232" cy="21723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53</a:t>
              </a:r>
            </a:p>
          </p:txBody>
        </p:sp>
        <p:sp>
          <p:nvSpPr>
            <p:cNvPr id="371" name="m1">
              <a:extLst>
                <a:ext uri="{FF2B5EF4-FFF2-40B4-BE49-F238E27FC236}">
                  <a16:creationId xmlns:a16="http://schemas.microsoft.com/office/drawing/2014/main" id="{AB7378DA-EBA4-4840-98F7-2552B77871B8}"/>
                </a:ext>
              </a:extLst>
            </p:cNvPr>
            <p:cNvSpPr txBox="1"/>
            <p:nvPr/>
          </p:nvSpPr>
          <p:spPr>
            <a:xfrm>
              <a:off x="3351367" y="3831591"/>
              <a:ext cx="85472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Carbonated </a:t>
              </a:r>
            </a:p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Soft Drink</a:t>
              </a:r>
            </a:p>
          </p:txBody>
        </p:sp>
        <p:sp>
          <p:nvSpPr>
            <p:cNvPr id="372" name="m2">
              <a:extLst>
                <a:ext uri="{FF2B5EF4-FFF2-40B4-BE49-F238E27FC236}">
                  <a16:creationId xmlns:a16="http://schemas.microsoft.com/office/drawing/2014/main" id="{1C9C7686-5921-432C-9274-10C6BC9191B9}"/>
                </a:ext>
              </a:extLst>
            </p:cNvPr>
            <p:cNvSpPr txBox="1"/>
            <p:nvPr/>
          </p:nvSpPr>
          <p:spPr>
            <a:xfrm>
              <a:off x="4057344" y="3831592"/>
              <a:ext cx="9637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Hamburger/</a:t>
              </a:r>
            </a:p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Cheeseburger</a:t>
              </a:r>
            </a:p>
          </p:txBody>
        </p:sp>
        <p:sp>
          <p:nvSpPr>
            <p:cNvPr id="240" name="c1">
              <a:extLst>
                <a:ext uri="{FF2B5EF4-FFF2-40B4-BE49-F238E27FC236}">
                  <a16:creationId xmlns:a16="http://schemas.microsoft.com/office/drawing/2014/main" id="{ABC28C71-E273-422D-82D8-F81C79F6D03D}"/>
                </a:ext>
              </a:extLst>
            </p:cNvPr>
            <p:cNvSpPr txBox="1"/>
            <p:nvPr/>
          </p:nvSpPr>
          <p:spPr>
            <a:xfrm>
              <a:off x="3522566" y="3680472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241" name="c2">
              <a:extLst>
                <a:ext uri="{FF2B5EF4-FFF2-40B4-BE49-F238E27FC236}">
                  <a16:creationId xmlns:a16="http://schemas.microsoft.com/office/drawing/2014/main" id="{ABC28C71-E273-422D-82D8-F81C79F6D03D}"/>
                </a:ext>
              </a:extLst>
            </p:cNvPr>
            <p:cNvSpPr txBox="1"/>
            <p:nvPr/>
          </p:nvSpPr>
          <p:spPr>
            <a:xfrm>
              <a:off x="4374947" y="3703110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</p:grpSp>
      <p:grpSp>
        <p:nvGrpSpPr>
          <p:cNvPr id="249" name="planningType"/>
          <p:cNvGrpSpPr/>
          <p:nvPr/>
        </p:nvGrpSpPr>
        <p:grpSpPr>
          <a:xfrm>
            <a:off x="4612076" y="902005"/>
            <a:ext cx="1742416" cy="579103"/>
            <a:chOff x="4581093" y="830566"/>
            <a:chExt cx="1742416" cy="579103"/>
          </a:xfrm>
        </p:grpSpPr>
        <p:sp>
          <p:nvSpPr>
            <p:cNvPr id="250" name="hText">
              <a:extLst>
                <a:ext uri="{FF2B5EF4-FFF2-40B4-BE49-F238E27FC236}">
                  <a16:creationId xmlns:a16="http://schemas.microsoft.com/office/drawing/2014/main" id="{91B6E712-A241-4C12-A052-3F0D42F0B676}"/>
                </a:ext>
              </a:extLst>
            </p:cNvPr>
            <p:cNvSpPr txBox="1"/>
            <p:nvPr/>
          </p:nvSpPr>
          <p:spPr>
            <a:xfrm>
              <a:off x="5245943" y="830566"/>
              <a:ext cx="697627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PLANNING</a:t>
              </a:r>
            </a:p>
          </p:txBody>
        </p:sp>
        <p:sp>
          <p:nvSpPr>
            <p:cNvPr id="251" name="vm">
              <a:extLst>
                <a:ext uri="{FF2B5EF4-FFF2-40B4-BE49-F238E27FC236}">
                  <a16:creationId xmlns:a16="http://schemas.microsoft.com/office/drawing/2014/main" id="{CCCC7CFB-A83F-4AA7-A3E7-6978156B367A}"/>
                </a:ext>
              </a:extLst>
            </p:cNvPr>
            <p:cNvSpPr txBox="1"/>
            <p:nvPr/>
          </p:nvSpPr>
          <p:spPr>
            <a:xfrm>
              <a:off x="5271017" y="1078606"/>
              <a:ext cx="1052492" cy="3231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Somewhat Ahead of time</a:t>
              </a:r>
            </a:p>
          </p:txBody>
        </p:sp>
        <p:sp>
          <p:nvSpPr>
            <p:cNvPr id="252" name="c">
              <a:extLst>
                <a:ext uri="{FF2B5EF4-FFF2-40B4-BE49-F238E27FC236}">
                  <a16:creationId xmlns:a16="http://schemas.microsoft.com/office/drawing/2014/main" id="{5C4E969E-221E-4D7B-A3A1-D0230D7E51FC}"/>
                </a:ext>
              </a:extLst>
            </p:cNvPr>
            <p:cNvSpPr txBox="1"/>
            <p:nvPr/>
          </p:nvSpPr>
          <p:spPr>
            <a:xfrm>
              <a:off x="5763252" y="1019678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  <a:endParaRPr lang="en-US" sz="300" dirty="0">
                <a:solidFill>
                  <a:srgbClr val="414042"/>
                </a:solidFill>
                <a:latin typeface="Franklin Gothic Book" panose="020B0503020102020204" pitchFamily="34" charset="0"/>
              </a:endParaRPr>
            </a:p>
          </p:txBody>
        </p:sp>
        <p:graphicFrame>
          <p:nvGraphicFramePr>
            <p:cNvPr id="253" name="chart">
              <a:extLst>
                <a:ext uri="{FF2B5EF4-FFF2-40B4-BE49-F238E27FC236}">
                  <a16:creationId xmlns:a16="http://schemas.microsoft.com/office/drawing/2014/main" id="{D1B29205-DC67-4CF3-AE40-B3E44C2E5523}"/>
                </a:ext>
              </a:extLst>
            </p:cNvPr>
            <p:cNvGraphicFramePr/>
            <p:nvPr/>
          </p:nvGraphicFramePr>
          <p:xfrm>
            <a:off x="4895364" y="1004839"/>
            <a:ext cx="388218" cy="4048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1"/>
            </a:graphicData>
          </a:graphic>
        </p:graphicFrame>
        <p:pic>
          <p:nvPicPr>
            <p:cNvPr id="254" name="img">
              <a:extLst>
                <a:ext uri="{FF2B5EF4-FFF2-40B4-BE49-F238E27FC236}">
                  <a16:creationId xmlns:a16="http://schemas.microsoft.com/office/drawing/2014/main" id="{997E9918-9DF1-4A19-B001-23B7EA1B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1093" y="974964"/>
              <a:ext cx="688908" cy="426757"/>
            </a:xfrm>
            <a:prstGeom prst="rect">
              <a:avLst/>
            </a:prstGeom>
          </p:spPr>
        </p:pic>
      </p:grpSp>
      <p:sp>
        <p:nvSpPr>
          <p:cNvPr id="242" name="m">
            <a:extLst>
              <a:ext uri="{FF2B5EF4-FFF2-40B4-BE49-F238E27FC236}">
                <a16:creationId xmlns:a16="http://schemas.microsoft.com/office/drawing/2014/main" id="{23E2A796-9301-4F94-871F-357982CE5675}"/>
              </a:ext>
            </a:extLst>
          </p:cNvPr>
          <p:cNvSpPr txBox="1"/>
          <p:nvPr/>
        </p:nvSpPr>
        <p:spPr>
          <a:xfrm>
            <a:off x="493199" y="4778789"/>
            <a:ext cx="771208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sz="900" dirty="0">
                <a:solidFill>
                  <a:srgbClr val="414042"/>
                </a:solidFill>
                <a:latin typeface="Chivo" panose="020B0503030202020804" pitchFamily="34" charset="0"/>
              </a:rPr>
              <a:t>Average Per</a:t>
            </a:r>
          </a:p>
          <a:p>
            <a:pPr>
              <a:lnSpc>
                <a:spcPts val="500"/>
              </a:lnSpc>
            </a:pPr>
            <a:endParaRPr lang="en-US" sz="900" dirty="0">
              <a:solidFill>
                <a:srgbClr val="414042"/>
              </a:solidFill>
              <a:latin typeface="Chivo" panose="020B0503030202020804" pitchFamily="34" charset="0"/>
            </a:endParaRPr>
          </a:p>
          <a:p>
            <a:pPr>
              <a:lnSpc>
                <a:spcPts val="500"/>
              </a:lnSpc>
            </a:pPr>
            <a:r>
              <a:rPr lang="en-US" sz="900" dirty="0">
                <a:solidFill>
                  <a:srgbClr val="414042"/>
                </a:solidFill>
                <a:latin typeface="Chivo" panose="020B0503030202020804" pitchFamily="34" charset="0"/>
              </a:rPr>
              <a:t>Diner</a:t>
            </a:r>
          </a:p>
        </p:txBody>
      </p:sp>
      <p:sp>
        <p:nvSpPr>
          <p:cNvPr id="243" name="m3">
            <a:extLst>
              <a:ext uri="{FF2B5EF4-FFF2-40B4-BE49-F238E27FC236}">
                <a16:creationId xmlns:a16="http://schemas.microsoft.com/office/drawing/2014/main" id="{F8B53D83-7A2B-4E84-A75E-716A3CBD2D1E}"/>
              </a:ext>
            </a:extLst>
          </p:cNvPr>
          <p:cNvSpPr txBox="1"/>
          <p:nvPr/>
        </p:nvSpPr>
        <p:spPr>
          <a:xfrm>
            <a:off x="694262" y="3648559"/>
            <a:ext cx="1160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900" dirty="0">
                <a:solidFill>
                  <a:srgbClr val="414042"/>
                </a:solidFill>
                <a:latin typeface="Chivo" panose="020B0503030202020804" pitchFamily="34" charset="0"/>
              </a:rPr>
              <a:t>Food + In -Outlet Beverage</a:t>
            </a:r>
          </a:p>
        </p:txBody>
      </p:sp>
      <p:sp>
        <p:nvSpPr>
          <p:cNvPr id="244" name="m4">
            <a:extLst>
              <a:ext uri="{FF2B5EF4-FFF2-40B4-BE49-F238E27FC236}">
                <a16:creationId xmlns:a16="http://schemas.microsoft.com/office/drawing/2014/main" id="{4AC0D04B-4F63-4224-A775-89B3450CF935}"/>
              </a:ext>
            </a:extLst>
          </p:cNvPr>
          <p:cNvSpPr txBox="1"/>
          <p:nvPr/>
        </p:nvSpPr>
        <p:spPr>
          <a:xfrm>
            <a:off x="679289" y="3978303"/>
            <a:ext cx="10017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900" dirty="0">
                <a:solidFill>
                  <a:srgbClr val="414042"/>
                </a:solidFill>
                <a:latin typeface="Chivo" panose="020B0503030202020804" pitchFamily="34" charset="0"/>
              </a:rPr>
              <a:t>Food + Beverage Elsewhere 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FB51B7CD-6E37-4017-818A-A86A4439849F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b="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46" name="Picture 245">
            <a:extLst>
              <a:ext uri="{FF2B5EF4-FFF2-40B4-BE49-F238E27FC236}">
                <a16:creationId xmlns:a16="http://schemas.microsoft.com/office/drawing/2014/main" id="{7C6801BC-D8B0-48E8-8BB3-316BD53E2F12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247" name="Footer Placeholder 4">
            <a:extLst>
              <a:ext uri="{FF2B5EF4-FFF2-40B4-BE49-F238E27FC236}">
                <a16:creationId xmlns:a16="http://schemas.microsoft.com/office/drawing/2014/main" id="{40EB08D4-3556-4B9C-9CB2-166F9D822F7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248" name="Footer Placeholder 4">
            <a:extLst>
              <a:ext uri="{FF2B5EF4-FFF2-40B4-BE49-F238E27FC236}">
                <a16:creationId xmlns:a16="http://schemas.microsoft.com/office/drawing/2014/main" id="{A42431E4-58B3-4077-AE1E-83BEA965199A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3574210C-1622-4B1C-80BD-30BE8C760BA6}"/>
              </a:ext>
            </a:extLst>
          </p:cNvPr>
          <p:cNvCxnSpPr/>
          <p:nvPr/>
        </p:nvCxnSpPr>
        <p:spPr>
          <a:xfrm>
            <a:off x="681038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256" name="Picture 255">
            <a:extLst>
              <a:ext uri="{FF2B5EF4-FFF2-40B4-BE49-F238E27FC236}">
                <a16:creationId xmlns:a16="http://schemas.microsoft.com/office/drawing/2014/main" id="{85AA99A2-B5C1-425E-8B40-6E67DF19ABEE}"/>
              </a:ext>
            </a:extLst>
          </p:cNvPr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2" y="6421847"/>
            <a:ext cx="376615" cy="432324"/>
          </a:xfrm>
          <a:prstGeom prst="rect">
            <a:avLst/>
          </a:prstGeom>
        </p:spPr>
      </p:pic>
      <p:sp>
        <p:nvSpPr>
          <p:cNvPr id="257" name="Text Placeholder 6">
            <a:extLst>
              <a:ext uri="{FF2B5EF4-FFF2-40B4-BE49-F238E27FC236}">
                <a16:creationId xmlns:a16="http://schemas.microsoft.com/office/drawing/2014/main" id="{3192CB5E-1EC2-4E83-B8AF-7693712D99C5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258" name="Text Placeholder 6">
            <a:extLst>
              <a:ext uri="{FF2B5EF4-FFF2-40B4-BE49-F238E27FC236}">
                <a16:creationId xmlns:a16="http://schemas.microsoft.com/office/drawing/2014/main" id="{A67F9DD4-B126-4F59-8DFE-6C1F5B509F50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15D3446A-5963-4C0C-8454-D0287FECB3E4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59EE128F-C4D3-4D2D-9603-D038AA86AFFF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261" name="SoureTextFitrs">
            <a:extLst>
              <a:ext uri="{FF2B5EF4-FFF2-40B4-BE49-F238E27FC236}">
                <a16:creationId xmlns:a16="http://schemas.microsoft.com/office/drawing/2014/main" id="{1583CF8A-E4EA-4EE5-BA53-AC5DE1225B61}"/>
              </a:ext>
            </a:extLst>
          </p:cNvPr>
          <p:cNvSpPr txBox="1"/>
          <p:nvPr/>
        </p:nvSpPr>
        <p:spPr>
          <a:xfrm>
            <a:off x="671188" y="6477749"/>
            <a:ext cx="5764331" cy="14023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  <a:p>
            <a:r>
              <a:rPr lang="en-IN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Text Placeholder 6">
            <a:extLst>
              <a:ext uri="{FF2B5EF4-FFF2-40B4-BE49-F238E27FC236}">
                <a16:creationId xmlns:a16="http://schemas.microsoft.com/office/drawing/2014/main" id="{B2F672BD-36AB-403E-BEC0-631EF19163F1}"/>
              </a:ext>
            </a:extLst>
          </p:cNvPr>
          <p:cNvSpPr txBox="1"/>
          <p:nvPr/>
        </p:nvSpPr>
        <p:spPr>
          <a:xfrm>
            <a:off x="653838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263" name="StatTestAgainst">
            <a:extLst>
              <a:ext uri="{FF2B5EF4-FFF2-40B4-BE49-F238E27FC236}">
                <a16:creationId xmlns:a16="http://schemas.microsoft.com/office/drawing/2014/main" id="{072A0A3C-4579-4623-ADD3-1F65048E93F3}"/>
              </a:ext>
            </a:extLst>
          </p:cNvPr>
          <p:cNvSpPr txBox="1"/>
          <p:nvPr/>
        </p:nvSpPr>
        <p:spPr>
          <a:xfrm>
            <a:off x="7216732" y="6390786"/>
            <a:ext cx="54874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</a:t>
            </a:r>
            <a:r>
              <a:rPr lang="en-US" sz="800" b="0" i="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: TOTAL VISIT, 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</a:p>
          <a:p>
            <a:endParaRPr lang="en-US" sz="800" b="0" i="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84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16" name="leftPane">
            <a:extLst/>
          </p:cNvPr>
          <p:cNvSpPr txBox="1"/>
          <p:nvPr/>
        </p:nvSpPr>
        <p:spPr>
          <a:xfrm>
            <a:off x="50621" y="34563"/>
            <a:ext cx="10462934" cy="54468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dirty="0">
                <a:solidFill>
                  <a:srgbClr val="333E48"/>
                </a:solidFill>
                <a:latin typeface="Franklin Gothic Book" panose="020B0503020102020204" pitchFamily="34" charset="0"/>
              </a:rPr>
              <a:t>3MMT</a:t>
            </a:r>
          </a:p>
        </p:txBody>
      </p:sp>
      <p:pic>
        <p:nvPicPr>
          <p:cNvPr id="279" name="logo_for_ppt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pic>
        <p:nvPicPr>
          <p:cNvPr id="269" name="Picture 268">
            <a:extLst>
              <a:ext uri="{FF2B5EF4-FFF2-40B4-BE49-F238E27FC236}">
                <a16:creationId xmlns:a16="http://schemas.microsoft.com/office/drawing/2014/main" id="{2B8EB4E8-594C-42AD-B9FB-937E579CB9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9834"/>
            <a:ext cx="12201233" cy="5699597"/>
          </a:xfrm>
          <a:prstGeom prst="rect">
            <a:avLst/>
          </a:prstGeom>
        </p:spPr>
      </p:pic>
      <p:pic>
        <p:nvPicPr>
          <p:cNvPr id="270" name="Picture 269">
            <a:extLst>
              <a:ext uri="{FF2B5EF4-FFF2-40B4-BE49-F238E27FC236}">
                <a16:creationId xmlns:a16="http://schemas.microsoft.com/office/drawing/2014/main" id="{4C41B7F1-892E-4349-B228-3DE237EFD3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42"/>
          <a:stretch/>
        </p:blipFill>
        <p:spPr>
          <a:xfrm>
            <a:off x="2082560" y="3017084"/>
            <a:ext cx="2136183" cy="1249107"/>
          </a:xfrm>
          <a:prstGeom prst="rect">
            <a:avLst/>
          </a:prstGeom>
        </p:spPr>
      </p:pic>
      <p:pic>
        <p:nvPicPr>
          <p:cNvPr id="271" name="Picture 270">
            <a:extLst>
              <a:ext uri="{FF2B5EF4-FFF2-40B4-BE49-F238E27FC236}">
                <a16:creationId xmlns:a16="http://schemas.microsoft.com/office/drawing/2014/main" id="{332051DE-2761-4103-BD7C-52DB056D3E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30" y="2648186"/>
            <a:ext cx="1831231" cy="1749453"/>
          </a:xfrm>
          <a:prstGeom prst="rect">
            <a:avLst/>
          </a:prstGeom>
        </p:spPr>
      </p:pic>
      <p:sp>
        <p:nvSpPr>
          <p:cNvPr id="272" name="TextBox 271">
            <a:extLst>
              <a:ext uri="{FF2B5EF4-FFF2-40B4-BE49-F238E27FC236}">
                <a16:creationId xmlns:a16="http://schemas.microsoft.com/office/drawing/2014/main" id="{B01861DA-4793-4BDD-990C-32E064DF4531}"/>
              </a:ext>
            </a:extLst>
          </p:cNvPr>
          <p:cNvSpPr txBox="1"/>
          <p:nvPr/>
        </p:nvSpPr>
        <p:spPr>
          <a:xfrm>
            <a:off x="86740" y="583414"/>
            <a:ext cx="1191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14042"/>
                </a:solidFill>
                <a:latin typeface="Chivo" panose="020B0503030202020804" pitchFamily="34" charset="0"/>
              </a:rPr>
              <a:t>PRE-VISIT</a:t>
            </a:r>
          </a:p>
        </p:txBody>
      </p:sp>
      <p:grpSp>
        <p:nvGrpSpPr>
          <p:cNvPr id="277" name="locationPrior">
            <a:extLst>
              <a:ext uri="{FF2B5EF4-FFF2-40B4-BE49-F238E27FC236}">
                <a16:creationId xmlns:a16="http://schemas.microsoft.com/office/drawing/2014/main" id="{2CBA4BA7-4C0F-48A6-AD7E-5E4960D2858B}"/>
              </a:ext>
            </a:extLst>
          </p:cNvPr>
          <p:cNvGrpSpPr/>
          <p:nvPr/>
        </p:nvGrpSpPr>
        <p:grpSpPr>
          <a:xfrm>
            <a:off x="2277499" y="1012213"/>
            <a:ext cx="2072809" cy="1187158"/>
            <a:chOff x="2379099" y="1002352"/>
            <a:chExt cx="1877099" cy="1187158"/>
          </a:xfrm>
        </p:grpSpPr>
        <p:sp>
          <p:nvSpPr>
            <p:cNvPr id="278" name="vm">
              <a:extLst>
                <a:ext uri="{FF2B5EF4-FFF2-40B4-BE49-F238E27FC236}">
                  <a16:creationId xmlns:a16="http://schemas.microsoft.com/office/drawing/2014/main" id="{AE4BE71C-6A31-45FD-AEF3-7C076F689C87}"/>
                </a:ext>
              </a:extLst>
            </p:cNvPr>
            <p:cNvSpPr txBox="1"/>
            <p:nvPr/>
          </p:nvSpPr>
          <p:spPr>
            <a:xfrm>
              <a:off x="3327161" y="1372061"/>
              <a:ext cx="901209" cy="43858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The</a:t>
              </a:r>
              <a:endParaRPr lang="en-US" sz="500" dirty="0">
                <a:solidFill>
                  <a:srgbClr val="414042"/>
                </a:solidFill>
                <a:latin typeface="Chivo" panose="020B0503030202020804" pitchFamily="34" charset="0"/>
              </a:endParaRPr>
            </a:p>
          </p:txBody>
        </p:sp>
        <p:sp>
          <p:nvSpPr>
            <p:cNvPr id="280" name="c">
              <a:extLst>
                <a:ext uri="{FF2B5EF4-FFF2-40B4-BE49-F238E27FC236}">
                  <a16:creationId xmlns:a16="http://schemas.microsoft.com/office/drawing/2014/main" id="{A3B969A5-8A1D-49CB-8DDC-EC14F1CC749F}"/>
                </a:ext>
              </a:extLst>
            </p:cNvPr>
            <p:cNvSpPr txBox="1"/>
            <p:nvPr/>
          </p:nvSpPr>
          <p:spPr>
            <a:xfrm>
              <a:off x="3856730" y="1384578"/>
              <a:ext cx="399468" cy="1995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  <a:endParaRPr lang="en-US" sz="300" dirty="0">
                <a:solidFill>
                  <a:srgbClr val="414042"/>
                </a:solidFill>
                <a:latin typeface="Chivo" panose="020B0503030202020804" pitchFamily="34" charset="0"/>
              </a:endParaRPr>
            </a:p>
          </p:txBody>
        </p:sp>
        <p:sp>
          <p:nvSpPr>
            <p:cNvPr id="305" name="hText">
              <a:extLst>
                <a:ext uri="{FF2B5EF4-FFF2-40B4-BE49-F238E27FC236}">
                  <a16:creationId xmlns:a16="http://schemas.microsoft.com/office/drawing/2014/main" id="{1D762541-5D9E-4318-B599-050B2C8B54F5}"/>
                </a:ext>
              </a:extLst>
            </p:cNvPr>
            <p:cNvSpPr txBox="1"/>
            <p:nvPr/>
          </p:nvSpPr>
          <p:spPr>
            <a:xfrm>
              <a:off x="3336685" y="1002352"/>
              <a:ext cx="918841" cy="438238"/>
            </a:xfrm>
            <a:prstGeom prst="rect">
              <a:avLst/>
            </a:prstGeom>
            <a:noFill/>
          </p:spPr>
          <p:txBody>
            <a:bodyPr wrap="none" tIns="72000" bIns="108000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LOCATION </a:t>
              </a:r>
            </a:p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PRIOR TO VISIT</a:t>
              </a:r>
            </a:p>
          </p:txBody>
        </p:sp>
        <p:pic>
          <p:nvPicPr>
            <p:cNvPr id="309" name="img">
              <a:extLst>
                <a:ext uri="{FF2B5EF4-FFF2-40B4-BE49-F238E27FC236}">
                  <a16:creationId xmlns:a16="http://schemas.microsoft.com/office/drawing/2014/main" id="{127DD8D5-B9D6-4F60-AB65-923096002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099" y="1287652"/>
              <a:ext cx="952920" cy="901858"/>
            </a:xfrm>
            <a:prstGeom prst="rect">
              <a:avLst/>
            </a:prstGeom>
          </p:spPr>
        </p:pic>
      </p:grpSp>
      <p:grpSp>
        <p:nvGrpSpPr>
          <p:cNvPr id="312" name="tod">
            <a:extLst>
              <a:ext uri="{FF2B5EF4-FFF2-40B4-BE49-F238E27FC236}">
                <a16:creationId xmlns:a16="http://schemas.microsoft.com/office/drawing/2014/main" id="{BE8AFE92-4BE1-4C06-B4F0-F9E3ADDB1331}"/>
              </a:ext>
            </a:extLst>
          </p:cNvPr>
          <p:cNvGrpSpPr/>
          <p:nvPr/>
        </p:nvGrpSpPr>
        <p:grpSpPr>
          <a:xfrm>
            <a:off x="482566" y="1019992"/>
            <a:ext cx="2091011" cy="1156846"/>
            <a:chOff x="362754" y="1000275"/>
            <a:chExt cx="2091011" cy="1156846"/>
          </a:xfrm>
        </p:grpSpPr>
        <p:sp>
          <p:nvSpPr>
            <p:cNvPr id="318" name="m1">
              <a:extLst>
                <a:ext uri="{FF2B5EF4-FFF2-40B4-BE49-F238E27FC236}">
                  <a16:creationId xmlns:a16="http://schemas.microsoft.com/office/drawing/2014/main" id="{12BD312B-6E74-4A32-9A26-BB79AC47047F}"/>
                </a:ext>
              </a:extLst>
            </p:cNvPr>
            <p:cNvSpPr txBox="1"/>
            <p:nvPr/>
          </p:nvSpPr>
          <p:spPr>
            <a:xfrm>
              <a:off x="742327" y="1002891"/>
              <a:ext cx="1295547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MIDDLE OF THE NIGHT</a:t>
              </a:r>
            </a:p>
          </p:txBody>
        </p:sp>
        <p:sp>
          <p:nvSpPr>
            <p:cNvPr id="319" name="m2">
              <a:extLst>
                <a:ext uri="{FF2B5EF4-FFF2-40B4-BE49-F238E27FC236}">
                  <a16:creationId xmlns:a16="http://schemas.microsoft.com/office/drawing/2014/main" id="{6E99BDB8-8368-4DE2-B712-609C807A67A7}"/>
                </a:ext>
              </a:extLst>
            </p:cNvPr>
            <p:cNvSpPr txBox="1"/>
            <p:nvPr/>
          </p:nvSpPr>
          <p:spPr>
            <a:xfrm>
              <a:off x="742327" y="1230281"/>
              <a:ext cx="760144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LATE NIGHT</a:t>
              </a:r>
            </a:p>
          </p:txBody>
        </p:sp>
        <p:sp>
          <p:nvSpPr>
            <p:cNvPr id="320" name="m3">
              <a:extLst>
                <a:ext uri="{FF2B5EF4-FFF2-40B4-BE49-F238E27FC236}">
                  <a16:creationId xmlns:a16="http://schemas.microsoft.com/office/drawing/2014/main" id="{BEDA4E05-1A58-46C9-890D-727405021613}"/>
                </a:ext>
              </a:extLst>
            </p:cNvPr>
            <p:cNvSpPr txBox="1"/>
            <p:nvPr/>
          </p:nvSpPr>
          <p:spPr>
            <a:xfrm>
              <a:off x="742327" y="1443711"/>
              <a:ext cx="627095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EVENING</a:t>
              </a:r>
            </a:p>
          </p:txBody>
        </p:sp>
        <p:sp>
          <p:nvSpPr>
            <p:cNvPr id="321" name="m4">
              <a:extLst>
                <a:ext uri="{FF2B5EF4-FFF2-40B4-BE49-F238E27FC236}">
                  <a16:creationId xmlns:a16="http://schemas.microsoft.com/office/drawing/2014/main" id="{CBD10C85-7B36-4FAF-AF69-84864DB1629D}"/>
                </a:ext>
              </a:extLst>
            </p:cNvPr>
            <p:cNvSpPr txBox="1"/>
            <p:nvPr/>
          </p:nvSpPr>
          <p:spPr>
            <a:xfrm>
              <a:off x="742327" y="1661955"/>
              <a:ext cx="790601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AFTERNOON</a:t>
              </a:r>
            </a:p>
          </p:txBody>
        </p:sp>
        <p:sp>
          <p:nvSpPr>
            <p:cNvPr id="322" name="m5">
              <a:extLst>
                <a:ext uri="{FF2B5EF4-FFF2-40B4-BE49-F238E27FC236}">
                  <a16:creationId xmlns:a16="http://schemas.microsoft.com/office/drawing/2014/main" id="{BE602952-237A-406F-A46B-DDA0744519D3}"/>
                </a:ext>
              </a:extLst>
            </p:cNvPr>
            <p:cNvSpPr txBox="1"/>
            <p:nvPr/>
          </p:nvSpPr>
          <p:spPr>
            <a:xfrm>
              <a:off x="742327" y="1878565"/>
              <a:ext cx="675185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MORNING</a:t>
              </a:r>
            </a:p>
          </p:txBody>
        </p:sp>
        <p:sp>
          <p:nvSpPr>
            <p:cNvPr id="323" name="v1">
              <a:extLst>
                <a:ext uri="{FF2B5EF4-FFF2-40B4-BE49-F238E27FC236}">
                  <a16:creationId xmlns:a16="http://schemas.microsoft.com/office/drawing/2014/main" id="{49B79682-015C-4628-9A48-FF21A7188F07}"/>
                </a:ext>
              </a:extLst>
            </p:cNvPr>
            <p:cNvSpPr txBox="1"/>
            <p:nvPr/>
          </p:nvSpPr>
          <p:spPr>
            <a:xfrm>
              <a:off x="362754" y="1000275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24" name="v2">
              <a:extLst>
                <a:ext uri="{FF2B5EF4-FFF2-40B4-BE49-F238E27FC236}">
                  <a16:creationId xmlns:a16="http://schemas.microsoft.com/office/drawing/2014/main" id="{9D67A297-00CD-46C1-A1F7-51B5B1819F47}"/>
                </a:ext>
              </a:extLst>
            </p:cNvPr>
            <p:cNvSpPr txBox="1"/>
            <p:nvPr/>
          </p:nvSpPr>
          <p:spPr>
            <a:xfrm>
              <a:off x="375454" y="1207203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25" name="v3">
              <a:extLst>
                <a:ext uri="{FF2B5EF4-FFF2-40B4-BE49-F238E27FC236}">
                  <a16:creationId xmlns:a16="http://schemas.microsoft.com/office/drawing/2014/main" id="{1B3F8DA9-38D1-41E1-B7EA-88FC5CA5DE2F}"/>
                </a:ext>
              </a:extLst>
            </p:cNvPr>
            <p:cNvSpPr txBox="1"/>
            <p:nvPr/>
          </p:nvSpPr>
          <p:spPr>
            <a:xfrm>
              <a:off x="375454" y="1429030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29" name="v4">
              <a:extLst>
                <a:ext uri="{FF2B5EF4-FFF2-40B4-BE49-F238E27FC236}">
                  <a16:creationId xmlns:a16="http://schemas.microsoft.com/office/drawing/2014/main" id="{5C11ECA0-7340-43CC-A7DE-B8E441FF48D9}"/>
                </a:ext>
              </a:extLst>
            </p:cNvPr>
            <p:cNvSpPr txBox="1"/>
            <p:nvPr/>
          </p:nvSpPr>
          <p:spPr>
            <a:xfrm>
              <a:off x="375454" y="1647636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30" name="v5">
              <a:extLst>
                <a:ext uri="{FF2B5EF4-FFF2-40B4-BE49-F238E27FC236}">
                  <a16:creationId xmlns:a16="http://schemas.microsoft.com/office/drawing/2014/main" id="{D525CE2B-B8E1-41D1-BF89-5E9FD5081E4A}"/>
                </a:ext>
              </a:extLst>
            </p:cNvPr>
            <p:cNvSpPr txBox="1"/>
            <p:nvPr/>
          </p:nvSpPr>
          <p:spPr>
            <a:xfrm>
              <a:off x="372453" y="1864733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34" name="c1">
              <a:extLst>
                <a:ext uri="{FF2B5EF4-FFF2-40B4-BE49-F238E27FC236}">
                  <a16:creationId xmlns:a16="http://schemas.microsoft.com/office/drawing/2014/main" id="{F514C2DE-8095-457F-A826-7EB1ACE96D3C}"/>
                </a:ext>
              </a:extLst>
            </p:cNvPr>
            <p:cNvSpPr txBox="1"/>
            <p:nvPr/>
          </p:nvSpPr>
          <p:spPr>
            <a:xfrm>
              <a:off x="2041473" y="1020398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36" name="c5">
              <a:extLst>
                <a:ext uri="{FF2B5EF4-FFF2-40B4-BE49-F238E27FC236}">
                  <a16:creationId xmlns:a16="http://schemas.microsoft.com/office/drawing/2014/main" id="{C2D21340-4202-4E3C-99B1-03DE02D4C174}"/>
                </a:ext>
              </a:extLst>
            </p:cNvPr>
            <p:cNvSpPr txBox="1"/>
            <p:nvPr/>
          </p:nvSpPr>
          <p:spPr>
            <a:xfrm>
              <a:off x="1517126" y="1895676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37" name="c3">
              <a:extLst>
                <a:ext uri="{FF2B5EF4-FFF2-40B4-BE49-F238E27FC236}">
                  <a16:creationId xmlns:a16="http://schemas.microsoft.com/office/drawing/2014/main" id="{7FA87F35-1E1F-4828-9F5C-E44B5BED4724}"/>
                </a:ext>
              </a:extLst>
            </p:cNvPr>
            <p:cNvSpPr txBox="1"/>
            <p:nvPr/>
          </p:nvSpPr>
          <p:spPr>
            <a:xfrm>
              <a:off x="1566245" y="1460822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38" name="c4">
              <a:extLst>
                <a:ext uri="{FF2B5EF4-FFF2-40B4-BE49-F238E27FC236}">
                  <a16:creationId xmlns:a16="http://schemas.microsoft.com/office/drawing/2014/main" id="{077AB6E1-AA37-4586-8D9B-B5D54F668EB3}"/>
                </a:ext>
              </a:extLst>
            </p:cNvPr>
            <p:cNvSpPr txBox="1"/>
            <p:nvPr/>
          </p:nvSpPr>
          <p:spPr>
            <a:xfrm>
              <a:off x="1540054" y="1679066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B050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339" name="c2">
              <a:extLst>
                <a:ext uri="{FF2B5EF4-FFF2-40B4-BE49-F238E27FC236}">
                  <a16:creationId xmlns:a16="http://schemas.microsoft.com/office/drawing/2014/main" id="{931CAAAB-1075-4EAB-B0C0-ADEE6473D7B5}"/>
                </a:ext>
              </a:extLst>
            </p:cNvPr>
            <p:cNvSpPr txBox="1"/>
            <p:nvPr/>
          </p:nvSpPr>
          <p:spPr>
            <a:xfrm>
              <a:off x="1715436" y="1247392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B050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</p:grpSp>
      <p:grpSp>
        <p:nvGrpSpPr>
          <p:cNvPr id="340" name="motivationMood">
            <a:extLst>
              <a:ext uri="{FF2B5EF4-FFF2-40B4-BE49-F238E27FC236}">
                <a16:creationId xmlns:a16="http://schemas.microsoft.com/office/drawing/2014/main" id="{03D49389-63C4-4449-AC45-9E2370BF8467}"/>
              </a:ext>
            </a:extLst>
          </p:cNvPr>
          <p:cNvGrpSpPr/>
          <p:nvPr/>
        </p:nvGrpSpPr>
        <p:grpSpPr>
          <a:xfrm>
            <a:off x="7249942" y="716279"/>
            <a:ext cx="1563951" cy="1534782"/>
            <a:chOff x="7262642" y="757218"/>
            <a:chExt cx="1563951" cy="1534782"/>
          </a:xfrm>
        </p:grpSpPr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424D17B6-BA37-4167-967F-4E347057B87B}"/>
                </a:ext>
              </a:extLst>
            </p:cNvPr>
            <p:cNvSpPr txBox="1"/>
            <p:nvPr/>
          </p:nvSpPr>
          <p:spPr>
            <a:xfrm>
              <a:off x="7317072" y="1279319"/>
              <a:ext cx="1415222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OUTLET MOTIVATION</a:t>
              </a:r>
            </a:p>
          </p:txBody>
        </p:sp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9DF72C01-DCC7-4FAF-8675-78786FD18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4458" y="1008887"/>
              <a:ext cx="256383" cy="204111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9DDF098D-EC9A-4D35-8DAA-A51CDAAB2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804" y="1477440"/>
              <a:ext cx="191594" cy="238871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F0BD8C4E-CF0A-46C8-B192-AD77C1FF3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5148" y="2026294"/>
              <a:ext cx="264319" cy="193519"/>
            </a:xfrm>
            <a:prstGeom prst="rect">
              <a:avLst/>
            </a:prstGeom>
          </p:spPr>
        </p:pic>
        <p:sp>
          <p:nvSpPr>
            <p:cNvPr id="345" name="vm1">
              <a:extLst>
                <a:ext uri="{FF2B5EF4-FFF2-40B4-BE49-F238E27FC236}">
                  <a16:creationId xmlns:a16="http://schemas.microsoft.com/office/drawing/2014/main" id="{EE2EBFA7-CF29-4320-BC23-EF7A9DAB76A4}"/>
                </a:ext>
              </a:extLst>
            </p:cNvPr>
            <p:cNvSpPr txBox="1"/>
            <p:nvPr/>
          </p:nvSpPr>
          <p:spPr>
            <a:xfrm>
              <a:off x="7639476" y="977202"/>
              <a:ext cx="1187117" cy="32316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Motivation</a:t>
              </a:r>
            </a:p>
          </p:txBody>
        </p:sp>
        <p:sp>
          <p:nvSpPr>
            <p:cNvPr id="346" name="c1">
              <a:extLst>
                <a:ext uri="{FF2B5EF4-FFF2-40B4-BE49-F238E27FC236}">
                  <a16:creationId xmlns:a16="http://schemas.microsoft.com/office/drawing/2014/main" id="{14425127-609D-4530-9FA1-ED653F4C6079}"/>
                </a:ext>
              </a:extLst>
            </p:cNvPr>
            <p:cNvSpPr txBox="1"/>
            <p:nvPr/>
          </p:nvSpPr>
          <p:spPr>
            <a:xfrm>
              <a:off x="8252563" y="929296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347" name="vm3">
              <a:extLst>
                <a:ext uri="{FF2B5EF4-FFF2-40B4-BE49-F238E27FC236}">
                  <a16:creationId xmlns:a16="http://schemas.microsoft.com/office/drawing/2014/main" id="{9B9B4DEF-04AB-436F-B0C5-56B2EA52BB60}"/>
                </a:ext>
              </a:extLst>
            </p:cNvPr>
            <p:cNvSpPr txBox="1"/>
            <p:nvPr/>
          </p:nvSpPr>
          <p:spPr>
            <a:xfrm>
              <a:off x="7645493" y="1968835"/>
              <a:ext cx="1181100" cy="32316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Positive Mood</a:t>
              </a:r>
            </a:p>
          </p:txBody>
        </p:sp>
        <p:sp>
          <p:nvSpPr>
            <p:cNvPr id="348" name="c3">
              <a:extLst>
                <a:ext uri="{FF2B5EF4-FFF2-40B4-BE49-F238E27FC236}">
                  <a16:creationId xmlns:a16="http://schemas.microsoft.com/office/drawing/2014/main" id="{0BFA6F8F-D9D6-4E47-960C-46BA5CA120F4}"/>
                </a:ext>
              </a:extLst>
            </p:cNvPr>
            <p:cNvSpPr txBox="1"/>
            <p:nvPr/>
          </p:nvSpPr>
          <p:spPr>
            <a:xfrm>
              <a:off x="8252563" y="1944223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349" name="hText3">
              <a:extLst>
                <a:ext uri="{FF2B5EF4-FFF2-40B4-BE49-F238E27FC236}">
                  <a16:creationId xmlns:a16="http://schemas.microsoft.com/office/drawing/2014/main" id="{1AA4DEF4-CA49-4B14-820E-8B4E31D6AB6D}"/>
                </a:ext>
              </a:extLst>
            </p:cNvPr>
            <p:cNvSpPr txBox="1"/>
            <p:nvPr/>
          </p:nvSpPr>
          <p:spPr>
            <a:xfrm>
              <a:off x="7469472" y="1788125"/>
              <a:ext cx="1125741" cy="194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OVERALL MOOD</a:t>
              </a:r>
            </a:p>
          </p:txBody>
        </p:sp>
        <p:sp>
          <p:nvSpPr>
            <p:cNvPr id="350" name="vm2">
              <a:extLst>
                <a:ext uri="{FF2B5EF4-FFF2-40B4-BE49-F238E27FC236}">
                  <a16:creationId xmlns:a16="http://schemas.microsoft.com/office/drawing/2014/main" id="{20454118-F24B-46C6-AD17-D51F7D0B63B3}"/>
                </a:ext>
              </a:extLst>
            </p:cNvPr>
            <p:cNvSpPr txBox="1"/>
            <p:nvPr/>
          </p:nvSpPr>
          <p:spPr>
            <a:xfrm>
              <a:off x="7639476" y="1463903"/>
              <a:ext cx="1187117" cy="32316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Motivation</a:t>
              </a:r>
            </a:p>
          </p:txBody>
        </p:sp>
        <p:sp>
          <p:nvSpPr>
            <p:cNvPr id="351" name="c2">
              <a:extLst>
                <a:ext uri="{FF2B5EF4-FFF2-40B4-BE49-F238E27FC236}">
                  <a16:creationId xmlns:a16="http://schemas.microsoft.com/office/drawing/2014/main" id="{6D843677-CCAB-42DF-BB94-455308440385}"/>
                </a:ext>
              </a:extLst>
            </p:cNvPr>
            <p:cNvSpPr txBox="1"/>
            <p:nvPr/>
          </p:nvSpPr>
          <p:spPr>
            <a:xfrm>
              <a:off x="8252563" y="1462470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52" name="hText1">
              <a:extLst>
                <a:ext uri="{FF2B5EF4-FFF2-40B4-BE49-F238E27FC236}">
                  <a16:creationId xmlns:a16="http://schemas.microsoft.com/office/drawing/2014/main" id="{02651197-0814-40D0-A1F5-8480E24C9264}"/>
                </a:ext>
              </a:extLst>
            </p:cNvPr>
            <p:cNvSpPr txBox="1"/>
            <p:nvPr/>
          </p:nvSpPr>
          <p:spPr>
            <a:xfrm>
              <a:off x="7262642" y="757218"/>
              <a:ext cx="1554014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OCCASION MOTIVATION</a:t>
              </a:r>
            </a:p>
          </p:txBody>
        </p:sp>
      </p:grpSp>
      <p:grpSp>
        <p:nvGrpSpPr>
          <p:cNvPr id="353" name="trip">
            <a:extLst>
              <a:ext uri="{FF2B5EF4-FFF2-40B4-BE49-F238E27FC236}">
                <a16:creationId xmlns:a16="http://schemas.microsoft.com/office/drawing/2014/main" id="{C541CF20-3B18-4342-9D9A-3244B68B0195}"/>
              </a:ext>
            </a:extLst>
          </p:cNvPr>
          <p:cNvGrpSpPr/>
          <p:nvPr/>
        </p:nvGrpSpPr>
        <p:grpSpPr>
          <a:xfrm>
            <a:off x="8845340" y="596114"/>
            <a:ext cx="1191724" cy="954309"/>
            <a:chOff x="8858040" y="626594"/>
            <a:chExt cx="1191724" cy="954309"/>
          </a:xfrm>
        </p:grpSpPr>
        <p:sp>
          <p:nvSpPr>
            <p:cNvPr id="354" name="trip">
              <a:extLst>
                <a:ext uri="{FF2B5EF4-FFF2-40B4-BE49-F238E27FC236}">
                  <a16:creationId xmlns:a16="http://schemas.microsoft.com/office/drawing/2014/main" id="{1E17E2F5-1C95-405D-9A74-B0D4E8B1989F}"/>
                </a:ext>
              </a:extLst>
            </p:cNvPr>
            <p:cNvSpPr txBox="1"/>
            <p:nvPr/>
          </p:nvSpPr>
          <p:spPr>
            <a:xfrm>
              <a:off x="8858040" y="626594"/>
              <a:ext cx="1191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TRIP</a:t>
              </a:r>
            </a:p>
          </p:txBody>
        </p:sp>
        <p:sp>
          <p:nvSpPr>
            <p:cNvPr id="355" name="Htext">
              <a:extLst>
                <a:ext uri="{FF2B5EF4-FFF2-40B4-BE49-F238E27FC236}">
                  <a16:creationId xmlns:a16="http://schemas.microsoft.com/office/drawing/2014/main" id="{BEEF8B00-BFD6-4AAD-B9F7-52A44DB71D8F}"/>
                </a:ext>
              </a:extLst>
            </p:cNvPr>
            <p:cNvSpPr txBox="1"/>
            <p:nvPr/>
          </p:nvSpPr>
          <p:spPr>
            <a:xfrm>
              <a:off x="8859504" y="849414"/>
              <a:ext cx="1029449" cy="438238"/>
            </a:xfrm>
            <a:prstGeom prst="rect">
              <a:avLst/>
            </a:prstGeom>
            <a:noFill/>
          </p:spPr>
          <p:txBody>
            <a:bodyPr wrap="none" tIns="72000" bIns="108000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TRAVELLED OUT </a:t>
              </a:r>
            </a:p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OF THE WAY</a:t>
              </a:r>
            </a:p>
          </p:txBody>
        </p:sp>
        <p:sp>
          <p:nvSpPr>
            <p:cNvPr id="356" name="v">
              <a:extLst>
                <a:ext uri="{FF2B5EF4-FFF2-40B4-BE49-F238E27FC236}">
                  <a16:creationId xmlns:a16="http://schemas.microsoft.com/office/drawing/2014/main" id="{7C464FB9-271A-4177-B43E-4FC1AEB08222}"/>
                </a:ext>
              </a:extLst>
            </p:cNvPr>
            <p:cNvSpPr txBox="1"/>
            <p:nvPr/>
          </p:nvSpPr>
          <p:spPr>
            <a:xfrm>
              <a:off x="9177709" y="1269187"/>
              <a:ext cx="47801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graphicFrame>
          <p:nvGraphicFramePr>
            <p:cNvPr id="357" name="chart">
              <a:extLst>
                <a:ext uri="{FF2B5EF4-FFF2-40B4-BE49-F238E27FC236}">
                  <a16:creationId xmlns:a16="http://schemas.microsoft.com/office/drawing/2014/main" id="{2E02CD2E-6676-4192-A87D-D62A10EFBE20}"/>
                </a:ext>
              </a:extLst>
            </p:cNvPr>
            <p:cNvGraphicFramePr/>
            <p:nvPr>
              <p:extLst/>
            </p:nvPr>
          </p:nvGraphicFramePr>
          <p:xfrm>
            <a:off x="8931680" y="1237553"/>
            <a:ext cx="319476" cy="2853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358" name="c">
              <a:extLst>
                <a:ext uri="{FF2B5EF4-FFF2-40B4-BE49-F238E27FC236}">
                  <a16:creationId xmlns:a16="http://schemas.microsoft.com/office/drawing/2014/main" id="{B4790E73-F741-41EA-9D17-DED95B57EAB8}"/>
                </a:ext>
              </a:extLst>
            </p:cNvPr>
            <p:cNvSpPr txBox="1"/>
            <p:nvPr/>
          </p:nvSpPr>
          <p:spPr>
            <a:xfrm>
              <a:off x="9174572" y="1373154"/>
              <a:ext cx="412292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</p:grpSp>
      <p:grpSp>
        <p:nvGrpSpPr>
          <p:cNvPr id="359" name="transportation">
            <a:extLst>
              <a:ext uri="{FF2B5EF4-FFF2-40B4-BE49-F238E27FC236}">
                <a16:creationId xmlns:a16="http://schemas.microsoft.com/office/drawing/2014/main" id="{B47F2852-9BB2-4E45-9782-A03DD3E19657}"/>
              </a:ext>
            </a:extLst>
          </p:cNvPr>
          <p:cNvGrpSpPr/>
          <p:nvPr/>
        </p:nvGrpSpPr>
        <p:grpSpPr>
          <a:xfrm>
            <a:off x="10038014" y="1463151"/>
            <a:ext cx="1269612" cy="1296064"/>
            <a:chOff x="10105114" y="1440590"/>
            <a:chExt cx="1269612" cy="1296064"/>
          </a:xfrm>
        </p:grpSpPr>
        <p:sp>
          <p:nvSpPr>
            <p:cNvPr id="360" name="hText">
              <a:extLst>
                <a:ext uri="{FF2B5EF4-FFF2-40B4-BE49-F238E27FC236}">
                  <a16:creationId xmlns:a16="http://schemas.microsoft.com/office/drawing/2014/main" id="{0D9A1B91-86DA-4F57-9359-C77987D1A903}"/>
                </a:ext>
              </a:extLst>
            </p:cNvPr>
            <p:cNvSpPr txBox="1"/>
            <p:nvPr/>
          </p:nvSpPr>
          <p:spPr>
            <a:xfrm>
              <a:off x="10105114" y="2224561"/>
              <a:ext cx="1189091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TRANSPORTATION</a:t>
              </a:r>
            </a:p>
          </p:txBody>
        </p:sp>
        <p:sp>
          <p:nvSpPr>
            <p:cNvPr id="361" name="vm">
              <a:extLst>
                <a:ext uri="{FF2B5EF4-FFF2-40B4-BE49-F238E27FC236}">
                  <a16:creationId xmlns:a16="http://schemas.microsoft.com/office/drawing/2014/main" id="{2BC45197-073A-488F-8786-22C23B33B197}"/>
                </a:ext>
              </a:extLst>
            </p:cNvPr>
            <p:cNvSpPr txBox="1"/>
            <p:nvPr/>
          </p:nvSpPr>
          <p:spPr>
            <a:xfrm>
              <a:off x="10152917" y="2413489"/>
              <a:ext cx="1221809" cy="323165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Public Transportation</a:t>
              </a:r>
            </a:p>
          </p:txBody>
        </p:sp>
        <p:sp>
          <p:nvSpPr>
            <p:cNvPr id="362" name="c">
              <a:extLst>
                <a:ext uri="{FF2B5EF4-FFF2-40B4-BE49-F238E27FC236}">
                  <a16:creationId xmlns:a16="http://schemas.microsoft.com/office/drawing/2014/main" id="{905394CD-FE89-47F1-B5AF-9DE3711FE708}"/>
                </a:ext>
              </a:extLst>
            </p:cNvPr>
            <p:cNvSpPr txBox="1"/>
            <p:nvPr/>
          </p:nvSpPr>
          <p:spPr>
            <a:xfrm>
              <a:off x="10723096" y="2414926"/>
              <a:ext cx="563260" cy="2000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pic>
          <p:nvPicPr>
            <p:cNvPr id="363" name="img">
              <a:extLst>
                <a:ext uri="{FF2B5EF4-FFF2-40B4-BE49-F238E27FC236}">
                  <a16:creationId xmlns:a16="http://schemas.microsoft.com/office/drawing/2014/main" id="{C2A290D2-44E0-465B-AE63-A5EE7A14C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0710" y="1440590"/>
              <a:ext cx="621605" cy="368608"/>
            </a:xfrm>
            <a:prstGeom prst="rect">
              <a:avLst/>
            </a:prstGeom>
          </p:spPr>
        </p:pic>
      </p:grpSp>
      <p:grpSp>
        <p:nvGrpSpPr>
          <p:cNvPr id="2" name="avgDistance"/>
          <p:cNvGrpSpPr/>
          <p:nvPr/>
        </p:nvGrpSpPr>
        <p:grpSpPr>
          <a:xfrm>
            <a:off x="9846374" y="558809"/>
            <a:ext cx="1382110" cy="841049"/>
            <a:chOff x="9846374" y="558809"/>
            <a:chExt cx="1382110" cy="841049"/>
          </a:xfrm>
        </p:grpSpPr>
        <p:sp>
          <p:nvSpPr>
            <p:cNvPr id="364" name="v">
              <a:extLst>
                <a:ext uri="{FF2B5EF4-FFF2-40B4-BE49-F238E27FC236}">
                  <a16:creationId xmlns:a16="http://schemas.microsoft.com/office/drawing/2014/main" id="{4F091806-9A57-4AAA-853A-DC36AE0B1CAC}"/>
                </a:ext>
              </a:extLst>
            </p:cNvPr>
            <p:cNvSpPr txBox="1"/>
            <p:nvPr/>
          </p:nvSpPr>
          <p:spPr>
            <a:xfrm>
              <a:off x="9910651" y="1076693"/>
              <a:ext cx="591296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</a:t>
              </a:r>
            </a:p>
            <a:p>
              <a:pPr algn="ctr">
                <a:lnSpc>
                  <a:spcPts val="900"/>
                </a:lnSpc>
              </a:pPr>
              <a:r>
                <a:rPr lang="en-US" sz="600" dirty="0">
                  <a:solidFill>
                    <a:schemeClr val="bg1"/>
                  </a:solidFill>
                  <a:latin typeface="Chivo" panose="020B0503030202020804" pitchFamily="34" charset="0"/>
                </a:rPr>
                <a:t>Miles</a:t>
              </a:r>
            </a:p>
          </p:txBody>
        </p:sp>
        <p:sp>
          <p:nvSpPr>
            <p:cNvPr id="365" name="hText">
              <a:extLst>
                <a:ext uri="{FF2B5EF4-FFF2-40B4-BE49-F238E27FC236}">
                  <a16:creationId xmlns:a16="http://schemas.microsoft.com/office/drawing/2014/main" id="{F42AFE08-03D6-4143-B324-75313EE18616}"/>
                </a:ext>
              </a:extLst>
            </p:cNvPr>
            <p:cNvSpPr txBox="1"/>
            <p:nvPr/>
          </p:nvSpPr>
          <p:spPr>
            <a:xfrm>
              <a:off x="9846374" y="558809"/>
              <a:ext cx="1382110" cy="438238"/>
            </a:xfrm>
            <a:prstGeom prst="rect">
              <a:avLst/>
            </a:prstGeom>
            <a:noFill/>
          </p:spPr>
          <p:txBody>
            <a:bodyPr wrap="none" tIns="72000" bIns="108000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AVERAGE DISTANCE </a:t>
              </a:r>
            </a:p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TRAVELLED OUT OF WAY</a:t>
              </a:r>
            </a:p>
          </p:txBody>
        </p:sp>
      </p:grpSp>
      <p:sp>
        <p:nvSpPr>
          <p:cNvPr id="366" name="Rectangle 365">
            <a:extLst>
              <a:ext uri="{FF2B5EF4-FFF2-40B4-BE49-F238E27FC236}">
                <a16:creationId xmlns:a16="http://schemas.microsoft.com/office/drawing/2014/main" id="{29D2DF41-4324-43E3-8BA9-230705AD63D4}"/>
              </a:ext>
            </a:extLst>
          </p:cNvPr>
          <p:cNvSpPr/>
          <p:nvPr/>
        </p:nvSpPr>
        <p:spPr>
          <a:xfrm>
            <a:off x="3419408" y="1350909"/>
            <a:ext cx="93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E183EEBE-260D-4EB5-B70F-F3DC6D043032}"/>
              </a:ext>
            </a:extLst>
          </p:cNvPr>
          <p:cNvSpPr/>
          <p:nvPr/>
        </p:nvSpPr>
        <p:spPr>
          <a:xfrm>
            <a:off x="5362107" y="1062942"/>
            <a:ext cx="82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5C5097B6-F93A-417F-B622-04F611219060}"/>
              </a:ext>
            </a:extLst>
          </p:cNvPr>
          <p:cNvSpPr/>
          <p:nvPr/>
        </p:nvSpPr>
        <p:spPr>
          <a:xfrm>
            <a:off x="8950979" y="1193556"/>
            <a:ext cx="90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6378DD3F-1A73-4128-A76D-70968B670927}"/>
              </a:ext>
            </a:extLst>
          </p:cNvPr>
          <p:cNvSpPr/>
          <p:nvPr/>
        </p:nvSpPr>
        <p:spPr>
          <a:xfrm>
            <a:off x="9949816" y="921227"/>
            <a:ext cx="129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0" name="dollar">
            <a:extLst>
              <a:ext uri="{FF2B5EF4-FFF2-40B4-BE49-F238E27FC236}">
                <a16:creationId xmlns:a16="http://schemas.microsoft.com/office/drawing/2014/main" id="{82440F4F-859E-4F17-8292-40999D3D3532}"/>
              </a:ext>
            </a:extLst>
          </p:cNvPr>
          <p:cNvGrpSpPr/>
          <p:nvPr/>
        </p:nvGrpSpPr>
        <p:grpSpPr>
          <a:xfrm>
            <a:off x="499880" y="4508047"/>
            <a:ext cx="1315488" cy="520716"/>
            <a:chOff x="487180" y="4212298"/>
            <a:chExt cx="1315488" cy="520716"/>
          </a:xfrm>
        </p:grpSpPr>
        <p:sp>
          <p:nvSpPr>
            <p:cNvPr id="371" name="hText">
              <a:extLst>
                <a:ext uri="{FF2B5EF4-FFF2-40B4-BE49-F238E27FC236}">
                  <a16:creationId xmlns:a16="http://schemas.microsoft.com/office/drawing/2014/main" id="{639F7D3F-CB6A-416D-B2AF-8049DD8314CC}"/>
                </a:ext>
              </a:extLst>
            </p:cNvPr>
            <p:cNvSpPr txBox="1"/>
            <p:nvPr/>
          </p:nvSpPr>
          <p:spPr>
            <a:xfrm>
              <a:off x="487180" y="4212298"/>
              <a:ext cx="671979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DOLLARS </a:t>
              </a:r>
            </a:p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SPENT</a:t>
              </a:r>
            </a:p>
          </p:txBody>
        </p:sp>
        <p:sp>
          <p:nvSpPr>
            <p:cNvPr id="373" name="v">
              <a:extLst>
                <a:ext uri="{FF2B5EF4-FFF2-40B4-BE49-F238E27FC236}">
                  <a16:creationId xmlns:a16="http://schemas.microsoft.com/office/drawing/2014/main" id="{659F395D-2198-4429-9B43-D50422956609}"/>
                </a:ext>
              </a:extLst>
            </p:cNvPr>
            <p:cNvSpPr txBox="1"/>
            <p:nvPr/>
          </p:nvSpPr>
          <p:spPr>
            <a:xfrm>
              <a:off x="1364740" y="4334145"/>
              <a:ext cx="437928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7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$100</a:t>
              </a:r>
            </a:p>
          </p:txBody>
        </p:sp>
        <p:sp>
          <p:nvSpPr>
            <p:cNvPr id="374" name="c">
              <a:extLst>
                <a:ext uri="{FF2B5EF4-FFF2-40B4-BE49-F238E27FC236}">
                  <a16:creationId xmlns:a16="http://schemas.microsoft.com/office/drawing/2014/main" id="{0E801D79-8144-4F4F-84C2-CA5562DE39C6}"/>
                </a:ext>
              </a:extLst>
            </p:cNvPr>
            <p:cNvSpPr txBox="1"/>
            <p:nvPr/>
          </p:nvSpPr>
          <p:spPr>
            <a:xfrm>
              <a:off x="1371109" y="4538089"/>
              <a:ext cx="402674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600" dirty="0">
                  <a:solidFill>
                    <a:srgbClr val="414042"/>
                  </a:solidFill>
                  <a:latin typeface="Chivo" panose="020B0503030202020804" pitchFamily="34" charset="0"/>
                </a:rPr>
                <a:t>-$0.00</a:t>
              </a:r>
            </a:p>
          </p:txBody>
        </p:sp>
      </p:grpSp>
      <p:grpSp>
        <p:nvGrpSpPr>
          <p:cNvPr id="375" name="timeSpent">
            <a:extLst>
              <a:ext uri="{FF2B5EF4-FFF2-40B4-BE49-F238E27FC236}">
                <a16:creationId xmlns:a16="http://schemas.microsoft.com/office/drawing/2014/main" id="{90BED20C-B67E-4D1F-ADB3-80F91977338D}"/>
              </a:ext>
            </a:extLst>
          </p:cNvPr>
          <p:cNvGrpSpPr/>
          <p:nvPr/>
        </p:nvGrpSpPr>
        <p:grpSpPr>
          <a:xfrm>
            <a:off x="590351" y="5169195"/>
            <a:ext cx="1431163" cy="459076"/>
            <a:chOff x="412551" y="4993344"/>
            <a:chExt cx="1431163" cy="459076"/>
          </a:xfrm>
        </p:grpSpPr>
        <p:sp>
          <p:nvSpPr>
            <p:cNvPr id="376" name="m">
              <a:extLst>
                <a:ext uri="{FF2B5EF4-FFF2-40B4-BE49-F238E27FC236}">
                  <a16:creationId xmlns:a16="http://schemas.microsoft.com/office/drawing/2014/main" id="{827BA0A7-A301-4F72-9E55-0A78A3684977}"/>
                </a:ext>
              </a:extLst>
            </p:cNvPr>
            <p:cNvSpPr txBox="1"/>
            <p:nvPr/>
          </p:nvSpPr>
          <p:spPr>
            <a:xfrm>
              <a:off x="412551" y="5205735"/>
              <a:ext cx="594057" cy="24668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200"/>
                </a:spcAft>
              </a:pPr>
              <a:r>
                <a:rPr lang="en-US" sz="8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21 - 30</a:t>
              </a:r>
            </a:p>
            <a:p>
              <a:pPr algn="ctr">
                <a:lnSpc>
                  <a:spcPts val="600"/>
                </a:lnSpc>
                <a:spcAft>
                  <a:spcPts val="200"/>
                </a:spcAft>
              </a:pPr>
              <a:r>
                <a:rPr lang="en-US" sz="6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MINUTES</a:t>
              </a:r>
            </a:p>
          </p:txBody>
        </p:sp>
        <p:sp>
          <p:nvSpPr>
            <p:cNvPr id="377" name="v">
              <a:extLst>
                <a:ext uri="{FF2B5EF4-FFF2-40B4-BE49-F238E27FC236}">
                  <a16:creationId xmlns:a16="http://schemas.microsoft.com/office/drawing/2014/main" id="{CFDD84BE-DB54-4FDB-A9E2-346FBE83E3B4}"/>
                </a:ext>
              </a:extLst>
            </p:cNvPr>
            <p:cNvSpPr txBox="1"/>
            <p:nvPr/>
          </p:nvSpPr>
          <p:spPr>
            <a:xfrm>
              <a:off x="1002276" y="5135149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78" name="c">
              <a:extLst>
                <a:ext uri="{FF2B5EF4-FFF2-40B4-BE49-F238E27FC236}">
                  <a16:creationId xmlns:a16="http://schemas.microsoft.com/office/drawing/2014/main" id="{EDF6AC19-A469-4FA0-AC4B-7D0F3443C66A}"/>
                </a:ext>
              </a:extLst>
            </p:cNvPr>
            <p:cNvSpPr txBox="1"/>
            <p:nvPr/>
          </p:nvSpPr>
          <p:spPr>
            <a:xfrm>
              <a:off x="1431422" y="5211247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79" name="hText">
              <a:extLst>
                <a:ext uri="{FF2B5EF4-FFF2-40B4-BE49-F238E27FC236}">
                  <a16:creationId xmlns:a16="http://schemas.microsoft.com/office/drawing/2014/main" id="{846A1DCC-5998-4BD7-9AF4-3C8C1B0615AD}"/>
                </a:ext>
              </a:extLst>
            </p:cNvPr>
            <p:cNvSpPr txBox="1"/>
            <p:nvPr/>
          </p:nvSpPr>
          <p:spPr>
            <a:xfrm>
              <a:off x="1002276" y="4993344"/>
              <a:ext cx="777777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TIME SPENT</a:t>
              </a:r>
            </a:p>
          </p:txBody>
        </p:sp>
      </p:grpSp>
      <p:sp>
        <p:nvSpPr>
          <p:cNvPr id="380" name="TextBox 379">
            <a:extLst>
              <a:ext uri="{FF2B5EF4-FFF2-40B4-BE49-F238E27FC236}">
                <a16:creationId xmlns:a16="http://schemas.microsoft.com/office/drawing/2014/main" id="{1A75BC2A-FEC6-484C-96D0-0E99C0BF91D4}"/>
              </a:ext>
            </a:extLst>
          </p:cNvPr>
          <p:cNvSpPr txBox="1"/>
          <p:nvPr/>
        </p:nvSpPr>
        <p:spPr>
          <a:xfrm>
            <a:off x="2039811" y="2663424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14042"/>
                </a:solidFill>
                <a:latin typeface="Chivo" panose="020B0503030202020804" pitchFamily="34" charset="0"/>
              </a:rPr>
              <a:t>MEAL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D2073BFF-AD68-4EE7-A09B-3885FDC1E043}"/>
              </a:ext>
            </a:extLst>
          </p:cNvPr>
          <p:cNvSpPr txBox="1"/>
          <p:nvPr/>
        </p:nvSpPr>
        <p:spPr>
          <a:xfrm>
            <a:off x="3374801" y="2700998"/>
            <a:ext cx="1621474" cy="30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>
                <a:solidFill>
                  <a:srgbClr val="414042"/>
                </a:solidFill>
                <a:latin typeface="Chivo" panose="020B0503030202020804" pitchFamily="34" charset="0"/>
              </a:rPr>
              <a:t>TOP FOOD &amp; </a:t>
            </a:r>
          </a:p>
          <a:p>
            <a:pPr>
              <a:lnSpc>
                <a:spcPts val="800"/>
              </a:lnSpc>
            </a:pPr>
            <a:r>
              <a:rPr lang="en-US" sz="900" b="1" dirty="0">
                <a:solidFill>
                  <a:srgbClr val="414042"/>
                </a:solidFill>
                <a:latin typeface="Chivo" panose="020B0503030202020804" pitchFamily="34" charset="0"/>
              </a:rPr>
              <a:t>BEVERAGE ITEM</a:t>
            </a:r>
          </a:p>
        </p:txBody>
      </p:sp>
      <p:grpSp>
        <p:nvGrpSpPr>
          <p:cNvPr id="391" name="meal">
            <a:extLst>
              <a:ext uri="{FF2B5EF4-FFF2-40B4-BE49-F238E27FC236}">
                <a16:creationId xmlns:a16="http://schemas.microsoft.com/office/drawing/2014/main" id="{B0CB49AE-B683-40D4-A161-1EE389E0DB04}"/>
              </a:ext>
            </a:extLst>
          </p:cNvPr>
          <p:cNvGrpSpPr/>
          <p:nvPr/>
        </p:nvGrpSpPr>
        <p:grpSpPr>
          <a:xfrm>
            <a:off x="2056709" y="2983285"/>
            <a:ext cx="1360943" cy="1381791"/>
            <a:chOff x="2086132" y="2967543"/>
            <a:chExt cx="1360943" cy="1381791"/>
          </a:xfrm>
        </p:grpSpPr>
        <p:sp>
          <p:nvSpPr>
            <p:cNvPr id="392" name="v1">
              <a:extLst>
                <a:ext uri="{FF2B5EF4-FFF2-40B4-BE49-F238E27FC236}">
                  <a16:creationId xmlns:a16="http://schemas.microsoft.com/office/drawing/2014/main" id="{A2CEED70-7F3E-43CB-9502-D53D3BC91ED4}"/>
                </a:ext>
              </a:extLst>
            </p:cNvPr>
            <p:cNvSpPr txBox="1"/>
            <p:nvPr/>
          </p:nvSpPr>
          <p:spPr>
            <a:xfrm>
              <a:off x="2086132" y="2967543"/>
              <a:ext cx="5261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393" name="m2">
              <a:extLst>
                <a:ext uri="{FF2B5EF4-FFF2-40B4-BE49-F238E27FC236}">
                  <a16:creationId xmlns:a16="http://schemas.microsoft.com/office/drawing/2014/main" id="{39E00681-799C-4137-9A81-2AAEEF79F07D}"/>
                </a:ext>
              </a:extLst>
            </p:cNvPr>
            <p:cNvSpPr txBox="1"/>
            <p:nvPr/>
          </p:nvSpPr>
          <p:spPr>
            <a:xfrm>
              <a:off x="2533042" y="3258683"/>
              <a:ext cx="540533" cy="196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LUNCH</a:t>
              </a:r>
            </a:p>
          </p:txBody>
        </p:sp>
        <p:sp>
          <p:nvSpPr>
            <p:cNvPr id="394" name="m3">
              <a:extLst>
                <a:ext uri="{FF2B5EF4-FFF2-40B4-BE49-F238E27FC236}">
                  <a16:creationId xmlns:a16="http://schemas.microsoft.com/office/drawing/2014/main" id="{A28B347C-D466-4227-AD39-BBD7DEA13617}"/>
                </a:ext>
              </a:extLst>
            </p:cNvPr>
            <p:cNvSpPr txBox="1"/>
            <p:nvPr/>
          </p:nvSpPr>
          <p:spPr>
            <a:xfrm>
              <a:off x="2533042" y="3518733"/>
              <a:ext cx="598241" cy="196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DINNER</a:t>
              </a:r>
            </a:p>
          </p:txBody>
        </p:sp>
        <p:sp>
          <p:nvSpPr>
            <p:cNvPr id="395" name="m5">
              <a:extLst>
                <a:ext uri="{FF2B5EF4-FFF2-40B4-BE49-F238E27FC236}">
                  <a16:creationId xmlns:a16="http://schemas.microsoft.com/office/drawing/2014/main" id="{EF97750C-4B45-428D-8A3A-7214153B5FCE}"/>
                </a:ext>
              </a:extLst>
            </p:cNvPr>
            <p:cNvSpPr txBox="1"/>
            <p:nvPr/>
          </p:nvSpPr>
          <p:spPr>
            <a:xfrm>
              <a:off x="2533042" y="4037471"/>
              <a:ext cx="914033" cy="196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JUST A DRINK</a:t>
              </a:r>
            </a:p>
          </p:txBody>
        </p:sp>
        <p:sp>
          <p:nvSpPr>
            <p:cNvPr id="396" name="c1">
              <a:extLst>
                <a:ext uri="{FF2B5EF4-FFF2-40B4-BE49-F238E27FC236}">
                  <a16:creationId xmlns:a16="http://schemas.microsoft.com/office/drawing/2014/main" id="{7655E25C-EE33-4421-A0BF-035F80AB1304}"/>
                </a:ext>
              </a:extLst>
            </p:cNvPr>
            <p:cNvSpPr txBox="1"/>
            <p:nvPr/>
          </p:nvSpPr>
          <p:spPr>
            <a:xfrm>
              <a:off x="2546690" y="3120366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97" name="c2">
              <a:extLst>
                <a:ext uri="{FF2B5EF4-FFF2-40B4-BE49-F238E27FC236}">
                  <a16:creationId xmlns:a16="http://schemas.microsoft.com/office/drawing/2014/main" id="{94F5D5AE-2ED4-42F5-98DC-31E08B8B79A3}"/>
                </a:ext>
              </a:extLst>
            </p:cNvPr>
            <p:cNvSpPr txBox="1"/>
            <p:nvPr/>
          </p:nvSpPr>
          <p:spPr>
            <a:xfrm>
              <a:off x="2546690" y="3381429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98" name="c5">
              <a:extLst>
                <a:ext uri="{FF2B5EF4-FFF2-40B4-BE49-F238E27FC236}">
                  <a16:creationId xmlns:a16="http://schemas.microsoft.com/office/drawing/2014/main" id="{40B9EC7B-4860-4804-A975-6C5CA9FD6524}"/>
                </a:ext>
              </a:extLst>
            </p:cNvPr>
            <p:cNvSpPr txBox="1"/>
            <p:nvPr/>
          </p:nvSpPr>
          <p:spPr>
            <a:xfrm>
              <a:off x="2546690" y="4154409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399" name="c3">
              <a:extLst>
                <a:ext uri="{FF2B5EF4-FFF2-40B4-BE49-F238E27FC236}">
                  <a16:creationId xmlns:a16="http://schemas.microsoft.com/office/drawing/2014/main" id="{2C0084D5-1AD0-4893-9FA1-C2CE514797F2}"/>
                </a:ext>
              </a:extLst>
            </p:cNvPr>
            <p:cNvSpPr txBox="1"/>
            <p:nvPr/>
          </p:nvSpPr>
          <p:spPr>
            <a:xfrm>
              <a:off x="2546690" y="3638123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B050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400" name="v2">
              <a:extLst>
                <a:ext uri="{FF2B5EF4-FFF2-40B4-BE49-F238E27FC236}">
                  <a16:creationId xmlns:a16="http://schemas.microsoft.com/office/drawing/2014/main" id="{2C9F05F0-7C8E-456E-AAD2-61886C543EF5}"/>
                </a:ext>
              </a:extLst>
            </p:cNvPr>
            <p:cNvSpPr txBox="1"/>
            <p:nvPr/>
          </p:nvSpPr>
          <p:spPr>
            <a:xfrm>
              <a:off x="2086132" y="3225503"/>
              <a:ext cx="5261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401" name="v3">
              <a:extLst>
                <a:ext uri="{FF2B5EF4-FFF2-40B4-BE49-F238E27FC236}">
                  <a16:creationId xmlns:a16="http://schemas.microsoft.com/office/drawing/2014/main" id="{868DB4C4-0661-47E1-B888-28C65603F906}"/>
                </a:ext>
              </a:extLst>
            </p:cNvPr>
            <p:cNvSpPr txBox="1"/>
            <p:nvPr/>
          </p:nvSpPr>
          <p:spPr>
            <a:xfrm>
              <a:off x="2086132" y="3481717"/>
              <a:ext cx="5261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402" name="v5">
              <a:extLst>
                <a:ext uri="{FF2B5EF4-FFF2-40B4-BE49-F238E27FC236}">
                  <a16:creationId xmlns:a16="http://schemas.microsoft.com/office/drawing/2014/main" id="{3C328400-FDD7-411F-8159-17D841F3F631}"/>
                </a:ext>
              </a:extLst>
            </p:cNvPr>
            <p:cNvSpPr txBox="1"/>
            <p:nvPr/>
          </p:nvSpPr>
          <p:spPr>
            <a:xfrm>
              <a:off x="2086132" y="3997550"/>
              <a:ext cx="5261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403" name="m1">
              <a:extLst>
                <a:ext uri="{FF2B5EF4-FFF2-40B4-BE49-F238E27FC236}">
                  <a16:creationId xmlns:a16="http://schemas.microsoft.com/office/drawing/2014/main" id="{51E369A6-85FA-45B5-8732-37E52C19AA6B}"/>
                </a:ext>
              </a:extLst>
            </p:cNvPr>
            <p:cNvSpPr txBox="1"/>
            <p:nvPr/>
          </p:nvSpPr>
          <p:spPr>
            <a:xfrm>
              <a:off x="2533042" y="3002799"/>
              <a:ext cx="806631" cy="196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BREAKFAST</a:t>
              </a:r>
            </a:p>
          </p:txBody>
        </p:sp>
        <p:sp>
          <p:nvSpPr>
            <p:cNvPr id="404" name="m4">
              <a:extLst>
                <a:ext uri="{FF2B5EF4-FFF2-40B4-BE49-F238E27FC236}">
                  <a16:creationId xmlns:a16="http://schemas.microsoft.com/office/drawing/2014/main" id="{BF01B15D-502F-4FCD-AF74-B3FFCB5ED0B3}"/>
                </a:ext>
              </a:extLst>
            </p:cNvPr>
            <p:cNvSpPr txBox="1"/>
            <p:nvPr/>
          </p:nvSpPr>
          <p:spPr>
            <a:xfrm>
              <a:off x="2533042" y="3778966"/>
              <a:ext cx="550151" cy="196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SNACK</a:t>
              </a:r>
            </a:p>
          </p:txBody>
        </p:sp>
        <p:sp>
          <p:nvSpPr>
            <p:cNvPr id="405" name="c4">
              <a:extLst>
                <a:ext uri="{FF2B5EF4-FFF2-40B4-BE49-F238E27FC236}">
                  <a16:creationId xmlns:a16="http://schemas.microsoft.com/office/drawing/2014/main" id="{DB034500-913D-4059-BAD2-466D865A7166}"/>
                </a:ext>
              </a:extLst>
            </p:cNvPr>
            <p:cNvSpPr txBox="1"/>
            <p:nvPr/>
          </p:nvSpPr>
          <p:spPr>
            <a:xfrm>
              <a:off x="2546690" y="3898356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Chivo" panose="020B0503030202020804" pitchFamily="34" charset="0"/>
                </a:rPr>
                <a:t>-0.1%</a:t>
              </a:r>
            </a:p>
          </p:txBody>
        </p:sp>
        <p:sp>
          <p:nvSpPr>
            <p:cNvPr id="406" name="v4">
              <a:extLst>
                <a:ext uri="{FF2B5EF4-FFF2-40B4-BE49-F238E27FC236}">
                  <a16:creationId xmlns:a16="http://schemas.microsoft.com/office/drawing/2014/main" id="{4245FD4D-DEC3-4DF9-9BD5-25D27539BE6C}"/>
                </a:ext>
              </a:extLst>
            </p:cNvPr>
            <p:cNvSpPr txBox="1"/>
            <p:nvPr/>
          </p:nvSpPr>
          <p:spPr>
            <a:xfrm>
              <a:off x="2086132" y="3741950"/>
              <a:ext cx="5261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9CB9AD12-FC6C-4CE1-AAC2-BC4E267B9472}"/>
              </a:ext>
            </a:extLst>
          </p:cNvPr>
          <p:cNvSpPr/>
          <p:nvPr/>
        </p:nvSpPr>
        <p:spPr>
          <a:xfrm flipV="1">
            <a:off x="2043440" y="2966754"/>
            <a:ext cx="2884054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estText">
            <a:extLst>
              <a:ext uri="{FF2B5EF4-FFF2-40B4-BE49-F238E27FC236}">
                <a16:creationId xmlns:a16="http://schemas.microsoft.com/office/drawing/2014/main" id="{1A3D5B57-FE34-44F9-8120-F64C72F25061}"/>
              </a:ext>
            </a:extLst>
          </p:cNvPr>
          <p:cNvSpPr txBox="1"/>
          <p:nvPr/>
        </p:nvSpPr>
        <p:spPr>
          <a:xfrm>
            <a:off x="5745952" y="2730737"/>
            <a:ext cx="2094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hivo" panose="020B0503030202020804" pitchFamily="34" charset="0"/>
              </a:rPr>
              <a:t>RESTAURANT VISIT</a:t>
            </a:r>
          </a:p>
        </p:txBody>
      </p:sp>
      <p:pic>
        <p:nvPicPr>
          <p:cNvPr id="409" name="estLogoCenter" descr="PizzaHut-logo-name-2014">
            <a:extLst>
              <a:ext uri="{FF2B5EF4-FFF2-40B4-BE49-F238E27FC236}">
                <a16:creationId xmlns:a16="http://schemas.microsoft.com/office/drawing/2014/main" id="{17DCB88D-26B6-447A-9E08-D20682F9A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362107" y="3460492"/>
            <a:ext cx="900000" cy="88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" name="otherActivities">
            <a:extLst>
              <a:ext uri="{FF2B5EF4-FFF2-40B4-BE49-F238E27FC236}">
                <a16:creationId xmlns:a16="http://schemas.microsoft.com/office/drawing/2014/main" id="{79395F48-0535-4847-B1C3-A81F5E690604}"/>
              </a:ext>
            </a:extLst>
          </p:cNvPr>
          <p:cNvGrpSpPr/>
          <p:nvPr/>
        </p:nvGrpSpPr>
        <p:grpSpPr>
          <a:xfrm>
            <a:off x="10038014" y="2789812"/>
            <a:ext cx="1435057" cy="538929"/>
            <a:chOff x="10144054" y="2779951"/>
            <a:chExt cx="1435057" cy="538929"/>
          </a:xfrm>
        </p:grpSpPr>
        <p:sp>
          <p:nvSpPr>
            <p:cNvPr id="411" name="hText">
              <a:extLst>
                <a:ext uri="{FF2B5EF4-FFF2-40B4-BE49-F238E27FC236}">
                  <a16:creationId xmlns:a16="http://schemas.microsoft.com/office/drawing/2014/main" id="{245BE031-E794-4138-98E8-1517059D0E7A}"/>
                </a:ext>
              </a:extLst>
            </p:cNvPr>
            <p:cNvSpPr txBox="1"/>
            <p:nvPr/>
          </p:nvSpPr>
          <p:spPr>
            <a:xfrm>
              <a:off x="10144054" y="2779951"/>
              <a:ext cx="1157817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OTHER ACTIVITIES</a:t>
              </a:r>
            </a:p>
          </p:txBody>
        </p:sp>
        <p:sp>
          <p:nvSpPr>
            <p:cNvPr id="412" name="vm">
              <a:extLst>
                <a:ext uri="{FF2B5EF4-FFF2-40B4-BE49-F238E27FC236}">
                  <a16:creationId xmlns:a16="http://schemas.microsoft.com/office/drawing/2014/main" id="{1F9DBE6E-BA07-4440-8F68-8ACB562024EF}"/>
                </a:ext>
              </a:extLst>
            </p:cNvPr>
            <p:cNvSpPr txBox="1"/>
            <p:nvPr/>
          </p:nvSpPr>
          <p:spPr>
            <a:xfrm>
              <a:off x="10439055" y="2995715"/>
              <a:ext cx="1140056" cy="323165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Had Other Activities</a:t>
              </a:r>
            </a:p>
          </p:txBody>
        </p:sp>
        <p:sp>
          <p:nvSpPr>
            <p:cNvPr id="413" name="c">
              <a:extLst>
                <a:ext uri="{FF2B5EF4-FFF2-40B4-BE49-F238E27FC236}">
                  <a16:creationId xmlns:a16="http://schemas.microsoft.com/office/drawing/2014/main" id="{1BC30A63-63F7-4CC7-9C16-01709DFDE77B}"/>
                </a:ext>
              </a:extLst>
            </p:cNvPr>
            <p:cNvSpPr txBox="1"/>
            <p:nvPr/>
          </p:nvSpPr>
          <p:spPr>
            <a:xfrm>
              <a:off x="10949707" y="2999043"/>
              <a:ext cx="480809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graphicFrame>
          <p:nvGraphicFramePr>
            <p:cNvPr id="414" name="chart">
              <a:extLst>
                <a:ext uri="{FF2B5EF4-FFF2-40B4-BE49-F238E27FC236}">
                  <a16:creationId xmlns:a16="http://schemas.microsoft.com/office/drawing/2014/main" id="{53C42A44-1ED3-4E3B-896F-343E74C8436D}"/>
                </a:ext>
              </a:extLst>
            </p:cNvPr>
            <p:cNvGraphicFramePr/>
            <p:nvPr>
              <p:extLst/>
            </p:nvPr>
          </p:nvGraphicFramePr>
          <p:xfrm>
            <a:off x="10224649" y="3002843"/>
            <a:ext cx="288906" cy="2786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</p:grpSp>
      <p:sp>
        <p:nvSpPr>
          <p:cNvPr id="415" name="Rectangle 414">
            <a:extLst>
              <a:ext uri="{FF2B5EF4-FFF2-40B4-BE49-F238E27FC236}">
                <a16:creationId xmlns:a16="http://schemas.microsoft.com/office/drawing/2014/main" id="{6EEA1236-C67C-4B61-AB61-AF06659BCCF3}"/>
              </a:ext>
            </a:extLst>
          </p:cNvPr>
          <p:cNvSpPr/>
          <p:nvPr/>
        </p:nvSpPr>
        <p:spPr>
          <a:xfrm>
            <a:off x="10179860" y="2417091"/>
            <a:ext cx="126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413A52A9-0190-405B-B10C-2F8DFCFB94CB}"/>
              </a:ext>
            </a:extLst>
          </p:cNvPr>
          <p:cNvSpPr/>
          <p:nvPr/>
        </p:nvSpPr>
        <p:spPr>
          <a:xfrm>
            <a:off x="10179860" y="2968378"/>
            <a:ext cx="126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7" name="postvisit">
            <a:extLst>
              <a:ext uri="{FF2B5EF4-FFF2-40B4-BE49-F238E27FC236}">
                <a16:creationId xmlns:a16="http://schemas.microsoft.com/office/drawing/2014/main" id="{1D83AD82-7DA9-492E-BBA1-3644E62005E0}"/>
              </a:ext>
            </a:extLst>
          </p:cNvPr>
          <p:cNvGrpSpPr/>
          <p:nvPr/>
        </p:nvGrpSpPr>
        <p:grpSpPr>
          <a:xfrm>
            <a:off x="9760534" y="4503197"/>
            <a:ext cx="2077223" cy="1350930"/>
            <a:chOff x="9745763" y="4525800"/>
            <a:chExt cx="2077223" cy="1350930"/>
          </a:xfrm>
        </p:grpSpPr>
        <p:pic>
          <p:nvPicPr>
            <p:cNvPr id="418" name="Picture 417">
              <a:extLst>
                <a:ext uri="{FF2B5EF4-FFF2-40B4-BE49-F238E27FC236}">
                  <a16:creationId xmlns:a16="http://schemas.microsoft.com/office/drawing/2014/main" id="{89349A02-5F15-40EF-927F-DF9AD4FDF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649" y="4525800"/>
              <a:ext cx="408590" cy="408590"/>
            </a:xfrm>
            <a:prstGeom prst="rect">
              <a:avLst/>
            </a:prstGeom>
          </p:spPr>
        </p:pic>
        <p:sp>
          <p:nvSpPr>
            <p:cNvPr id="478" name="header">
              <a:extLst>
                <a:ext uri="{FF2B5EF4-FFF2-40B4-BE49-F238E27FC236}">
                  <a16:creationId xmlns:a16="http://schemas.microsoft.com/office/drawing/2014/main" id="{036A2BA5-630B-49A7-AA5F-34EC7FD73586}"/>
                </a:ext>
              </a:extLst>
            </p:cNvPr>
            <p:cNvSpPr txBox="1"/>
            <p:nvPr/>
          </p:nvSpPr>
          <p:spPr>
            <a:xfrm>
              <a:off x="10706655" y="4597367"/>
              <a:ext cx="111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POST-VISIT</a:t>
              </a:r>
            </a:p>
          </p:txBody>
        </p:sp>
        <p:sp>
          <p:nvSpPr>
            <p:cNvPr id="479" name="vm">
              <a:extLst>
                <a:ext uri="{FF2B5EF4-FFF2-40B4-BE49-F238E27FC236}">
                  <a16:creationId xmlns:a16="http://schemas.microsoft.com/office/drawing/2014/main" id="{C48CA38D-EC5A-4B20-9C57-8DFAA4E8CF2E}"/>
                </a:ext>
              </a:extLst>
            </p:cNvPr>
            <p:cNvSpPr txBox="1"/>
            <p:nvPr/>
          </p:nvSpPr>
          <p:spPr>
            <a:xfrm>
              <a:off x="10828896" y="5333603"/>
              <a:ext cx="766557" cy="323165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Workplace</a:t>
              </a:r>
            </a:p>
          </p:txBody>
        </p:sp>
        <p:sp>
          <p:nvSpPr>
            <p:cNvPr id="480" name="c">
              <a:extLst>
                <a:ext uri="{FF2B5EF4-FFF2-40B4-BE49-F238E27FC236}">
                  <a16:creationId xmlns:a16="http://schemas.microsoft.com/office/drawing/2014/main" id="{BC965922-252A-4AD1-8692-F3CDD4CB4767}"/>
                </a:ext>
              </a:extLst>
            </p:cNvPr>
            <p:cNvSpPr txBox="1"/>
            <p:nvPr/>
          </p:nvSpPr>
          <p:spPr>
            <a:xfrm>
              <a:off x="11243574" y="5300337"/>
              <a:ext cx="459486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pic>
          <p:nvPicPr>
            <p:cNvPr id="481" name="img">
              <a:extLst>
                <a:ext uri="{FF2B5EF4-FFF2-40B4-BE49-F238E27FC236}">
                  <a16:creationId xmlns:a16="http://schemas.microsoft.com/office/drawing/2014/main" id="{86ABF9FB-100B-4258-9B1F-769FA967B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5763" y="4973130"/>
              <a:ext cx="954000" cy="903600"/>
            </a:xfrm>
            <a:prstGeom prst="rect">
              <a:avLst/>
            </a:prstGeom>
          </p:spPr>
        </p:pic>
      </p:grpSp>
      <p:sp>
        <p:nvSpPr>
          <p:cNvPr id="482" name="Rectangle 481">
            <a:extLst>
              <a:ext uri="{FF2B5EF4-FFF2-40B4-BE49-F238E27FC236}">
                <a16:creationId xmlns:a16="http://schemas.microsoft.com/office/drawing/2014/main" id="{1AAC3443-D33D-4C25-9F09-C90C4F9DCE1B}"/>
              </a:ext>
            </a:extLst>
          </p:cNvPr>
          <p:cNvSpPr/>
          <p:nvPr/>
        </p:nvSpPr>
        <p:spPr>
          <a:xfrm>
            <a:off x="10811547" y="5263404"/>
            <a:ext cx="1224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hText">
            <a:extLst>
              <a:ext uri="{FF2B5EF4-FFF2-40B4-BE49-F238E27FC236}">
                <a16:creationId xmlns:a16="http://schemas.microsoft.com/office/drawing/2014/main" id="{37FBE00B-B5F6-49B0-8986-716B0AC070B1}"/>
              </a:ext>
            </a:extLst>
          </p:cNvPr>
          <p:cNvSpPr txBox="1"/>
          <p:nvPr/>
        </p:nvSpPr>
        <p:spPr>
          <a:xfrm>
            <a:off x="10714534" y="4971211"/>
            <a:ext cx="9605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900" b="1" dirty="0">
                <a:solidFill>
                  <a:srgbClr val="414042"/>
                </a:solidFill>
                <a:latin typeface="Chivo" panose="020B0503030202020804" pitchFamily="34" charset="0"/>
              </a:rPr>
              <a:t>DESTINATION</a:t>
            </a:r>
          </a:p>
          <a:p>
            <a:pPr>
              <a:lnSpc>
                <a:spcPts val="900"/>
              </a:lnSpc>
            </a:pPr>
            <a:r>
              <a:rPr lang="en-US" sz="900" b="1" dirty="0">
                <a:solidFill>
                  <a:srgbClr val="414042"/>
                </a:solidFill>
                <a:latin typeface="Chivo" panose="020B0503030202020804" pitchFamily="34" charset="0"/>
              </a:rPr>
              <a:t>AFTER VISIT</a:t>
            </a:r>
          </a:p>
        </p:txBody>
      </p:sp>
      <p:grpSp>
        <p:nvGrpSpPr>
          <p:cNvPr id="484" name="satisfaction">
            <a:extLst>
              <a:ext uri="{FF2B5EF4-FFF2-40B4-BE49-F238E27FC236}">
                <a16:creationId xmlns:a16="http://schemas.microsoft.com/office/drawing/2014/main" id="{1512FE4D-6818-42ED-BA2E-7DEAA074BE4D}"/>
              </a:ext>
            </a:extLst>
          </p:cNvPr>
          <p:cNvGrpSpPr/>
          <p:nvPr/>
        </p:nvGrpSpPr>
        <p:grpSpPr>
          <a:xfrm>
            <a:off x="4923094" y="5132373"/>
            <a:ext cx="3859955" cy="1229435"/>
            <a:chOff x="4887503" y="5066448"/>
            <a:chExt cx="4164803" cy="1206358"/>
          </a:xfrm>
        </p:grpSpPr>
        <p:pic>
          <p:nvPicPr>
            <p:cNvPr id="570" name="Picture 569">
              <a:extLst>
                <a:ext uri="{FF2B5EF4-FFF2-40B4-BE49-F238E27FC236}">
                  <a16:creationId xmlns:a16="http://schemas.microsoft.com/office/drawing/2014/main" id="{9ECB5532-094D-463B-A43A-4E8A5E601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7503" y="5066448"/>
              <a:ext cx="4100880" cy="1206358"/>
            </a:xfrm>
            <a:prstGeom prst="rect">
              <a:avLst/>
            </a:prstGeom>
          </p:spPr>
        </p:pic>
        <p:sp>
          <p:nvSpPr>
            <p:cNvPr id="571" name="hText">
              <a:extLst>
                <a:ext uri="{FF2B5EF4-FFF2-40B4-BE49-F238E27FC236}">
                  <a16:creationId xmlns:a16="http://schemas.microsoft.com/office/drawing/2014/main" id="{9C1075CB-AC96-44DA-9CE3-BD527342483B}"/>
                </a:ext>
              </a:extLst>
            </p:cNvPr>
            <p:cNvSpPr txBox="1"/>
            <p:nvPr/>
          </p:nvSpPr>
          <p:spPr>
            <a:xfrm>
              <a:off x="4940967" y="5130479"/>
              <a:ext cx="1350050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SATISFACTION DRIVERS</a:t>
              </a:r>
            </a:p>
          </p:txBody>
        </p:sp>
        <p:pic>
          <p:nvPicPr>
            <p:cNvPr id="572" name="img1">
              <a:extLst>
                <a:ext uri="{FF2B5EF4-FFF2-40B4-BE49-F238E27FC236}">
                  <a16:creationId xmlns:a16="http://schemas.microsoft.com/office/drawing/2014/main" id="{73AF4EF4-5050-479A-9958-571B6C726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8589" y="5410825"/>
              <a:ext cx="371894" cy="294186"/>
            </a:xfrm>
            <a:prstGeom prst="rect">
              <a:avLst/>
            </a:prstGeom>
          </p:spPr>
        </p:pic>
        <p:pic>
          <p:nvPicPr>
            <p:cNvPr id="574" name="img2">
              <a:extLst>
                <a:ext uri="{FF2B5EF4-FFF2-40B4-BE49-F238E27FC236}">
                  <a16:creationId xmlns:a16="http://schemas.microsoft.com/office/drawing/2014/main" id="{C92234C3-748C-4A44-8F95-413B12D05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037" y="5390864"/>
              <a:ext cx="165649" cy="320256"/>
            </a:xfrm>
            <a:prstGeom prst="rect">
              <a:avLst/>
            </a:prstGeom>
          </p:spPr>
        </p:pic>
        <p:pic>
          <p:nvPicPr>
            <p:cNvPr id="575" name="img3">
              <a:extLst>
                <a:ext uri="{FF2B5EF4-FFF2-40B4-BE49-F238E27FC236}">
                  <a16:creationId xmlns:a16="http://schemas.microsoft.com/office/drawing/2014/main" id="{276E31DB-A4DC-4F92-AD3F-8C71EC5EF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724" y="5493083"/>
              <a:ext cx="386068" cy="213865"/>
            </a:xfrm>
            <a:prstGeom prst="rect">
              <a:avLst/>
            </a:prstGeom>
          </p:spPr>
        </p:pic>
        <p:pic>
          <p:nvPicPr>
            <p:cNvPr id="576" name="img4">
              <a:extLst>
                <a:ext uri="{FF2B5EF4-FFF2-40B4-BE49-F238E27FC236}">
                  <a16:creationId xmlns:a16="http://schemas.microsoft.com/office/drawing/2014/main" id="{5E84413E-A355-4FA5-988A-55A77E0BA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2391" y="5435768"/>
              <a:ext cx="330564" cy="273075"/>
            </a:xfrm>
            <a:prstGeom prst="rect">
              <a:avLst/>
            </a:prstGeom>
          </p:spPr>
        </p:pic>
        <p:pic>
          <p:nvPicPr>
            <p:cNvPr id="577" name="img5">
              <a:extLst>
                <a:ext uri="{FF2B5EF4-FFF2-40B4-BE49-F238E27FC236}">
                  <a16:creationId xmlns:a16="http://schemas.microsoft.com/office/drawing/2014/main" id="{D4B82606-F69B-49DD-B8C0-79AD50972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8358" y="5454246"/>
              <a:ext cx="455166" cy="249004"/>
            </a:xfrm>
            <a:prstGeom prst="rect">
              <a:avLst/>
            </a:prstGeom>
          </p:spPr>
        </p:pic>
        <p:pic>
          <p:nvPicPr>
            <p:cNvPr id="578" name="img6">
              <a:extLst>
                <a:ext uri="{FF2B5EF4-FFF2-40B4-BE49-F238E27FC236}">
                  <a16:creationId xmlns:a16="http://schemas.microsoft.com/office/drawing/2014/main" id="{AA14F92E-30D4-48D8-9474-4395BA527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7518" y="5399756"/>
              <a:ext cx="246786" cy="300068"/>
            </a:xfrm>
            <a:prstGeom prst="rect">
              <a:avLst/>
            </a:prstGeom>
          </p:spPr>
        </p:pic>
        <p:sp>
          <p:nvSpPr>
            <p:cNvPr id="579" name="m1">
              <a:extLst>
                <a:ext uri="{FF2B5EF4-FFF2-40B4-BE49-F238E27FC236}">
                  <a16:creationId xmlns:a16="http://schemas.microsoft.com/office/drawing/2014/main" id="{149D2613-9E18-454E-95AB-4A9D3E257CDB}"/>
                </a:ext>
              </a:extLst>
            </p:cNvPr>
            <p:cNvSpPr txBox="1"/>
            <p:nvPr/>
          </p:nvSpPr>
          <p:spPr>
            <a:xfrm>
              <a:off x="5005948" y="5726923"/>
              <a:ext cx="425116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Food</a:t>
              </a:r>
            </a:p>
          </p:txBody>
        </p:sp>
        <p:sp>
          <p:nvSpPr>
            <p:cNvPr id="580" name="v1">
              <a:extLst>
                <a:ext uri="{FF2B5EF4-FFF2-40B4-BE49-F238E27FC236}">
                  <a16:creationId xmlns:a16="http://schemas.microsoft.com/office/drawing/2014/main" id="{D5A05900-8468-4989-9988-F938BBB88B30}"/>
                </a:ext>
              </a:extLst>
            </p:cNvPr>
            <p:cNvSpPr txBox="1"/>
            <p:nvPr/>
          </p:nvSpPr>
          <p:spPr>
            <a:xfrm>
              <a:off x="4971483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581" name="c1">
              <a:extLst>
                <a:ext uri="{FF2B5EF4-FFF2-40B4-BE49-F238E27FC236}">
                  <a16:creationId xmlns:a16="http://schemas.microsoft.com/office/drawing/2014/main" id="{071DDE85-97FB-4E37-97DD-556CE90C0646}"/>
                </a:ext>
              </a:extLst>
            </p:cNvPr>
            <p:cNvSpPr txBox="1"/>
            <p:nvPr/>
          </p:nvSpPr>
          <p:spPr>
            <a:xfrm>
              <a:off x="5018772" y="6011701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582" name="m2">
              <a:extLst>
                <a:ext uri="{FF2B5EF4-FFF2-40B4-BE49-F238E27FC236}">
                  <a16:creationId xmlns:a16="http://schemas.microsoft.com/office/drawing/2014/main" id="{B2F54B30-83D7-4177-8A81-6C96A6299BFA}"/>
                </a:ext>
              </a:extLst>
            </p:cNvPr>
            <p:cNvSpPr txBox="1"/>
            <p:nvPr/>
          </p:nvSpPr>
          <p:spPr>
            <a:xfrm>
              <a:off x="5462680" y="5726923"/>
              <a:ext cx="792363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Beverages</a:t>
              </a:r>
            </a:p>
          </p:txBody>
        </p:sp>
        <p:sp>
          <p:nvSpPr>
            <p:cNvPr id="583" name="v2">
              <a:extLst>
                <a:ext uri="{FF2B5EF4-FFF2-40B4-BE49-F238E27FC236}">
                  <a16:creationId xmlns:a16="http://schemas.microsoft.com/office/drawing/2014/main" id="{092203A1-A4BA-459D-9DB7-293C095BF7DF}"/>
                </a:ext>
              </a:extLst>
            </p:cNvPr>
            <p:cNvSpPr txBox="1"/>
            <p:nvPr/>
          </p:nvSpPr>
          <p:spPr>
            <a:xfrm>
              <a:off x="5595808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584" name="c2">
              <a:extLst>
                <a:ext uri="{FF2B5EF4-FFF2-40B4-BE49-F238E27FC236}">
                  <a16:creationId xmlns:a16="http://schemas.microsoft.com/office/drawing/2014/main" id="{472C2919-99A9-4D4F-9E99-3E356423EEF5}"/>
                </a:ext>
              </a:extLst>
            </p:cNvPr>
            <p:cNvSpPr txBox="1"/>
            <p:nvPr/>
          </p:nvSpPr>
          <p:spPr>
            <a:xfrm>
              <a:off x="5652715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585" name="m5">
              <a:extLst>
                <a:ext uri="{FF2B5EF4-FFF2-40B4-BE49-F238E27FC236}">
                  <a16:creationId xmlns:a16="http://schemas.microsoft.com/office/drawing/2014/main" id="{AFC91F9C-5F34-4A58-9EF7-177AD5664C7B}"/>
                </a:ext>
              </a:extLst>
            </p:cNvPr>
            <p:cNvSpPr txBox="1"/>
            <p:nvPr/>
          </p:nvSpPr>
          <p:spPr>
            <a:xfrm>
              <a:off x="7544024" y="5726923"/>
              <a:ext cx="863834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Atmosphere</a:t>
              </a:r>
            </a:p>
          </p:txBody>
        </p:sp>
        <p:sp>
          <p:nvSpPr>
            <p:cNvPr id="586" name="v5">
              <a:extLst>
                <a:ext uri="{FF2B5EF4-FFF2-40B4-BE49-F238E27FC236}">
                  <a16:creationId xmlns:a16="http://schemas.microsoft.com/office/drawing/2014/main" id="{32F4B70C-CDB2-4F3C-96B8-EC8BB6D5DA55}"/>
                </a:ext>
              </a:extLst>
            </p:cNvPr>
            <p:cNvSpPr txBox="1"/>
            <p:nvPr/>
          </p:nvSpPr>
          <p:spPr>
            <a:xfrm>
              <a:off x="7712888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587" name="c5">
              <a:extLst>
                <a:ext uri="{FF2B5EF4-FFF2-40B4-BE49-F238E27FC236}">
                  <a16:creationId xmlns:a16="http://schemas.microsoft.com/office/drawing/2014/main" id="{8430CB69-B1B3-4507-B155-0C7DEE3D1D3F}"/>
                </a:ext>
              </a:extLst>
            </p:cNvPr>
            <p:cNvSpPr txBox="1"/>
            <p:nvPr/>
          </p:nvSpPr>
          <p:spPr>
            <a:xfrm>
              <a:off x="7760177" y="6011701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588" name="m3">
              <a:extLst>
                <a:ext uri="{FF2B5EF4-FFF2-40B4-BE49-F238E27FC236}">
                  <a16:creationId xmlns:a16="http://schemas.microsoft.com/office/drawing/2014/main" id="{0DF2C70B-6A90-4F0F-9C64-816C6CB9610E}"/>
                </a:ext>
              </a:extLst>
            </p:cNvPr>
            <p:cNvSpPr txBox="1"/>
            <p:nvPr/>
          </p:nvSpPr>
          <p:spPr>
            <a:xfrm>
              <a:off x="6141249" y="5726923"/>
              <a:ext cx="745018" cy="19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Value</a:t>
              </a:r>
            </a:p>
          </p:txBody>
        </p:sp>
        <p:sp>
          <p:nvSpPr>
            <p:cNvPr id="589" name="v3">
              <a:extLst>
                <a:ext uri="{FF2B5EF4-FFF2-40B4-BE49-F238E27FC236}">
                  <a16:creationId xmlns:a16="http://schemas.microsoft.com/office/drawing/2014/main" id="{073527B4-9CB0-4D12-8815-8C521D18DE3C}"/>
                </a:ext>
              </a:extLst>
            </p:cNvPr>
            <p:cNvSpPr txBox="1"/>
            <p:nvPr/>
          </p:nvSpPr>
          <p:spPr>
            <a:xfrm>
              <a:off x="6250705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590" name="c3">
              <a:extLst>
                <a:ext uri="{FF2B5EF4-FFF2-40B4-BE49-F238E27FC236}">
                  <a16:creationId xmlns:a16="http://schemas.microsoft.com/office/drawing/2014/main" id="{9891FED8-C570-493D-9AEA-07A8FBDFDF63}"/>
                </a:ext>
              </a:extLst>
            </p:cNvPr>
            <p:cNvSpPr txBox="1"/>
            <p:nvPr/>
          </p:nvSpPr>
          <p:spPr>
            <a:xfrm>
              <a:off x="6307612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591" name="m4">
              <a:extLst>
                <a:ext uri="{FF2B5EF4-FFF2-40B4-BE49-F238E27FC236}">
                  <a16:creationId xmlns:a16="http://schemas.microsoft.com/office/drawing/2014/main" id="{361E953D-5E18-4963-87C2-A1D49D9AFAF0}"/>
                </a:ext>
              </a:extLst>
            </p:cNvPr>
            <p:cNvSpPr txBox="1"/>
            <p:nvPr/>
          </p:nvSpPr>
          <p:spPr>
            <a:xfrm>
              <a:off x="6749162" y="5726923"/>
              <a:ext cx="837022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Cleanliness</a:t>
              </a:r>
            </a:p>
          </p:txBody>
        </p:sp>
        <p:sp>
          <p:nvSpPr>
            <p:cNvPr id="592" name="v4">
              <a:extLst>
                <a:ext uri="{FF2B5EF4-FFF2-40B4-BE49-F238E27FC236}">
                  <a16:creationId xmlns:a16="http://schemas.microsoft.com/office/drawing/2014/main" id="{DF6EA06B-51EA-4D8F-8090-D2F864DF4AB1}"/>
                </a:ext>
              </a:extLst>
            </p:cNvPr>
            <p:cNvSpPr txBox="1"/>
            <p:nvPr/>
          </p:nvSpPr>
          <p:spPr>
            <a:xfrm>
              <a:off x="6904620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593" name="c4">
              <a:extLst>
                <a:ext uri="{FF2B5EF4-FFF2-40B4-BE49-F238E27FC236}">
                  <a16:creationId xmlns:a16="http://schemas.microsoft.com/office/drawing/2014/main" id="{3ADA22B4-6013-4969-ACAF-8403F99B48D4}"/>
                </a:ext>
              </a:extLst>
            </p:cNvPr>
            <p:cNvSpPr txBox="1"/>
            <p:nvPr/>
          </p:nvSpPr>
          <p:spPr>
            <a:xfrm>
              <a:off x="6961527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594" name="m6">
              <a:extLst>
                <a:ext uri="{FF2B5EF4-FFF2-40B4-BE49-F238E27FC236}">
                  <a16:creationId xmlns:a16="http://schemas.microsoft.com/office/drawing/2014/main" id="{CB8EEC0A-61AA-476C-A8D5-CD49D0D8F5A1}"/>
                </a:ext>
              </a:extLst>
            </p:cNvPr>
            <p:cNvSpPr txBox="1"/>
            <p:nvPr/>
          </p:nvSpPr>
          <p:spPr>
            <a:xfrm>
              <a:off x="8289517" y="5726923"/>
              <a:ext cx="762789" cy="19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Service</a:t>
              </a:r>
            </a:p>
          </p:txBody>
        </p:sp>
        <p:sp>
          <p:nvSpPr>
            <p:cNvPr id="595" name="v6">
              <a:extLst>
                <a:ext uri="{FF2B5EF4-FFF2-40B4-BE49-F238E27FC236}">
                  <a16:creationId xmlns:a16="http://schemas.microsoft.com/office/drawing/2014/main" id="{1B112891-D6B6-4645-B08C-CB6F599891D2}"/>
                </a:ext>
              </a:extLst>
            </p:cNvPr>
            <p:cNvSpPr txBox="1"/>
            <p:nvPr/>
          </p:nvSpPr>
          <p:spPr>
            <a:xfrm>
              <a:off x="8407858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596" name="c6">
              <a:extLst>
                <a:ext uri="{FF2B5EF4-FFF2-40B4-BE49-F238E27FC236}">
                  <a16:creationId xmlns:a16="http://schemas.microsoft.com/office/drawing/2014/main" id="{F4474B60-971F-4DD7-8D71-C7C7DB394714}"/>
                </a:ext>
              </a:extLst>
            </p:cNvPr>
            <p:cNvSpPr txBox="1"/>
            <p:nvPr/>
          </p:nvSpPr>
          <p:spPr>
            <a:xfrm>
              <a:off x="8464765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</p:grpSp>
      <p:pic>
        <p:nvPicPr>
          <p:cNvPr id="597" name="Picture 596">
            <a:extLst>
              <a:ext uri="{FF2B5EF4-FFF2-40B4-BE49-F238E27FC236}">
                <a16:creationId xmlns:a16="http://schemas.microsoft.com/office/drawing/2014/main" id="{9402A886-8D1F-4C45-9650-848E9A638D92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90" y="5063482"/>
            <a:ext cx="2244799" cy="1298326"/>
          </a:xfrm>
          <a:prstGeom prst="rect">
            <a:avLst/>
          </a:prstGeom>
        </p:spPr>
      </p:pic>
      <p:grpSp>
        <p:nvGrpSpPr>
          <p:cNvPr id="598" name="overallSatisfaction">
            <a:extLst>
              <a:ext uri="{FF2B5EF4-FFF2-40B4-BE49-F238E27FC236}">
                <a16:creationId xmlns:a16="http://schemas.microsoft.com/office/drawing/2014/main" id="{96EDE4D5-6301-454A-BD27-E25FC4015CE1}"/>
              </a:ext>
            </a:extLst>
          </p:cNvPr>
          <p:cNvGrpSpPr/>
          <p:nvPr/>
        </p:nvGrpSpPr>
        <p:grpSpPr>
          <a:xfrm>
            <a:off x="2800452" y="5216115"/>
            <a:ext cx="1587319" cy="893807"/>
            <a:chOff x="2691592" y="5130479"/>
            <a:chExt cx="1587319" cy="893807"/>
          </a:xfrm>
        </p:grpSpPr>
        <p:sp>
          <p:nvSpPr>
            <p:cNvPr id="599" name="hText">
              <a:extLst>
                <a:ext uri="{FF2B5EF4-FFF2-40B4-BE49-F238E27FC236}">
                  <a16:creationId xmlns:a16="http://schemas.microsoft.com/office/drawing/2014/main" id="{D94EEB7E-6D71-43E2-940B-4F36B7831CB5}"/>
                </a:ext>
              </a:extLst>
            </p:cNvPr>
            <p:cNvSpPr txBox="1"/>
            <p:nvPr/>
          </p:nvSpPr>
          <p:spPr>
            <a:xfrm>
              <a:off x="2691592" y="5130479"/>
              <a:ext cx="135646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OVERALL SATISFACTION</a:t>
              </a:r>
            </a:p>
          </p:txBody>
        </p:sp>
        <p:sp>
          <p:nvSpPr>
            <p:cNvPr id="600" name="vm">
              <a:extLst>
                <a:ext uri="{FF2B5EF4-FFF2-40B4-BE49-F238E27FC236}">
                  <a16:creationId xmlns:a16="http://schemas.microsoft.com/office/drawing/2014/main" id="{A644EFFA-C5CD-4477-8119-B359850F202F}"/>
                </a:ext>
              </a:extLst>
            </p:cNvPr>
            <p:cNvSpPr txBox="1"/>
            <p:nvPr/>
          </p:nvSpPr>
          <p:spPr>
            <a:xfrm>
              <a:off x="3318347" y="5558688"/>
              <a:ext cx="732893" cy="43858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Satisfied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(Top 2 Box)</a:t>
              </a:r>
            </a:p>
          </p:txBody>
        </p:sp>
        <p:sp>
          <p:nvSpPr>
            <p:cNvPr id="601" name="c">
              <a:extLst>
                <a:ext uri="{FF2B5EF4-FFF2-40B4-BE49-F238E27FC236}">
                  <a16:creationId xmlns:a16="http://schemas.microsoft.com/office/drawing/2014/main" id="{963D06E6-3D1C-4CB5-A9FE-545A9310375D}"/>
                </a:ext>
              </a:extLst>
            </p:cNvPr>
            <p:cNvSpPr txBox="1"/>
            <p:nvPr/>
          </p:nvSpPr>
          <p:spPr>
            <a:xfrm>
              <a:off x="3866619" y="5559501"/>
              <a:ext cx="412292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graphicFrame>
          <p:nvGraphicFramePr>
            <p:cNvPr id="602" name="chart">
              <a:extLst>
                <a:ext uri="{FF2B5EF4-FFF2-40B4-BE49-F238E27FC236}">
                  <a16:creationId xmlns:a16="http://schemas.microsoft.com/office/drawing/2014/main" id="{0A375E74-9470-469F-92B2-C6AF348A17D0}"/>
                </a:ext>
              </a:extLst>
            </p:cNvPr>
            <p:cNvGraphicFramePr/>
            <p:nvPr>
              <p:extLst/>
            </p:nvPr>
          </p:nvGraphicFramePr>
          <p:xfrm>
            <a:off x="2777691" y="5466120"/>
            <a:ext cx="624862" cy="5581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4"/>
            </a:graphicData>
          </a:graphic>
        </p:graphicFrame>
      </p:grpSp>
      <p:grpSp>
        <p:nvGrpSpPr>
          <p:cNvPr id="5" name="balloon"/>
          <p:cNvGrpSpPr/>
          <p:nvPr/>
        </p:nvGrpSpPr>
        <p:grpSpPr>
          <a:xfrm>
            <a:off x="8320694" y="2769480"/>
            <a:ext cx="1589957" cy="1863628"/>
            <a:chOff x="8320694" y="2769480"/>
            <a:chExt cx="1589957" cy="1863628"/>
          </a:xfrm>
        </p:grpSpPr>
        <p:grpSp>
          <p:nvGrpSpPr>
            <p:cNvPr id="603" name="balloon1">
              <a:extLst>
                <a:ext uri="{FF2B5EF4-FFF2-40B4-BE49-F238E27FC236}">
                  <a16:creationId xmlns:a16="http://schemas.microsoft.com/office/drawing/2014/main" id="{FDDAF959-9320-4BFE-9B5A-76B31DC3A323}"/>
                </a:ext>
              </a:extLst>
            </p:cNvPr>
            <p:cNvGrpSpPr/>
            <p:nvPr/>
          </p:nvGrpSpPr>
          <p:grpSpPr>
            <a:xfrm>
              <a:off x="8320694" y="2778323"/>
              <a:ext cx="560713" cy="414762"/>
              <a:chOff x="8347429" y="2736483"/>
              <a:chExt cx="560713" cy="414762"/>
            </a:xfrm>
          </p:grpSpPr>
          <p:graphicFrame>
            <p:nvGraphicFramePr>
              <p:cNvPr id="604" name="chart">
                <a:extLst>
                  <a:ext uri="{FF2B5EF4-FFF2-40B4-BE49-F238E27FC236}">
                    <a16:creationId xmlns:a16="http://schemas.microsoft.com/office/drawing/2014/main" id="{B1E114ED-F06A-4098-B389-66779348D901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5"/>
              </a:graphicData>
            </a:graphic>
          </p:graphicFrame>
          <p:pic>
            <p:nvPicPr>
              <p:cNvPr id="605" name="Picture 604">
                <a:extLst>
                  <a:ext uri="{FF2B5EF4-FFF2-40B4-BE49-F238E27FC236}">
                    <a16:creationId xmlns:a16="http://schemas.microsoft.com/office/drawing/2014/main" id="{BC34D81A-F247-41AD-B16F-224C25D537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67" b="9049"/>
              <a:stretch/>
            </p:blipFill>
            <p:spPr>
              <a:xfrm>
                <a:off x="8347429" y="2736483"/>
                <a:ext cx="560713" cy="414762"/>
              </a:xfrm>
              <a:prstGeom prst="rect">
                <a:avLst/>
              </a:prstGeom>
            </p:spPr>
          </p:pic>
        </p:grpSp>
        <p:grpSp>
          <p:nvGrpSpPr>
            <p:cNvPr id="606" name="balloon2">
              <a:extLst>
                <a:ext uri="{FF2B5EF4-FFF2-40B4-BE49-F238E27FC236}">
                  <a16:creationId xmlns:a16="http://schemas.microsoft.com/office/drawing/2014/main" id="{43FB194E-4B9F-42D8-800E-E04C48B5B7A0}"/>
                </a:ext>
              </a:extLst>
            </p:cNvPr>
            <p:cNvGrpSpPr/>
            <p:nvPr/>
          </p:nvGrpSpPr>
          <p:grpSpPr>
            <a:xfrm>
              <a:off x="8389309" y="3478059"/>
              <a:ext cx="422384" cy="408095"/>
              <a:chOff x="8416044" y="2745581"/>
              <a:chExt cx="422384" cy="408095"/>
            </a:xfrm>
          </p:grpSpPr>
          <p:graphicFrame>
            <p:nvGraphicFramePr>
              <p:cNvPr id="607" name="chart">
                <a:extLst>
                  <a:ext uri="{FF2B5EF4-FFF2-40B4-BE49-F238E27FC236}">
                    <a16:creationId xmlns:a16="http://schemas.microsoft.com/office/drawing/2014/main" id="{DFA19D98-ACD8-49C2-8956-79CE9B77A1AB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7"/>
              </a:graphicData>
            </a:graphic>
          </p:graphicFrame>
          <p:pic>
            <p:nvPicPr>
              <p:cNvPr id="608" name="Picture 607">
                <a:extLst>
                  <a:ext uri="{FF2B5EF4-FFF2-40B4-BE49-F238E27FC236}">
                    <a16:creationId xmlns:a16="http://schemas.microsoft.com/office/drawing/2014/main" id="{C55036AF-AEAE-4713-BF06-849E349F4B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37" t="27448" r="12433" b="9049"/>
              <a:stretch/>
            </p:blipFill>
            <p:spPr>
              <a:xfrm>
                <a:off x="8416044" y="2769087"/>
                <a:ext cx="422384" cy="384589"/>
              </a:xfrm>
              <a:prstGeom prst="rect">
                <a:avLst/>
              </a:prstGeom>
            </p:spPr>
          </p:pic>
        </p:grpSp>
        <p:sp>
          <p:nvSpPr>
            <p:cNvPr id="609" name="m2">
              <a:extLst>
                <a:ext uri="{FF2B5EF4-FFF2-40B4-BE49-F238E27FC236}">
                  <a16:creationId xmlns:a16="http://schemas.microsoft.com/office/drawing/2014/main" id="{517F32F7-A26E-4AB5-A9A6-45F7BCC190E9}"/>
                </a:ext>
              </a:extLst>
            </p:cNvPr>
            <p:cNvSpPr txBox="1"/>
            <p:nvPr/>
          </p:nvSpPr>
          <p:spPr>
            <a:xfrm>
              <a:off x="9025343" y="3515440"/>
              <a:ext cx="601447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TAKE OUT</a:t>
              </a:r>
            </a:p>
          </p:txBody>
        </p:sp>
        <p:sp>
          <p:nvSpPr>
            <p:cNvPr id="610" name="v2">
              <a:extLst>
                <a:ext uri="{FF2B5EF4-FFF2-40B4-BE49-F238E27FC236}">
                  <a16:creationId xmlns:a16="http://schemas.microsoft.com/office/drawing/2014/main" id="{E58D5AF6-7EC2-4812-961D-298B9D1AB81E}"/>
                </a:ext>
              </a:extLst>
            </p:cNvPr>
            <p:cNvSpPr txBox="1"/>
            <p:nvPr/>
          </p:nvSpPr>
          <p:spPr>
            <a:xfrm>
              <a:off x="8681849" y="364402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pic>
          <p:nvPicPr>
            <p:cNvPr id="611" name="img2">
              <a:extLst>
                <a:ext uri="{FF2B5EF4-FFF2-40B4-BE49-F238E27FC236}">
                  <a16:creationId xmlns:a16="http://schemas.microsoft.com/office/drawing/2014/main" id="{8B0A9843-A565-4AF4-8E42-DA62F8974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294" y="3503657"/>
              <a:ext cx="283389" cy="155736"/>
            </a:xfrm>
            <a:prstGeom prst="rect">
              <a:avLst/>
            </a:prstGeom>
          </p:spPr>
        </p:pic>
        <p:sp>
          <p:nvSpPr>
            <p:cNvPr id="612" name="m1">
              <a:extLst>
                <a:ext uri="{FF2B5EF4-FFF2-40B4-BE49-F238E27FC236}">
                  <a16:creationId xmlns:a16="http://schemas.microsoft.com/office/drawing/2014/main" id="{EB11C340-EA42-4D0D-8910-9CBD2EE8F2C6}"/>
                </a:ext>
              </a:extLst>
            </p:cNvPr>
            <p:cNvSpPr txBox="1"/>
            <p:nvPr/>
          </p:nvSpPr>
          <p:spPr>
            <a:xfrm>
              <a:off x="9025343" y="2802046"/>
              <a:ext cx="615874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DELIVERY</a:t>
              </a:r>
            </a:p>
          </p:txBody>
        </p:sp>
        <p:pic>
          <p:nvPicPr>
            <p:cNvPr id="613" name="img1">
              <a:extLst>
                <a:ext uri="{FF2B5EF4-FFF2-40B4-BE49-F238E27FC236}">
                  <a16:creationId xmlns:a16="http://schemas.microsoft.com/office/drawing/2014/main" id="{90EA272E-5C51-4C5D-A90A-D00A5DD80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5614" y="2769480"/>
              <a:ext cx="215916" cy="188926"/>
            </a:xfrm>
            <a:prstGeom prst="rect">
              <a:avLst/>
            </a:prstGeom>
          </p:spPr>
        </p:pic>
        <p:sp>
          <p:nvSpPr>
            <p:cNvPr id="619" name="v1">
              <a:extLst>
                <a:ext uri="{FF2B5EF4-FFF2-40B4-BE49-F238E27FC236}">
                  <a16:creationId xmlns:a16="http://schemas.microsoft.com/office/drawing/2014/main" id="{CFC66695-0AD8-4251-B992-B1537D3A9B18}"/>
                </a:ext>
              </a:extLst>
            </p:cNvPr>
            <p:cNvSpPr txBox="1"/>
            <p:nvPr/>
          </p:nvSpPr>
          <p:spPr>
            <a:xfrm>
              <a:off x="8681849" y="2944614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620" name="c1">
              <a:extLst>
                <a:ext uri="{FF2B5EF4-FFF2-40B4-BE49-F238E27FC236}">
                  <a16:creationId xmlns:a16="http://schemas.microsoft.com/office/drawing/2014/main" id="{117CA3D9-77B2-4EF0-AEA0-BA027069D279}"/>
                </a:ext>
              </a:extLst>
            </p:cNvPr>
            <p:cNvSpPr txBox="1"/>
            <p:nvPr/>
          </p:nvSpPr>
          <p:spPr>
            <a:xfrm>
              <a:off x="9070168" y="3020707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grpSp>
          <p:nvGrpSpPr>
            <p:cNvPr id="621" name="balloon3">
              <a:extLst>
                <a:ext uri="{FF2B5EF4-FFF2-40B4-BE49-F238E27FC236}">
                  <a16:creationId xmlns:a16="http://schemas.microsoft.com/office/drawing/2014/main" id="{7385E876-D7DA-4046-AD20-7B4C3B67A684}"/>
                </a:ext>
              </a:extLst>
            </p:cNvPr>
            <p:cNvGrpSpPr/>
            <p:nvPr/>
          </p:nvGrpSpPr>
          <p:grpSpPr>
            <a:xfrm>
              <a:off x="8389309" y="4182014"/>
              <a:ext cx="422384" cy="408095"/>
              <a:chOff x="8416044" y="2745581"/>
              <a:chExt cx="422384" cy="408095"/>
            </a:xfrm>
          </p:grpSpPr>
          <p:graphicFrame>
            <p:nvGraphicFramePr>
              <p:cNvPr id="622" name="chart">
                <a:extLst>
                  <a:ext uri="{FF2B5EF4-FFF2-40B4-BE49-F238E27FC236}">
                    <a16:creationId xmlns:a16="http://schemas.microsoft.com/office/drawing/2014/main" id="{A8F8CE21-18DB-475F-BDFB-E60DC0A14FF5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1"/>
              </a:graphicData>
            </a:graphic>
          </p:graphicFrame>
          <p:pic>
            <p:nvPicPr>
              <p:cNvPr id="623" name="Picture 622">
                <a:extLst>
                  <a:ext uri="{FF2B5EF4-FFF2-40B4-BE49-F238E27FC236}">
                    <a16:creationId xmlns:a16="http://schemas.microsoft.com/office/drawing/2014/main" id="{42B0DD94-C6CB-412D-9C1D-34392B7F93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37" t="27448" r="12433" b="9049"/>
              <a:stretch/>
            </p:blipFill>
            <p:spPr>
              <a:xfrm>
                <a:off x="8416044" y="2769087"/>
                <a:ext cx="422384" cy="384589"/>
              </a:xfrm>
              <a:prstGeom prst="rect">
                <a:avLst/>
              </a:prstGeom>
            </p:spPr>
          </p:pic>
        </p:grpSp>
        <p:sp>
          <p:nvSpPr>
            <p:cNvPr id="624" name="c3">
              <a:extLst>
                <a:ext uri="{FF2B5EF4-FFF2-40B4-BE49-F238E27FC236}">
                  <a16:creationId xmlns:a16="http://schemas.microsoft.com/office/drawing/2014/main" id="{B2BD62EE-1626-40B3-BDB6-3B4C1AE989B4}"/>
                </a:ext>
              </a:extLst>
            </p:cNvPr>
            <p:cNvSpPr txBox="1"/>
            <p:nvPr/>
          </p:nvSpPr>
          <p:spPr>
            <a:xfrm>
              <a:off x="9070168" y="4416813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pic>
          <p:nvPicPr>
            <p:cNvPr id="625" name="img4">
              <a:extLst>
                <a:ext uri="{FF2B5EF4-FFF2-40B4-BE49-F238E27FC236}">
                  <a16:creationId xmlns:a16="http://schemas.microsoft.com/office/drawing/2014/main" id="{41BB368C-E7AD-475B-ADE1-B7F47F16B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0817" y="4217031"/>
              <a:ext cx="328042" cy="143833"/>
            </a:xfrm>
            <a:prstGeom prst="rect">
              <a:avLst/>
            </a:prstGeom>
          </p:spPr>
        </p:pic>
        <p:sp>
          <p:nvSpPr>
            <p:cNvPr id="626" name="m3">
              <a:extLst>
                <a:ext uri="{FF2B5EF4-FFF2-40B4-BE49-F238E27FC236}">
                  <a16:creationId xmlns:a16="http://schemas.microsoft.com/office/drawing/2014/main" id="{65209961-4411-475D-95AE-8360B055CE3B}"/>
                </a:ext>
              </a:extLst>
            </p:cNvPr>
            <p:cNvSpPr txBox="1"/>
            <p:nvPr/>
          </p:nvSpPr>
          <p:spPr>
            <a:xfrm>
              <a:off x="9025343" y="4201323"/>
              <a:ext cx="885308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DRIVE-THRU</a:t>
              </a:r>
            </a:p>
          </p:txBody>
        </p:sp>
        <p:sp>
          <p:nvSpPr>
            <p:cNvPr id="627" name="v3">
              <a:extLst>
                <a:ext uri="{FF2B5EF4-FFF2-40B4-BE49-F238E27FC236}">
                  <a16:creationId xmlns:a16="http://schemas.microsoft.com/office/drawing/2014/main" id="{5394D251-5213-42DD-9ED8-1522B0A73BE0}"/>
                </a:ext>
              </a:extLst>
            </p:cNvPr>
            <p:cNvSpPr txBox="1"/>
            <p:nvPr/>
          </p:nvSpPr>
          <p:spPr>
            <a:xfrm>
              <a:off x="8681849" y="4340720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628" name="c2">
              <a:extLst>
                <a:ext uri="{FF2B5EF4-FFF2-40B4-BE49-F238E27FC236}">
                  <a16:creationId xmlns:a16="http://schemas.microsoft.com/office/drawing/2014/main" id="{1C622144-2420-4E54-9C9D-62618C82F5ED}"/>
                </a:ext>
              </a:extLst>
            </p:cNvPr>
            <p:cNvSpPr txBox="1"/>
            <p:nvPr/>
          </p:nvSpPr>
          <p:spPr>
            <a:xfrm>
              <a:off x="9070168" y="3720115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</p:grpSp>
      <p:sp>
        <p:nvSpPr>
          <p:cNvPr id="629" name="Rectangle 628">
            <a:extLst>
              <a:ext uri="{FF2B5EF4-FFF2-40B4-BE49-F238E27FC236}">
                <a16:creationId xmlns:a16="http://schemas.microsoft.com/office/drawing/2014/main" id="{F60D645B-E564-4AC9-9D35-10A8B94AC447}"/>
              </a:ext>
            </a:extLst>
          </p:cNvPr>
          <p:cNvSpPr/>
          <p:nvPr/>
        </p:nvSpPr>
        <p:spPr>
          <a:xfrm>
            <a:off x="8708273" y="2982853"/>
            <a:ext cx="100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194D68DB-91DB-42DB-93C1-732B6225221C}"/>
              </a:ext>
            </a:extLst>
          </p:cNvPr>
          <p:cNvSpPr/>
          <p:nvPr/>
        </p:nvSpPr>
        <p:spPr>
          <a:xfrm>
            <a:off x="8713773" y="3673692"/>
            <a:ext cx="1152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E51B281D-CA9C-4431-850F-DBD07D72BF7A}"/>
              </a:ext>
            </a:extLst>
          </p:cNvPr>
          <p:cNvSpPr/>
          <p:nvPr/>
        </p:nvSpPr>
        <p:spPr>
          <a:xfrm>
            <a:off x="8713773" y="4366071"/>
            <a:ext cx="90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5" name="whoWith">
            <a:extLst>
              <a:ext uri="{FF2B5EF4-FFF2-40B4-BE49-F238E27FC236}">
                <a16:creationId xmlns:a16="http://schemas.microsoft.com/office/drawing/2014/main" id="{41677E72-A907-4C07-9888-1EE37001C058}"/>
              </a:ext>
            </a:extLst>
          </p:cNvPr>
          <p:cNvGrpSpPr/>
          <p:nvPr/>
        </p:nvGrpSpPr>
        <p:grpSpPr>
          <a:xfrm>
            <a:off x="5262610" y="1744974"/>
            <a:ext cx="951997" cy="492011"/>
            <a:chOff x="5262610" y="1711673"/>
            <a:chExt cx="951997" cy="492011"/>
          </a:xfrm>
        </p:grpSpPr>
        <p:sp>
          <p:nvSpPr>
            <p:cNvPr id="226" name="hText">
              <a:extLst>
                <a:ext uri="{FF2B5EF4-FFF2-40B4-BE49-F238E27FC236}">
                  <a16:creationId xmlns:a16="http://schemas.microsoft.com/office/drawing/2014/main" id="{F50F7C64-7672-4C3C-8316-7CC14C4BC0CB}"/>
                </a:ext>
              </a:extLst>
            </p:cNvPr>
            <p:cNvSpPr txBox="1"/>
            <p:nvPr/>
          </p:nvSpPr>
          <p:spPr>
            <a:xfrm>
              <a:off x="5262610" y="1711673"/>
              <a:ext cx="647934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WHO WITH</a:t>
              </a:r>
            </a:p>
          </p:txBody>
        </p:sp>
        <p:sp>
          <p:nvSpPr>
            <p:cNvPr id="227" name="vm">
              <a:extLst>
                <a:ext uri="{FF2B5EF4-FFF2-40B4-BE49-F238E27FC236}">
                  <a16:creationId xmlns:a16="http://schemas.microsoft.com/office/drawing/2014/main" id="{290D94B6-CE19-4A36-B060-7D2604FBA376}"/>
                </a:ext>
              </a:extLst>
            </p:cNvPr>
            <p:cNvSpPr txBox="1"/>
            <p:nvPr/>
          </p:nvSpPr>
          <p:spPr>
            <a:xfrm>
              <a:off x="5271164" y="1882827"/>
              <a:ext cx="478016" cy="32085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  <a:spcAft>
                  <a:spcPts val="300"/>
                </a:spcAft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500"/>
                </a:lnSpc>
                <a:spcAft>
                  <a:spcPts val="300"/>
                </a:spcAft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Alone</a:t>
              </a:r>
            </a:p>
          </p:txBody>
        </p:sp>
        <p:sp>
          <p:nvSpPr>
            <p:cNvPr id="228" name="c">
              <a:extLst>
                <a:ext uri="{FF2B5EF4-FFF2-40B4-BE49-F238E27FC236}">
                  <a16:creationId xmlns:a16="http://schemas.microsoft.com/office/drawing/2014/main" id="{EF6945DD-3663-45C6-96DA-A33D1EB999F8}"/>
                </a:ext>
              </a:extLst>
            </p:cNvPr>
            <p:cNvSpPr txBox="1"/>
            <p:nvPr/>
          </p:nvSpPr>
          <p:spPr>
            <a:xfrm>
              <a:off x="5784681" y="1901708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165C9212-3B26-46E6-9D6F-FF63D279E30B}"/>
              </a:ext>
            </a:extLst>
          </p:cNvPr>
          <p:cNvSpPr txBox="1"/>
          <p:nvPr/>
        </p:nvSpPr>
        <p:spPr>
          <a:xfrm>
            <a:off x="209032" y="820099"/>
            <a:ext cx="811441" cy="195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>
                <a:solidFill>
                  <a:srgbClr val="414042"/>
                </a:solidFill>
                <a:latin typeface="Franklin Gothic Book" panose="020B0503020102020204" pitchFamily="34" charset="0"/>
              </a:rPr>
              <a:t>TIME OF DAY</a:t>
            </a:r>
          </a:p>
        </p:txBody>
      </p:sp>
      <p:grpSp>
        <p:nvGrpSpPr>
          <p:cNvPr id="230" name="orderSummary">
            <a:extLst>
              <a:ext uri="{FF2B5EF4-FFF2-40B4-BE49-F238E27FC236}">
                <a16:creationId xmlns:a16="http://schemas.microsoft.com/office/drawing/2014/main" id="{AE4BED86-5D64-4BEA-87C0-BBE6FBB85532}"/>
              </a:ext>
            </a:extLst>
          </p:cNvPr>
          <p:cNvGrpSpPr/>
          <p:nvPr/>
        </p:nvGrpSpPr>
        <p:grpSpPr>
          <a:xfrm>
            <a:off x="305762" y="2737770"/>
            <a:ext cx="1630579" cy="1729252"/>
            <a:chOff x="305762" y="2737770"/>
            <a:chExt cx="1630579" cy="1729252"/>
          </a:xfrm>
        </p:grpSpPr>
        <p:pic>
          <p:nvPicPr>
            <p:cNvPr id="231" name="Picture 230">
              <a:extLst>
                <a:ext uri="{FF2B5EF4-FFF2-40B4-BE49-F238E27FC236}">
                  <a16:creationId xmlns:a16="http://schemas.microsoft.com/office/drawing/2014/main" id="{475A843E-4295-47B2-A7F5-98984ACFA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436" y="3697975"/>
              <a:ext cx="296298" cy="241717"/>
            </a:xfrm>
            <a:prstGeom prst="rect">
              <a:avLst/>
            </a:prstGeom>
          </p:spPr>
        </p:pic>
        <p:sp>
          <p:nvSpPr>
            <p:cNvPr id="233" name="c4">
              <a:extLst>
                <a:ext uri="{FF2B5EF4-FFF2-40B4-BE49-F238E27FC236}">
                  <a16:creationId xmlns:a16="http://schemas.microsoft.com/office/drawing/2014/main" id="{4D29F01C-C37A-4D60-B356-5D8E38DE53C3}"/>
                </a:ext>
              </a:extLst>
            </p:cNvPr>
            <p:cNvSpPr txBox="1"/>
            <p:nvPr/>
          </p:nvSpPr>
          <p:spPr>
            <a:xfrm>
              <a:off x="1504813" y="4272097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+0.0%</a:t>
              </a:r>
            </a:p>
          </p:txBody>
        </p:sp>
        <p:sp>
          <p:nvSpPr>
            <p:cNvPr id="234" name="hText">
              <a:extLst>
                <a:ext uri="{FF2B5EF4-FFF2-40B4-BE49-F238E27FC236}">
                  <a16:creationId xmlns:a16="http://schemas.microsoft.com/office/drawing/2014/main" id="{57EE3283-D251-47EB-B173-CED4DD2FE892}"/>
                </a:ext>
              </a:extLst>
            </p:cNvPr>
            <p:cNvSpPr txBox="1"/>
            <p:nvPr/>
          </p:nvSpPr>
          <p:spPr>
            <a:xfrm>
              <a:off x="305762" y="2737770"/>
              <a:ext cx="1079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ORDER SUMMARY</a:t>
              </a:r>
            </a:p>
          </p:txBody>
        </p:sp>
        <p:sp>
          <p:nvSpPr>
            <p:cNvPr id="235" name="m1">
              <a:extLst>
                <a:ext uri="{FF2B5EF4-FFF2-40B4-BE49-F238E27FC236}">
                  <a16:creationId xmlns:a16="http://schemas.microsoft.com/office/drawing/2014/main" id="{86D8955F-7F9C-41BC-B58C-01F71BF1B11A}"/>
                </a:ext>
              </a:extLst>
            </p:cNvPr>
            <p:cNvSpPr txBox="1"/>
            <p:nvPr/>
          </p:nvSpPr>
          <p:spPr>
            <a:xfrm>
              <a:off x="694262" y="2992272"/>
              <a:ext cx="6399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Beverage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Only</a:t>
              </a:r>
            </a:p>
          </p:txBody>
        </p:sp>
        <p:sp>
          <p:nvSpPr>
            <p:cNvPr id="236" name="m2">
              <a:extLst>
                <a:ext uri="{FF2B5EF4-FFF2-40B4-BE49-F238E27FC236}">
                  <a16:creationId xmlns:a16="http://schemas.microsoft.com/office/drawing/2014/main" id="{773AD5D9-5872-4C1F-AD81-CB0682D66064}"/>
                </a:ext>
              </a:extLst>
            </p:cNvPr>
            <p:cNvSpPr txBox="1"/>
            <p:nvPr/>
          </p:nvSpPr>
          <p:spPr>
            <a:xfrm>
              <a:off x="694262" y="3328931"/>
              <a:ext cx="42511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Food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Only</a:t>
              </a:r>
            </a:p>
          </p:txBody>
        </p:sp>
        <p:sp>
          <p:nvSpPr>
            <p:cNvPr id="238" name="v1">
              <a:extLst>
                <a:ext uri="{FF2B5EF4-FFF2-40B4-BE49-F238E27FC236}">
                  <a16:creationId xmlns:a16="http://schemas.microsoft.com/office/drawing/2014/main" id="{DD1EA7B0-FF4A-4F27-B964-C61304CD1C1F}"/>
                </a:ext>
              </a:extLst>
            </p:cNvPr>
            <p:cNvSpPr txBox="1"/>
            <p:nvPr/>
          </p:nvSpPr>
          <p:spPr>
            <a:xfrm>
              <a:off x="1431888" y="3040158"/>
              <a:ext cx="47801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239" name="c1">
              <a:extLst>
                <a:ext uri="{FF2B5EF4-FFF2-40B4-BE49-F238E27FC236}">
                  <a16:creationId xmlns:a16="http://schemas.microsoft.com/office/drawing/2014/main" id="{921170DE-9DCF-46C1-8134-181421AF3807}"/>
                </a:ext>
              </a:extLst>
            </p:cNvPr>
            <p:cNvSpPr txBox="1"/>
            <p:nvPr/>
          </p:nvSpPr>
          <p:spPr>
            <a:xfrm>
              <a:off x="1516795" y="3262081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240" name="v3">
              <a:extLst>
                <a:ext uri="{FF2B5EF4-FFF2-40B4-BE49-F238E27FC236}">
                  <a16:creationId xmlns:a16="http://schemas.microsoft.com/office/drawing/2014/main" id="{6426E0B6-5B5E-439C-B790-C4B67CA0DB9E}"/>
                </a:ext>
              </a:extLst>
            </p:cNvPr>
            <p:cNvSpPr txBox="1"/>
            <p:nvPr/>
          </p:nvSpPr>
          <p:spPr>
            <a:xfrm>
              <a:off x="1442012" y="3735221"/>
              <a:ext cx="47801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242" name="c3">
              <a:extLst>
                <a:ext uri="{FF2B5EF4-FFF2-40B4-BE49-F238E27FC236}">
                  <a16:creationId xmlns:a16="http://schemas.microsoft.com/office/drawing/2014/main" id="{AE36E4FD-355E-4139-8703-335E305E0E07}"/>
                </a:ext>
              </a:extLst>
            </p:cNvPr>
            <p:cNvSpPr txBox="1"/>
            <p:nvPr/>
          </p:nvSpPr>
          <p:spPr>
            <a:xfrm>
              <a:off x="1520940" y="3918898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244" name="v4">
              <a:extLst>
                <a:ext uri="{FF2B5EF4-FFF2-40B4-BE49-F238E27FC236}">
                  <a16:creationId xmlns:a16="http://schemas.microsoft.com/office/drawing/2014/main" id="{F0CD1915-3E6C-4BC8-9D0B-0BA52D0FE3C1}"/>
                </a:ext>
              </a:extLst>
            </p:cNvPr>
            <p:cNvSpPr txBox="1"/>
            <p:nvPr/>
          </p:nvSpPr>
          <p:spPr>
            <a:xfrm>
              <a:off x="1430050" y="4074173"/>
              <a:ext cx="47801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pic>
          <p:nvPicPr>
            <p:cNvPr id="245" name="img1">
              <a:extLst>
                <a:ext uri="{FF2B5EF4-FFF2-40B4-BE49-F238E27FC236}">
                  <a16:creationId xmlns:a16="http://schemas.microsoft.com/office/drawing/2014/main" id="{4EDBF38E-5F3A-440B-B67A-77C8D132E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907" y="3041889"/>
              <a:ext cx="119700" cy="230193"/>
            </a:xfrm>
            <a:prstGeom prst="rect">
              <a:avLst/>
            </a:prstGeom>
          </p:spPr>
        </p:pic>
        <p:pic>
          <p:nvPicPr>
            <p:cNvPr id="246" name="img2">
              <a:extLst>
                <a:ext uri="{FF2B5EF4-FFF2-40B4-BE49-F238E27FC236}">
                  <a16:creationId xmlns:a16="http://schemas.microsoft.com/office/drawing/2014/main" id="{14DCD062-9A56-44FD-92B8-44A476122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038" y="3402719"/>
              <a:ext cx="285438" cy="219143"/>
            </a:xfrm>
            <a:prstGeom prst="rect">
              <a:avLst/>
            </a:prstGeom>
          </p:spPr>
        </p:pic>
        <p:sp>
          <p:nvSpPr>
            <p:cNvPr id="247" name="v2">
              <a:extLst>
                <a:ext uri="{FF2B5EF4-FFF2-40B4-BE49-F238E27FC236}">
                  <a16:creationId xmlns:a16="http://schemas.microsoft.com/office/drawing/2014/main" id="{DF1347B6-3C6F-4AD1-9036-D5ADF41C9ED2}"/>
                </a:ext>
              </a:extLst>
            </p:cNvPr>
            <p:cNvSpPr txBox="1"/>
            <p:nvPr/>
          </p:nvSpPr>
          <p:spPr>
            <a:xfrm>
              <a:off x="1439597" y="3388717"/>
              <a:ext cx="47801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XX%</a:t>
              </a:r>
            </a:p>
          </p:txBody>
        </p:sp>
        <p:sp>
          <p:nvSpPr>
            <p:cNvPr id="248" name="c2">
              <a:extLst>
                <a:ext uri="{FF2B5EF4-FFF2-40B4-BE49-F238E27FC236}">
                  <a16:creationId xmlns:a16="http://schemas.microsoft.com/office/drawing/2014/main" id="{4D6AC048-63DB-40F7-B2BC-9FFDAE3167A6}"/>
                </a:ext>
              </a:extLst>
            </p:cNvPr>
            <p:cNvSpPr txBox="1"/>
            <p:nvPr/>
          </p:nvSpPr>
          <p:spPr>
            <a:xfrm>
              <a:off x="1520592" y="3590650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pic>
          <p:nvPicPr>
            <p:cNvPr id="249" name="img3">
              <a:extLst>
                <a:ext uri="{FF2B5EF4-FFF2-40B4-BE49-F238E27FC236}">
                  <a16:creationId xmlns:a16="http://schemas.microsoft.com/office/drawing/2014/main" id="{19D6FE25-9442-43E1-BF82-78F812A36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093" y="4016633"/>
              <a:ext cx="285438" cy="265181"/>
            </a:xfrm>
            <a:prstGeom prst="rect">
              <a:avLst/>
            </a:prstGeom>
          </p:spPr>
        </p:pic>
      </p:grpSp>
      <p:grpSp>
        <p:nvGrpSpPr>
          <p:cNvPr id="3" name="beverageItems"/>
          <p:cNvGrpSpPr/>
          <p:nvPr/>
        </p:nvGrpSpPr>
        <p:grpSpPr>
          <a:xfrm>
            <a:off x="3351367" y="3052993"/>
            <a:ext cx="1669703" cy="1101764"/>
            <a:chOff x="3351367" y="3052993"/>
            <a:chExt cx="1669703" cy="1101764"/>
          </a:xfrm>
        </p:grpSpPr>
        <p:pic>
          <p:nvPicPr>
            <p:cNvPr id="383" name="img1">
              <a:extLst>
                <a:ext uri="{FF2B5EF4-FFF2-40B4-BE49-F238E27FC236}">
                  <a16:creationId xmlns:a16="http://schemas.microsoft.com/office/drawing/2014/main" id="{C430DFD2-A36C-4EF7-BF70-ED277A664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5534" y="3052993"/>
              <a:ext cx="486383" cy="486385"/>
            </a:xfrm>
            <a:prstGeom prst="rect">
              <a:avLst/>
            </a:prstGeom>
          </p:spPr>
        </p:pic>
        <p:pic>
          <p:nvPicPr>
            <p:cNvPr id="386" name="img2">
              <a:extLst>
                <a:ext uri="{FF2B5EF4-FFF2-40B4-BE49-F238E27FC236}">
                  <a16:creationId xmlns:a16="http://schemas.microsoft.com/office/drawing/2014/main" id="{1F0CFDF1-CB6B-4DC0-ACE3-AE8495261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4362" y="3053847"/>
              <a:ext cx="629684" cy="497120"/>
            </a:xfrm>
            <a:prstGeom prst="rect">
              <a:avLst/>
            </a:prstGeom>
          </p:spPr>
        </p:pic>
        <p:sp>
          <p:nvSpPr>
            <p:cNvPr id="387" name="vc1">
              <a:extLst>
                <a:ext uri="{FF2B5EF4-FFF2-40B4-BE49-F238E27FC236}">
                  <a16:creationId xmlns:a16="http://schemas.microsoft.com/office/drawing/2014/main" id="{6EB656A8-69B8-4B37-8A2B-5DFD859B83AD}"/>
                </a:ext>
              </a:extLst>
            </p:cNvPr>
            <p:cNvSpPr txBox="1"/>
            <p:nvPr/>
          </p:nvSpPr>
          <p:spPr>
            <a:xfrm>
              <a:off x="3581572" y="3572272"/>
              <a:ext cx="380232" cy="21723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Chivo" panose="020B0503030202020804" pitchFamily="34" charset="0"/>
                </a:rPr>
                <a:t>52</a:t>
              </a:r>
              <a:endParaRPr lang="en-US" sz="1300" dirty="0">
                <a:solidFill>
                  <a:srgbClr val="414042"/>
                </a:solidFill>
                <a:latin typeface="Chivo" panose="020B0503030202020804" pitchFamily="34" charset="0"/>
              </a:endParaRPr>
            </a:p>
          </p:txBody>
        </p:sp>
        <p:sp>
          <p:nvSpPr>
            <p:cNvPr id="388" name="vc2">
              <a:extLst>
                <a:ext uri="{FF2B5EF4-FFF2-40B4-BE49-F238E27FC236}">
                  <a16:creationId xmlns:a16="http://schemas.microsoft.com/office/drawing/2014/main" id="{4718DBE8-7993-4750-BB4E-50D0DD3DD4D4}"/>
                </a:ext>
              </a:extLst>
            </p:cNvPr>
            <p:cNvSpPr txBox="1"/>
            <p:nvPr/>
          </p:nvSpPr>
          <p:spPr>
            <a:xfrm>
              <a:off x="4379691" y="3570780"/>
              <a:ext cx="380232" cy="21723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300" b="1">
                  <a:solidFill>
                    <a:srgbClr val="414042"/>
                  </a:solidFill>
                  <a:latin typeface="Chivo" panose="020B0503030202020804" pitchFamily="34" charset="0"/>
                </a:rPr>
                <a:t>53</a:t>
              </a:r>
              <a:endParaRPr lang="en-US" sz="1300" dirty="0">
                <a:solidFill>
                  <a:srgbClr val="414042"/>
                </a:solidFill>
                <a:latin typeface="Chivo" panose="020B0503030202020804" pitchFamily="34" charset="0"/>
              </a:endParaRPr>
            </a:p>
          </p:txBody>
        </p:sp>
        <p:sp>
          <p:nvSpPr>
            <p:cNvPr id="389" name="m1">
              <a:extLst>
                <a:ext uri="{FF2B5EF4-FFF2-40B4-BE49-F238E27FC236}">
                  <a16:creationId xmlns:a16="http://schemas.microsoft.com/office/drawing/2014/main" id="{C9286385-1043-44BB-BACB-0036F1808BF5}"/>
                </a:ext>
              </a:extLst>
            </p:cNvPr>
            <p:cNvSpPr txBox="1"/>
            <p:nvPr/>
          </p:nvSpPr>
          <p:spPr>
            <a:xfrm>
              <a:off x="3351367" y="3831591"/>
              <a:ext cx="85472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Carbonated </a:t>
              </a:r>
            </a:p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Soft Drink</a:t>
              </a:r>
            </a:p>
          </p:txBody>
        </p:sp>
        <p:sp>
          <p:nvSpPr>
            <p:cNvPr id="390" name="m2">
              <a:extLst>
                <a:ext uri="{FF2B5EF4-FFF2-40B4-BE49-F238E27FC236}">
                  <a16:creationId xmlns:a16="http://schemas.microsoft.com/office/drawing/2014/main" id="{6F3ED661-8A4C-4832-86F8-50922FCADAF9}"/>
                </a:ext>
              </a:extLst>
            </p:cNvPr>
            <p:cNvSpPr txBox="1"/>
            <p:nvPr/>
          </p:nvSpPr>
          <p:spPr>
            <a:xfrm>
              <a:off x="4057344" y="3831592"/>
              <a:ext cx="9637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Hamburger/</a:t>
              </a:r>
            </a:p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Chivo" panose="020B0503030202020804" pitchFamily="34" charset="0"/>
                </a:rPr>
                <a:t>Cheeseburger</a:t>
              </a:r>
            </a:p>
          </p:txBody>
        </p:sp>
        <p:sp>
          <p:nvSpPr>
            <p:cNvPr id="212" name="c1">
              <a:extLst>
                <a:ext uri="{FF2B5EF4-FFF2-40B4-BE49-F238E27FC236}">
                  <a16:creationId xmlns:a16="http://schemas.microsoft.com/office/drawing/2014/main" id="{921170DE-9DCF-46C1-8134-181421AF3807}"/>
                </a:ext>
              </a:extLst>
            </p:cNvPr>
            <p:cNvSpPr txBox="1"/>
            <p:nvPr/>
          </p:nvSpPr>
          <p:spPr>
            <a:xfrm>
              <a:off x="3496899" y="3701396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  <p:sp>
          <p:nvSpPr>
            <p:cNvPr id="213" name="c2">
              <a:extLst>
                <a:ext uri="{FF2B5EF4-FFF2-40B4-BE49-F238E27FC236}">
                  <a16:creationId xmlns:a16="http://schemas.microsoft.com/office/drawing/2014/main" id="{921170DE-9DCF-46C1-8134-181421AF3807}"/>
                </a:ext>
              </a:extLst>
            </p:cNvPr>
            <p:cNvSpPr txBox="1"/>
            <p:nvPr/>
          </p:nvSpPr>
          <p:spPr>
            <a:xfrm>
              <a:off x="4319579" y="3701395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Chivo" panose="020B0503030202020804" pitchFamily="34" charset="0"/>
                </a:rPr>
                <a:t>-0.0%</a:t>
              </a:r>
            </a:p>
          </p:txBody>
        </p:sp>
      </p:grpSp>
      <p:grpSp>
        <p:nvGrpSpPr>
          <p:cNvPr id="219" name="planningType"/>
          <p:cNvGrpSpPr/>
          <p:nvPr/>
        </p:nvGrpSpPr>
        <p:grpSpPr>
          <a:xfrm>
            <a:off x="4610632" y="914824"/>
            <a:ext cx="1742416" cy="579103"/>
            <a:chOff x="4581093" y="830566"/>
            <a:chExt cx="1742416" cy="579103"/>
          </a:xfrm>
        </p:grpSpPr>
        <p:sp>
          <p:nvSpPr>
            <p:cNvPr id="220" name="hText">
              <a:extLst>
                <a:ext uri="{FF2B5EF4-FFF2-40B4-BE49-F238E27FC236}">
                  <a16:creationId xmlns:a16="http://schemas.microsoft.com/office/drawing/2014/main" id="{91B6E712-A241-4C12-A052-3F0D42F0B676}"/>
                </a:ext>
              </a:extLst>
            </p:cNvPr>
            <p:cNvSpPr txBox="1"/>
            <p:nvPr/>
          </p:nvSpPr>
          <p:spPr>
            <a:xfrm>
              <a:off x="5245943" y="830566"/>
              <a:ext cx="697627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PLANNING</a:t>
              </a:r>
            </a:p>
          </p:txBody>
        </p:sp>
        <p:sp>
          <p:nvSpPr>
            <p:cNvPr id="221" name="vm">
              <a:extLst>
                <a:ext uri="{FF2B5EF4-FFF2-40B4-BE49-F238E27FC236}">
                  <a16:creationId xmlns:a16="http://schemas.microsoft.com/office/drawing/2014/main" id="{CCCC7CFB-A83F-4AA7-A3E7-6978156B367A}"/>
                </a:ext>
              </a:extLst>
            </p:cNvPr>
            <p:cNvSpPr txBox="1"/>
            <p:nvPr/>
          </p:nvSpPr>
          <p:spPr>
            <a:xfrm>
              <a:off x="5271017" y="1078606"/>
              <a:ext cx="1052492" cy="3231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Somewhat Ahead of time</a:t>
              </a:r>
            </a:p>
          </p:txBody>
        </p:sp>
        <p:sp>
          <p:nvSpPr>
            <p:cNvPr id="222" name="c">
              <a:extLst>
                <a:ext uri="{FF2B5EF4-FFF2-40B4-BE49-F238E27FC236}">
                  <a16:creationId xmlns:a16="http://schemas.microsoft.com/office/drawing/2014/main" id="{5C4E969E-221E-4D7B-A3A1-D0230D7E51FC}"/>
                </a:ext>
              </a:extLst>
            </p:cNvPr>
            <p:cNvSpPr txBox="1"/>
            <p:nvPr/>
          </p:nvSpPr>
          <p:spPr>
            <a:xfrm>
              <a:off x="5763252" y="1019678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  <a:endParaRPr lang="en-US" sz="300" dirty="0">
                <a:solidFill>
                  <a:srgbClr val="414042"/>
                </a:solidFill>
                <a:latin typeface="Franklin Gothic Book" panose="020B0503020102020204" pitchFamily="34" charset="0"/>
              </a:endParaRPr>
            </a:p>
          </p:txBody>
        </p:sp>
        <p:graphicFrame>
          <p:nvGraphicFramePr>
            <p:cNvPr id="223" name="chart">
              <a:extLst>
                <a:ext uri="{FF2B5EF4-FFF2-40B4-BE49-F238E27FC236}">
                  <a16:creationId xmlns:a16="http://schemas.microsoft.com/office/drawing/2014/main" id="{D1B29205-DC67-4CF3-AE40-B3E44C2E5523}"/>
                </a:ext>
              </a:extLst>
            </p:cNvPr>
            <p:cNvGraphicFramePr/>
            <p:nvPr/>
          </p:nvGraphicFramePr>
          <p:xfrm>
            <a:off x="4895364" y="1004839"/>
            <a:ext cx="388218" cy="4048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9"/>
            </a:graphicData>
          </a:graphic>
        </p:graphicFrame>
        <p:pic>
          <p:nvPicPr>
            <p:cNvPr id="224" name="img">
              <a:extLst>
                <a:ext uri="{FF2B5EF4-FFF2-40B4-BE49-F238E27FC236}">
                  <a16:creationId xmlns:a16="http://schemas.microsoft.com/office/drawing/2014/main" id="{997E9918-9DF1-4A19-B001-23B7EA1B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1093" y="974964"/>
              <a:ext cx="688908" cy="426757"/>
            </a:xfrm>
            <a:prstGeom prst="rect">
              <a:avLst/>
            </a:prstGeom>
          </p:spPr>
        </p:pic>
      </p:grpSp>
      <p:sp>
        <p:nvSpPr>
          <p:cNvPr id="250" name="m">
            <a:extLst>
              <a:ext uri="{FF2B5EF4-FFF2-40B4-BE49-F238E27FC236}">
                <a16:creationId xmlns:a16="http://schemas.microsoft.com/office/drawing/2014/main" id="{23E2A796-9301-4F94-871F-357982CE5675}"/>
              </a:ext>
            </a:extLst>
          </p:cNvPr>
          <p:cNvSpPr txBox="1"/>
          <p:nvPr/>
        </p:nvSpPr>
        <p:spPr>
          <a:xfrm>
            <a:off x="493199" y="4778789"/>
            <a:ext cx="771208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sz="900" dirty="0">
                <a:solidFill>
                  <a:srgbClr val="414042"/>
                </a:solidFill>
                <a:latin typeface="Chivo" panose="020B0503030202020804" pitchFamily="34" charset="0"/>
              </a:rPr>
              <a:t>Average Per</a:t>
            </a:r>
          </a:p>
          <a:p>
            <a:pPr>
              <a:lnSpc>
                <a:spcPts val="500"/>
              </a:lnSpc>
            </a:pPr>
            <a:endParaRPr lang="en-US" sz="900" dirty="0">
              <a:solidFill>
                <a:srgbClr val="414042"/>
              </a:solidFill>
              <a:latin typeface="Chivo" panose="020B0503030202020804" pitchFamily="34" charset="0"/>
            </a:endParaRPr>
          </a:p>
          <a:p>
            <a:pPr>
              <a:lnSpc>
                <a:spcPts val="500"/>
              </a:lnSpc>
            </a:pPr>
            <a:r>
              <a:rPr lang="en-US" sz="900" dirty="0">
                <a:solidFill>
                  <a:srgbClr val="414042"/>
                </a:solidFill>
                <a:latin typeface="Chivo" panose="020B0503030202020804" pitchFamily="34" charset="0"/>
              </a:rPr>
              <a:t>Diner</a:t>
            </a:r>
          </a:p>
        </p:txBody>
      </p:sp>
      <p:sp>
        <p:nvSpPr>
          <p:cNvPr id="251" name="m3">
            <a:extLst>
              <a:ext uri="{FF2B5EF4-FFF2-40B4-BE49-F238E27FC236}">
                <a16:creationId xmlns:a16="http://schemas.microsoft.com/office/drawing/2014/main" id="{F8B53D83-7A2B-4E84-A75E-716A3CBD2D1E}"/>
              </a:ext>
            </a:extLst>
          </p:cNvPr>
          <p:cNvSpPr txBox="1"/>
          <p:nvPr/>
        </p:nvSpPr>
        <p:spPr>
          <a:xfrm>
            <a:off x="682601" y="3658454"/>
            <a:ext cx="1209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900" dirty="0">
                <a:solidFill>
                  <a:srgbClr val="414042"/>
                </a:solidFill>
                <a:latin typeface="Chivo" panose="020B0503030202020804" pitchFamily="34" charset="0"/>
              </a:rPr>
              <a:t>Food + In -Outlet Beverage</a:t>
            </a:r>
          </a:p>
        </p:txBody>
      </p:sp>
      <p:sp>
        <p:nvSpPr>
          <p:cNvPr id="252" name="m4">
            <a:extLst>
              <a:ext uri="{FF2B5EF4-FFF2-40B4-BE49-F238E27FC236}">
                <a16:creationId xmlns:a16="http://schemas.microsoft.com/office/drawing/2014/main" id="{4AC0D04B-4F63-4224-A775-89B3450CF935}"/>
              </a:ext>
            </a:extLst>
          </p:cNvPr>
          <p:cNvSpPr txBox="1"/>
          <p:nvPr/>
        </p:nvSpPr>
        <p:spPr>
          <a:xfrm>
            <a:off x="688614" y="3979536"/>
            <a:ext cx="11071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900" dirty="0">
                <a:solidFill>
                  <a:srgbClr val="414042"/>
                </a:solidFill>
                <a:latin typeface="Chivo" panose="020B0503030202020804" pitchFamily="34" charset="0"/>
              </a:rPr>
              <a:t>Food + Beverage Elsewhere 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CCD6C992-8401-44E2-B9EF-860E89715E3F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b="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53" name="Picture 252">
            <a:extLst>
              <a:ext uri="{FF2B5EF4-FFF2-40B4-BE49-F238E27FC236}">
                <a16:creationId xmlns:a16="http://schemas.microsoft.com/office/drawing/2014/main" id="{51043A2C-6755-4721-BED0-BE3F44E6A812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254" name="Footer Placeholder 4">
            <a:extLst>
              <a:ext uri="{FF2B5EF4-FFF2-40B4-BE49-F238E27FC236}">
                <a16:creationId xmlns:a16="http://schemas.microsoft.com/office/drawing/2014/main" id="{EAA9E81E-EDB7-45DE-918E-B9496779575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255" name="Footer Placeholder 4">
            <a:extLst>
              <a:ext uri="{FF2B5EF4-FFF2-40B4-BE49-F238E27FC236}">
                <a16:creationId xmlns:a16="http://schemas.microsoft.com/office/drawing/2014/main" id="{02C2794C-8942-4108-8E29-945B79928305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AD96F776-2137-4168-8318-666631ADEB62}"/>
              </a:ext>
            </a:extLst>
          </p:cNvPr>
          <p:cNvCxnSpPr/>
          <p:nvPr/>
        </p:nvCxnSpPr>
        <p:spPr>
          <a:xfrm>
            <a:off x="681038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257" name="Picture 256">
            <a:extLst>
              <a:ext uri="{FF2B5EF4-FFF2-40B4-BE49-F238E27FC236}">
                <a16:creationId xmlns:a16="http://schemas.microsoft.com/office/drawing/2014/main" id="{A6B6F45E-F24D-4CAC-8C32-829DE90424FD}"/>
              </a:ext>
            </a:extLst>
          </p:cNvPr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2" y="6421847"/>
            <a:ext cx="376615" cy="432324"/>
          </a:xfrm>
          <a:prstGeom prst="rect">
            <a:avLst/>
          </a:prstGeom>
        </p:spPr>
      </p:pic>
      <p:sp>
        <p:nvSpPr>
          <p:cNvPr id="258" name="Text Placeholder 6">
            <a:extLst>
              <a:ext uri="{FF2B5EF4-FFF2-40B4-BE49-F238E27FC236}">
                <a16:creationId xmlns:a16="http://schemas.microsoft.com/office/drawing/2014/main" id="{487548D4-6DB1-4F96-BC6C-69B7DB0EFC1A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259" name="Text Placeholder 6">
            <a:extLst>
              <a:ext uri="{FF2B5EF4-FFF2-40B4-BE49-F238E27FC236}">
                <a16:creationId xmlns:a16="http://schemas.microsoft.com/office/drawing/2014/main" id="{CC0625C3-4BA3-406E-B2B4-9C50FCA69B4C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360D3E3B-38A6-4A22-9F57-B896F3204898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9835C970-86D1-406C-B694-B332B2D0B84A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262" name="SoureTextFitrs">
            <a:extLst>
              <a:ext uri="{FF2B5EF4-FFF2-40B4-BE49-F238E27FC236}">
                <a16:creationId xmlns:a16="http://schemas.microsoft.com/office/drawing/2014/main" id="{E7266ABC-ED06-4EED-86E6-E983646DA22C}"/>
              </a:ext>
            </a:extLst>
          </p:cNvPr>
          <p:cNvSpPr txBox="1"/>
          <p:nvPr/>
        </p:nvSpPr>
        <p:spPr>
          <a:xfrm>
            <a:off x="671188" y="6477749"/>
            <a:ext cx="5860345" cy="16759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  <a:p>
            <a:r>
              <a:rPr lang="en-IN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63" name="Text Placeholder 6">
            <a:extLst>
              <a:ext uri="{FF2B5EF4-FFF2-40B4-BE49-F238E27FC236}">
                <a16:creationId xmlns:a16="http://schemas.microsoft.com/office/drawing/2014/main" id="{B216E36A-B776-4BD0-929E-806A688B5A0D}"/>
              </a:ext>
            </a:extLst>
          </p:cNvPr>
          <p:cNvSpPr txBox="1"/>
          <p:nvPr/>
        </p:nvSpPr>
        <p:spPr>
          <a:xfrm>
            <a:off x="653838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264" name="StatTestAgainst">
            <a:extLst>
              <a:ext uri="{FF2B5EF4-FFF2-40B4-BE49-F238E27FC236}">
                <a16:creationId xmlns:a16="http://schemas.microsoft.com/office/drawing/2014/main" id="{AE474037-9E56-4E42-8419-0AE63C23BDCF}"/>
              </a:ext>
            </a:extLst>
          </p:cNvPr>
          <p:cNvSpPr txBox="1"/>
          <p:nvPr/>
        </p:nvSpPr>
        <p:spPr>
          <a:xfrm>
            <a:off x="7216732" y="6390786"/>
            <a:ext cx="54874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</a:t>
            </a:r>
            <a:r>
              <a:rPr lang="en-US" sz="800" b="0" i="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: TOTAL VISIT, 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</a:p>
          <a:p>
            <a:endParaRPr lang="en-US" sz="800" b="0" i="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7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rtTitle">
            <a:extLst/>
          </p:cNvPr>
          <p:cNvSpPr txBox="1"/>
          <p:nvPr/>
        </p:nvSpPr>
        <p:spPr>
          <a:xfrm>
            <a:off x="395625" y="841677"/>
            <a:ext cx="11400750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Sample Sizes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288407" y="1111748"/>
            <a:ext cx="9749655" cy="361053"/>
            <a:chOff x="147782" y="1111748"/>
            <a:chExt cx="11896435" cy="361053"/>
          </a:xfrm>
        </p:grpSpPr>
        <p:pic>
          <p:nvPicPr>
            <p:cNvPr id="24" name="Picture 23">
              <a:extLst/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25" name="Straight Connector 24">
              <a:extLst/>
            </p:cNvPr>
            <p:cNvCxnSpPr/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1" name="leftPane">
            <a:extLst/>
          </p:cNvPr>
          <p:cNvSpPr txBox="1"/>
          <p:nvPr/>
        </p:nvSpPr>
        <p:spPr>
          <a:xfrm>
            <a:off x="50621" y="34563"/>
            <a:ext cx="10388434" cy="54468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dirty="0">
                <a:solidFill>
                  <a:srgbClr val="333E48"/>
                </a:solidFill>
                <a:latin typeface="Franklin Gothic Book" panose="020B0503020102020204" pitchFamily="34" charset="0"/>
              </a:rPr>
              <a:t>3MMT</a:t>
            </a:r>
          </a:p>
        </p:txBody>
      </p:sp>
      <p:pic>
        <p:nvPicPr>
          <p:cNvPr id="32" name="logo_for_ppt">
            <a:extLst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graphicFrame>
        <p:nvGraphicFramePr>
          <p:cNvPr id="22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06887"/>
              </p:ext>
            </p:extLst>
          </p:nvPr>
        </p:nvGraphicFramePr>
        <p:xfrm>
          <a:off x="1464164" y="1335276"/>
          <a:ext cx="9484272" cy="3192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740">
                  <a:extLst>
                    <a:ext uri="{9D8B030D-6E8A-4147-A177-3AD203B41FA5}">
                      <a16:colId xmlns:a16="http://schemas.microsoft.com/office/drawing/2014/main" val="1899516418"/>
                    </a:ext>
                  </a:extLst>
                </a:gridCol>
                <a:gridCol w="2798266">
                  <a:extLst>
                    <a:ext uri="{9D8B030D-6E8A-4147-A177-3AD203B41FA5}">
                      <a16:colId xmlns:a16="http://schemas.microsoft.com/office/drawing/2014/main" val="3271300497"/>
                    </a:ext>
                  </a:extLst>
                </a:gridCol>
                <a:gridCol w="2798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12MMT DEC 2017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LnTx/>
                        <a:uFillTx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Establishment – KFC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Custom Base – Total Dine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Total</a:t>
                      </a:r>
                      <a:endParaRPr lang="en-IN" sz="1600" b="1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2,930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70675"/>
                  </a:ext>
                </a:extLst>
              </a:tr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Time Spent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2,387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586986"/>
                  </a:ext>
                </a:extLst>
              </a:tr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Satisfaction</a:t>
                      </a:r>
                      <a:r>
                        <a:rPr lang="en-IN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 Drivers – Food</a:t>
                      </a:r>
                      <a:endParaRPr lang="en-I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2,261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330178"/>
                  </a:ext>
                </a:extLst>
              </a:tr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Satisfaction</a:t>
                      </a:r>
                      <a:r>
                        <a:rPr lang="en-IN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 Drivers – Beverage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2,767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127444"/>
                  </a:ext>
                </a:extLst>
              </a:tr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Satisfaction</a:t>
                      </a:r>
                      <a:r>
                        <a:rPr lang="en-IN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 Drivers – Cleanliness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1,130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322307"/>
                  </a:ext>
                </a:extLst>
              </a:tr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Satisfaction</a:t>
                      </a:r>
                      <a:r>
                        <a:rPr lang="en-IN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 Drivers – Atmosphere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1,130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199753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BA01026D-B835-46AC-83ED-974E9AEA413C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b="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7FC2C32-4AE3-4AE0-9B21-BD8785BD47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56A7480D-0636-4F33-A81C-BC1CCE30A59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B2D29F2F-541F-4C8F-95EE-8DBEA0D83055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26EF1F-CCFC-4EF5-B198-271596893E4B}"/>
              </a:ext>
            </a:extLst>
          </p:cNvPr>
          <p:cNvCxnSpPr/>
          <p:nvPr/>
        </p:nvCxnSpPr>
        <p:spPr>
          <a:xfrm>
            <a:off x="681038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69210D1-782E-4071-A29C-26F2E56B02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2" y="6421847"/>
            <a:ext cx="376615" cy="432324"/>
          </a:xfrm>
          <a:prstGeom prst="rect">
            <a:avLst/>
          </a:prstGeom>
        </p:spPr>
      </p:pic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C92AC7D7-070E-464D-8FDA-D7B8E77EEAB2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B4757E6B-70F4-4C26-B7F8-81CF3E5CB6B7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C23052-657A-454D-9CDB-8D5DD7B7EB08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D5BF305-FB1D-4912-A3ED-A6256B325547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50" name="SoureTextFitrs">
            <a:extLst>
              <a:ext uri="{FF2B5EF4-FFF2-40B4-BE49-F238E27FC236}">
                <a16:creationId xmlns:a16="http://schemas.microsoft.com/office/drawing/2014/main" id="{13D0931D-0D20-4D70-BDFA-D6BB617B89B6}"/>
              </a:ext>
            </a:extLst>
          </p:cNvPr>
          <p:cNvSpPr txBox="1"/>
          <p:nvPr/>
        </p:nvSpPr>
        <p:spPr>
          <a:xfrm>
            <a:off x="671188" y="6477748"/>
            <a:ext cx="5860323" cy="170067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  <a:p>
            <a:r>
              <a:rPr lang="en-IN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67CB9425-204B-422A-92D5-1B2FAD2A5E23}"/>
              </a:ext>
            </a:extLst>
          </p:cNvPr>
          <p:cNvSpPr txBox="1"/>
          <p:nvPr/>
        </p:nvSpPr>
        <p:spPr>
          <a:xfrm>
            <a:off x="653838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2" name="StatTestAgainst">
            <a:extLst>
              <a:ext uri="{FF2B5EF4-FFF2-40B4-BE49-F238E27FC236}">
                <a16:creationId xmlns:a16="http://schemas.microsoft.com/office/drawing/2014/main" id="{D8CE369C-73FD-49A8-9E14-EC98FBCA046E}"/>
              </a:ext>
            </a:extLst>
          </p:cNvPr>
          <p:cNvSpPr txBox="1"/>
          <p:nvPr/>
        </p:nvSpPr>
        <p:spPr>
          <a:xfrm>
            <a:off x="7216732" y="6390786"/>
            <a:ext cx="54874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</a:t>
            </a:r>
            <a:r>
              <a:rPr lang="en-US" sz="800" b="0" i="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: TOTAL VISIT, 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</a:p>
          <a:p>
            <a:endParaRPr lang="en-US" sz="800" b="0" i="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5813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3831</TotalTime>
  <Words>1700</Words>
  <Application>Microsoft Office PowerPoint</Application>
  <PresentationFormat>Widescreen</PresentationFormat>
  <Paragraphs>677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Chivo</vt:lpstr>
      <vt:lpstr>Franklin Gothic Book</vt:lpstr>
      <vt:lpstr>Segoe UI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to Purchase Dashboard</dc:title>
  <dc:creator>Shayoni Lal</dc:creator>
  <cp:lastModifiedBy>Bramhanath PG</cp:lastModifiedBy>
  <cp:revision>569</cp:revision>
  <dcterms:created xsi:type="dcterms:W3CDTF">2017-06-07T11:15:14Z</dcterms:created>
  <dcterms:modified xsi:type="dcterms:W3CDTF">2018-11-26T11:29:03Z</dcterms:modified>
</cp:coreProperties>
</file>