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8" r:id="rId3"/>
    <p:sldId id="289" r:id="rId4"/>
    <p:sldId id="287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oni Lal" initials="SL" lastIdx="1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1F1F2"/>
    <a:srgbClr val="F2F2F2"/>
    <a:srgbClr val="F5F5F5"/>
    <a:srgbClr val="F0F0F0"/>
    <a:srgbClr val="EEEEEE"/>
    <a:srgbClr val="F15F2E"/>
    <a:srgbClr val="BAB9B9"/>
    <a:srgbClr val="58595B"/>
    <a:srgbClr val="878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280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7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5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495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725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3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6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59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24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45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4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0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Slide Number Placeholder 5">
            <a:extLst/>
          </p:cNvPr>
          <p:cNvSpPr txBox="1">
            <a:spLocks/>
          </p:cNvSpPr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z="800" b="0" smtClean="0">
                <a:latin typeface="Franklin Gothic Book" panose="020B0503020102020204" pitchFamily="34" charset="0"/>
              </a:rPr>
              <a:pPr/>
              <a:t>‹#›</a:t>
            </a:fld>
            <a:endParaRPr lang="en-US" sz="800" b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hartTitle">
            <a:extLst/>
          </p:cNvPr>
          <p:cNvSpPr txBox="1"/>
          <p:nvPr/>
        </p:nvSpPr>
        <p:spPr>
          <a:xfrm>
            <a:off x="401320" y="841677"/>
            <a:ext cx="1138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FOOD ITEMS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57" name="Picture 56">
              <a:extLst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58" name="Straight Connector 57">
              <a:extLst/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1008"/>
              </p:ext>
            </p:extLst>
          </p:nvPr>
        </p:nvGraphicFramePr>
        <p:xfrm>
          <a:off x="278294" y="1325074"/>
          <a:ext cx="11608906" cy="501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897">
                  <a:extLst>
                    <a:ext uri="{9D8B030D-6E8A-4147-A177-3AD203B41FA5}">
                      <a16:colId xmlns:a16="http://schemas.microsoft.com/office/drawing/2014/main" val="1899516418"/>
                    </a:ext>
                  </a:extLst>
                </a:gridCol>
                <a:gridCol w="781879">
                  <a:extLst>
                    <a:ext uri="{9D8B030D-6E8A-4147-A177-3AD203B41FA5}">
                      <a16:colId xmlns:a16="http://schemas.microsoft.com/office/drawing/2014/main" val="3271300497"/>
                    </a:ext>
                  </a:extLst>
                </a:gridCol>
                <a:gridCol w="278295">
                  <a:extLst>
                    <a:ext uri="{9D8B030D-6E8A-4147-A177-3AD203B41FA5}">
                      <a16:colId xmlns:a16="http://schemas.microsoft.com/office/drawing/2014/main" val="1768569103"/>
                    </a:ext>
                  </a:extLst>
                </a:gridCol>
                <a:gridCol w="808382">
                  <a:extLst>
                    <a:ext uri="{9D8B030D-6E8A-4147-A177-3AD203B41FA5}">
                      <a16:colId xmlns:a16="http://schemas.microsoft.com/office/drawing/2014/main" val="660012133"/>
                    </a:ext>
                  </a:extLst>
                </a:gridCol>
                <a:gridCol w="3863182">
                  <a:extLst>
                    <a:ext uri="{9D8B030D-6E8A-4147-A177-3AD203B41FA5}">
                      <a16:colId xmlns:a16="http://schemas.microsoft.com/office/drawing/2014/main" val="3199358054"/>
                    </a:ext>
                  </a:extLst>
                </a:gridCol>
                <a:gridCol w="796950">
                  <a:extLst>
                    <a:ext uri="{9D8B030D-6E8A-4147-A177-3AD203B41FA5}">
                      <a16:colId xmlns:a16="http://schemas.microsoft.com/office/drawing/2014/main" val="3432672933"/>
                    </a:ext>
                  </a:extLst>
                </a:gridCol>
                <a:gridCol w="212295">
                  <a:extLst>
                    <a:ext uri="{9D8B030D-6E8A-4147-A177-3AD203B41FA5}">
                      <a16:colId xmlns:a16="http://schemas.microsoft.com/office/drawing/2014/main" val="97928831"/>
                    </a:ext>
                  </a:extLst>
                </a:gridCol>
                <a:gridCol w="932026">
                  <a:extLst>
                    <a:ext uri="{9D8B030D-6E8A-4147-A177-3AD203B41FA5}">
                      <a16:colId xmlns:a16="http://schemas.microsoft.com/office/drawing/2014/main" val="191951971"/>
                    </a:ext>
                  </a:extLst>
                </a:gridCol>
              </a:tblGrid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Pizza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87.0%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Salty Snacks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17.0%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0675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Chicken Wings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Fries/Onion Rings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86986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Chicken Wings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Grits/Potatoes (BS)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30178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Appetizer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Pasta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127444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Cheese Sticks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Fries/Onion Rings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22307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Side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Fruit (BS)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99753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</a:t>
                      </a: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Entrée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Bars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23401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Brownies/Cookies (D)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Biscuits/Gravy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180084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Nachos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Yogurt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82448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Hot/Corn Dog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Fruit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019335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Egg/Spring Roll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Cake/Pie/Cheesecake (D)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64950"/>
                  </a:ext>
                </a:extLst>
              </a:tr>
            </a:tbl>
          </a:graphicData>
        </a:graphic>
      </p:graphicFrame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8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344DCC3-EA97-4400-9B74-40A9E92B443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7" name="StatTestAgainst">
            <a:extLst>
              <a:ext uri="{FF2B5EF4-FFF2-40B4-BE49-F238E27FC236}">
                <a16:creationId xmlns:a16="http://schemas.microsoft.com/office/drawing/2014/main" id="{B1E675FD-CABA-4AE6-AFF9-068D2412C256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1FD9E3-1F32-4E55-B1C5-22B6096B9ACC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C89261D-DE2F-4113-8467-C36D7D5509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DA91375B-24F2-4813-B1D5-F4C98765608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D5091418-A62C-45C2-94B6-715F5BE01B11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0978BC-F9B6-4030-9816-72ECF7A906DF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7A699DE-5802-4528-AEB4-08A1B0710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68BC5083-1F27-413A-A5C8-6325355C2FDA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BF91377C-AFA9-46D5-808C-44D6D2D3DDB0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5C2CCC4-02AD-4DBD-84DF-BFCD7A36832C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DFE0E69-2A33-4414-9613-6A9C1EADB556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" name="StatTestAgainst1">
            <a:extLst>
              <a:ext uri="{FF2B5EF4-FFF2-40B4-BE49-F238E27FC236}">
                <a16:creationId xmlns:a16="http://schemas.microsoft.com/office/drawing/2014/main" id="{81745D0E-6295-454E-A191-1BD677E35243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39" name="SourceTxt">
            <a:extLst>
              <a:ext uri="{FF2B5EF4-FFF2-40B4-BE49-F238E27FC236}">
                <a16:creationId xmlns:a16="http://schemas.microsoft.com/office/drawing/2014/main" id="{F731ACA5-580C-4171-8B83-811F8ACC42A6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0" name="Filters">
            <a:extLst>
              <a:ext uri="{FF2B5EF4-FFF2-40B4-BE49-F238E27FC236}">
                <a16:creationId xmlns:a16="http://schemas.microsoft.com/office/drawing/2014/main" id="{677F28EE-09F2-48C4-BFDF-65B67FC73B25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19423173-A389-411C-90DA-0D43486DF103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272249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hartTitle">
            <a:extLst/>
          </p:cNvPr>
          <p:cNvSpPr txBox="1"/>
          <p:nvPr/>
        </p:nvSpPr>
        <p:spPr>
          <a:xfrm>
            <a:off x="401320" y="841677"/>
            <a:ext cx="1138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FOOD ITEMS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57" name="Picture 56">
              <a:extLst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58" name="Straight Connector 57">
              <a:extLst/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49432"/>
              </p:ext>
            </p:extLst>
          </p:nvPr>
        </p:nvGraphicFramePr>
        <p:xfrm>
          <a:off x="304801" y="1325074"/>
          <a:ext cx="11595651" cy="501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651">
                  <a:extLst>
                    <a:ext uri="{9D8B030D-6E8A-4147-A177-3AD203B41FA5}">
                      <a16:colId xmlns:a16="http://schemas.microsoft.com/office/drawing/2014/main" val="1899516418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3271300497"/>
                    </a:ext>
                  </a:extLst>
                </a:gridCol>
                <a:gridCol w="291548">
                  <a:extLst>
                    <a:ext uri="{9D8B030D-6E8A-4147-A177-3AD203B41FA5}">
                      <a16:colId xmlns:a16="http://schemas.microsoft.com/office/drawing/2014/main" val="1768569103"/>
                    </a:ext>
                  </a:extLst>
                </a:gridCol>
                <a:gridCol w="788504">
                  <a:extLst>
                    <a:ext uri="{9D8B030D-6E8A-4147-A177-3AD203B41FA5}">
                      <a16:colId xmlns:a16="http://schemas.microsoft.com/office/drawing/2014/main" val="660012133"/>
                    </a:ext>
                  </a:extLst>
                </a:gridCol>
                <a:gridCol w="3858772">
                  <a:extLst>
                    <a:ext uri="{9D8B030D-6E8A-4147-A177-3AD203B41FA5}">
                      <a16:colId xmlns:a16="http://schemas.microsoft.com/office/drawing/2014/main" val="3199358054"/>
                    </a:ext>
                  </a:extLst>
                </a:gridCol>
                <a:gridCol w="796040">
                  <a:extLst>
                    <a:ext uri="{9D8B030D-6E8A-4147-A177-3AD203B41FA5}">
                      <a16:colId xmlns:a16="http://schemas.microsoft.com/office/drawing/2014/main" val="3432672933"/>
                    </a:ext>
                  </a:extLst>
                </a:gridCol>
                <a:gridCol w="212052">
                  <a:extLst>
                    <a:ext uri="{9D8B030D-6E8A-4147-A177-3AD203B41FA5}">
                      <a16:colId xmlns:a16="http://schemas.microsoft.com/office/drawing/2014/main" val="97928831"/>
                    </a:ext>
                  </a:extLst>
                </a:gridCol>
                <a:gridCol w="930962">
                  <a:extLst>
                    <a:ext uri="{9D8B030D-6E8A-4147-A177-3AD203B41FA5}">
                      <a16:colId xmlns:a16="http://schemas.microsoft.com/office/drawing/2014/main" val="191951971"/>
                    </a:ext>
                  </a:extLst>
                </a:gridCol>
              </a:tblGrid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Burger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Ice Cream/Frozen Yogurt (D)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0675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Sweet Snacks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Dessert (D)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86986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Snack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Candy/Gum/Mints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30178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Salty Snacks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Vegetables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127444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Sandwich/Wrap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Soup/Salad Side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22307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Soup</a:t>
                      </a: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/</a:t>
                      </a:r>
                      <a:r>
                        <a:rPr lang="fr-FR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Salad</a:t>
                      </a: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Fruit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99753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Seafood</a:t>
                      </a: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Soup/Salad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23401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Mashed/Baked Potato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Cheese Dip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180084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Rice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Chicken Tenders/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Nugg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.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82448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Beans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Chips and Salsa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019335"/>
                  </a:ext>
                </a:extLst>
              </a:tr>
              <a:tr h="45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Mexican</a:t>
                      </a:r>
                      <a:r>
                        <a:rPr lang="es-E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Entree</a:t>
                      </a:r>
                      <a:r>
                        <a:rPr lang="es-E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B-fast Sandwich/Burrito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64950"/>
                  </a:ext>
                </a:extLst>
              </a:tr>
            </a:tbl>
          </a:graphicData>
        </a:graphic>
      </p:graphicFrame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8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E1E0270E-8ABD-49AD-9189-EE5E00A98E1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8" name="StatTestAgainst">
            <a:extLst>
              <a:ext uri="{FF2B5EF4-FFF2-40B4-BE49-F238E27FC236}">
                <a16:creationId xmlns:a16="http://schemas.microsoft.com/office/drawing/2014/main" id="{DE2184B3-AC0F-433C-85CB-62C8FD5C48B6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5B2B96-DBAE-4DC4-9825-1196C45A1121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F6D0B66-4708-45F1-9BBC-0F49F0CA0F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8E324B-18C7-4421-9822-857932BA74E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5825E40B-8FC2-4E6F-876B-8F79EC9747AB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0D38BC-B2FE-47E5-AF2C-C27A9575C64D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AAE87D8-F3D1-4BA8-BAA9-B061DFB50C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30B869CC-C3A3-4769-937B-2A1F2D43E562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03F131FC-A9BC-4451-B900-F14966AE762C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F8601F-5F69-4C98-BDDE-63685824C125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CB0981-F8B2-48B0-839F-0D3839D06925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9" name="StatTestAgainst1">
            <a:extLst>
              <a:ext uri="{FF2B5EF4-FFF2-40B4-BE49-F238E27FC236}">
                <a16:creationId xmlns:a16="http://schemas.microsoft.com/office/drawing/2014/main" id="{E4DEFD20-328D-4B3F-BD1E-200F3B1122DB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0" name="SourceTxt">
            <a:extLst>
              <a:ext uri="{FF2B5EF4-FFF2-40B4-BE49-F238E27FC236}">
                <a16:creationId xmlns:a16="http://schemas.microsoft.com/office/drawing/2014/main" id="{7C262247-0FEC-40A9-AAAD-A8CC96473248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1" name="Filters">
            <a:extLst>
              <a:ext uri="{FF2B5EF4-FFF2-40B4-BE49-F238E27FC236}">
                <a16:creationId xmlns:a16="http://schemas.microsoft.com/office/drawing/2014/main" id="{CEEFCEB1-0356-4E19-B6AE-B3BB178CF23F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F3822F3E-B890-4F4A-8739-3ABA2FE84E18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20149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hartTitle">
            <a:extLst/>
          </p:cNvPr>
          <p:cNvSpPr txBox="1"/>
          <p:nvPr/>
        </p:nvSpPr>
        <p:spPr>
          <a:xfrm>
            <a:off x="401320" y="841677"/>
            <a:ext cx="1138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FOOD ITEMS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57" name="Picture 56">
              <a:extLst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58" name="Straight Connector 57">
              <a:extLst/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61942"/>
              </p:ext>
            </p:extLst>
          </p:nvPr>
        </p:nvGraphicFramePr>
        <p:xfrm>
          <a:off x="291549" y="1481079"/>
          <a:ext cx="11635408" cy="4860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903">
                  <a:extLst>
                    <a:ext uri="{9D8B030D-6E8A-4147-A177-3AD203B41FA5}">
                      <a16:colId xmlns:a16="http://schemas.microsoft.com/office/drawing/2014/main" val="1899516418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3271300497"/>
                    </a:ext>
                  </a:extLst>
                </a:gridCol>
                <a:gridCol w="265044">
                  <a:extLst>
                    <a:ext uri="{9D8B030D-6E8A-4147-A177-3AD203B41FA5}">
                      <a16:colId xmlns:a16="http://schemas.microsoft.com/office/drawing/2014/main" val="1768569103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660012133"/>
                    </a:ext>
                  </a:extLst>
                </a:gridCol>
                <a:gridCol w="3872002">
                  <a:extLst>
                    <a:ext uri="{9D8B030D-6E8A-4147-A177-3AD203B41FA5}">
                      <a16:colId xmlns:a16="http://schemas.microsoft.com/office/drawing/2014/main" val="3199358054"/>
                    </a:ext>
                  </a:extLst>
                </a:gridCol>
                <a:gridCol w="798769">
                  <a:extLst>
                    <a:ext uri="{9D8B030D-6E8A-4147-A177-3AD203B41FA5}">
                      <a16:colId xmlns:a16="http://schemas.microsoft.com/office/drawing/2014/main" val="3432672933"/>
                    </a:ext>
                  </a:extLst>
                </a:gridCol>
                <a:gridCol w="212779">
                  <a:extLst>
                    <a:ext uri="{9D8B030D-6E8A-4147-A177-3AD203B41FA5}">
                      <a16:colId xmlns:a16="http://schemas.microsoft.com/office/drawing/2014/main" val="97928831"/>
                    </a:ext>
                  </a:extLst>
                </a:gridCol>
                <a:gridCol w="934154">
                  <a:extLst>
                    <a:ext uri="{9D8B030D-6E8A-4147-A177-3AD203B41FA5}">
                      <a16:colId xmlns:a16="http://schemas.microsoft.com/office/drawing/2014/main" val="191951971"/>
                    </a:ext>
                  </a:extLst>
                </a:gridCol>
              </a:tblGrid>
              <a:tr h="4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Asian Entrée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Cereal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0675"/>
                  </a:ext>
                </a:extLst>
              </a:tr>
              <a:tr h="4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Steak/Beef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Eggs/Omelet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86986"/>
                  </a:ext>
                </a:extLst>
              </a:tr>
              <a:tr h="4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Rotisserie Chicken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French Toast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30178"/>
                  </a:ext>
                </a:extLst>
              </a:tr>
              <a:tr h="4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Grilled Chicken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Pancakes/Waffles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127444"/>
                  </a:ext>
                </a:extLst>
              </a:tr>
              <a:tr h="4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Fried Chicken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Yogurt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22307"/>
                  </a:ext>
                </a:extLst>
              </a:tr>
              <a:tr h="4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Chicken Tenders/Nuggets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B-fast Entrée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99753"/>
                  </a:ext>
                </a:extLst>
              </a:tr>
              <a:tr h="4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Bacon/</a:t>
                      </a:r>
                      <a:r>
                        <a:rPr lang="fr-FR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Sausage</a:t>
                      </a: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/Ham (BS)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Cinnamon Rolls/Danish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23401"/>
                  </a:ext>
                </a:extLst>
              </a:tr>
              <a:tr h="4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Yogurt (BS)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Donuts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180084"/>
                  </a:ext>
                </a:extLst>
              </a:tr>
              <a:tr h="4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B-fast Side (BS)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Muffins/Pastries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82448"/>
                  </a:ext>
                </a:extLst>
              </a:tr>
              <a:tr h="4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Bagels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Baked Goods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019335"/>
                  </a:ext>
                </a:extLst>
              </a:tr>
              <a:tr h="4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Bread </a:t>
                      </a:r>
                      <a:r>
                        <a:rPr lang="es-E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Items</a:t>
                      </a:r>
                      <a:r>
                        <a:rPr lang="es-E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Bars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64950"/>
                  </a:ext>
                </a:extLst>
              </a:tr>
            </a:tbl>
          </a:graphicData>
        </a:graphic>
      </p:graphicFrame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8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0A4F369E-055F-4149-8399-94F2A7C4BD5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8" name="StatTestAgainst">
            <a:extLst>
              <a:ext uri="{FF2B5EF4-FFF2-40B4-BE49-F238E27FC236}">
                <a16:creationId xmlns:a16="http://schemas.microsoft.com/office/drawing/2014/main" id="{DC933CCD-D655-4A0E-A3E6-8D2C6607D086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B3786B-46A5-480E-9120-10C19E5982B4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15EA859-C9D8-4958-8694-EBF64EE46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84AE5953-7608-4D25-850A-F9EE87C84FC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B2342D80-B163-42ED-933C-50C8E0353D4C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8B171B-3734-46ED-B795-45B8CD355601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7A4C573-E29C-4209-8870-8C60ADF817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41CA6FF-E878-4DD4-835E-2A8638369B70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DE0ADB0E-C371-4187-8206-F6E2ADE1139B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824D1E-1000-4148-9515-C08473A0BAFB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BC9C7C-A0AE-4628-A814-14BE24B54985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9" name="StatTestAgainst1">
            <a:extLst>
              <a:ext uri="{FF2B5EF4-FFF2-40B4-BE49-F238E27FC236}">
                <a16:creationId xmlns:a16="http://schemas.microsoft.com/office/drawing/2014/main" id="{E24A390A-C772-4AF1-9C61-099CD1678843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0" name="SourceTxt">
            <a:extLst>
              <a:ext uri="{FF2B5EF4-FFF2-40B4-BE49-F238E27FC236}">
                <a16:creationId xmlns:a16="http://schemas.microsoft.com/office/drawing/2014/main" id="{9906D554-FC14-40C8-8628-08848DD6EE4B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1" name="Filters">
            <a:extLst>
              <a:ext uri="{FF2B5EF4-FFF2-40B4-BE49-F238E27FC236}">
                <a16:creationId xmlns:a16="http://schemas.microsoft.com/office/drawing/2014/main" id="{1AE761E8-0915-48C1-88B0-9A199F0FA6D8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65661C0-3EA6-42EA-B67A-415AD58BFE13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76243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</p:spPr>
        <p:txBody>
          <a:bodyPr/>
          <a:lstStyle/>
          <a:p>
            <a:r>
              <a:rPr lang="en-US" dirty="0">
                <a:latin typeface="+mj-lt"/>
                <a:cs typeface="Arabic Typesetting" panose="03020402040406030203" pitchFamily="66" charset="-78"/>
              </a:rPr>
              <a:t>Appendix</a:t>
            </a:r>
            <a:endParaRPr lang="en-IN" dirty="0">
              <a:latin typeface="+mj-lt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29051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TextBox 1">
            <a:extLst/>
          </p:cNvPr>
          <p:cNvSpPr txBox="1"/>
          <p:nvPr/>
        </p:nvSpPr>
        <p:spPr>
          <a:xfrm>
            <a:off x="437322" y="841677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FOOD ITEMS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4" name="Picture 3">
              <a:extLst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5" name="Straight Connector 4">
              <a:extLst/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93064"/>
              </p:ext>
            </p:extLst>
          </p:nvPr>
        </p:nvGraphicFramePr>
        <p:xfrm>
          <a:off x="2198255" y="1742872"/>
          <a:ext cx="8128000" cy="328401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29002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488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-55562"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      SHORT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55562"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      DETAILED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NAME</a:t>
                      </a:r>
                      <a:endParaRPr lang="en-US" b="1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1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L/D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Lunch / Dinner Main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29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L/D 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Lunch/ Dinner Appetizer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4336362"/>
                  </a:ext>
                </a:extLst>
              </a:tr>
              <a:tr h="317299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L/D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Lunch / Dinner Side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49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Dinner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7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Breakfast Side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863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Breakfast Main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1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Side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2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Breakfast Baked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357893"/>
                  </a:ext>
                </a:extLst>
              </a:tr>
            </a:tbl>
          </a:graphicData>
        </a:graphic>
      </p:graphicFrame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8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0" name="StatTestAgainst">
            <a:extLst/>
          </p:cNvPr>
          <p:cNvSpPr txBox="1"/>
          <p:nvPr/>
        </p:nvSpPr>
        <p:spPr>
          <a:xfrm>
            <a:off x="7374656" y="6352821"/>
            <a:ext cx="48173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ECED27AE-B8DE-4A8D-916C-0DD83108EDA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8" name="StatTestAgainst">
            <a:extLst>
              <a:ext uri="{FF2B5EF4-FFF2-40B4-BE49-F238E27FC236}">
                <a16:creationId xmlns:a16="http://schemas.microsoft.com/office/drawing/2014/main" id="{43B110DF-D712-4044-A566-E966739FA414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22F6B8-EDE9-4B02-BDDE-65A9502BC816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E447FD3-89E1-4094-AE4A-0D46152D16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5226C4D2-A9A6-4BC7-B783-4DC3FC1567B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C68B6EBC-C063-4352-8BA1-3A30FCB4F635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081B83-3BDE-473E-A5DC-B32F27015DB3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6220903E-EF19-49D1-AF27-1BB721E594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A2F601EA-A42E-4E04-912B-F5730D957C6A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0D591EC5-7BA9-452F-89F2-60AA02F0C7D3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132449-BCC9-454A-8581-33089389F6E4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6B290A3-28B2-4E87-9FEB-BEA90931EAEF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9" name="StatTestAgainst1">
            <a:extLst>
              <a:ext uri="{FF2B5EF4-FFF2-40B4-BE49-F238E27FC236}">
                <a16:creationId xmlns:a16="http://schemas.microsoft.com/office/drawing/2014/main" id="{CE15DCAE-0481-4A01-87E9-FCD07C9C50CC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0" name="SourceTxt">
            <a:extLst>
              <a:ext uri="{FF2B5EF4-FFF2-40B4-BE49-F238E27FC236}">
                <a16:creationId xmlns:a16="http://schemas.microsoft.com/office/drawing/2014/main" id="{25448CC2-73ED-49BA-8419-C4E4E4EEBE20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1" name="Filters">
            <a:extLst>
              <a:ext uri="{FF2B5EF4-FFF2-40B4-BE49-F238E27FC236}">
                <a16:creationId xmlns:a16="http://schemas.microsoft.com/office/drawing/2014/main" id="{340BDBF8-0C3F-4373-B7BB-8A05F737A897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BFADB2AC-1461-42DE-87C8-611AFCC5732C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1052958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1251</Words>
  <Application>Microsoft Office PowerPoint</Application>
  <PresentationFormat>Widescreen</PresentationFormat>
  <Paragraphs>324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Arabic Typesetting</vt:lpstr>
      <vt:lpstr>Arial</vt:lpstr>
      <vt:lpstr>Calibri Light</vt:lpstr>
      <vt:lpstr>Century Gothic</vt:lpstr>
      <vt:lpstr>Franklin Gothic Book</vt:lpstr>
      <vt:lpstr>Segoe UI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to Purchase Dashboard</dc:title>
  <dc:creator>Shayoni Lal</dc:creator>
  <cp:lastModifiedBy>Bramhanath PG</cp:lastModifiedBy>
  <cp:revision>475</cp:revision>
  <dcterms:created xsi:type="dcterms:W3CDTF">2017-06-07T11:15:14Z</dcterms:created>
  <dcterms:modified xsi:type="dcterms:W3CDTF">2018-10-24T04:40:55Z</dcterms:modified>
</cp:coreProperties>
</file>