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7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708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1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2E"/>
    <a:srgbClr val="F15F2D"/>
    <a:srgbClr val="F15F44"/>
    <a:srgbClr val="EAEAEA"/>
    <a:srgbClr val="F1F1F2"/>
    <a:srgbClr val="F2F2F2"/>
    <a:srgbClr val="F5F5F5"/>
    <a:srgbClr val="F0F0F0"/>
    <a:srgbClr val="EEEEEE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5280" autoAdjust="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>
        <p:guide orient="horz" pos="1207"/>
        <p:guide pos="708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88010059418541E-2"/>
          <c:y val="2.8403759543571713E-2"/>
          <c:w val="0.83445857838143334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Bagels (BB)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21536"/>
        <c:axId val="240456832"/>
      </c:barChart>
      <c:catAx>
        <c:axId val="87215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0456832"/>
        <c:crosses val="autoZero"/>
        <c:auto val="1"/>
        <c:lblAlgn val="ctr"/>
        <c:lblOffset val="100"/>
        <c:noMultiLvlLbl val="0"/>
      </c:catAx>
      <c:valAx>
        <c:axId val="24045683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872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602359731784781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1479936"/>
        <c:axId val="231486976"/>
      </c:barChart>
      <c:catAx>
        <c:axId val="23147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31486976"/>
        <c:crosses val="autoZero"/>
        <c:auto val="1"/>
        <c:lblAlgn val="ctr"/>
        <c:lblOffset val="100"/>
        <c:noMultiLvlLbl val="0"/>
      </c:catAx>
      <c:valAx>
        <c:axId val="231486976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3147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913155553398892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0338432"/>
        <c:axId val="240485120"/>
      </c:barChart>
      <c:catAx>
        <c:axId val="240338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0485120"/>
        <c:crosses val="autoZero"/>
        <c:auto val="1"/>
        <c:lblAlgn val="ctr"/>
        <c:lblOffset val="100"/>
        <c:noMultiLvlLbl val="0"/>
      </c:catAx>
      <c:valAx>
        <c:axId val="240485120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033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47138849560315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0840064"/>
        <c:axId val="240879872"/>
      </c:barChart>
      <c:catAx>
        <c:axId val="240840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0879872"/>
        <c:crosses val="autoZero"/>
        <c:auto val="1"/>
        <c:lblAlgn val="ctr"/>
        <c:lblOffset val="100"/>
        <c:noMultiLvlLbl val="0"/>
      </c:catAx>
      <c:valAx>
        <c:axId val="24087987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084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6922720245010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1099520"/>
        <c:axId val="241102208"/>
      </c:barChart>
      <c:catAx>
        <c:axId val="241099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1102208"/>
        <c:crosses val="autoZero"/>
        <c:auto val="1"/>
        <c:lblAlgn val="ctr"/>
        <c:lblOffset val="100"/>
        <c:noMultiLvlLbl val="0"/>
      </c:catAx>
      <c:valAx>
        <c:axId val="24110220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109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80271378894996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</c:strCache>
            </c:strRef>
          </c:cat>
          <c:val>
            <c:numRef>
              <c:f>Sheet1!$B$2:$B$15</c:f>
              <c:numCache>
                <c:formatCode>0.00%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1444736"/>
        <c:axId val="241464064"/>
      </c:barChart>
      <c:catAx>
        <c:axId val="2414447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1464064"/>
        <c:crosses val="autoZero"/>
        <c:auto val="1"/>
        <c:lblAlgn val="ctr"/>
        <c:lblOffset val="100"/>
        <c:noMultiLvlLbl val="0"/>
      </c:catAx>
      <c:valAx>
        <c:axId val="2414640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14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6922720245010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2191360"/>
        <c:axId val="242210688"/>
      </c:barChart>
      <c:catAx>
        <c:axId val="242191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2210688"/>
        <c:crosses val="autoZero"/>
        <c:auto val="1"/>
        <c:lblAlgn val="ctr"/>
        <c:lblOffset val="100"/>
        <c:noMultiLvlLbl val="0"/>
      </c:catAx>
      <c:valAx>
        <c:axId val="24221068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219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6922720245010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</c:strCache>
            </c:strRef>
          </c:cat>
          <c:val>
            <c:numRef>
              <c:f>Sheet1!$B$2:$B$17</c:f>
              <c:numCache>
                <c:formatCode>0.00%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4453760"/>
        <c:axId val="244456448"/>
      </c:barChart>
      <c:catAx>
        <c:axId val="2444537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4456448"/>
        <c:crosses val="autoZero"/>
        <c:auto val="1"/>
        <c:lblAlgn val="ctr"/>
        <c:lblOffset val="100"/>
        <c:noMultiLvlLbl val="0"/>
      </c:catAx>
      <c:valAx>
        <c:axId val="24445644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445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6922720245010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5396992"/>
        <c:axId val="245404032"/>
      </c:barChart>
      <c:catAx>
        <c:axId val="2453969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5404032"/>
        <c:crosses val="autoZero"/>
        <c:auto val="1"/>
        <c:lblAlgn val="ctr"/>
        <c:lblOffset val="100"/>
        <c:noMultiLvlLbl val="0"/>
      </c:catAx>
      <c:valAx>
        <c:axId val="24540403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539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01125342164848"/>
          <c:y val="2.8403759543571713E-2"/>
          <c:w val="0.6828883782231083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</c:strCache>
            </c:strRef>
          </c:cat>
          <c:val>
            <c:numRef>
              <c:f>Sheet1!$B$2:$B$19</c:f>
              <c:numCache>
                <c:formatCode>0.00%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6053504"/>
        <c:axId val="246064640"/>
      </c:barChart>
      <c:catAx>
        <c:axId val="246053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6064640"/>
        <c:crosses val="autoZero"/>
        <c:auto val="1"/>
        <c:lblAlgn val="ctr"/>
        <c:lblOffset val="100"/>
        <c:noMultiLvlLbl val="0"/>
      </c:catAx>
      <c:valAx>
        <c:axId val="246064640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605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80271378894996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</c:strCache>
            </c:strRef>
          </c:cat>
          <c:val>
            <c:numRef>
              <c:f>Sheet1!$B$2:$B$20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6472704"/>
        <c:axId val="246475392"/>
      </c:barChart>
      <c:catAx>
        <c:axId val="246472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46475392"/>
        <c:crosses val="autoZero"/>
        <c:auto val="1"/>
        <c:lblAlgn val="ctr"/>
        <c:lblOffset val="100"/>
        <c:noMultiLvlLbl val="0"/>
      </c:catAx>
      <c:valAx>
        <c:axId val="24647539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4647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2490026978227"/>
          <c:y val="2.8403759543571713E-2"/>
          <c:w val="0.7812200823478144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Bagels (BB)</c:v>
                </c:pt>
                <c:pt idx="1">
                  <c:v>Bread Items (BB)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866368"/>
        <c:axId val="169885696"/>
      </c:barChart>
      <c:catAx>
        <c:axId val="169866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69885696"/>
        <c:crosses val="autoZero"/>
        <c:auto val="1"/>
        <c:lblAlgn val="ctr"/>
        <c:lblOffset val="100"/>
        <c:noMultiLvlLbl val="0"/>
      </c:catAx>
      <c:valAx>
        <c:axId val="169885696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6986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6922720245010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</c:strCache>
            </c:strRef>
          </c:cat>
          <c:val>
            <c:numRef>
              <c:f>Sheet1!$B$2:$B$21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3043840"/>
        <c:axId val="253063168"/>
      </c:barChart>
      <c:catAx>
        <c:axId val="2530438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3063168"/>
        <c:crosses val="autoZero"/>
        <c:auto val="1"/>
        <c:lblAlgn val="ctr"/>
        <c:lblOffset val="100"/>
        <c:noMultiLvlLbl val="0"/>
      </c:catAx>
      <c:valAx>
        <c:axId val="25306316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304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47138849560315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</c:strCache>
            </c:strRef>
          </c:cat>
          <c:val>
            <c:numRef>
              <c:f>Sheet1!$B$2:$B$22</c:f>
              <c:numCache>
                <c:formatCode>0.00%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3315712"/>
        <c:axId val="253335040"/>
      </c:barChart>
      <c:catAx>
        <c:axId val="2533157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3335040"/>
        <c:crosses val="autoZero"/>
        <c:auto val="1"/>
        <c:lblAlgn val="ctr"/>
        <c:lblOffset val="100"/>
        <c:noMultiLvlLbl val="0"/>
      </c:catAx>
      <c:valAx>
        <c:axId val="253335040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331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547138849560315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Sheet1!$A$2:$A$23</c:f>
              <c:strCache>
                <c:ptCount val="22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3767680"/>
        <c:axId val="253770368"/>
      </c:barChart>
      <c:catAx>
        <c:axId val="253767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3770368"/>
        <c:crosses val="autoZero"/>
        <c:auto val="1"/>
        <c:lblAlgn val="ctr"/>
        <c:lblOffset val="100"/>
        <c:noMultiLvlLbl val="0"/>
      </c:catAx>
      <c:valAx>
        <c:axId val="25377036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3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1425914490419"/>
          <c:y val="2.8403759543571713E-2"/>
          <c:w val="0.7541118468967560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Sheet1!$A$2:$A$24</c:f>
              <c:strCache>
                <c:ptCount val="2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6517248"/>
        <c:axId val="256520192"/>
      </c:barChart>
      <c:catAx>
        <c:axId val="25651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6520192"/>
        <c:crosses val="autoZero"/>
        <c:auto val="1"/>
        <c:lblAlgn val="ctr"/>
        <c:lblOffset val="100"/>
        <c:noMultiLvlLbl val="0"/>
      </c:catAx>
      <c:valAx>
        <c:axId val="25652019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651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1425914490419"/>
          <c:y val="2.8403759543571713E-2"/>
          <c:w val="0.7541118468967560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  <c:pt idx="23">
                  <c:v>Chicken Wings (L/D A)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6878848"/>
        <c:axId val="256902272"/>
      </c:barChart>
      <c:catAx>
        <c:axId val="2568788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6902272"/>
        <c:crosses val="autoZero"/>
        <c:auto val="1"/>
        <c:lblAlgn val="ctr"/>
        <c:lblOffset val="100"/>
        <c:noMultiLvlLbl val="0"/>
      </c:catAx>
      <c:valAx>
        <c:axId val="25690227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687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1425914490419"/>
          <c:y val="2.8403759543571713E-2"/>
          <c:w val="0.7519030116077772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  <c:pt idx="23">
                  <c:v>Chicken Wings (L/D A)</c:v>
                </c:pt>
                <c:pt idx="24">
                  <c:v>Chips and Salsa (L/D A)</c:v>
                </c:pt>
              </c:strCache>
            </c:strRef>
          </c:cat>
          <c:val>
            <c:numRef>
              <c:f>Sheet1!$B$2:$B$26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57154048"/>
        <c:axId val="257173376"/>
      </c:barChart>
      <c:catAx>
        <c:axId val="2571540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57173376"/>
        <c:crosses val="autoZero"/>
        <c:auto val="1"/>
        <c:lblAlgn val="ctr"/>
        <c:lblOffset val="100"/>
        <c:noMultiLvlLbl val="0"/>
      </c:catAx>
      <c:valAx>
        <c:axId val="257173376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5715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4237200908265"/>
          <c:y val="2.8403759543571713E-2"/>
          <c:w val="0.7704793163880882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0068224"/>
        <c:axId val="170087552"/>
      </c:barChart>
      <c:catAx>
        <c:axId val="1700682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0087552"/>
        <c:crosses val="autoZero"/>
        <c:auto val="1"/>
        <c:lblAlgn val="ctr"/>
        <c:lblOffset val="100"/>
        <c:noMultiLvlLbl val="0"/>
      </c:catAx>
      <c:valAx>
        <c:axId val="17008755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7006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6004258704007"/>
          <c:y val="2.8403759543571713E-2"/>
          <c:w val="0.7649572281656413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0208640"/>
        <c:axId val="170219776"/>
      </c:barChart>
      <c:catAx>
        <c:axId val="170208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0219776"/>
        <c:crosses val="autoZero"/>
        <c:auto val="1"/>
        <c:lblAlgn val="ctr"/>
        <c:lblOffset val="100"/>
        <c:noMultiLvlLbl val="0"/>
      </c:catAx>
      <c:valAx>
        <c:axId val="170219776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7020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6004258704007"/>
          <c:y val="2.8403759543571713E-2"/>
          <c:w val="0.76385281052115206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646592"/>
        <c:axId val="173649280"/>
      </c:barChart>
      <c:catAx>
        <c:axId val="1736465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3649280"/>
        <c:crosses val="autoZero"/>
        <c:auto val="1"/>
        <c:lblAlgn val="ctr"/>
        <c:lblOffset val="100"/>
        <c:noMultiLvlLbl val="0"/>
      </c:catAx>
      <c:valAx>
        <c:axId val="173649280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7364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6004258704007"/>
          <c:y val="2.8403759543571713E-2"/>
          <c:w val="0.76495722816564138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5605632"/>
        <c:axId val="175715072"/>
      </c:barChart>
      <c:catAx>
        <c:axId val="175605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5715072"/>
        <c:crosses val="autoZero"/>
        <c:auto val="1"/>
        <c:lblAlgn val="ctr"/>
        <c:lblOffset val="100"/>
        <c:noMultiLvlLbl val="0"/>
      </c:catAx>
      <c:valAx>
        <c:axId val="175715072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7560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6004258704007"/>
          <c:y val="2.8403759543571713E-2"/>
          <c:w val="0.76827048109910967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5877120"/>
        <c:axId val="175880064"/>
      </c:barChart>
      <c:catAx>
        <c:axId val="1758771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5880064"/>
        <c:crosses val="autoZero"/>
        <c:auto val="1"/>
        <c:lblAlgn val="ctr"/>
        <c:lblOffset val="100"/>
        <c:noMultiLvlLbl val="0"/>
      </c:catAx>
      <c:valAx>
        <c:axId val="17588006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17587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379543645933"/>
          <c:y val="2.8403759543571713E-2"/>
          <c:w val="0.76716606345462013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5585152"/>
        <c:axId val="215587840"/>
      </c:barChart>
      <c:catAx>
        <c:axId val="215585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15587840"/>
        <c:crosses val="autoZero"/>
        <c:auto val="1"/>
        <c:lblAlgn val="ctr"/>
        <c:lblOffset val="100"/>
        <c:noMultiLvlLbl val="0"/>
      </c:catAx>
      <c:valAx>
        <c:axId val="215587840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1558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7687992971383"/>
          <c:y val="2.8403759543571713E-2"/>
          <c:w val="0.76354922611194642"/>
          <c:h val="0.943192480912856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821-42D1-B48E-57C488350F39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821-42D1-B48E-57C488350F39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821-42D1-B48E-57C488350F39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821-42D1-B48E-57C488350F39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821-42D1-B48E-57C488350F39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21-42D1-B48E-57C488350F39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821-42D1-B48E-57C488350F39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21-42D1-B48E-57C488350F39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821-42D1-B48E-57C488350F39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21-42D1-B48E-57C488350F39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8821-42D1-B48E-57C488350F39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821-42D1-B48E-57C488350F39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8821-42D1-B48E-57C488350F39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821-42D1-B48E-57C488350F39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8821-42D1-B48E-57C488350F39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8821-42D1-B48E-57C488350F39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821-42D1-B48E-57C488350F39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821-42D1-B48E-57C488350F39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8821-42D1-B48E-57C488350F39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8821-42D1-B48E-57C488350F39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8821-42D1-B48E-57C488350F39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8821-42D1-B48E-57C488350F39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8821-42D1-B48E-57C488350F39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8821-42D1-B48E-57C488350F39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8821-42D1-B48E-57C488350F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821-42D1-B48E-57C488350F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31134720"/>
        <c:axId val="231260544"/>
      </c:barChart>
      <c:catAx>
        <c:axId val="231134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31260544"/>
        <c:crosses val="autoZero"/>
        <c:auto val="1"/>
        <c:lblAlgn val="ctr"/>
        <c:lblOffset val="100"/>
        <c:noMultiLvlLbl val="0"/>
      </c:catAx>
      <c:valAx>
        <c:axId val="231260544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3113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A762-7518-4C22-8E09-22196D890B9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F81A-A0FF-4B5A-8ED8-1F7FCAE28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/>
          </p:cNvPr>
          <p:cNvSpPr txBox="1">
            <a:spLocks/>
          </p:cNvSpPr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z="800" b="0" smtClean="0">
                <a:latin typeface="Franklin Gothic Book" panose="020B0503020102020204" pitchFamily="34" charset="0"/>
              </a:rPr>
              <a:pPr/>
              <a:t>‹#›</a:t>
            </a:fld>
            <a:endParaRPr lang="en-US" sz="800" b="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0229310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A522CE4E-A599-4ED8-B729-F40CC0647BF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4" name="StatTestAgainst">
            <a:extLst>
              <a:ext uri="{FF2B5EF4-FFF2-40B4-BE49-F238E27FC236}">
                <a16:creationId xmlns:a16="http://schemas.microsoft.com/office/drawing/2014/main" id="{A9FBDC69-CBCC-46F4-9955-92F36D5C773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9811DE-A9C4-4FD7-80D1-2096FFDA2DCC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E37F07B-B394-4EED-9EFE-F915A18A37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BA76CD6B-DAE2-42AA-AACB-E95218E2945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3752662A-41D9-45DE-94DF-FE340552B0E1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825B1-9CB3-42EF-8989-9B2AA6778279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6B372E2-1503-491C-B701-EC63A9F24B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A643B70-B9CF-4551-AB4C-1A839CE85EC1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31029F8E-F0B2-422B-A47A-F035F295A0A3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720796-880C-4F95-9DCC-37BD0DE999B7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60C07C-6FCE-4005-8B6D-46340327ABB9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StatTestAgainst1">
            <a:extLst>
              <a:ext uri="{FF2B5EF4-FFF2-40B4-BE49-F238E27FC236}">
                <a16:creationId xmlns:a16="http://schemas.microsoft.com/office/drawing/2014/main" id="{BB468509-3BD8-40C3-A120-F299C9BD46C8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56" name="SourceTxt">
            <a:extLst>
              <a:ext uri="{FF2B5EF4-FFF2-40B4-BE49-F238E27FC236}">
                <a16:creationId xmlns:a16="http://schemas.microsoft.com/office/drawing/2014/main" id="{8F74E5BC-35ED-4F25-952D-AE25458C7899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57" name="Filters">
            <a:extLst>
              <a:ext uri="{FF2B5EF4-FFF2-40B4-BE49-F238E27FC236}">
                <a16:creationId xmlns:a16="http://schemas.microsoft.com/office/drawing/2014/main" id="{72872C5C-FF6E-462D-AE24-E83BA90D5E8D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8FAE726-28DF-4305-B133-91DA9107DD7B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1604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30714275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17C4CB9B-6936-4DEC-89F5-CABA83D2B02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210937CA-A1C4-4D69-A76E-0E9755C9EF83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848E2-D5D0-4644-B6D3-B5D5CA8F5DC6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DAE735B-579A-4D84-A918-53CBE5E166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2CDCAA16-03D8-4D87-BD2D-44C24A27BD0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EFA3009-7CDA-4771-9F21-F268BBA66DB4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96E809-6352-4D20-9092-349632DD5570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9BC442C-EDB7-4707-8814-D31CC8EB69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9364E9A3-5C38-4861-B1B2-524767999B81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662EFE0F-EDBA-4AD0-94E9-59D81D5916C5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58E8F2-4CBC-467F-82F4-F1D103D999C1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92A400-4FA9-46F1-9BA1-658436E631E1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4C1F4F86-06F6-4A05-BBC7-15C53FDD8667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B36F2E6A-CC58-411E-ACEE-6688B2E8D764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4B584F74-D025-4832-92F0-DC338729206B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3E83A126-4A09-4B45-BEA7-402D9D527D84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17669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822289820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9CD5AC6-90BD-4645-8F02-7D20F2BEA86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" name="StatTestAgainst">
            <a:extLst>
              <a:ext uri="{FF2B5EF4-FFF2-40B4-BE49-F238E27FC236}">
                <a16:creationId xmlns:a16="http://schemas.microsoft.com/office/drawing/2014/main" id="{46CABD63-8EF7-4B63-AB59-86D9D6C640E8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E0F410-520A-48B3-A6CD-D95D68A0BCE1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C9C0A1-E359-4B18-A3AB-720A603DB8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8BA3232C-D7B0-4E0A-8D78-3304422F061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C0EC8DBA-CCD2-4AF8-93C3-FD285B5517F9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5F4FBD-D5C7-4629-9733-C478A46EB8EF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AB3F7B2-7FA3-481F-8E2D-7A57B36979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C2CAF6D7-5CA4-4DC7-B763-226A3DA21E23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38F0CAE-D2C4-4334-942A-B81AD3F0C59B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D27E0A-4C92-47EB-B5E3-71A7F23426C9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693957-4EA9-407B-B81D-9401E6802BF6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C586F246-2630-4926-A4AA-FF63A3A5D0FF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1B7992E4-24CE-41B5-B671-D181E135469B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6458F91D-E9C2-47EB-A7EB-8E76190EF867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4C73935D-A30B-4DD9-BC84-A10FB4586302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137993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85943033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416E7B22-56C5-436A-8B27-ED7D27868B5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63E93D2B-2138-4934-9CA2-FB2BE728E2E3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C90C5-6200-41EC-BC91-DC446C90C045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2AD6C8-4B57-4FA8-83E0-69B6E609C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B9B8596-FDD7-426F-B6CB-EEC6ACE9297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922CB074-72AC-4E6D-80D2-FBD9B6404902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2E34EC-E543-4937-A971-22C3087C9824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422BEDB-88ED-46E3-95C2-4B1E06D1D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C8A819-FE53-440B-BE3F-B2C6BFCDEE3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C29D472A-7161-400B-874B-6542059F9E02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13E6BA-0F9E-496B-8B75-26AF09232138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468E15-7701-4DB9-82D1-57003F508849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AB037426-434C-46A4-9A87-117D0C1A6987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955714CD-7F52-4976-841C-1AF2666AB1D7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34DC0EED-FE29-4C27-86A3-0B9D183CD436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99BB1D53-324A-4B03-A099-9109CCF247AE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74311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4456811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C578DBD-C4CA-4693-B312-9F70C6B5356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7E7EFC63-6E5F-4609-814E-91E29A0448B9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3EF285-DFD4-4F46-B49A-60B15FFD4A08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03E7924-AAC5-4EC3-A3F4-B7A515C15A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9A0551C3-F26B-437F-9224-067129474F4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EDC3FB23-C03C-4164-8010-E963560ECDED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20A273-DCBB-4BDC-B18E-A6502BD4FF56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A5B1A-74A5-4145-B1FC-AFAD95D3AD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034E8614-1706-4D04-836A-C48BCFD02785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BFA373F-AA75-4746-AAAB-63A0D9920300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C535CC-80F0-45EB-91AA-33C68226FCA4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2D2433-9BC8-4CE5-82C4-AC9F58288AB3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3079BCC7-0F55-4856-BE5D-4DA98854893D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DEEF3176-EE4E-4A60-BB87-45D650EF5EAB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FE2E937F-F035-407E-926F-C84A080982D6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6C6CA8CF-DE3A-4FB4-856B-911827DDC3C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5261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42055839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73A24A91-6371-4200-821E-93282989AB8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87512F6D-0A83-4DC1-A13B-E88993465BF1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5E2F4-5785-4856-987A-0748B777853A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C259E5-2DAB-4DAE-918C-14289FB360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774A1CC0-6200-467B-ADC2-D646A3EC214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B9BF22A4-E4EB-4EAB-86C3-494A8447AAEE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954C87-24D7-4780-83D6-0185A4FA40AC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4A5E59-FC19-49AE-97FB-5AC12DB6AB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539EC425-1C53-4427-A087-530B124C07A0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40F6A8B-45E6-4BDD-B369-66925181D11C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FE9347-42A4-411F-AFFE-195B21CB1560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4E846-E870-4393-ACB8-A846D23CE482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29D8126B-C515-48E8-8264-62A369E653F2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85F2A73A-3D8B-4F34-BDA0-29DCD5310F6F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EC7B6C65-7FA4-4725-8B9F-2E5588F3B389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AD5DF292-5F9B-43DA-876E-8E238A1605DA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4024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2910105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43E33C2-5B1F-411D-8638-2DC4A813FAA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B5684A47-5466-47BB-8EDE-EF6321BF3019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5E2EBC-08B5-4334-841D-061D9E1E958B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C64DB90-F6A7-4938-89A7-729179315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0B6694D-94AA-44DE-9931-77CA3CFDD95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4A97E214-04CF-4E75-A51D-281A74AA13E8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6B280-57FF-4573-807C-59D72AD2F250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9EE112D-1D31-4AC4-8FDF-F7269EA25E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DD590D8-F9AE-4B9F-87E2-2D7883999A3F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A6D3D84-AF11-49AE-982E-9C33D6ED3037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356CE8-7611-4DBD-AC0D-FFCCBDA0AEC3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BC485D-A4E2-4DEF-BA28-AC465998A438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DAE195DB-AB2A-40A8-A27A-279DC8135E7B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4FB5DD1A-7941-4B65-BF4D-81233A56BE44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CAFA61A8-AC9E-462C-8431-08D38F0E621B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6F42F0E2-B28A-4EAD-871B-E5D344E2B89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57272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25493433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D9E0182-0EB5-4522-A3F2-6C842329220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5654FA27-1619-471C-9DEF-9A990A1143B0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FEB07-BA13-4958-BE2F-B4A24C1CEE46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97D470-F171-4F21-B83D-4CD1517CC9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CBD1EB07-4664-4437-8D86-95801DBDC73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B4054704-F690-49AE-877F-6B0D839F8230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618CE5-0B70-44A1-B8F1-8F47E700CF29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0A1100C-D65E-45D7-AA4D-A6DB4B6690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EC12116-CD9E-4549-937E-63A4B27DDBC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7AF22B7-0391-43F0-9B3F-D9A6B7DC351F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3FE5EF-2222-4995-A013-B926784B0F7E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EEB3BF-3321-4F08-A667-33C99CB4D606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DDC7AC0E-E433-44D0-8D70-80026C484189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07A79942-7195-44EE-BC06-772272C53951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D84D9BAD-0FA0-40CB-9312-D80BA7094174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E44229E-726B-4163-906F-336FF26DF93A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25610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168896511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E2D1AE0-DF4A-4B0E-B18E-ABB7A6E0FFD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59F1FD1E-3574-4A0E-A5D8-F071D101939A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A970DB-F3EF-4D67-97D0-D2A1A5C4B0A8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CFF6EB-5E24-4B1C-9931-4FE1EC9590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3F0574A8-3A79-47E7-9A7A-292DE4D19E9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3A02149-998C-47C8-9264-DCAEF6B4668F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68CEF4-3348-4F3F-BCE1-40325E8E59E1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3801FB2-8752-496D-9EA6-22CE1F97E6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F256D7B1-7481-43A1-8C2E-E664787EE0B5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DB739B5-AE82-4DA6-81F6-C018801E6792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A1F77B-D6A7-468F-9BF0-E137F185198D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DB0B23-2051-43A8-BC32-33AD6121D3D9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1B362EBB-0AC8-4039-B41A-DAF1421F02EB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3F7D80B3-3578-44B2-B104-2C31D5EA1033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BCA9C97F-F518-448C-91D8-7BAA9F1DAAAD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C19EF32-E7A1-475B-8663-34969D389789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4429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80396839"/>
              </p:ext>
            </p:extLst>
          </p:nvPr>
        </p:nvGraphicFramePr>
        <p:xfrm>
          <a:off x="147783" y="1274619"/>
          <a:ext cx="11836400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59D08152-1D46-40F9-9F78-F1F0DBB0BC4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291CFFD3-FCD6-41EB-A264-8D238212242B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F8E06E-35CA-4346-A5F9-3F98DAF9A03A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A2A64A-AAF0-44BB-89F3-E6CD44646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D6B059D2-FFB3-4046-8576-345B7D97D3F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2B42BD9-7773-4D6D-BDDF-8F30B96AB043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24D75F-C84A-46A9-9497-9A7B1AE3AAC3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7187075-C384-4A49-BABE-9A48EA55C6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581B9382-229A-4AF1-B006-2A6D5FA27F36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6C23879E-32B2-4B84-A679-621D65370CE9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6EC6AD-94C0-40F8-B18D-22A2FD339154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E50E5D-F328-45BA-8A53-89A49F7C861C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B066A233-E0F2-4CD4-90C2-DD9D9A96AFF6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3D82F98A-267D-47F7-89FA-A8FFD782277E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163592BE-B48B-4020-BA6C-E7372FB93C5F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86DE54B-DA77-4D87-A09A-BC278A8592A9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55854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34419436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5DF654FA-8937-4C21-8FA7-07105BB26D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F74CF1E4-32A9-4BBD-B7B8-C96BFD880425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E50106-76D1-47A2-8202-89C2F094223C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CCE247-71F8-4FC0-B8D0-B1413DA2DF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11F82DF-7E52-4087-BCBD-004E93B5E29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94D8665F-91CA-4FBB-8310-CAF014BF793E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CE817D-6E50-44BD-9816-0AA2D6315D5C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F246BC5-7EDC-4D15-B55F-60C3F68484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7793417F-F270-4B24-A222-C86E4956C173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6A7AFD37-C36C-444C-890A-0524DB4A9A8B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F14147E-258A-49C0-8A65-68869CD6B7B1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CA9697-2A5B-438F-8C00-677F7F193979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51BE7091-2F05-4599-B100-87C3F9316951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75C2660A-A5DB-4A79-BE42-E25388CD460C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80D9C3CE-E0DE-4693-B2CC-BDE25F242DE6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871A519-CC73-4F59-A77A-33E9EA5827E2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9349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72810479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6997C8-EEA1-47DB-8B2F-B1C285A1699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4" name="StatTestAgainst">
            <a:extLst>
              <a:ext uri="{FF2B5EF4-FFF2-40B4-BE49-F238E27FC236}">
                <a16:creationId xmlns:a16="http://schemas.microsoft.com/office/drawing/2014/main" id="{986FCBA8-4AF4-40FF-A042-BE8411F1A311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88354C-2C8E-452C-B1F3-464083FEF8EF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DE73B13-31EF-4B20-8234-FCC9285580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597E64D8-918D-45ED-815D-42DF3E7B986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BF06E380-B034-4727-A46A-CA83C302805E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0286EE-897A-4087-818A-EFC13FF4FBD1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C866B7A6-194B-456E-8128-21CA31A0C3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EC16ADBB-C657-403F-84C8-7C9D2CB0502C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0519D27E-7695-441A-97D6-2B10A39570AC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A463D3-5A47-4045-A72D-C449DFB2E50F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54F297-BA62-47E0-8C08-0CB771D50464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StatTestAgainst1">
            <a:extLst>
              <a:ext uri="{FF2B5EF4-FFF2-40B4-BE49-F238E27FC236}">
                <a16:creationId xmlns:a16="http://schemas.microsoft.com/office/drawing/2014/main" id="{0467CFC1-ECD4-4E80-A2F0-0222B31F7591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56" name="SourceTxt">
            <a:extLst>
              <a:ext uri="{FF2B5EF4-FFF2-40B4-BE49-F238E27FC236}">
                <a16:creationId xmlns:a16="http://schemas.microsoft.com/office/drawing/2014/main" id="{12A276C7-C1DC-4C02-A0B2-033611A1E06D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57" name="Filters">
            <a:extLst>
              <a:ext uri="{FF2B5EF4-FFF2-40B4-BE49-F238E27FC236}">
                <a16:creationId xmlns:a16="http://schemas.microsoft.com/office/drawing/2014/main" id="{522FAF31-6C47-4FC4-9ADD-3B9C2D93535F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F38E091B-F254-456D-B59A-32F3E81AA7A5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17843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78588460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BB35EEEE-671B-4EDF-B790-E6918B8BE9D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8BF4039E-AA3E-45B9-97FD-3ACDDB75601F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AEF9E1-CA54-4B88-B3AE-D46C5B322889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86B62EE-086C-49AC-952D-1862A8997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A004D7E-9810-4BCC-A456-3BFB3FB3FF6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14E63B40-88EF-49DF-AF6D-1DA8877C03C6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773F20-3ECF-4858-B406-AF0976989807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1F689B8-1E30-4FDB-8557-458E803CB7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050DEC38-B5A8-4AFB-9295-46428BA406FB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A67A0B8-D983-42B1-A174-23154834A70D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D3CA747-C4D3-44EF-AC81-0087683EABC9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130575-9A5D-4A99-8236-38F3AF1A0BD0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3244CBEB-1291-4F86-A049-7C1E1F54A943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8F686E9D-192D-46D2-9CCA-1DA1B9D448A8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27E5A6D3-4CE3-417D-94C2-8A4B46D4B512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A51ECD3-12B7-45D7-8892-00F23C8B054D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48993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255168971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576CDB0-6CC8-42E6-B71A-3F3E6CC358E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503296BC-ADE8-4808-836B-BA91CEA33E4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5BED2D-941F-4E8B-9551-263BA4FE837F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CDC9F1-CDAD-45AD-B84C-D3ADC72A43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17FE5368-ABAB-4AD5-8886-95E503DA8D8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2E4F7378-49FC-4B8B-84A6-BCDB28151E7A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5EBA3-89FD-4C3C-887A-410888E0C9D2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CCAED34E-340A-429A-86FD-6F24E6175C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5155F39D-D450-4BF2-AB0B-3053927B8633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00D10434-069A-41D2-A205-F562A5A5600E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9728D4-EAA3-4DF9-891B-DD4053BFC907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BC7F5-2190-43D4-BDE9-2AA7DD42ECFA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56733312-C303-4072-85C1-93FB3BD7B910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84880C72-E60A-41C3-8180-CE42221B717A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FD01A287-EC95-4F68-BEA2-282DC5E275A1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C072CE6-5B39-4E5C-BE6A-69A0BD466E4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19256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419939584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032784F-67B8-47DA-BF27-76D04D6262D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29836A87-A897-40CA-ADF8-EB9C37BA86D1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AA839-5908-428C-96FC-4D2C4D411F82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6D3641D-589C-4F57-B586-8CF802DF6C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B9490513-0FB9-4609-8B54-C452EAA6EF0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E96AA38-6709-4045-9495-096483D02D63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C25452-D33E-4C23-8DFC-AF23BA52F4CF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0E7713C-E76B-4E61-9E8E-651F58E5B9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BFFB184B-B365-43B3-B72D-9CEF05DFAF01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AA776566-1332-4FA8-8520-438F2AAE68B7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405E30-BF6C-42AB-AB0F-19D163CA651F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8C7582-AE8C-4975-86D8-AD5F51524627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C2A6A196-4BAC-4919-B92B-0D089FEC279F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E73054D2-9228-4E60-A769-77A70858ACD3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E1BDDCEE-3A09-401A-81A3-D98557AF422F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507A3BAB-AF6C-47F6-8DD6-802E9AF5DC21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416430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902258819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B7F4185-4F90-4EA9-8746-A50C4D2A4F2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28" name="StatTestAgainst">
            <a:extLst>
              <a:ext uri="{FF2B5EF4-FFF2-40B4-BE49-F238E27FC236}">
                <a16:creationId xmlns:a16="http://schemas.microsoft.com/office/drawing/2014/main" id="{74F34F40-661E-478E-BA9E-D0603B665781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73282F-568D-4E2E-93CE-027796CE7576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9AA6BCC-8E11-4F46-976F-861CA66A17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4975BEF-AB55-447E-B8AF-E2A2BCD1371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9105493-5EBA-4B37-B563-922A38A8B89A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B2DA13-6F48-49EC-8E2D-9B4B3FFEF90F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53F0E80-410D-48D6-BEE9-2A85095289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F9AF6927-1048-4294-AD6E-CA942585F8CC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ADB09F1-4D1C-4321-837B-01C01EA1DB81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40ABAA-7C15-4640-93F4-DD8510A30DB7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67B551-4436-4DF3-9DC3-6C23DF79DD06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5591F01C-A901-4766-925E-81044C99AF6C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26F7F08D-76EA-4E21-BEA4-A4F81FFF4A8A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D19CF721-869E-4CAC-976A-A647345A6E87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656B6CEA-F59C-4B6D-809D-133933CFE129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8169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47143449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1739583E-825E-452E-A1C6-8D7E4C07957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3EA12223-208A-4DDE-8810-DFF5D1FBAAC3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1370-977B-4F72-A995-DB42AF38AA62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FA33A9-DBA8-4258-BA3F-A93F597719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B156F933-BD83-4C5C-9B2D-07D6B503840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2F1357CE-2A83-4FE2-8C3B-96EB64AD3DE2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A201DE-34E5-4142-BEEB-C677AD6D24ED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B16E77-BCB5-4C18-8B9D-C1FAF46178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D0749BD-0740-4686-8A0C-F7A1BF383C5A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9B1A3FD-0B62-4022-BCFF-04F52D9CC3EB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CFD1C5F-99F2-44AE-B83F-BF7B984C16D0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DB2F29-E9C5-484F-B94F-018291E3CAD3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7D1875E6-36D2-4616-8DC1-D9E945EA8A74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95A9DE87-C915-4F13-A320-D874E91E34E5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53FFD7DB-0289-4434-A58C-74D06902CE93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B3C469AB-F443-4E63-BA43-61CDB94FCAE2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950193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545617277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5691A70A-2927-4FBA-998C-BAA79E1B6C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02A633A3-7BCF-41D8-85FA-3602C68C4A75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7A3E4-7E7E-4A0A-919E-30883FA9D633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E4D106-29AC-472B-A032-4BE154086E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207C6E88-A3F6-4F41-ACB9-17F47C1FF25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21124C4C-B707-4DF9-9F7C-BD2D18B68323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CC8878-6089-4660-9A3D-62BC9293F824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F90CCC-D841-4DB6-B10C-F2062AB699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9B92D741-B40A-4E9F-A5F9-A7227F992ED7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6430A538-2B6B-4CC5-9347-B49F3F9B2002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312D46-EE7B-4D19-9571-E55B9F4D819F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8A7587-55F2-409B-A3BD-6F235F76B147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C7B33D96-9B9F-4DB8-9FE0-70596344BE89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8736BB95-7C45-457C-B931-73D601D41B73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908BEAC2-C24E-47CD-8090-023C35112324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4C1D9D8-4C90-4B0B-86BA-8D537D7C560F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61954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07443596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19BD92E3-A3DE-45C6-B63C-F4C4DE2FC81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4" name="StatTestAgainst">
            <a:extLst>
              <a:ext uri="{FF2B5EF4-FFF2-40B4-BE49-F238E27FC236}">
                <a16:creationId xmlns:a16="http://schemas.microsoft.com/office/drawing/2014/main" id="{E87A5C5A-406A-4526-B6CB-34CB38504AB5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8BADC-7D25-42A0-85A8-E020070746D3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D26875-276F-49CE-AAF3-5FE3559C8C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42D722B4-902F-45BD-85E7-2D1B6057B58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9884B80E-053F-438E-933F-BF807CBAD56A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7CAC92-A342-4329-8320-93DBCB3B0FDC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EC573CE-6C73-4E63-A19C-1BD6A8C18E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CDC2DC71-4F1F-4048-95FE-986004BF4122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9F8B9335-93AD-465F-BEC4-13DF2A95E907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38A055-823D-4C91-B3DD-5B5B36C8A876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1CCD46-957D-40C4-A1AC-C9A851713943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StatTestAgainst1">
            <a:extLst>
              <a:ext uri="{FF2B5EF4-FFF2-40B4-BE49-F238E27FC236}">
                <a16:creationId xmlns:a16="http://schemas.microsoft.com/office/drawing/2014/main" id="{7CAB3229-40F8-4353-AFBC-B80104B40D64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56" name="SourceTxt">
            <a:extLst>
              <a:ext uri="{FF2B5EF4-FFF2-40B4-BE49-F238E27FC236}">
                <a16:creationId xmlns:a16="http://schemas.microsoft.com/office/drawing/2014/main" id="{E3952B79-EF32-47F5-B147-3CEDED0D0766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57" name="Filters">
            <a:extLst>
              <a:ext uri="{FF2B5EF4-FFF2-40B4-BE49-F238E27FC236}">
                <a16:creationId xmlns:a16="http://schemas.microsoft.com/office/drawing/2014/main" id="{AF3FC3B1-EB34-4EB4-A933-00170D5D168B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A5F9D827-8749-468E-9E30-143150128E1F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1263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66420641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7EE2325A-7279-4066-A3B7-886F5886ACA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4" name="StatTestAgainst">
            <a:extLst>
              <a:ext uri="{FF2B5EF4-FFF2-40B4-BE49-F238E27FC236}">
                <a16:creationId xmlns:a16="http://schemas.microsoft.com/office/drawing/2014/main" id="{2A65A86F-3C91-4A93-9A7C-3914D29F1DC6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AF572-580D-4609-B14C-D6F77D95BA00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012D240-F350-456D-A7A8-3FA40E8A2A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6C7FA1EE-5E63-47A1-AD85-6F619EFD464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C27884B9-834B-48F1-AD39-DFCE065CE058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0E1A3A-FB13-4058-934C-0E944E674452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DDAC5D5-24D2-491B-8451-13705C0AB6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03C32AF-02BA-43DB-9B0E-DAA8796FCE8D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1350A05A-48D8-4C74-90E2-523CDEDC5188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1726AF-8E48-4E26-BFC9-6D15BA7F6D53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758CB8F-5FBC-4FF2-85CD-BF48E9B1B039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5" name="StatTestAgainst1">
            <a:extLst>
              <a:ext uri="{FF2B5EF4-FFF2-40B4-BE49-F238E27FC236}">
                <a16:creationId xmlns:a16="http://schemas.microsoft.com/office/drawing/2014/main" id="{8A4F69F7-B97C-4850-BD05-FEFACBB77529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56" name="SourceTxt">
            <a:extLst>
              <a:ext uri="{FF2B5EF4-FFF2-40B4-BE49-F238E27FC236}">
                <a16:creationId xmlns:a16="http://schemas.microsoft.com/office/drawing/2014/main" id="{7BEEB811-A16E-4E38-9207-EA5A0268F44B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57" name="Filters">
            <a:extLst>
              <a:ext uri="{FF2B5EF4-FFF2-40B4-BE49-F238E27FC236}">
                <a16:creationId xmlns:a16="http://schemas.microsoft.com/office/drawing/2014/main" id="{01861FFF-C1A8-4305-B368-24DE155438C4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6D6C306A-9F6A-4DDE-990A-ECEF4C7FE851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164465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890918064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F8F0975-1E38-4FE7-9CA0-9E80340EF74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BEE26B2D-0840-4AE8-A648-AB4874CD8BEA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D58E60-8600-43C8-8D5C-438618666EC8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8C0B9E8-3BB1-426F-BA20-6A6E2578A8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93CFC5B4-A503-482D-8973-74EAE6B776D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A404DA1E-048C-497A-B250-FDF8F750FB42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13B80-0F84-49DC-8D50-217A51200FA4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C90B808-7487-40E7-A3B1-609D859CA8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32B50D29-D654-44FD-94CD-03DF1938F00C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E1CB19EC-94BC-4EBC-8C3F-5BA611BF8120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351D07-B27C-45C7-8911-B04BBD9F4368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194906-05AA-4382-8FDF-76A7533A021A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06C4B9A2-1975-4222-9210-ECC319C4A9C5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1EEC8144-4D04-4FCA-9E08-FB977086C9F4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446C6021-66EF-4410-BEF1-48B42F5565E6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9C4D085E-8197-471F-9BE0-84F9654B1E89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298945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440638682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B2F2588C-2FF7-4957-BC1F-CE24EAA1C98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6DC16BB1-9A08-46DB-ADB1-001EC1FD048C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42A3DB-A95A-43D9-AA79-3CC0A8FB3BB4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B18161-8379-4F47-8D5E-9CF47A41B9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54C4958-1CEA-4655-B0CE-83A79530025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FFC75E0E-71D4-4082-9420-B85C37CFCA8F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DC6F73-F607-496E-A5DC-C7ABD42567FA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983389C-67BE-4A31-BF18-D06A35F797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89F9840-7BB4-4A97-B3D9-3B4C2095DC2F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E34A8D3-7193-415F-884A-44803B4C781E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F0EBE8-A85A-4D28-A8A5-EACEF5C694DA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A1AB3-F8F9-42E4-AEB6-7DD55E04309B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9A6FED04-EB30-472F-A18B-380A6D7879F4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45ADED7B-F0BB-4BED-A590-65DDB63A2403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F01EA2C3-578B-4B57-A025-95B370EC7513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7E51388F-0CD7-4555-9D06-1B1F973622B2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66202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2496632278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213F45F-37C2-4788-963F-C6CC33FD610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FF4EE818-269D-4792-A402-7541BFD0493C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B68C90-FF43-412F-A4EC-BCFD0C7213EC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F03B5-D7C8-45A0-A51C-877CFD06CC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1CCFBE17-25B7-4110-B55D-3637E389C68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677D512-D73B-4FE4-990F-0EAFE3E07566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82F7A1-E1A9-4508-91C0-D67C8600AF5E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21823B1-64D9-4CCD-8868-FBB94C3C2E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73AAECC-5FF3-491A-B020-A0522347C65E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ACF20A2F-F143-4A33-A44C-BF94160C5702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F4D3A3-8958-4361-BA13-6F316C6B7DD5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74A21FE-B016-46D2-9522-740BF9DDB2DF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B546B76F-ED3A-4CA9-947A-9C3794479A07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E6AA454C-A964-44DA-8F77-3C02CA03DC69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7B238159-FCAF-4359-9496-D73D520B70E6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470ED730-14F4-4F64-BF49-A508F7452F71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45770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1388466693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3B67C08-A553-4C7A-B8AC-8DD11C5314F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DC2B9FCB-7027-4A1C-B8D8-B35F4AD535E4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C9D9E-853B-4AC3-A306-CFEDAEB764F7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5F5CCE-B178-4C9F-8E08-FFE177799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40F2C0C-9C8C-4274-A11A-1FA29D4D3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D22E7C3-1D72-4EC9-B9B4-1901F467A347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2FA6E4-E481-4223-B693-82ED79356202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DD00384-891C-4EF9-99DB-27D39F8DBB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6DCF2C1-FEDF-4BC7-923B-28054915FCD9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6E453F6-1865-47B8-B9F9-4858A8724928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177A-30AA-40A1-A9CC-443121D86522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C54E62-26B7-41D0-A6E8-6897B8A64786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3B2253EF-B14C-4F21-B92E-5D19ABE26CA7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3324A7ED-BF0F-41E9-B5C9-5CC47457AECF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1C26860D-1374-40B5-86AA-B0114421D76A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276FFC73-2560-4ED2-A15D-6A6AAD2D0E63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4409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/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"/>
          <p:cNvGraphicFramePr/>
          <p:nvPr>
            <p:extLst>
              <p:ext uri="{D42A27DB-BD31-4B8C-83A1-F6EECF244321}">
                <p14:modId xmlns:p14="http://schemas.microsoft.com/office/powerpoint/2010/main" val="3984982886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47782" y="841677"/>
            <a:ext cx="118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LOCATION PRIOR VISIT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03" y="97337"/>
            <a:ext cx="1417989" cy="425397"/>
          </a:xfrm>
          <a:prstGeom prst="rect">
            <a:avLst/>
          </a:prstGeom>
        </p:spPr>
      </p:pic>
      <p:sp>
        <p:nvSpPr>
          <p:cNvPr id="10" name="leftPane">
            <a:extLst/>
          </p:cNvPr>
          <p:cNvSpPr txBox="1"/>
          <p:nvPr/>
        </p:nvSpPr>
        <p:spPr>
          <a:xfrm>
            <a:off x="1" y="14068"/>
            <a:ext cx="10585002" cy="59336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 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7642F3A-EF60-4B6C-B011-F8623647D74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0" name="StatTestAgainst">
            <a:extLst>
              <a:ext uri="{FF2B5EF4-FFF2-40B4-BE49-F238E27FC236}">
                <a16:creationId xmlns:a16="http://schemas.microsoft.com/office/drawing/2014/main" id="{7CE9DACC-CD4F-4853-B9C8-A901DD125A42}"/>
              </a:ext>
            </a:extLst>
          </p:cNvPr>
          <p:cNvSpPr txBox="1"/>
          <p:nvPr/>
        </p:nvSpPr>
        <p:spPr>
          <a:xfrm>
            <a:off x="7374656" y="6352821"/>
            <a:ext cx="48363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Total Dine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7718D-F807-4B92-8D10-AC5F671822BD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F9984E-005F-476A-B160-B9CA116F62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B97C1DC8-0549-46CE-8C47-2628F1DEA37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B019E2B9-0BD3-43D9-808C-29D814071878}"/>
              </a:ext>
            </a:extLst>
          </p:cNvPr>
          <p:cNvSpPr txBox="1">
            <a:spLocks/>
          </p:cNvSpPr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3857DF-88C6-4DF3-ABFF-9914B4FB68D2}"/>
              </a:ext>
            </a:extLst>
          </p:cNvPr>
          <p:cNvCxnSpPr/>
          <p:nvPr/>
        </p:nvCxnSpPr>
        <p:spPr>
          <a:xfrm>
            <a:off x="561770" y="6435706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C7A6A0F-94E7-45EA-9CAB-0EAAF8A5CB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21847"/>
            <a:ext cx="376615" cy="432324"/>
          </a:xfrm>
          <a:prstGeom prst="rect">
            <a:avLst/>
          </a:prstGeom>
        </p:spPr>
      </p:pic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001D5AF-975E-4347-8427-BFF1940B2737}"/>
              </a:ext>
            </a:extLst>
          </p:cNvPr>
          <p:cNvSpPr txBox="1">
            <a:spLocks/>
          </p:cNvSpPr>
          <p:nvPr/>
        </p:nvSpPr>
        <p:spPr>
          <a:xfrm>
            <a:off x="7421431" y="6673536"/>
            <a:ext cx="1188605" cy="193468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31645-CA2A-4537-AEF5-763C49D61B06}"/>
              </a:ext>
            </a:extLst>
          </p:cNvPr>
          <p:cNvSpPr txBox="1">
            <a:spLocks/>
          </p:cNvSpPr>
          <p:nvPr/>
        </p:nvSpPr>
        <p:spPr>
          <a:xfrm>
            <a:off x="8652753" y="6684704"/>
            <a:ext cx="1306029" cy="171132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7A9EB1-0EC3-4214-A8BF-3C291C825628}"/>
              </a:ext>
            </a:extLst>
          </p:cNvPr>
          <p:cNvSpPr/>
          <p:nvPr/>
        </p:nvSpPr>
        <p:spPr>
          <a:xfrm>
            <a:off x="7331155" y="6711669"/>
            <a:ext cx="114300" cy="114300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5D29B1-1723-4CE9-BA67-0A9E7029E67F}"/>
              </a:ext>
            </a:extLst>
          </p:cNvPr>
          <p:cNvSpPr/>
          <p:nvPr/>
        </p:nvSpPr>
        <p:spPr>
          <a:xfrm>
            <a:off x="8567679" y="6711669"/>
            <a:ext cx="114300" cy="114300"/>
          </a:xfrm>
          <a:prstGeom prst="ellipse">
            <a:avLst/>
          </a:prstGeom>
          <a:solidFill>
            <a:srgbClr val="A8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StatTestAgainst1">
            <a:extLst>
              <a:ext uri="{FF2B5EF4-FFF2-40B4-BE49-F238E27FC236}">
                <a16:creationId xmlns:a16="http://schemas.microsoft.com/office/drawing/2014/main" id="{49E8739D-90AE-473D-9584-5729507E66D3}"/>
              </a:ext>
            </a:extLst>
          </p:cNvPr>
          <p:cNvSpPr txBox="1"/>
          <p:nvPr/>
        </p:nvSpPr>
        <p:spPr>
          <a:xfrm>
            <a:off x="7226740" y="6414246"/>
            <a:ext cx="3033366" cy="2689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Stat tested at 95% CL against Previous Period, Filters: Male, African American, Strugglers </a:t>
            </a:r>
          </a:p>
        </p:txBody>
      </p:sp>
      <p:sp>
        <p:nvSpPr>
          <p:cNvPr id="42" name="SourceTxt">
            <a:extLst>
              <a:ext uri="{FF2B5EF4-FFF2-40B4-BE49-F238E27FC236}">
                <a16:creationId xmlns:a16="http://schemas.microsoft.com/office/drawing/2014/main" id="{622A2A82-9C9A-41A2-B0DF-4EE4D93C5550}"/>
              </a:ext>
            </a:extLst>
          </p:cNvPr>
          <p:cNvSpPr txBox="1"/>
          <p:nvPr/>
        </p:nvSpPr>
        <p:spPr>
          <a:xfrm>
            <a:off x="618181" y="6437993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Tracker, Base: Total Visits, Sorted By: Largest Size, Time Period: 12MMT Sep 2018</a:t>
            </a:r>
          </a:p>
        </p:txBody>
      </p:sp>
      <p:sp>
        <p:nvSpPr>
          <p:cNvPr id="43" name="Filters">
            <a:extLst>
              <a:ext uri="{FF2B5EF4-FFF2-40B4-BE49-F238E27FC236}">
                <a16:creationId xmlns:a16="http://schemas.microsoft.com/office/drawing/2014/main" id="{7EDA879B-EBA0-462D-8072-4D57851EC6E7}"/>
              </a:ext>
            </a:extLst>
          </p:cNvPr>
          <p:cNvSpPr txBox="1"/>
          <p:nvPr/>
        </p:nvSpPr>
        <p:spPr>
          <a:xfrm>
            <a:off x="622663" y="6563499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Filters: Female, Hispanic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8893644-85FA-46C0-BA83-57A448E1BF8E}"/>
              </a:ext>
            </a:extLst>
          </p:cNvPr>
          <p:cNvSpPr txBox="1"/>
          <p:nvPr/>
        </p:nvSpPr>
        <p:spPr>
          <a:xfrm>
            <a:off x="613699" y="6689005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Sample Size in chart legend/label: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35004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3878</Words>
  <Application>Microsoft Office PowerPoint</Application>
  <PresentationFormat>Widescreen</PresentationFormat>
  <Paragraphs>851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Franklin Gothic Book</vt:lpstr>
      <vt:lpstr>Segoe UI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Purchase Dashboard</dc:title>
  <dc:creator>Shayoni Lal</dc:creator>
  <cp:lastModifiedBy>Bramhanath PG</cp:lastModifiedBy>
  <cp:revision>613</cp:revision>
  <dcterms:created xsi:type="dcterms:W3CDTF">2017-06-07T11:15:14Z</dcterms:created>
  <dcterms:modified xsi:type="dcterms:W3CDTF">2018-10-24T04:35:22Z</dcterms:modified>
</cp:coreProperties>
</file>