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84" autoAdjust="0"/>
  </p:normalViewPr>
  <p:slideViewPr>
    <p:cSldViewPr snapToGrid="0">
      <p:cViewPr varScale="1">
        <p:scale>
          <a:sx n="95" d="100"/>
          <a:sy n="95" d="100"/>
        </p:scale>
        <p:origin x="13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</a:t>
            </a:r>
            <a:r>
              <a:rPr lang="en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Joshua Cassidy  - x15378586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</a:t>
            </a:r>
            <a:r>
              <a:rPr lang="en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Ting Hao Chang - x16370076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</a:t>
            </a:r>
            <a:r>
              <a:rPr lang="en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Laurence Foley - x15047911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sym typeface="Impact"/>
              </a:rPr>
              <a:t>The packages that MCTV will invest in Salesforce (2017), Microsoft Office Suite (Microsoft, 2017), GitHub (2017), Trello (2017) and for hosting Register365 (2017)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</a:t>
            </a:r>
            <a:r>
              <a:rPr lang="en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Joshua Cassidy  - x16465134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Joshua Cassidy  - x15378586 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</a:t>
            </a:r>
            <a:r>
              <a:rPr lang="en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Joshua Cassidy  - x16465134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Presented by: </a:t>
            </a:r>
            <a:r>
              <a:rPr lang="en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Laurence Foley - x15047911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esforce.com/eu/editions-pricing/sales-cloud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ello.com/business-class" TargetMode="External"/><Relationship Id="rId5" Type="http://schemas.openxmlformats.org/officeDocument/2006/relationships/hyperlink" Target="https://www.register365.com/web-hosting/packages/compare" TargetMode="External"/><Relationship Id="rId4" Type="http://schemas.openxmlformats.org/officeDocument/2006/relationships/hyperlink" Target="https://products.office.com/en/business/compare-office-365-for-business-plan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454599"/>
            <a:ext cx="91440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Software Solutions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MCTV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419875" y="3297016"/>
            <a:ext cx="84648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Joshua Cassidy  - x15378586 				Management and Collaboration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19875" y="3627329"/>
            <a:ext cx="84648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Joshua Cassidy  - x16465134				Sales and Marketing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19875" y="3932129"/>
            <a:ext cx="84648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Laurence Foley - x15047911				IT Management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19875" y="4262429"/>
            <a:ext cx="84648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Ting Hao Chang - x16370076				Finance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-9166" y="316163"/>
            <a:ext cx="9153166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Sage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-9167" y="1447350"/>
            <a:ext cx="4945200" cy="28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lr>
                <a:srgbClr val="FFFFFF"/>
              </a:buClr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is Sage Line 50 ?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FFFFFF"/>
              </a:buClr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Why use Sage?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FFFFFF"/>
              </a:buClr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does the Sage User Guide cover?</a:t>
            </a:r>
          </a:p>
        </p:txBody>
      </p:sp>
      <p:pic>
        <p:nvPicPr>
          <p:cNvPr id="142" name="Shape 142" descr="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669" y="1502812"/>
            <a:ext cx="4077199" cy="27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0" y="131212"/>
            <a:ext cx="8520600" cy="102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The MCTV Website Features</a:t>
            </a:r>
          </a:p>
        </p:txBody>
      </p:sp>
      <p:pic>
        <p:nvPicPr>
          <p:cNvPr id="149" name="Shape 149" descr="mctv-1.png"/>
          <p:cNvPicPr preferRelativeResize="0"/>
          <p:nvPr/>
        </p:nvPicPr>
        <p:blipFill rotWithShape="1">
          <a:blip r:embed="rId3">
            <a:alphaModFix/>
          </a:blip>
          <a:srcRect r="872"/>
          <a:stretch/>
        </p:blipFill>
        <p:spPr>
          <a:xfrm>
            <a:off x="1044324" y="1256125"/>
            <a:ext cx="6813124" cy="383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-2526" y="917525"/>
            <a:ext cx="9146525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Future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 for MCTV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-2525" y="2787175"/>
            <a:ext cx="9144000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Our Solution</a:t>
            </a:r>
          </a:p>
        </p:txBody>
      </p:sp>
      <p:pic>
        <p:nvPicPr>
          <p:cNvPr id="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37649" cy="18031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Future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Of MCTV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0" y="1803125"/>
            <a:ext cx="9143999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Month 1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315000" y="3775350"/>
            <a:ext cx="5197800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buClr>
                <a:srgbClr val="F3F3F3"/>
              </a:buClr>
              <a:buSzPct val="100000"/>
              <a:buFont typeface="Impact"/>
              <a:buChar char="●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Staff training to use new software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42900" algn="l" rtl="0">
              <a:spcBef>
                <a:spcPts val="0"/>
              </a:spcBef>
              <a:buClr>
                <a:srgbClr val="F3F3F3"/>
              </a:buClr>
              <a:buSzPct val="100000"/>
              <a:buFont typeface="Impact"/>
              <a:buChar char="●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Purchase of the chosen packages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42900" algn="l" rtl="0">
              <a:spcBef>
                <a:spcPts val="0"/>
              </a:spcBef>
              <a:buClr>
                <a:srgbClr val="F3F3F3"/>
              </a:buClr>
              <a:buSzPct val="100000"/>
              <a:buFont typeface="Impact"/>
              <a:buChar char="●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Creating a social media presence on FaceBook</a:t>
            </a:r>
          </a:p>
        </p:txBody>
      </p:sp>
      <p:pic>
        <p:nvPicPr>
          <p:cNvPr id="6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8031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Future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Of MCTV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309150" y="3779875"/>
            <a:ext cx="8525700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buClr>
                <a:srgbClr val="F3F3F3"/>
              </a:buClr>
              <a:buSzPct val="100000"/>
              <a:buFont typeface="Impact"/>
              <a:buChar char="●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Assign Stock Manager so the staff can remain updated on stock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42900" algn="l" rtl="0">
              <a:spcBef>
                <a:spcPts val="0"/>
              </a:spcBef>
              <a:buClr>
                <a:srgbClr val="F3F3F3"/>
              </a:buClr>
              <a:buSzPct val="100000"/>
              <a:buFont typeface="Impact"/>
              <a:buChar char="●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Create the online market place and advertise market place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42900" algn="l" rtl="0">
              <a:spcBef>
                <a:spcPts val="0"/>
              </a:spcBef>
              <a:buClr>
                <a:srgbClr val="F3F3F3"/>
              </a:buClr>
              <a:buSzPct val="100000"/>
              <a:buFont typeface="Impact"/>
              <a:buChar char="●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Integrate software packages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1" y="1803125"/>
            <a:ext cx="9144000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Month 2</a:t>
            </a:r>
          </a:p>
        </p:txBody>
      </p:sp>
      <p:pic>
        <p:nvPicPr>
          <p:cNvPr id="6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37649" cy="18031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Future Development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Of MCTV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329800" y="3044500"/>
            <a:ext cx="8525700" cy="161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buClr>
                <a:srgbClr val="F3F3F3"/>
              </a:buClr>
              <a:buSzPct val="100000"/>
              <a:buFont typeface="Impact"/>
              <a:buChar char="●"/>
            </a:pPr>
            <a:r>
              <a:rPr lang="en" sz="180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Implement new payment methods such as Google Pay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42900" algn="l" rtl="0">
              <a:spcBef>
                <a:spcPts val="0"/>
              </a:spcBef>
              <a:buClr>
                <a:srgbClr val="F3F3F3"/>
              </a:buClr>
              <a:buSzPct val="100000"/>
              <a:buFont typeface="Impact"/>
              <a:buChar char="●"/>
            </a:pPr>
            <a:r>
              <a:rPr lang="en" sz="180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Allow for greater communication of company assets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42900" algn="l" rtl="0">
              <a:spcBef>
                <a:spcPts val="0"/>
              </a:spcBef>
              <a:buClr>
                <a:srgbClr val="F3F3F3"/>
              </a:buClr>
              <a:buSzPct val="100000"/>
              <a:buFont typeface="Impact"/>
              <a:buChar char="●"/>
            </a:pPr>
            <a:r>
              <a:rPr lang="en" sz="180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Research market in order to better customer relationships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0" y="1803125"/>
            <a:ext cx="9137649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Month 3</a:t>
            </a:r>
          </a:p>
        </p:txBody>
      </p:sp>
      <p:pic>
        <p:nvPicPr>
          <p:cNvPr id="6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0" y="307925"/>
            <a:ext cx="9137649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References</a:t>
            </a:r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751122" y="1193525"/>
            <a:ext cx="8233865" cy="309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457200" indent="-342900" algn="l">
              <a:buClr>
                <a:srgbClr val="F3F3F3"/>
              </a:buClr>
              <a:buFont typeface="Impact"/>
              <a:buChar char="●"/>
            </a:pP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Salesforce (2017)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Sales Cloud Pricing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  [Online] Available at: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 </a:t>
            </a:r>
            <a:r>
              <a:rPr lang="en" sz="1400" u="sng" dirty="0">
                <a:solidFill>
                  <a:schemeClr val="bg1"/>
                </a:solidFill>
                <a:hlinkClick r:id="rId3"/>
              </a:rPr>
              <a:t>https://www.salesforce.com/eu/editions-pricing/sales-cloud/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 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[Accessed 12 April 2017].</a:t>
            </a:r>
          </a:p>
          <a:p>
            <a:pPr marL="457200" indent="-342900" algn="l">
              <a:buClr>
                <a:srgbClr val="F3F3F3"/>
              </a:buClr>
              <a:buFont typeface="Impact"/>
              <a:buChar char="●"/>
            </a:pP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Microsoft (2017)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Plans and &amp; pricing  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[Online] Available at: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 </a:t>
            </a:r>
            <a:r>
              <a:rPr lang="en-US" sz="1400" dirty="0">
                <a:solidFill>
                  <a:schemeClr val="bg1"/>
                </a:solidFill>
                <a:hlinkClick r:id="rId4"/>
              </a:rPr>
              <a:t>https://products.office.com/en/business/compare-office-365-for-business-plans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[Accessed 12 April 2017].</a:t>
            </a:r>
            <a:endParaRPr lang="en" sz="1400" u="sng" dirty="0">
              <a:solidFill>
                <a:schemeClr val="bg1"/>
              </a:solidFill>
              <a:hlinkClick r:id="rId3"/>
            </a:endParaRPr>
          </a:p>
          <a:p>
            <a:pPr marL="457200" indent="-342900" algn="l">
              <a:buClr>
                <a:srgbClr val="F3F3F3"/>
              </a:buClr>
              <a:buFont typeface="Impact"/>
              <a:buChar char="●"/>
            </a:pP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GitHub (2017)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Plans for all workflows  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[Online] Available at: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 </a:t>
            </a:r>
            <a:r>
              <a:rPr lang="en-US" sz="1400" dirty="0">
                <a:solidFill>
                  <a:schemeClr val="bg1"/>
                </a:solidFill>
                <a:hlinkClick r:id="rId4"/>
              </a:rPr>
              <a:t>https://products.office.com/en/business/compare-office-365-for-business-plans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[Accessed 12 April 2017].</a:t>
            </a:r>
          </a:p>
          <a:p>
            <a:pPr marL="457200" indent="-342900" algn="l">
              <a:buClr>
                <a:srgbClr val="F3F3F3"/>
              </a:buClr>
              <a:buFont typeface="Impact"/>
              <a:buChar char="●"/>
            </a:pP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Register365 (2017)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Compare Packages  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[Online] Available at: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 </a:t>
            </a:r>
            <a:r>
              <a:rPr lang="en-US" sz="1400" dirty="0">
                <a:solidFill>
                  <a:schemeClr val="bg1"/>
                </a:solidFill>
                <a:hlinkClick r:id="rId5"/>
              </a:rPr>
              <a:t>https://www.register365.com/web-hosting/packages/compare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[Accessed 12 April 2017].</a:t>
            </a:r>
            <a:endParaRPr lang="en" sz="1400" u="sng" dirty="0">
              <a:solidFill>
                <a:schemeClr val="bg1"/>
              </a:solidFill>
              <a:hlinkClick r:id="rId3"/>
            </a:endParaRPr>
          </a:p>
          <a:p>
            <a:pPr marL="457200" indent="-342900" algn="l">
              <a:buClr>
                <a:srgbClr val="F3F3F3"/>
              </a:buClr>
              <a:buFont typeface="Impact"/>
              <a:buChar char="●"/>
            </a:pP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Trello (2017)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Compare Packages  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[Online] Available at: </a:t>
            </a:r>
            <a:r>
              <a:rPr lang="en-US" sz="1400" i="1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 </a:t>
            </a:r>
            <a:r>
              <a:rPr lang="en-US" sz="1400" dirty="0">
                <a:solidFill>
                  <a:schemeClr val="bg1"/>
                </a:solidFill>
                <a:hlinkClick r:id="rId6"/>
              </a:rPr>
              <a:t>https://trello.com/business-class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F3F3F3"/>
                </a:solidFill>
                <a:latin typeface="Impact"/>
                <a:ea typeface="Impact"/>
                <a:cs typeface="Times New Roman" panose="02020603050405020304" pitchFamily="18" charset="0"/>
                <a:sym typeface="Impact"/>
              </a:rPr>
              <a:t>[Accessed 12 April 2017]. </a:t>
            </a:r>
            <a:endParaRPr lang="en" sz="1400" u="sng" dirty="0">
              <a:solidFill>
                <a:schemeClr val="bg1"/>
              </a:solidFill>
            </a:endParaRPr>
          </a:p>
        </p:txBody>
      </p:sp>
      <p:pic>
        <p:nvPicPr>
          <p:cNvPr id="6" name="Shape 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Questions?</a:t>
            </a:r>
          </a:p>
        </p:txBody>
      </p:sp>
      <p:pic>
        <p:nvPicPr>
          <p:cNvPr id="4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0" y="208450"/>
            <a:ext cx="9144000" cy="90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Agenda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99081" y="1737625"/>
            <a:ext cx="7270299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rgbClr val="F3F3F3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Gantt Chart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09961" y="2128250"/>
            <a:ext cx="7333559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rgbClr val="F3F3F3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The Microsoft Database for MCTV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09961" y="2552950"/>
            <a:ext cx="7333559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rgbClr val="F3F3F3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UML Diagram for MCTV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18199" y="2963350"/>
            <a:ext cx="7333559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rgbClr val="F3F3F3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User guides for MCTV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26437" y="3429100"/>
            <a:ext cx="7333559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rgbClr val="F3F3F3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The MCTV Website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34674" y="3839500"/>
            <a:ext cx="7333559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rgbClr val="F3F3F3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The Future of MCTV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9081" y="1355537"/>
            <a:ext cx="7360915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rgbClr val="F3F3F3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Each Team Member’s Tasks</a:t>
            </a:r>
          </a:p>
        </p:txBody>
      </p:sp>
      <p:sp>
        <p:nvSpPr>
          <p:cNvPr id="12" name="Shape 70"/>
          <p:cNvSpPr txBox="1"/>
          <p:nvPr/>
        </p:nvSpPr>
        <p:spPr>
          <a:xfrm>
            <a:off x="351149" y="4249347"/>
            <a:ext cx="7333559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rgbClr val="F3F3F3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Questions</a:t>
            </a:r>
            <a:endParaRPr lang="en" sz="1800" dirty="0"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0" y="101575"/>
            <a:ext cx="9144000" cy="91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Each Member’s Tasks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180109" y="1403047"/>
            <a:ext cx="8670641" cy="10079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Joshua Cassidy (x15378586) the Team Manager managed and Documented the Trello, the Gantt Chart and GitHub. Created and designed the MCTV MicroSoft Database.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80109" y="2592705"/>
            <a:ext cx="8652191" cy="7046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Joshua Cassidy (x16564134) created the UML Diagram, Logo, MCTV color scheme, and researched SalesForce.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80109" y="3479069"/>
            <a:ext cx="8670641" cy="552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Laurence Foley (x15047911) designed and built the MCTV website.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80109" y="4187125"/>
            <a:ext cx="8670641" cy="5234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Ting Hao (x16370076) worked on the Excel Sheets and researched on Sage Line 50.</a:t>
            </a:r>
          </a:p>
        </p:txBody>
      </p:sp>
      <p:pic>
        <p:nvPicPr>
          <p:cNvPr id="8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0" y="222475"/>
            <a:ext cx="9144000" cy="1038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Gannt Chart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Picture of the MCTV Trello Gantt chart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5" y="1413750"/>
            <a:ext cx="8468925" cy="37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-1" y="16476"/>
            <a:ext cx="9137649" cy="108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MCTV Database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5189650" y="1801600"/>
            <a:ext cx="3895500" cy="303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  <a:buChar char="●"/>
            </a:pPr>
            <a:r>
              <a:rPr lang="en" sz="25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Purpose of this Database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87350" algn="l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  <a:buChar char="●"/>
            </a:pPr>
            <a:r>
              <a:rPr lang="en" sz="25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Features of the Database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87350" algn="l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  <a:buChar char="●"/>
            </a:pPr>
            <a:r>
              <a:rPr lang="en" sz="25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Navigating the Database</a:t>
            </a:r>
          </a:p>
        </p:txBody>
      </p:sp>
      <p:pic>
        <p:nvPicPr>
          <p:cNvPr id="97" name="Shape 97" descr="d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0950"/>
            <a:ext cx="5306774" cy="32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-8" y="0"/>
            <a:ext cx="9144007" cy="121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UML Diagram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0" y="1579650"/>
            <a:ext cx="47724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  <a:buChar char="●"/>
            </a:pPr>
            <a:r>
              <a:rPr lang="en" sz="24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is a UML Diagram?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5" y="2096725"/>
            <a:ext cx="47724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  <a:buChar char="●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Purpose of this UML?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-8" y="2536962"/>
            <a:ext cx="50109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  <a:buChar char="●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How the UML has evolved?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850" y="2096719"/>
            <a:ext cx="4662550" cy="299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02400"/>
            <a:ext cx="4336949" cy="162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0" y="307925"/>
            <a:ext cx="9137649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GitHub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4339790" y="1336851"/>
            <a:ext cx="4797859" cy="28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lr>
                <a:srgbClr val="FFFFFF"/>
              </a:buClr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is GitHub?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FFFFFF"/>
              </a:buClr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Why use GitHub?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FFFFFF"/>
              </a:buClr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does the GitHub User cover?</a:t>
            </a:r>
          </a:p>
        </p:txBody>
      </p:sp>
      <p:pic>
        <p:nvPicPr>
          <p:cNvPr id="6" name="Picture 5" descr="C:\Users\Josh\Desktop\git guide\gituneditted\field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5" y="1193525"/>
            <a:ext cx="379031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0" y="307925"/>
            <a:ext cx="9137649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SalesForce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168075" y="1743087"/>
            <a:ext cx="5374200" cy="269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lr>
                <a:srgbClr val="FFFFFF"/>
              </a:buClr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is SalesForce?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FFFFFF"/>
              </a:buClr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Why use SalesForce?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FFFFFF"/>
              </a:buClr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does the SalesForce User Guide cover?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143" y="1886819"/>
            <a:ext cx="3464999" cy="240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893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0" y="307925"/>
            <a:ext cx="9144000" cy="88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Website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4475012" y="1765575"/>
            <a:ext cx="4668988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Purpose of the MCTV Website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4475012" y="2733925"/>
            <a:ext cx="4668988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Tools used to create the Website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4475012" y="3794697"/>
            <a:ext cx="4525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  <a:buChar char="●"/>
            </a:pPr>
            <a:r>
              <a:rPr lang="en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does the website User Guide cover?</a:t>
            </a:r>
          </a:p>
        </p:txBody>
      </p:sp>
      <p:pic>
        <p:nvPicPr>
          <p:cNvPr id="134" name="Shape 134" descr="mctv-3.png"/>
          <p:cNvPicPr preferRelativeResize="0"/>
          <p:nvPr/>
        </p:nvPicPr>
        <p:blipFill rotWithShape="1">
          <a:blip r:embed="rId3">
            <a:alphaModFix/>
          </a:blip>
          <a:srcRect r="1107"/>
          <a:stretch/>
        </p:blipFill>
        <p:spPr>
          <a:xfrm>
            <a:off x="113689" y="1782849"/>
            <a:ext cx="4361323" cy="269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250" y="0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639</Words>
  <Application>Microsoft Office PowerPoint</Application>
  <PresentationFormat>On-screen Show (16:9)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Comic Sans MS</vt:lpstr>
      <vt:lpstr>Impact</vt:lpstr>
      <vt:lpstr>Times New Roman</vt:lpstr>
      <vt:lpstr>Wingdings</vt:lpstr>
      <vt:lpstr>simple-light-2</vt:lpstr>
      <vt:lpstr>Software Solutions  MCTV</vt:lpstr>
      <vt:lpstr>Agenda</vt:lpstr>
      <vt:lpstr>Each Member’s Tasks</vt:lpstr>
      <vt:lpstr>Gannt Chart</vt:lpstr>
      <vt:lpstr>MCTV Database</vt:lpstr>
      <vt:lpstr>UML Diagram</vt:lpstr>
      <vt:lpstr>GitHub</vt:lpstr>
      <vt:lpstr>SalesForce</vt:lpstr>
      <vt:lpstr>Website</vt:lpstr>
      <vt:lpstr>Sage</vt:lpstr>
      <vt:lpstr>The MCTV Website Features</vt:lpstr>
      <vt:lpstr>Future Development  for MCTV</vt:lpstr>
      <vt:lpstr>Future Development Of MCTV</vt:lpstr>
      <vt:lpstr>Future Development Of MCTV</vt:lpstr>
      <vt:lpstr>Future Development  Of MCTV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Solutions  MCTV</dc:title>
  <cp:lastModifiedBy>Josh</cp:lastModifiedBy>
  <cp:revision>20</cp:revision>
  <dcterms:modified xsi:type="dcterms:W3CDTF">2017-04-19T22:36:47Z</dcterms:modified>
</cp:coreProperties>
</file>