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p:scale>
          <a:sx n="52" d="100"/>
          <a:sy n="52"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0" name="矩形"/>
          <p:cNvSpPr>
            <a:spLocks/>
          </p:cNvSpPr>
          <p:nvPr/>
        </p:nvSpPr>
        <p:spPr>
          <a:xfrm rot="0">
            <a:off x="3175" y="6400800"/>
            <a:ext cx="12188825" cy="457200"/>
          </a:xfrm>
          <a:prstGeom prst="rect"/>
          <a:solidFill>
            <a:schemeClr val="accent2"/>
          </a:solidFill>
          <a:ln w="15875" cmpd="sng" cap="flat">
            <a:noFill/>
            <a:prstDash val="solid"/>
            <a:round/>
          </a:ln>
        </p:spPr>
      </p:sp>
      <p:sp>
        <p:nvSpPr>
          <p:cNvPr id="11" name="矩形"/>
          <p:cNvSpPr>
            <a:spLocks/>
          </p:cNvSpPr>
          <p:nvPr/>
        </p:nvSpPr>
        <p:spPr>
          <a:xfrm rot="0">
            <a:off x="15" y="6334316"/>
            <a:ext cx="12188825" cy="64006"/>
          </a:xfrm>
          <a:prstGeom prst="rect"/>
          <a:solidFill>
            <a:schemeClr val="accent1"/>
          </a:solidFill>
          <a:ln w="15875" cmpd="sng" cap="flat">
            <a:noFill/>
            <a:prstDash val="solid"/>
            <a:round/>
          </a:ln>
        </p:spPr>
      </p:sp>
      <p:sp>
        <p:nvSpPr>
          <p:cNvPr id="12" name="文本框"/>
          <p:cNvSpPr>
            <a:spLocks noGrp="1"/>
          </p:cNvSpPr>
          <p:nvPr>
            <p:ph type="ctrTitle"/>
          </p:nvPr>
        </p:nvSpPr>
        <p:spPr>
          <a:xfrm rot="0">
            <a:off x="1097280" y="758952"/>
            <a:ext cx="10058401" cy="356616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85000"/>
              </a:lnSpc>
              <a:spcBef>
                <a:spcPts val="0"/>
              </a:spcBef>
              <a:spcAft>
                <a:spcPts val="0"/>
              </a:spcAft>
              <a:buNone/>
            </a:pPr>
            <a:r>
              <a:rPr lang="en-US" altLang="zh-CN" sz="8000" b="0" i="0" u="none" strike="noStrike" kern="1200" cap="none" spc="-50" baseline="0">
                <a:solidFill>
                  <a:srgbClr val="262626"/>
                </a:solidFill>
                <a:latin typeface="Calibri Light" pitchFamily="0" charset="0"/>
                <a:ea typeface="宋体" pitchFamily="0" charset="0"/>
                <a:cs typeface="Lucida Sans" pitchFamily="0" charset="0"/>
              </a:rPr>
              <a:t>Click to edit Master title style</a:t>
            </a:r>
            <a:endParaRPr lang="zh-CN" altLang="en-US" sz="8000" b="0" i="0" u="none" strike="noStrike" kern="1200" cap="none" spc="-50" baseline="0">
              <a:solidFill>
                <a:srgbClr val="262626"/>
              </a:solidFill>
              <a:latin typeface="Calibri Light" pitchFamily="0" charset="0"/>
              <a:ea typeface="宋体" pitchFamily="0" charset="0"/>
              <a:cs typeface="Lucida Sans" pitchFamily="0" charset="0"/>
            </a:endParaRPr>
          </a:p>
        </p:txBody>
      </p:sp>
      <p:sp>
        <p:nvSpPr>
          <p:cNvPr id="13" name="文本框"/>
          <p:cNvSpPr>
            <a:spLocks noGrp="1"/>
          </p:cNvSpPr>
          <p:nvPr>
            <p:ph type="subTitle" idx="1"/>
          </p:nvPr>
        </p:nvSpPr>
        <p:spPr>
          <a:xfrm rot="0">
            <a:off x="1100051" y="4455620"/>
            <a:ext cx="10058401" cy="114299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200"/>
              </a:spcBef>
              <a:spcAft>
                <a:spcPts val="200"/>
              </a:spcAft>
              <a:buNone/>
            </a:pPr>
            <a:r>
              <a:rPr lang="en-US" altLang="zh-CN" sz="2400" b="0" i="0" u="none" strike="noStrike" kern="1200" cap="all" spc="200" baseline="0">
                <a:solidFill>
                  <a:schemeClr val="tx2"/>
                </a:solidFill>
                <a:latin typeface="Calibri Light" pitchFamily="0" charset="0"/>
                <a:ea typeface="宋体" pitchFamily="0" charset="0"/>
                <a:cs typeface="Lucida Sans" pitchFamily="0" charset="0"/>
              </a:rPr>
              <a:t>Click to edit Master subtitle style</a:t>
            </a:r>
            <a:endParaRPr lang="zh-CN" altLang="en-US" sz="2400" b="0" i="0" u="none" strike="noStrike" kern="1200" cap="all" spc="200" baseline="0">
              <a:solidFill>
                <a:schemeClr val="tx2"/>
              </a:solidFill>
              <a:latin typeface="Calibri Light" pitchFamily="0" charset="0"/>
              <a:ea typeface="宋体" pitchFamily="0" charset="0"/>
              <a:cs typeface="Lucida Sans" pitchFamily="0" charset="0"/>
            </a:endParaRPr>
          </a:p>
        </p:txBody>
      </p:sp>
      <p:sp>
        <p:nvSpPr>
          <p:cNvPr id="14" name="文本框"/>
          <p:cNvSpPr>
            <a:spLocks noGrp="1"/>
          </p:cNvSpPr>
          <p:nvPr>
            <p:ph type="dt" idx="10"/>
          </p:nvPr>
        </p:nvSpPr>
        <p:spPr>
          <a:xfrm rot="0">
            <a:off x="1097280" y="6459785"/>
            <a:ext cx="2472271"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FFFFFF"/>
              </a:solidFill>
              <a:latin typeface="Calibri" pitchFamily="0" charset="0"/>
              <a:ea typeface="宋体" pitchFamily="0" charset="0"/>
              <a:cs typeface="Calibri" pitchFamily="0" charset="0"/>
            </a:endParaRPr>
          </a:p>
        </p:txBody>
      </p:sp>
      <p:sp>
        <p:nvSpPr>
          <p:cNvPr id="15" name="文本框"/>
          <p:cNvSpPr>
            <a:spLocks noGrp="1"/>
          </p:cNvSpPr>
          <p:nvPr>
            <p:ph type="ftr"/>
          </p:nvPr>
        </p:nvSpPr>
        <p:spPr>
          <a:xfrm rot="0">
            <a:off x="3686184" y="6459785"/>
            <a:ext cx="4822804"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900" b="0" i="0" u="none" strike="noStrike" kern="1200" cap="all" spc="0" baseline="0">
              <a:solidFill>
                <a:srgbClr val="FFFFFF"/>
              </a:solidFill>
              <a:latin typeface="Calibri" pitchFamily="0" charset="0"/>
              <a:ea typeface="宋体" pitchFamily="0" charset="0"/>
              <a:cs typeface="Calibri" pitchFamily="0" charset="0"/>
            </a:endParaRPr>
          </a:p>
        </p:txBody>
      </p:sp>
      <p:sp>
        <p:nvSpPr>
          <p:cNvPr id="16" name="文本框"/>
          <p:cNvSpPr>
            <a:spLocks noGrp="1"/>
          </p:cNvSpPr>
          <p:nvPr>
            <p:ph type="sldNum"/>
          </p:nvPr>
        </p:nvSpPr>
        <p:spPr>
          <a:xfrm rot="0">
            <a:off x="9900457" y="6459785"/>
            <a:ext cx="1312024"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050" b="0" i="0" u="none" strike="noStrike" kern="1200" cap="none" spc="0" baseline="0">
                <a:solidFill>
                  <a:srgbClr val="FFFFFF"/>
                </a:solidFill>
                <a:latin typeface="Calibri" pitchFamily="0" charset="0"/>
                <a:ea typeface="宋体" pitchFamily="0" charset="0"/>
                <a:cs typeface="Calibri" pitchFamily="0" charset="0"/>
              </a:rPr>
              <a:t>&lt;#&gt;</a:t>
            </a:fld>
            <a:endParaRPr lang="zh-CN" altLang="en-US" sz="1050" b="0" i="0" u="none" strike="noStrike" kern="1200" cap="none" spc="0" baseline="0">
              <a:solidFill>
                <a:srgbClr val="FFFFFF"/>
              </a:solidFill>
              <a:latin typeface="Calibri" pitchFamily="0" charset="0"/>
              <a:ea typeface="宋体" pitchFamily="0" charset="0"/>
              <a:cs typeface="Calibri" pitchFamily="0" charset="0"/>
            </a:endParaRPr>
          </a:p>
        </p:txBody>
      </p:sp>
      <p:sp>
        <p:nvSpPr>
          <p:cNvPr id="17" name="直线"/>
          <p:cNvSpPr>
            <a:spLocks/>
          </p:cNvSpPr>
          <p:nvPr/>
        </p:nvSpPr>
        <p:spPr>
          <a:xfrm rot="0">
            <a:off x="1207658" y="4343400"/>
            <a:ext cx="9875520" cy="0"/>
          </a:xfrm>
          <a:prstGeom prst="line"/>
          <a:noFill/>
          <a:ln w="6350" cmpd="sng" cap="flat">
            <a:solidFill>
              <a:srgbClr val="808080"/>
            </a:solidFill>
            <a:prstDash val="solid"/>
            <a:round/>
          </a:ln>
        </p:spPr>
      </p:sp>
    </p:spTree>
    <p:extLst>
      <p:ext uri="{BB962C8B-B14F-4D97-AF65-F5344CB8AC3E}">
        <p14:creationId xmlns:p14="http://schemas.microsoft.com/office/powerpoint/2010/main" val="116125171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924612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089633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0" name="矩形"/>
          <p:cNvSpPr>
            <a:spLocks xmlns:a="http://schemas.openxmlformats.org/drawingml/2006/main"/>
          </p:cNvSpPr>
          <p:nvPr/>
        </p:nvSpPr>
        <p:spPr>
          <a:xfrm xmlns:a="http://schemas.openxmlformats.org/drawingml/2006/main" rot="0">
            <a:off x="1" y="6400800"/>
            <a:ext cx="12192000" cy="457200"/>
          </a:xfrm>
          <a:prstGeom xmlns:a="http://schemas.openxmlformats.org/drawingml/2006/main" prst="rect"/>
          <a:solidFill xmlns:a="http://schemas.openxmlformats.org/drawingml/2006/main">
            <a:schemeClr val="accent2"/>
          </a:solidFill>
          <a:ln xmlns:a="http://schemas.openxmlformats.org/drawingml/2006/main" w="15875" cmpd="sng" cap="flat">
            <a:noFill/>
            <a:prstDash val="solid"/>
            <a:round/>
          </a:ln>
        </p:spPr>
      </p:sp>
      <p:sp>
        <p:nvSpPr>
          <p:cNvPr id="21" name="矩形"/>
          <p:cNvSpPr>
            <a:spLocks xmlns:a="http://schemas.openxmlformats.org/drawingml/2006/main"/>
          </p:cNvSpPr>
          <p:nvPr/>
        </p:nvSpPr>
        <p:spPr>
          <a:xfrm xmlns:a="http://schemas.openxmlformats.org/drawingml/2006/main" rot="0">
            <a:off x="0" y="6334316"/>
            <a:ext cx="12192002" cy="65997"/>
          </a:xfrm>
          <a:prstGeom xmlns:a="http://schemas.openxmlformats.org/drawingml/2006/main" prst="rect"/>
          <a:solidFill xmlns:a="http://schemas.openxmlformats.org/drawingml/2006/main">
            <a:schemeClr val="accent1"/>
          </a:solidFill>
          <a:ln xmlns:a="http://schemas.openxmlformats.org/drawingml/2006/main" w="15875" cmpd="sng" cap="flat">
            <a:noFill/>
            <a:prstDash val="solid"/>
            <a:round/>
          </a:ln>
        </p:spPr>
      </p:sp>
      <p:sp>
        <p:nvSpPr>
          <p:cNvPr id="22" name="直线"/>
          <p:cNvSpPr>
            <a:spLocks xmlns:a="http://schemas.openxmlformats.org/drawingml/2006/main"/>
          </p:cNvSpPr>
          <p:nvPr/>
        </p:nvSpPr>
        <p:spPr>
          <a:xfrm xmlns:a="http://schemas.openxmlformats.org/drawingml/2006/main" rot="0">
            <a:off x="1193532" y="1737845"/>
            <a:ext cx="9966960" cy="0"/>
          </a:xfrm>
          <a:prstGeom xmlns:a="http://schemas.openxmlformats.org/drawingml/2006/main" prst="line"/>
          <a:noFill xmlns:a="http://schemas.openxmlformats.org/drawingml/2006/main"/>
          <a:ln xmlns:a="http://schemas.openxmlformats.org/drawingml/2006/main" w="6350" cmpd="sng" cap="flat">
            <a:solidFill>
              <a:srgbClr val="808080"/>
            </a:solidFill>
            <a:prstDash val="solid"/>
            <a:round/>
          </a:ln>
        </p:spPr>
      </p:sp>
      <p:sp>
        <p:nvSpPr>
          <p:cNvPr id="23" name="文本框"/>
          <p:cNvSpPr>
            <a:spLocks xmlns:a="http://schemas.openxmlformats.org/drawingml/2006/main" noGrp="1"/>
          </p:cNvSpPr>
          <p:nvPr>
            <p:ph type="title"/>
          </p:nvPr>
        </p:nvSpPr>
        <p:spPr>
          <a:xfrm xmlns:a="http://schemas.openxmlformats.org/drawingml/2006/main" rot="0">
            <a:off x="1097280" y="286603"/>
            <a:ext cx="10058401" cy="145075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r>
              <a:rPr lang="en-US" altLang="zh-CN"/>
              <a:t>Click to edit Master title style</a:t>
            </a: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097280" y="1845734"/>
            <a:ext cx="10058401" cy="402335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5" name="文本框"/>
          <p:cNvSpPr>
            <a:spLocks xmlns:a="http://schemas.openxmlformats.org/drawingml/2006/main" noGrp="1"/>
          </p:cNvSpPr>
          <p:nvPr>
            <p:ph type="dt" idx="10"/>
          </p:nvPr>
        </p:nvSpPr>
        <p:spPr>
          <a:xfrm xmlns:a="http://schemas.openxmlformats.org/drawingml/2006/main" rot="0">
            <a:off x="1097280" y="6459785"/>
            <a:ext cx="2472271"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FFFFFF"/>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ftr"/>
          </p:nvPr>
        </p:nvSpPr>
        <p:spPr>
          <a:xfrm xmlns:a="http://schemas.openxmlformats.org/drawingml/2006/main" rot="0">
            <a:off x="3686184" y="6459785"/>
            <a:ext cx="4822804"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900" cap="all" baseline="0">
              <a:solidFill>
                <a:srgbClr val="FFFFFF"/>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p:nvPr>
        </p:nvSpPr>
        <p:spPr>
          <a:xfrm xmlns:a="http://schemas.openxmlformats.org/drawingml/2006/main" rot="0">
            <a:off x="9900457" y="6459785"/>
            <a:ext cx="1312024"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50" b="0" i="0" u="none" strike="noStrike" kern="1200" cap="none" spc="0" baseline="0">
                <a:solidFill>
                  <a:srgbClr val="FFFFFF"/>
                </a:solidFill>
                <a:latin typeface="Calibri" pitchFamily="0" charset="0"/>
                <a:ea typeface="宋体" pitchFamily="0" charset="0"/>
                <a:cs typeface="Calibri" pitchFamily="0" charset="0"/>
              </a:rPr>
              <a:t>&lt;#&gt;</a:t>
            </a:fld>
            <a:endParaRPr lang="zh-CN" altLang="en-US" sz="1050">
              <a:solidFill>
                <a:srgbClr val="FFFFF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938697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7" name="矩形"/>
          <p:cNvSpPr>
            <a:spLocks xmlns:a="http://schemas.openxmlformats.org/drawingml/2006/main"/>
          </p:cNvSpPr>
          <p:nvPr/>
        </p:nvSpPr>
        <p:spPr>
          <a:xfrm xmlns:a="http://schemas.openxmlformats.org/drawingml/2006/main" rot="0">
            <a:off x="3175" y="6400800"/>
            <a:ext cx="12188825" cy="457200"/>
          </a:xfrm>
          <a:prstGeom xmlns:a="http://schemas.openxmlformats.org/drawingml/2006/main" prst="rect"/>
          <a:solidFill xmlns:a="http://schemas.openxmlformats.org/drawingml/2006/main">
            <a:schemeClr val="accent2"/>
          </a:solidFill>
          <a:ln xmlns:a="http://schemas.openxmlformats.org/drawingml/2006/main" w="15875" cmpd="sng" cap="flat">
            <a:noFill/>
            <a:prstDash val="solid"/>
            <a:round/>
          </a:ln>
        </p:spPr>
      </p:sp>
      <p:sp>
        <p:nvSpPr>
          <p:cNvPr id="58" name="矩形"/>
          <p:cNvSpPr>
            <a:spLocks xmlns:a="http://schemas.openxmlformats.org/drawingml/2006/main"/>
          </p:cNvSpPr>
          <p:nvPr/>
        </p:nvSpPr>
        <p:spPr>
          <a:xfrm xmlns:a="http://schemas.openxmlformats.org/drawingml/2006/main" rot="0">
            <a:off x="15" y="6334316"/>
            <a:ext cx="12188825" cy="64006"/>
          </a:xfrm>
          <a:prstGeom xmlns:a="http://schemas.openxmlformats.org/drawingml/2006/main" prst="rect"/>
          <a:solidFill xmlns:a="http://schemas.openxmlformats.org/drawingml/2006/main">
            <a:schemeClr val="accent1"/>
          </a:solidFill>
          <a:ln xmlns:a="http://schemas.openxmlformats.org/drawingml/2006/main" w="15875" cmpd="sng" cap="flat">
            <a:noFill/>
            <a:prstDash val="solid"/>
            <a:round/>
          </a:ln>
        </p:spPr>
      </p:sp>
      <p:sp>
        <p:nvSpPr>
          <p:cNvPr id="59" name="文本框"/>
          <p:cNvSpPr>
            <a:spLocks xmlns:a="http://schemas.openxmlformats.org/drawingml/2006/main" noGrp="1"/>
          </p:cNvSpPr>
          <p:nvPr>
            <p:ph type="dt" idx="10"/>
          </p:nvPr>
        </p:nvSpPr>
        <p:spPr>
          <a:xfrm xmlns:a="http://schemas.openxmlformats.org/drawingml/2006/main" rot="0">
            <a:off x="1097280" y="6459785"/>
            <a:ext cx="2472271"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FFFFFF"/>
              </a:solidFill>
              <a:latin typeface="Calibri" pitchFamily="0" charset="0"/>
              <a:ea typeface="宋体" pitchFamily="0" charset="0"/>
              <a:cs typeface="Calibri" pitchFamily="0" charset="0"/>
            </a:endParaRPr>
          </a:p>
        </p:txBody>
      </p:sp>
      <p:sp>
        <p:nvSpPr>
          <p:cNvPr id="60" name="文本框"/>
          <p:cNvSpPr>
            <a:spLocks xmlns:a="http://schemas.openxmlformats.org/drawingml/2006/main" noGrp="1"/>
          </p:cNvSpPr>
          <p:nvPr>
            <p:ph type="ftr"/>
          </p:nvPr>
        </p:nvSpPr>
        <p:spPr>
          <a:xfrm xmlns:a="http://schemas.openxmlformats.org/drawingml/2006/main" rot="0">
            <a:off x="3686184" y="6459785"/>
            <a:ext cx="4822804"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900" cap="all" baseline="0">
              <a:solidFill>
                <a:srgbClr val="FFFFFF"/>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sldNum"/>
          </p:nvPr>
        </p:nvSpPr>
        <p:spPr>
          <a:xfrm xmlns:a="http://schemas.openxmlformats.org/drawingml/2006/main" rot="0">
            <a:off x="9900457" y="6459785"/>
            <a:ext cx="1312024"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050" b="0" i="0" u="none" strike="noStrike" kern="1200" cap="none" spc="0" baseline="0">
                <a:solidFill>
                  <a:srgbClr val="FFFFFF"/>
                </a:solidFill>
                <a:latin typeface="Calibri" pitchFamily="0" charset="0"/>
                <a:ea typeface="宋体" pitchFamily="0" charset="0"/>
                <a:cs typeface="Calibri" pitchFamily="0" charset="0"/>
              </a:rPr>
              <a:t>&lt;#&gt;</a:t>
            </a:fld>
            <a:endParaRPr lang="zh-CN" altLang="en-US" sz="1050">
              <a:solidFill>
                <a:srgbClr val="FFFFF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1788388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839346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214897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962131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210159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167697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201127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314029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064847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矩形"/>
          <p:cNvSpPr>
            <a:spLocks/>
          </p:cNvSpPr>
          <p:nvPr/>
        </p:nvSpPr>
        <p:spPr>
          <a:xfrm rot="0">
            <a:off x="1" y="6400800"/>
            <a:ext cx="12192000" cy="457200"/>
          </a:xfrm>
          <a:prstGeom prst="rect"/>
          <a:solidFill>
            <a:schemeClr val="accent2"/>
          </a:solidFill>
          <a:ln w="15875" cmpd="sng" cap="flat">
            <a:noFill/>
            <a:prstDash val="solid"/>
            <a:round/>
          </a:ln>
        </p:spPr>
      </p:sp>
      <p:sp>
        <p:nvSpPr>
          <p:cNvPr id="3" name="矩形"/>
          <p:cNvSpPr>
            <a:spLocks/>
          </p:cNvSpPr>
          <p:nvPr/>
        </p:nvSpPr>
        <p:spPr>
          <a:xfrm rot="0">
            <a:off x="0" y="6334316"/>
            <a:ext cx="12192002" cy="65997"/>
          </a:xfrm>
          <a:prstGeom prst="rect"/>
          <a:solidFill>
            <a:schemeClr val="accent1"/>
          </a:solidFill>
          <a:ln w="15875" cmpd="sng" cap="flat">
            <a:noFill/>
            <a:prstDash val="solid"/>
            <a:round/>
          </a:ln>
        </p:spPr>
      </p:sp>
      <p:sp>
        <p:nvSpPr>
          <p:cNvPr id="4" name="文本框"/>
          <p:cNvSpPr>
            <a:spLocks noGrp="1"/>
          </p:cNvSpPr>
          <p:nvPr>
            <p:ph type="title"/>
          </p:nvPr>
        </p:nvSpPr>
        <p:spPr>
          <a:xfrm rot="0">
            <a:off x="1097280" y="286603"/>
            <a:ext cx="10058401" cy="145075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5" name="文本框"/>
          <p:cNvSpPr>
            <a:spLocks noGrp="1"/>
          </p:cNvSpPr>
          <p:nvPr>
            <p:ph type="body" idx="1"/>
          </p:nvPr>
        </p:nvSpPr>
        <p:spPr>
          <a:xfrm rot="0">
            <a:off x="1097280" y="1845734"/>
            <a:ext cx="10058401" cy="4023358"/>
          </a:xfrm>
          <a:prstGeom prst="rect"/>
          <a:noFill/>
          <a:ln w="12700" cmpd="sng" cap="flat">
            <a:noFill/>
            <a:prstDash val="solid"/>
            <a:miter/>
          </a:ln>
        </p:spPr>
        <p:txBody>
          <a:bodyPr vert="horz" wrap="square" lIns="0" tIns="45720" rIns="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文本框"/>
          <p:cNvSpPr>
            <a:spLocks noGrp="1"/>
          </p:cNvSpPr>
          <p:nvPr>
            <p:ph type="dt" idx="2"/>
          </p:nvPr>
        </p:nvSpPr>
        <p:spPr>
          <a:xfrm rot="0">
            <a:off x="1097280" y="6459785"/>
            <a:ext cx="2472271"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900">
                <a:solidFill>
                  <a:srgbClr val="FFFFFF"/>
                </a:solidFill>
                <a:latin typeface="Calibri" pitchFamily="0" charset="0"/>
                <a:ea typeface="宋体" pitchFamily="0" charset="0"/>
                <a:cs typeface="Calibri" pitchFamily="0" charset="0"/>
              </a:rPr>
              <a:t>9/3/2024</a:t>
            </a:fld>
            <a:endParaRPr lang="zh-CN" altLang="en-US" sz="900">
              <a:solidFill>
                <a:srgbClr val="FFFFFF"/>
              </a:solidFill>
              <a:latin typeface="Calibri" pitchFamily="0" charset="0"/>
              <a:ea typeface="宋体" pitchFamily="0" charset="0"/>
              <a:cs typeface="Calibri" pitchFamily="0" charset="0"/>
            </a:endParaRPr>
          </a:p>
        </p:txBody>
      </p:sp>
      <p:sp>
        <p:nvSpPr>
          <p:cNvPr id="7" name="文本框"/>
          <p:cNvSpPr>
            <a:spLocks noGrp="1"/>
          </p:cNvSpPr>
          <p:nvPr>
            <p:ph type="ftr" idx="3"/>
          </p:nvPr>
        </p:nvSpPr>
        <p:spPr>
          <a:xfrm rot="0">
            <a:off x="3686184" y="6459785"/>
            <a:ext cx="4822804"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900" cap="all" baseline="0">
              <a:solidFill>
                <a:srgbClr val="FFFFFF"/>
              </a:solidFill>
              <a:latin typeface="Calibri" pitchFamily="0" charset="0"/>
              <a:ea typeface="宋体" pitchFamily="0" charset="0"/>
              <a:cs typeface="Calibri" pitchFamily="0" charset="0"/>
            </a:endParaRPr>
          </a:p>
        </p:txBody>
      </p:sp>
      <p:sp>
        <p:nvSpPr>
          <p:cNvPr id="8" name="文本框"/>
          <p:cNvSpPr>
            <a:spLocks noGrp="1"/>
          </p:cNvSpPr>
          <p:nvPr>
            <p:ph type="sldNum" idx="4"/>
          </p:nvPr>
        </p:nvSpPr>
        <p:spPr>
          <a:xfrm rot="0">
            <a:off x="9900457" y="6459785"/>
            <a:ext cx="1312024"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050" b="0" i="0" u="none" strike="noStrike" kern="1200" cap="none" spc="0" baseline="0">
                <a:solidFill>
                  <a:srgbClr val="FFFFFF"/>
                </a:solidFill>
                <a:latin typeface="Calibri" pitchFamily="0" charset="0"/>
                <a:ea typeface="宋体" pitchFamily="0" charset="0"/>
                <a:cs typeface="Calibri" pitchFamily="0" charset="0"/>
              </a:rPr>
              <a:t>&lt;#&gt;</a:t>
            </a:fld>
            <a:endParaRPr lang="zh-CN" altLang="en-US" sz="1050">
              <a:solidFill>
                <a:srgbClr val="FFFFFF"/>
              </a:solidFill>
              <a:latin typeface="Calibri" pitchFamily="0" charset="0"/>
              <a:ea typeface="宋体" pitchFamily="0" charset="0"/>
              <a:cs typeface="Calibri" pitchFamily="0" charset="0"/>
            </a:endParaRPr>
          </a:p>
        </p:txBody>
      </p:sp>
      <p:sp>
        <p:nvSpPr>
          <p:cNvPr id="9" name="直线"/>
          <p:cNvSpPr>
            <a:spLocks/>
          </p:cNvSpPr>
          <p:nvPr/>
        </p:nvSpPr>
        <p:spPr>
          <a:xfrm rot="0">
            <a:off x="1193532" y="1737845"/>
            <a:ext cx="9966960" cy="0"/>
          </a:xfrm>
          <a:prstGeom prst="line"/>
          <a:noFill/>
          <a:ln w="6350" cmpd="sng" cap="flat">
            <a:solidFill>
              <a:srgbClr val="808080"/>
            </a:solidFill>
            <a:prstDash val="solid"/>
            <a:round/>
          </a:ln>
        </p:spPr>
      </p:sp>
    </p:spTree>
    <p:extLst>
      <p:ext uri="{BB962C8B-B14F-4D97-AF65-F5344CB8AC3E}">
        <p14:creationId xmlns:p14="http://schemas.microsoft.com/office/powerpoint/2010/main" val="129530827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85000"/>
        </a:lnSpc>
        <a:spcBef>
          <a:spcPts val="0"/>
        </a:spcBef>
        <a:buNone/>
        <a:defRPr sz="4800" kern="1200" spc="-50" baseline="0">
          <a:solidFill>
            <a:srgbClr val="404040"/>
          </a:solidFill>
          <a:latin typeface="Calibri Light" pitchFamily="0" charset="0"/>
          <a:ea typeface="宋体" pitchFamily="0" charset="0"/>
          <a:cs typeface="Calibri Light" pitchFamily="0" charset="0"/>
        </a:defRPr>
      </a:lvl1pPr>
    </p:titleStyle>
    <p:bodyStyle>
      <a:lvl1pPr marL="91440" indent="-91440" algn="l" defTabSz="914400" eaLnBrk="1" fontAlgn="auto" latinLnBrk="0" hangingPunct="1">
        <a:lnSpc>
          <a:spcPct val="90000"/>
        </a:lnSpc>
        <a:spcBef>
          <a:spcPts val="1200"/>
        </a:spcBef>
        <a:spcAft>
          <a:spcPts val="200"/>
        </a:spcAft>
        <a:buClr>
          <a:schemeClr val="accent1"/>
        </a:buClr>
        <a:buSzPct val="100000"/>
        <a:buFont typeface="Calibri" pitchFamily="0" charset="0"/>
        <a:buChar char=" "/>
        <a:defRPr sz="2000" kern="1200">
          <a:solidFill>
            <a:srgbClr val="404040"/>
          </a:solidFill>
          <a:latin typeface="Calibri" pitchFamily="0" charset="0"/>
          <a:ea typeface="宋体" pitchFamily="0" charset="0"/>
          <a:cs typeface="Calibri" pitchFamily="0" charset="0"/>
        </a:defRPr>
      </a:lvl1pPr>
      <a:lvl2pPr marL="384048" indent="-182880" algn="l" defTabSz="914400" eaLnBrk="1" fontAlgn="auto" latinLnBrk="0" hangingPunct="1">
        <a:lnSpc>
          <a:spcPct val="90000"/>
        </a:lnSpc>
        <a:spcBef>
          <a:spcPts val="200"/>
        </a:spcBef>
        <a:spcAft>
          <a:spcPts val="400"/>
        </a:spcAft>
        <a:buClr>
          <a:schemeClr val="accent1"/>
        </a:buClr>
        <a:buFont typeface="Calibri" pitchFamily="0" charset="0"/>
        <a:buChar char="◦"/>
        <a:defRPr sz="1800" kern="1200">
          <a:solidFill>
            <a:srgbClr val="404040"/>
          </a:solidFill>
          <a:latin typeface="Calibri" pitchFamily="0" charset="0"/>
          <a:ea typeface="宋体" pitchFamily="0" charset="0"/>
          <a:cs typeface="Calibri" pitchFamily="0" charset="0"/>
        </a:defRPr>
      </a:lvl2pPr>
      <a:lvl3pPr marL="566928" indent="-182880" algn="l" defTabSz="914400" eaLnBrk="1" fontAlgn="auto" latinLnBrk="0" hangingPunct="1">
        <a:lnSpc>
          <a:spcPct val="90000"/>
        </a:lnSpc>
        <a:spcBef>
          <a:spcPts val="200"/>
        </a:spcBef>
        <a:spcAft>
          <a:spcPts val="400"/>
        </a:spcAft>
        <a:buClr>
          <a:schemeClr val="accent1"/>
        </a:buClr>
        <a:buFont typeface="Calibri" pitchFamily="0" charset="0"/>
        <a:buChar char="◦"/>
        <a:defRPr sz="1400" kern="1200">
          <a:solidFill>
            <a:srgbClr val="404040"/>
          </a:solidFill>
          <a:latin typeface="Calibri" pitchFamily="0" charset="0"/>
          <a:ea typeface="宋体" pitchFamily="0" charset="0"/>
          <a:cs typeface="Calibri" pitchFamily="0" charset="0"/>
        </a:defRPr>
      </a:lvl3pPr>
      <a:lvl4pPr marL="749808" indent="-182880" algn="l" defTabSz="914400" eaLnBrk="1" fontAlgn="auto" latinLnBrk="0" hangingPunct="1">
        <a:lnSpc>
          <a:spcPct val="90000"/>
        </a:lnSpc>
        <a:spcBef>
          <a:spcPts val="200"/>
        </a:spcBef>
        <a:spcAft>
          <a:spcPts val="400"/>
        </a:spcAft>
        <a:buClr>
          <a:schemeClr val="accent1"/>
        </a:buClr>
        <a:buFont typeface="Calibri" pitchFamily="0" charset="0"/>
        <a:buChar char="◦"/>
        <a:defRPr sz="1400" kern="1200">
          <a:solidFill>
            <a:srgbClr val="404040"/>
          </a:solidFill>
          <a:latin typeface="Calibri" pitchFamily="0" charset="0"/>
          <a:ea typeface="宋体" pitchFamily="0" charset="0"/>
          <a:cs typeface="Calibri" pitchFamily="0" charset="0"/>
        </a:defRPr>
      </a:lvl4pPr>
      <a:lvl5pPr marL="932688" indent="-182880" algn="l" defTabSz="914400" eaLnBrk="1" fontAlgn="auto" latinLnBrk="0" hangingPunct="1">
        <a:lnSpc>
          <a:spcPct val="90000"/>
        </a:lnSpc>
        <a:spcBef>
          <a:spcPts val="200"/>
        </a:spcBef>
        <a:spcAft>
          <a:spcPts val="400"/>
        </a:spcAft>
        <a:buClr>
          <a:schemeClr val="accent1"/>
        </a:buClr>
        <a:buFont typeface="Calibri" pitchFamily="0" charset="0"/>
        <a:buChar char="◦"/>
        <a:defRPr sz="1400" kern="1200">
          <a:solidFill>
            <a:srgbClr val="404040"/>
          </a:solidFill>
          <a:latin typeface="Calibri" pitchFamily="0" charset="0"/>
          <a:ea typeface="宋体" pitchFamily="0" charset="0"/>
          <a:cs typeface="Calibri" pitchFamily="0" charset="0"/>
        </a:defRPr>
      </a:lvl5pPr>
      <a:lvl6pPr marL="1099947" indent="-228600" algn="l" defTabSz="914400" eaLnBrk="1" fontAlgn="auto" latinLnBrk="0" hangingPunct="1">
        <a:lnSpc>
          <a:spcPct val="90000"/>
        </a:lnSpc>
        <a:spcBef>
          <a:spcPts val="200"/>
        </a:spcBef>
        <a:spcAft>
          <a:spcPts val="400"/>
        </a:spcAft>
        <a:buClr>
          <a:schemeClr val="accent1"/>
        </a:buClr>
        <a:buFont typeface="Calibri" pitchFamily="0" charset="0"/>
        <a:buChar char="◦"/>
        <a:defRPr sz="1400" kern="1200">
          <a:solidFill>
            <a:srgbClr val="404040"/>
          </a:solidFill>
          <a:latin typeface="Calibri" pitchFamily="0" charset="0"/>
          <a:ea typeface="宋体" pitchFamily="0" charset="0"/>
          <a:cs typeface="Calibri" pitchFamily="0" charset="0"/>
        </a:defRPr>
      </a:lvl6pPr>
      <a:lvl7pPr marL="1299972" indent="-228600" algn="l" defTabSz="914400" eaLnBrk="1" fontAlgn="auto" latinLnBrk="0" hangingPunct="1">
        <a:lnSpc>
          <a:spcPct val="90000"/>
        </a:lnSpc>
        <a:spcBef>
          <a:spcPts val="200"/>
        </a:spcBef>
        <a:spcAft>
          <a:spcPts val="400"/>
        </a:spcAft>
        <a:buClr>
          <a:schemeClr val="accent1"/>
        </a:buClr>
        <a:buFont typeface="Calibri" pitchFamily="0" charset="0"/>
        <a:buChar char="◦"/>
        <a:defRPr sz="1400" kern="1200">
          <a:solidFill>
            <a:srgbClr val="404040"/>
          </a:solidFill>
          <a:latin typeface="Calibri" pitchFamily="0" charset="0"/>
          <a:ea typeface="宋体" pitchFamily="0" charset="0"/>
          <a:cs typeface="Calibri" pitchFamily="0" charset="0"/>
        </a:defRPr>
      </a:lvl7pPr>
      <a:lvl8pPr marL="1499997" indent="-228600" algn="l" defTabSz="914400" eaLnBrk="1" fontAlgn="auto" latinLnBrk="0" hangingPunct="1">
        <a:lnSpc>
          <a:spcPct val="90000"/>
        </a:lnSpc>
        <a:spcBef>
          <a:spcPts val="200"/>
        </a:spcBef>
        <a:spcAft>
          <a:spcPts val="400"/>
        </a:spcAft>
        <a:buClr>
          <a:schemeClr val="accent1"/>
        </a:buClr>
        <a:buFont typeface="Calibri" pitchFamily="0" charset="0"/>
        <a:buChar char="◦"/>
        <a:defRPr sz="1400" kern="1200">
          <a:solidFill>
            <a:srgbClr val="404040"/>
          </a:solidFill>
          <a:latin typeface="Calibri" pitchFamily="0" charset="0"/>
          <a:ea typeface="宋体" pitchFamily="0" charset="0"/>
          <a:cs typeface="Calibri" pitchFamily="0" charset="0"/>
        </a:defRPr>
      </a:lvl8pPr>
      <a:lvl9pPr marL="1499997" indent="-228600" algn="l" defTabSz="914400" eaLnBrk="1" fontAlgn="auto" latinLnBrk="0" hangingPunct="1">
        <a:lnSpc>
          <a:spcPct val="90000"/>
        </a:lnSpc>
        <a:spcBef>
          <a:spcPts val="200"/>
        </a:spcBef>
        <a:spcAft>
          <a:spcPts val="400"/>
        </a:spcAft>
        <a:buClr>
          <a:schemeClr val="accent1"/>
        </a:buClr>
        <a:buFont typeface="Calibri" pitchFamily="0" charset="0"/>
        <a:buChar char="◦"/>
        <a:defRPr sz="1400" kern="1200">
          <a:solidFill>
            <a:srgbClr val="404040"/>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ctrTitle"/>
          </p:nvPr>
        </p:nvSpPr>
        <p:spPr>
          <a:xfrm rot="0">
            <a:off x="618187" y="871948"/>
            <a:ext cx="8952031"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85000"/>
              </a:lnSpc>
              <a:spcBef>
                <a:spcPts val="0"/>
              </a:spcBef>
              <a:spcAft>
                <a:spcPts val="0"/>
              </a:spcAft>
              <a:buNone/>
            </a:pPr>
            <a:r>
              <a:rPr lang="en-US" altLang="zh-CN" sz="7200" b="0" i="0" u="none" strike="noStrike" kern="1200" cap="none" spc="-50" baseline="0">
                <a:solidFill>
                  <a:schemeClr val="tx1"/>
                </a:solidFill>
                <a:latin typeface="Times New Roman" pitchFamily="18" charset="0"/>
                <a:ea typeface="宋体" pitchFamily="0" charset="0"/>
                <a:cs typeface="Times New Roman" pitchFamily="18" charset="0"/>
              </a:rPr>
              <a:t>EMPLOYEE DATA ANALYSIS</a:t>
            </a:r>
            <a:endParaRPr lang="zh-CN" altLang="en-US" sz="7200" b="0" i="0" u="none" strike="noStrike" kern="1200" cap="none" spc="-50" baseline="0">
              <a:solidFill>
                <a:schemeClr val="tx1"/>
              </a:solidFill>
              <a:latin typeface="Times New Roman" pitchFamily="18" charset="0"/>
              <a:ea typeface="宋体" pitchFamily="0" charset="0"/>
              <a:cs typeface="Times New Roman" pitchFamily="18" charset="0"/>
            </a:endParaRPr>
          </a:p>
        </p:txBody>
      </p:sp>
      <p:sp>
        <p:nvSpPr>
          <p:cNvPr id="19" name="文本框"/>
          <p:cNvSpPr>
            <a:spLocks noGrp="1"/>
          </p:cNvSpPr>
          <p:nvPr>
            <p:ph type="subTitle" idx="1"/>
          </p:nvPr>
        </p:nvSpPr>
        <p:spPr>
          <a:xfrm rot="0">
            <a:off x="2482269" y="2807594"/>
            <a:ext cx="8912181" cy="150682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200"/>
              </a:spcBef>
              <a:spcAft>
                <a:spcPts val="200"/>
              </a:spcAft>
              <a:buNone/>
            </a:pPr>
            <a:r>
              <a:rPr lang="en-US" altLang="zh-CN" sz="2000" b="0" i="0" u="none" strike="noStrike" kern="1200" cap="all" spc="200" baseline="0">
                <a:solidFill>
                  <a:schemeClr val="tx2"/>
                </a:solidFill>
                <a:latin typeface="Times New Roman" pitchFamily="18" charset="0"/>
                <a:ea typeface="宋体" pitchFamily="0" charset="0"/>
                <a:cs typeface="Times New Roman" pitchFamily="18" charset="0"/>
              </a:rPr>
              <a:t>NAME                                 :  SABIRIN A              </a:t>
            </a:r>
            <a:endParaRPr lang="en-US" altLang="zh-CN" sz="2000" b="0" i="0" u="none" strike="noStrike" kern="1200" cap="all" spc="200" baseline="0">
              <a:solidFill>
                <a:schemeClr val="tx2"/>
              </a:solidFill>
              <a:latin typeface="Times New Roman" pitchFamily="18" charset="0"/>
              <a:ea typeface="宋体" pitchFamily="0" charset="0"/>
              <a:cs typeface="Times New Roman" pitchFamily="18" charset="0"/>
            </a:endParaRPr>
          </a:p>
          <a:p>
            <a:pPr marL="0" indent="0" algn="l">
              <a:lnSpc>
                <a:spcPct val="70000"/>
              </a:lnSpc>
              <a:spcBef>
                <a:spcPts val="1200"/>
              </a:spcBef>
              <a:spcAft>
                <a:spcPts val="200"/>
              </a:spcAft>
              <a:buNone/>
            </a:pPr>
            <a:r>
              <a:rPr lang="en-US" altLang="zh-CN" sz="2000" b="0" i="0" u="none" strike="noStrike" kern="1200" cap="all" spc="200" baseline="0">
                <a:solidFill>
                  <a:schemeClr val="tx2"/>
                </a:solidFill>
                <a:latin typeface="Times New Roman" pitchFamily="18" charset="0"/>
                <a:ea typeface="宋体" pitchFamily="0" charset="0"/>
                <a:cs typeface="Times New Roman" pitchFamily="18" charset="0"/>
              </a:rPr>
              <a:t>REGISTER NUMBER              : 221333104213</a:t>
            </a:r>
            <a:r>
              <a:rPr lang="en-US" altLang="zh-CN" sz="2000" b="0" i="0" u="none" strike="noStrike" kern="1200" cap="all" spc="200" baseline="0">
                <a:solidFill>
                  <a:schemeClr val="tx2"/>
                </a:solidFill>
                <a:latin typeface="Times New Roman" pitchFamily="18" charset="0"/>
                <a:ea typeface="宋体" pitchFamily="0" charset="0"/>
                <a:cs typeface="Times New Roman" pitchFamily="18" charset="0"/>
              </a:rPr>
              <a:t>6</a:t>
            </a:r>
            <a:endParaRPr lang="en-US" altLang="zh-CN" sz="2000" b="0" i="0" u="none" strike="noStrike" kern="1200" cap="all" spc="200" baseline="0">
              <a:solidFill>
                <a:schemeClr val="tx2"/>
              </a:solidFill>
              <a:latin typeface="Times New Roman" pitchFamily="18" charset="0"/>
              <a:ea typeface="宋体" pitchFamily="0" charset="0"/>
              <a:cs typeface="Times New Roman" pitchFamily="18" charset="0"/>
            </a:endParaRPr>
          </a:p>
          <a:p>
            <a:pPr marL="0" indent="0" algn="l">
              <a:lnSpc>
                <a:spcPct val="70000"/>
              </a:lnSpc>
              <a:spcBef>
                <a:spcPts val="1200"/>
              </a:spcBef>
              <a:spcAft>
                <a:spcPts val="200"/>
              </a:spcAft>
              <a:buNone/>
            </a:pPr>
            <a:r>
              <a:rPr lang="en-US" altLang="zh-CN" sz="2000" b="0" i="0" u="none" strike="noStrike" kern="1200" cap="all" spc="200" baseline="0">
                <a:solidFill>
                  <a:schemeClr val="tx2"/>
                </a:solidFill>
                <a:latin typeface="Times New Roman" pitchFamily="18" charset="0"/>
                <a:ea typeface="宋体" pitchFamily="0" charset="0"/>
                <a:cs typeface="Times New Roman" pitchFamily="18" charset="0"/>
              </a:rPr>
              <a:t>DEPARTMENT                      :  B.COM (COMMERCE) </a:t>
            </a:r>
            <a:endParaRPr lang="en-US" altLang="zh-CN" sz="2000" b="0" i="0" u="none" strike="noStrike" kern="1200" cap="all" spc="200" baseline="0">
              <a:solidFill>
                <a:schemeClr val="tx2"/>
              </a:solidFill>
              <a:latin typeface="Times New Roman" pitchFamily="18" charset="0"/>
              <a:ea typeface="宋体" pitchFamily="0" charset="0"/>
              <a:cs typeface="Times New Roman" pitchFamily="18" charset="0"/>
            </a:endParaRPr>
          </a:p>
          <a:p>
            <a:pPr marL="0" indent="0" algn="l">
              <a:lnSpc>
                <a:spcPct val="70000"/>
              </a:lnSpc>
              <a:spcBef>
                <a:spcPts val="1200"/>
              </a:spcBef>
              <a:spcAft>
                <a:spcPts val="200"/>
              </a:spcAft>
              <a:buNone/>
            </a:pPr>
            <a:r>
              <a:rPr lang="en-US" altLang="zh-CN" sz="2000" b="0" i="0" u="none" strike="noStrike" kern="1200" cap="all" spc="200" baseline="0">
                <a:solidFill>
                  <a:schemeClr val="tx2"/>
                </a:solidFill>
                <a:latin typeface="Times New Roman" pitchFamily="18" charset="0"/>
                <a:ea typeface="宋体" pitchFamily="0" charset="0"/>
                <a:cs typeface="Times New Roman" pitchFamily="18" charset="0"/>
              </a:rPr>
              <a:t>COLLEGE NAME : BHARATHI WOMEN’S COLLEGE</a:t>
            </a:r>
            <a:endParaRPr lang="zh-CN" altLang="en-US" sz="2000" b="0" i="0" u="none" strike="noStrike" kern="1200" cap="all" spc="200" baseline="0">
              <a:solidFill>
                <a:schemeClr val="tx2"/>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6937068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1097280" y="286603"/>
            <a:ext cx="10058401" cy="145075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85000"/>
              </a:lnSpc>
              <a:spcBef>
                <a:spcPts val="0"/>
              </a:spcBef>
              <a:spcAft>
                <a:spcPts val="0"/>
              </a:spcAft>
              <a:buNone/>
            </a:pPr>
            <a:r>
              <a:rPr lang="en-US" altLang="zh-CN" sz="4800" b="1" i="0" u="none" strike="noStrike" kern="1200" cap="none" spc="-50" baseline="0">
                <a:solidFill>
                  <a:srgbClr val="404040"/>
                </a:solidFill>
                <a:latin typeface="Times New Roman" pitchFamily="18" charset="0"/>
                <a:ea typeface="宋体" pitchFamily="0" charset="0"/>
                <a:cs typeface="Times New Roman" pitchFamily="18" charset="0"/>
              </a:rPr>
              <a:t>MODELING</a:t>
            </a:r>
            <a:endParaRPr lang="zh-CN" altLang="en-US" sz="4800" b="1" i="0" u="none" strike="noStrike" kern="1200" cap="none" spc="-50" baseline="0">
              <a:solidFill>
                <a:srgbClr val="404040"/>
              </a:solidFill>
              <a:latin typeface="Times New Roman" pitchFamily="18" charset="0"/>
              <a:ea typeface="宋体" pitchFamily="0" charset="0"/>
              <a:cs typeface="Times New Roman" pitchFamily="18" charset="0"/>
            </a:endParaRPr>
          </a:p>
        </p:txBody>
      </p:sp>
      <p:sp>
        <p:nvSpPr>
          <p:cNvPr id="49" name="文本框"/>
          <p:cNvSpPr>
            <a:spLocks noGrp="1"/>
          </p:cNvSpPr>
          <p:nvPr>
            <p:ph type="body" idx="1"/>
          </p:nvPr>
        </p:nvSpPr>
        <p:spPr>
          <a:xfrm rot="0">
            <a:off x="1099856" y="1910127"/>
            <a:ext cx="10058401" cy="4023358"/>
          </a:xfrm>
          <a:prstGeom prst="rect"/>
          <a:noFill/>
          <a:ln w="12700" cmpd="sng" cap="flat">
            <a:noFill/>
            <a:prstDash val="solid"/>
            <a:miter/>
          </a:ln>
        </p:spPr>
        <p:txBody>
          <a:bodyPr vert="horz" wrap="square" lIns="91440" tIns="45720" rIns="91440" bIns="45720" anchor="t" anchorCtr="0">
            <a:prstTxWarp prst="textNoShape"/>
          </a:bodyPr>
          <a:lstStyle/>
          <a:p>
            <a:pPr marL="91440" indent="-91440" algn="l">
              <a:lnSpc>
                <a:spcPct val="79000"/>
              </a:lnSpc>
              <a:spcBef>
                <a:spcPts val="1200"/>
              </a:spcBef>
              <a:spcAft>
                <a:spcPts val="200"/>
              </a:spcAft>
              <a:buClr>
                <a:schemeClr val="accent1"/>
              </a:buClr>
              <a:buSzPct val="100000"/>
              <a:buFont typeface="Calibri" pitchFamily="0" charset="0"/>
              <a:buChar char=" "/>
            </a:pPr>
            <a:r>
              <a:rPr lang="en-US" altLang="zh-CN" sz="2000" b="0" i="0" u="none" strike="noStrike" kern="1200" cap="none" spc="0" baseline="0">
                <a:solidFill>
                  <a:srgbClr val="404040"/>
                </a:solidFill>
                <a:latin typeface="Calibri" pitchFamily="0" charset="0"/>
                <a:ea typeface="宋体" pitchFamily="0" charset="0"/>
                <a:cs typeface="Lucida Sans" pitchFamily="0" charset="0"/>
              </a:rPr>
              <a:t>Step 1 : </a:t>
            </a: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Download </a:t>
            </a: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the employee salary analysis dataset and open the employee dataset in excel</a:t>
            </a: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0" indent="0" algn="l">
              <a:lnSpc>
                <a:spcPct val="79000"/>
              </a:lnSpc>
              <a:spcBef>
                <a:spcPts val="1200"/>
              </a:spcBef>
              <a:spcAft>
                <a:spcPts val="200"/>
              </a:spcAft>
              <a:buNone/>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Step </a:t>
            </a: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2 : Put </a:t>
            </a: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the dataset into the excel sheet. </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0" indent="0" algn="l">
              <a:lnSpc>
                <a:spcPct val="79000"/>
              </a:lnSpc>
              <a:spcBef>
                <a:spcPts val="1200"/>
              </a:spcBef>
              <a:spcAft>
                <a:spcPts val="200"/>
              </a:spcAft>
              <a:buNone/>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 Step 3 : Select the basic salary of employee and select the insert table</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0" indent="0" algn="l">
              <a:lnSpc>
                <a:spcPct val="79000"/>
              </a:lnSpc>
              <a:spcBef>
                <a:spcPts val="1200"/>
              </a:spcBef>
              <a:spcAft>
                <a:spcPts val="200"/>
              </a:spcAft>
              <a:buNone/>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Step 4 : Click the pivot table and separate the employee details in Row, Columns and Values.</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0" indent="0" algn="l">
              <a:lnSpc>
                <a:spcPct val="79000"/>
              </a:lnSpc>
              <a:spcBef>
                <a:spcPts val="1200"/>
              </a:spcBef>
              <a:spcAft>
                <a:spcPts val="200"/>
              </a:spcAft>
              <a:buNone/>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Step 5 : Select the table and go to the insert and click the pie chart.</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0" indent="0" algn="l">
              <a:lnSpc>
                <a:spcPct val="79000"/>
              </a:lnSpc>
              <a:spcBef>
                <a:spcPts val="1200"/>
              </a:spcBef>
              <a:spcAft>
                <a:spcPts val="200"/>
              </a:spcAft>
              <a:buNone/>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Step 6 : </a:t>
            </a: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Choose the type of charts according to one’s requirement. type of chart used in this analysis is bar diagram.</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0" indent="0" algn="l">
              <a:lnSpc>
                <a:spcPct val="79000"/>
              </a:lnSpc>
              <a:spcBef>
                <a:spcPts val="1200"/>
              </a:spcBef>
              <a:spcAft>
                <a:spcPts val="200"/>
              </a:spcAft>
              <a:buNone/>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 Step 7 : </a:t>
            </a: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The table and chart is being created, which helps in better understanding and interpretation of data.</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0" indent="0" algn="l">
              <a:lnSpc>
                <a:spcPct val="79000"/>
              </a:lnSpc>
              <a:spcBef>
                <a:spcPts val="1200"/>
              </a:spcBef>
              <a:spcAft>
                <a:spcPts val="200"/>
              </a:spcAft>
              <a:buNone/>
            </a:pPr>
            <a:r>
              <a:rPr lang="en-US" altLang="zh-CN" sz="2000" b="0" i="0" u="none" strike="noStrike" kern="1200" cap="none" spc="0" baseline="0">
                <a:solidFill>
                  <a:srgbClr val="404040"/>
                </a:solidFill>
                <a:latin typeface="Calibri" pitchFamily="0" charset="0"/>
                <a:ea typeface="宋体" pitchFamily="0" charset="0"/>
                <a:cs typeface="Lucida Sans" pitchFamily="0" charset="0"/>
              </a:rPr>
              <a:t> </a:t>
            </a:r>
            <a:endParaRPr lang="en-US" altLang="zh-CN" sz="2000" b="0" i="0" u="none" strike="noStrike" kern="1200" cap="none" spc="0" baseline="0">
              <a:solidFill>
                <a:srgbClr val="404040"/>
              </a:solidFill>
              <a:latin typeface="Calibri" pitchFamily="0" charset="0"/>
              <a:ea typeface="宋体" pitchFamily="0" charset="0"/>
              <a:cs typeface="Lucida Sans" pitchFamily="0" charset="0"/>
            </a:endParaRPr>
          </a:p>
          <a:p>
            <a:pPr marL="91440" indent="-91440" algn="l">
              <a:lnSpc>
                <a:spcPct val="79000"/>
              </a:lnSpc>
              <a:spcBef>
                <a:spcPts val="1200"/>
              </a:spcBef>
              <a:spcAft>
                <a:spcPts val="200"/>
              </a:spcAft>
              <a:buClr>
                <a:schemeClr val="accent1"/>
              </a:buClr>
              <a:buSzPct val="100000"/>
              <a:buFont typeface="Calibri" pitchFamily="0" charset="0"/>
              <a:buChar char=" "/>
            </a:pPr>
            <a:endParaRPr lang="zh-CN" altLang="en-US" sz="2000" b="0" i="0" u="none" strike="noStrike" kern="1200" cap="none" spc="0" baseline="0">
              <a:solidFill>
                <a:srgbClr val="404040"/>
              </a:solidFill>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81758621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1097280" y="286603"/>
            <a:ext cx="10058401" cy="145075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85000"/>
              </a:lnSpc>
              <a:spcBef>
                <a:spcPts val="0"/>
              </a:spcBef>
              <a:spcAft>
                <a:spcPts val="0"/>
              </a:spcAft>
              <a:buNone/>
            </a:pPr>
            <a:r>
              <a:rPr lang="en-US" altLang="zh-CN" sz="4800" b="1" i="0" u="none" strike="noStrike" kern="1200" cap="none" spc="-50" baseline="0">
                <a:solidFill>
                  <a:srgbClr val="404040"/>
                </a:solidFill>
                <a:latin typeface="Times New Roman" pitchFamily="18" charset="0"/>
                <a:ea typeface="宋体" pitchFamily="0" charset="0"/>
                <a:cs typeface="Times New Roman" pitchFamily="18" charset="0"/>
              </a:rPr>
              <a:t>RESULTS</a:t>
            </a:r>
            <a:endParaRPr lang="zh-CN" altLang="en-US" sz="4800" b="1" i="0" u="none" strike="noStrike" kern="1200" cap="none" spc="-50" baseline="0">
              <a:solidFill>
                <a:srgbClr val="404040"/>
              </a:solidFill>
              <a:latin typeface="Times New Roman" pitchFamily="18" charset="0"/>
              <a:ea typeface="宋体" pitchFamily="0" charset="0"/>
              <a:cs typeface="Times New Roman" pitchFamily="18" charset="0"/>
            </a:endParaRPr>
          </a:p>
        </p:txBody>
      </p:sp>
      <p:sp>
        <p:nvSpPr>
          <p:cNvPr id="51" name="文本框"/>
          <p:cNvSpPr>
            <a:spLocks noGrp="1"/>
          </p:cNvSpPr>
          <p:nvPr>
            <p:ph type="body" idx="1"/>
          </p:nvPr>
        </p:nvSpPr>
        <p:spPr>
          <a:xfrm rot="0">
            <a:off x="1097280" y="1845734"/>
            <a:ext cx="10058401" cy="4023358"/>
          </a:xfrm>
          <a:prstGeom prst="rect"/>
          <a:noFill/>
          <a:ln w="12700" cmpd="sng" cap="flat">
            <a:noFill/>
            <a:prstDash val="solid"/>
            <a:miter/>
          </a:ln>
        </p:spPr>
        <p:txBody>
          <a:bodyPr vert="horz" wrap="square" lIns="91440" tIns="45720" rIns="91440" bIns="45720" anchor="t" anchorCtr="0">
            <a:prstTxWarp prst="textNoShape"/>
          </a:bodyPr>
          <a:lstStyle/>
          <a:p>
            <a:pPr marL="91440" indent="-91440" algn="l">
              <a:lnSpc>
                <a:spcPct val="90000"/>
              </a:lnSpc>
              <a:spcBef>
                <a:spcPts val="1200"/>
              </a:spcBef>
              <a:spcAft>
                <a:spcPts val="200"/>
              </a:spcAft>
              <a:buClr>
                <a:schemeClr val="accent1"/>
              </a:buClr>
              <a:buSzPct val="100000"/>
              <a:buFont typeface="Calibri" pitchFamily="0" charset="0"/>
              <a:buChar char=" "/>
            </a:pPr>
            <a:endParaRPr lang="zh-CN" altLang="en-US" sz="2000" b="0" i="0" u="none" strike="noStrike" kern="1200" cap="none" spc="0" baseline="0">
              <a:solidFill>
                <a:srgbClr val="404040"/>
              </a:solidFill>
              <a:latin typeface="Calibri" pitchFamily="0" charset="0"/>
              <a:ea typeface="宋体" pitchFamily="0" charset="0"/>
              <a:cs typeface="Lucida Sans" pitchFamily="0" charset="0"/>
            </a:endParaRPr>
          </a:p>
        </p:txBody>
      </p:sp>
      <p:pic>
        <p:nvPicPr>
          <p:cNvPr id="52" name="图片"/>
          <p:cNvPicPr>
            <a:picLocks noChangeAspect="1"/>
          </p:cNvPicPr>
          <p:nvPr/>
        </p:nvPicPr>
        <p:blipFill>
          <a:blip r:embed="rId1" cstate="print"/>
          <a:stretch>
            <a:fillRect/>
          </a:stretch>
        </p:blipFill>
        <p:spPr>
          <a:xfrm rot="0">
            <a:off x="1766978" y="2195479"/>
            <a:ext cx="8816041" cy="3325048"/>
          </a:xfrm>
          <a:prstGeom prst="rect"/>
          <a:noFill/>
          <a:ln w="12700" cmpd="sng" cap="flat">
            <a:noFill/>
            <a:prstDash val="solid"/>
            <a:miter/>
          </a:ln>
        </p:spPr>
      </p:pic>
    </p:spTree>
    <p:extLst>
      <p:ext uri="{BB962C8B-B14F-4D97-AF65-F5344CB8AC3E}">
        <p14:creationId xmlns:p14="http://schemas.microsoft.com/office/powerpoint/2010/main" val="155780791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1097280" y="394977"/>
            <a:ext cx="10058401" cy="145075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85000"/>
              </a:lnSpc>
              <a:spcBef>
                <a:spcPts val="0"/>
              </a:spcBef>
              <a:spcAft>
                <a:spcPts val="0"/>
              </a:spcAft>
              <a:buNone/>
            </a:pPr>
            <a:r>
              <a:rPr lang="en-US" altLang="zh-CN" sz="4800" b="1" i="0" u="none" strike="noStrike" kern="1200" cap="none" spc="-50" baseline="0">
                <a:solidFill>
                  <a:srgbClr val="404040"/>
                </a:solidFill>
                <a:latin typeface="Times New Roman" pitchFamily="18" charset="0"/>
                <a:ea typeface="宋体" pitchFamily="0" charset="0"/>
                <a:cs typeface="Times New Roman" pitchFamily="18" charset="0"/>
              </a:rPr>
              <a:t>CONCLUSION</a:t>
            </a:r>
            <a:endParaRPr lang="zh-CN" altLang="en-US" sz="4800" b="1" i="0" u="none" strike="noStrike" kern="1200" cap="none" spc="-50" baseline="0">
              <a:solidFill>
                <a:srgbClr val="404040"/>
              </a:solidFill>
              <a:latin typeface="Times New Roman" pitchFamily="18" charset="0"/>
              <a:ea typeface="宋体" pitchFamily="0" charset="0"/>
              <a:cs typeface="Times New Roman" pitchFamily="18" charset="0"/>
            </a:endParaRPr>
          </a:p>
        </p:txBody>
      </p:sp>
      <p:sp>
        <p:nvSpPr>
          <p:cNvPr id="54" name="文本框"/>
          <p:cNvSpPr>
            <a:spLocks noGrp="1"/>
          </p:cNvSpPr>
          <p:nvPr>
            <p:ph type="body" idx="1"/>
          </p:nvPr>
        </p:nvSpPr>
        <p:spPr>
          <a:xfrm rot="0">
            <a:off x="1097280" y="2373767"/>
            <a:ext cx="10058401" cy="4023359"/>
          </a:xfrm>
          <a:prstGeom prst="rect"/>
          <a:noFill/>
          <a:ln w="12700" cmpd="sng" cap="flat">
            <a:noFill/>
            <a:prstDash val="solid"/>
            <a:miter/>
          </a:ln>
        </p:spPr>
        <p:txBody>
          <a:bodyPr vert="horz" wrap="square" lIns="91440" tIns="45720" rIns="91440" bIns="45720" anchor="t" anchorCtr="0">
            <a:prstTxWarp prst="textNoShape"/>
          </a:bodyPr>
          <a:lstStyle/>
          <a:p>
            <a:pPr marL="91440" indent="-91440" algn="l">
              <a:lnSpc>
                <a:spcPct val="90000"/>
              </a:lnSpc>
              <a:spcBef>
                <a:spcPts val="1200"/>
              </a:spcBef>
              <a:spcAft>
                <a:spcPts val="200"/>
              </a:spcAft>
              <a:buClr>
                <a:schemeClr val="accent1"/>
              </a:buClr>
              <a:buSzPct val="100000"/>
              <a:buFont typeface="Calibri" pitchFamily="0" charset="0"/>
              <a:buChar char=" "/>
            </a:pPr>
            <a:r>
              <a:rPr lang="en-US" altLang="zh-CN" sz="2800" b="0" i="0" u="none" strike="noStrike" kern="1200" cap="none" spc="0" baseline="0">
                <a:solidFill>
                  <a:srgbClr val="404040"/>
                </a:solidFill>
                <a:latin typeface="Times New Roman" pitchFamily="18" charset="0"/>
                <a:ea typeface="宋体" pitchFamily="0" charset="0"/>
                <a:cs typeface="Times New Roman" pitchFamily="18" charset="0"/>
              </a:rPr>
              <a:t>            In </a:t>
            </a:r>
            <a:r>
              <a:rPr lang="en-US" altLang="zh-CN" sz="2800" b="0" i="0" u="none" strike="noStrike" kern="1200" cap="none" spc="0" baseline="0">
                <a:solidFill>
                  <a:srgbClr val="404040"/>
                </a:solidFill>
                <a:latin typeface="Times New Roman" pitchFamily="18" charset="0"/>
                <a:ea typeface="宋体" pitchFamily="0" charset="0"/>
                <a:cs typeface="Times New Roman" pitchFamily="18" charset="0"/>
              </a:rPr>
              <a:t>summary, analyzing employee salaries involves assessing compensation structures to ensure fairness, competitiveness, and alignment with company goals. Key conclusions might include identifying pay disparities, evaluating the effectiveness of salary bands, and ensuring compensation is aligned with industry standards. This analysis helps in making informed decisions about salary adjustments, budgeting, and attracting and retaining talent</a:t>
            </a:r>
            <a:endParaRPr lang="zh-CN" altLang="en-US" sz="2800" b="0" i="0" u="none" strike="noStrike" kern="1200" cap="none" spc="0" baseline="0">
              <a:solidFill>
                <a:srgbClr val="40404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0531410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矩形"/>
          <p:cNvSpPr>
            <a:spLocks/>
          </p:cNvSpPr>
          <p:nvPr/>
        </p:nvSpPr>
        <p:spPr>
          <a:xfrm rot="0">
            <a:off x="3305577" y="2493780"/>
            <a:ext cx="6096000" cy="1186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7200" b="0" i="0" u="none" strike="noStrike" kern="1200" cap="none" spc="0" baseline="0">
                <a:solidFill>
                  <a:schemeClr val="tx1"/>
                </a:solidFill>
                <a:latin typeface="Times New Roman" pitchFamily="18" charset="0"/>
                <a:ea typeface="宋体" pitchFamily="0" charset="0"/>
                <a:cs typeface="Times New Roman" pitchFamily="18" charset="0"/>
              </a:rPr>
              <a:t>THANK YOU</a:t>
            </a:r>
            <a:endParaRPr lang="zh-CN" altLang="en-US" sz="7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5078632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title"/>
          </p:nvPr>
        </p:nvSpPr>
        <p:spPr>
          <a:xfrm rot="0">
            <a:off x="1097280" y="286603"/>
            <a:ext cx="10058401" cy="145075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85000"/>
              </a:lnSpc>
              <a:spcBef>
                <a:spcPts val="0"/>
              </a:spcBef>
              <a:spcAft>
                <a:spcPts val="0"/>
              </a:spcAft>
              <a:buNone/>
            </a:pPr>
            <a:r>
              <a:rPr lang="en-US" altLang="zh-CN" sz="4800" b="1" i="0" u="none" strike="noStrike" kern="1200" cap="none" spc="-50" baseline="0">
                <a:solidFill>
                  <a:srgbClr val="404040"/>
                </a:solidFill>
                <a:latin typeface="Times New Roman" pitchFamily="18" charset="0"/>
                <a:ea typeface="宋体" pitchFamily="0" charset="0"/>
                <a:cs typeface="Times New Roman" pitchFamily="18" charset="0"/>
              </a:rPr>
              <a:t>PROJECT TITLE</a:t>
            </a:r>
            <a:endParaRPr lang="zh-CN" altLang="en-US" sz="4800" b="1" i="0" u="none" strike="noStrike" kern="1200" cap="none" spc="-50" baseline="0">
              <a:solidFill>
                <a:srgbClr val="404040"/>
              </a:solidFill>
              <a:latin typeface="Times New Roman" pitchFamily="18" charset="0"/>
              <a:ea typeface="宋体" pitchFamily="0" charset="0"/>
              <a:cs typeface="Times New Roman" pitchFamily="18" charset="0"/>
            </a:endParaRPr>
          </a:p>
        </p:txBody>
      </p:sp>
      <p:sp>
        <p:nvSpPr>
          <p:cNvPr id="29" name="文本框"/>
          <p:cNvSpPr>
            <a:spLocks noGrp="1"/>
          </p:cNvSpPr>
          <p:nvPr>
            <p:ph type="body" idx="1"/>
          </p:nvPr>
        </p:nvSpPr>
        <p:spPr>
          <a:xfrm rot="0">
            <a:off x="2302743" y="3094986"/>
            <a:ext cx="7647474" cy="4023359"/>
          </a:xfrm>
          <a:prstGeom prst="rect"/>
          <a:noFill/>
          <a:ln w="12700" cmpd="sng" cap="flat">
            <a:noFill/>
            <a:prstDash val="solid"/>
            <a:miter/>
          </a:ln>
        </p:spPr>
        <p:txBody>
          <a:bodyPr vert="horz" wrap="square" lIns="91440" tIns="45720" rIns="91440" bIns="45720" anchor="t" anchorCtr="0">
            <a:prstTxWarp prst="textNoShape"/>
          </a:bodyPr>
          <a:lstStyle/>
          <a:p>
            <a:pPr marL="91440" indent="-91440" algn="ctr">
              <a:lnSpc>
                <a:spcPct val="90000"/>
              </a:lnSpc>
              <a:spcBef>
                <a:spcPts val="1200"/>
              </a:spcBef>
              <a:spcAft>
                <a:spcPts val="200"/>
              </a:spcAft>
              <a:buClr>
                <a:schemeClr val="accent1"/>
              </a:buClr>
              <a:buSzPct val="100000"/>
              <a:buFont typeface="Calibri" pitchFamily="0" charset="0"/>
              <a:buChar char=" "/>
            </a:pPr>
            <a:r>
              <a:rPr lang="en-US" altLang="zh-CN" sz="4800" b="1" i="0" u="none" strike="noStrike" kern="1200" cap="none" spc="0" baseline="0">
                <a:solidFill>
                  <a:srgbClr val="404040"/>
                </a:solidFill>
                <a:latin typeface="Times New Roman" pitchFamily="18" charset="0"/>
                <a:ea typeface="宋体" pitchFamily="0" charset="0"/>
                <a:cs typeface="Times New Roman" pitchFamily="18" charset="0"/>
              </a:rPr>
              <a:t>Employee salary Analysis using Excel</a:t>
            </a:r>
            <a:endParaRPr lang="zh-CN" altLang="en-US" sz="4800" b="1" i="0" u="none" strike="noStrike" kern="1200" cap="none" spc="0" baseline="0">
              <a:solidFill>
                <a:srgbClr val="40404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7876658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0" name="文本框"/>
          <p:cNvSpPr>
            <a:spLocks noGrp="1"/>
          </p:cNvSpPr>
          <p:nvPr>
            <p:ph type="title"/>
          </p:nvPr>
        </p:nvSpPr>
        <p:spPr>
          <a:xfrm rot="0">
            <a:off x="1161674" y="407856"/>
            <a:ext cx="10058401" cy="145075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85000"/>
              </a:lnSpc>
              <a:spcBef>
                <a:spcPts val="0"/>
              </a:spcBef>
              <a:spcAft>
                <a:spcPts val="0"/>
              </a:spcAft>
              <a:buNone/>
            </a:pPr>
            <a:r>
              <a:rPr lang="en-US" altLang="zh-CN" sz="4800" b="1" i="0" u="none" strike="noStrike" kern="1200" cap="none" spc="-50" baseline="0">
                <a:solidFill>
                  <a:srgbClr val="404040"/>
                </a:solidFill>
                <a:latin typeface="Times New Roman" pitchFamily="18" charset="0"/>
                <a:ea typeface="宋体" pitchFamily="0" charset="0"/>
                <a:cs typeface="Times New Roman" pitchFamily="18" charset="0"/>
              </a:rPr>
              <a:t>AGENDA</a:t>
            </a:r>
            <a:endParaRPr lang="zh-CN" altLang="en-US" sz="4800" b="1" i="0" u="none" strike="noStrike" kern="1200" cap="none" spc="-50" baseline="0">
              <a:solidFill>
                <a:srgbClr val="404040"/>
              </a:solidFill>
              <a:latin typeface="Times New Roman" pitchFamily="18" charset="0"/>
              <a:ea typeface="宋体" pitchFamily="0" charset="0"/>
              <a:cs typeface="Times New Roman" pitchFamily="18" charset="0"/>
            </a:endParaRPr>
          </a:p>
        </p:txBody>
      </p:sp>
      <p:sp>
        <p:nvSpPr>
          <p:cNvPr id="31" name="文本框"/>
          <p:cNvSpPr>
            <a:spLocks noGrp="1"/>
          </p:cNvSpPr>
          <p:nvPr>
            <p:ph type="body" idx="1"/>
          </p:nvPr>
        </p:nvSpPr>
        <p:spPr>
          <a:xfrm rot="0">
            <a:off x="1161674" y="2013159"/>
            <a:ext cx="4324726" cy="4023358"/>
          </a:xfrm>
          <a:prstGeom prst="rect"/>
          <a:noFill/>
          <a:ln w="12700" cmpd="sng" cap="flat">
            <a:noFill/>
            <a:prstDash val="solid"/>
            <a:miter/>
          </a:ln>
        </p:spPr>
        <p:txBody>
          <a:bodyPr vert="horz" wrap="square" lIns="91440" tIns="45720" rIns="91440" bIns="45720" anchor="t" anchorCtr="0">
            <a:prstTxWarp prst="textNoShape"/>
          </a:bodyPr>
          <a:lstStyle/>
          <a:p>
            <a:pPr marL="91440" indent="-91440" algn="l">
              <a:lnSpc>
                <a:spcPct val="90000"/>
              </a:lnSpc>
              <a:spcBef>
                <a:spcPts val="1200"/>
              </a:spcBef>
              <a:spcAft>
                <a:spcPts val="200"/>
              </a:spcAft>
              <a:buClr>
                <a:schemeClr val="accent1"/>
              </a:buClr>
              <a:buSzPct val="100000"/>
              <a:buFont typeface="Calibri" pitchFamily="0" charset="0"/>
              <a:buChar char=" "/>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1. Problem Statement</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91440" indent="-91440" algn="l">
              <a:lnSpc>
                <a:spcPct val="90000"/>
              </a:lnSpc>
              <a:spcBef>
                <a:spcPts val="1200"/>
              </a:spcBef>
              <a:spcAft>
                <a:spcPts val="200"/>
              </a:spcAft>
              <a:buClr>
                <a:schemeClr val="accent1"/>
              </a:buClr>
              <a:buSzPct val="100000"/>
              <a:buFont typeface="Calibri" pitchFamily="0" charset="0"/>
              <a:buChar char=" "/>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2. Project Overview</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91440" indent="-91440" algn="l">
              <a:lnSpc>
                <a:spcPct val="90000"/>
              </a:lnSpc>
              <a:spcBef>
                <a:spcPts val="1200"/>
              </a:spcBef>
              <a:spcAft>
                <a:spcPts val="200"/>
              </a:spcAft>
              <a:buClr>
                <a:schemeClr val="accent1"/>
              </a:buClr>
              <a:buSzPct val="100000"/>
              <a:buFont typeface="Calibri" pitchFamily="0" charset="0"/>
              <a:buChar char=" "/>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3. End users</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91440" indent="-91440" algn="l">
              <a:lnSpc>
                <a:spcPct val="90000"/>
              </a:lnSpc>
              <a:spcBef>
                <a:spcPts val="1200"/>
              </a:spcBef>
              <a:spcAft>
                <a:spcPts val="200"/>
              </a:spcAft>
              <a:buClr>
                <a:schemeClr val="accent1"/>
              </a:buClr>
              <a:buSzPct val="100000"/>
              <a:buFont typeface="Calibri" pitchFamily="0" charset="0"/>
              <a:buChar char=" "/>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4. Our solution</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91440" indent="-91440" algn="l">
              <a:lnSpc>
                <a:spcPct val="90000"/>
              </a:lnSpc>
              <a:spcBef>
                <a:spcPts val="1200"/>
              </a:spcBef>
              <a:spcAft>
                <a:spcPts val="200"/>
              </a:spcAft>
              <a:buClr>
                <a:schemeClr val="accent1"/>
              </a:buClr>
              <a:buSzPct val="100000"/>
              <a:buFont typeface="Calibri" pitchFamily="0" charset="0"/>
              <a:buChar char=" "/>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5. Dataset Description</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91440" indent="-91440" algn="l">
              <a:lnSpc>
                <a:spcPct val="90000"/>
              </a:lnSpc>
              <a:spcBef>
                <a:spcPts val="1200"/>
              </a:spcBef>
              <a:spcAft>
                <a:spcPts val="200"/>
              </a:spcAft>
              <a:buClr>
                <a:schemeClr val="accent1"/>
              </a:buClr>
              <a:buSzPct val="100000"/>
              <a:buFont typeface="Calibri" pitchFamily="0" charset="0"/>
              <a:buChar char=" "/>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6. Modelling Approach</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91440" indent="-91440" algn="l">
              <a:lnSpc>
                <a:spcPct val="90000"/>
              </a:lnSpc>
              <a:spcBef>
                <a:spcPts val="1200"/>
              </a:spcBef>
              <a:spcAft>
                <a:spcPts val="200"/>
              </a:spcAft>
              <a:buClr>
                <a:schemeClr val="accent1"/>
              </a:buClr>
              <a:buSzPct val="100000"/>
              <a:buFont typeface="Calibri" pitchFamily="0" charset="0"/>
              <a:buChar char=" "/>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7. Result and Discussion</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91440" indent="-91440" algn="l">
              <a:lnSpc>
                <a:spcPct val="90000"/>
              </a:lnSpc>
              <a:spcBef>
                <a:spcPts val="1200"/>
              </a:spcBef>
              <a:spcAft>
                <a:spcPts val="200"/>
              </a:spcAft>
              <a:buClr>
                <a:schemeClr val="accent1"/>
              </a:buClr>
              <a:buSzPct val="100000"/>
              <a:buFont typeface="Calibri" pitchFamily="0" charset="0"/>
              <a:buChar char=" "/>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8. Conclusion</a:t>
            </a:r>
            <a:endParaRPr lang="zh-CN" altLang="en-US" sz="2000" b="0" i="0" u="none" strike="noStrike" kern="1200" cap="none" spc="0" baseline="0">
              <a:solidFill>
                <a:srgbClr val="40404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7242084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1097280" y="286603"/>
            <a:ext cx="10058401" cy="145075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85000"/>
              </a:lnSpc>
              <a:spcBef>
                <a:spcPts val="0"/>
              </a:spcBef>
              <a:spcAft>
                <a:spcPts val="0"/>
              </a:spcAft>
              <a:buNone/>
            </a:pPr>
            <a:r>
              <a:rPr lang="en-US" altLang="zh-CN" sz="4800" b="1" i="0" u="none" strike="noStrike" kern="1200" cap="none" spc="-50" baseline="0">
                <a:solidFill>
                  <a:srgbClr val="404040"/>
                </a:solidFill>
                <a:latin typeface="Times New Roman" pitchFamily="18" charset="0"/>
                <a:ea typeface="宋体" pitchFamily="0" charset="0"/>
                <a:cs typeface="Times New Roman" pitchFamily="18" charset="0"/>
              </a:rPr>
              <a:t>PROBLEM STATEMENT</a:t>
            </a:r>
            <a:endParaRPr lang="zh-CN" altLang="en-US" sz="4800" b="1" i="0" u="none" strike="noStrike" kern="1200" cap="none" spc="-50" baseline="0">
              <a:solidFill>
                <a:srgbClr val="404040"/>
              </a:solidFill>
              <a:latin typeface="Times New Roman" pitchFamily="18" charset="0"/>
              <a:ea typeface="宋体" pitchFamily="0" charset="0"/>
              <a:cs typeface="Times New Roman" pitchFamily="18" charset="0"/>
            </a:endParaRPr>
          </a:p>
        </p:txBody>
      </p:sp>
      <p:sp>
        <p:nvSpPr>
          <p:cNvPr id="33" name="文本框"/>
          <p:cNvSpPr>
            <a:spLocks noGrp="1"/>
          </p:cNvSpPr>
          <p:nvPr>
            <p:ph type="body" idx="1"/>
          </p:nvPr>
        </p:nvSpPr>
        <p:spPr>
          <a:xfrm rot="0">
            <a:off x="2282137" y="2566951"/>
            <a:ext cx="8281115" cy="4023359"/>
          </a:xfrm>
          <a:prstGeom prst="rect"/>
          <a:noFill/>
          <a:ln w="12700" cmpd="sng" cap="flat">
            <a:noFill/>
            <a:prstDash val="solid"/>
            <a:miter/>
          </a:ln>
        </p:spPr>
        <p:txBody>
          <a:bodyPr vert="horz" wrap="square" lIns="91440" tIns="45720" rIns="91440" bIns="45720" anchor="t" anchorCtr="0">
            <a:prstTxWarp prst="textNoShape"/>
          </a:bodyPr>
          <a:lstStyle/>
          <a:p>
            <a:pPr marL="91440" indent="-91440" algn="l">
              <a:lnSpc>
                <a:spcPct val="90000"/>
              </a:lnSpc>
              <a:spcBef>
                <a:spcPts val="1200"/>
              </a:spcBef>
              <a:spcAft>
                <a:spcPts val="200"/>
              </a:spcAft>
              <a:buClr>
                <a:schemeClr val="accent1"/>
              </a:buClr>
              <a:buSzPct val="100000"/>
              <a:buFont typeface="Calibri" pitchFamily="0" charset="0"/>
              <a:buChar char=" "/>
            </a:pPr>
            <a:r>
              <a:rPr lang="en-US" altLang="zh-CN" sz="2400" b="0" i="0" u="none" strike="noStrike" kern="1200" cap="none" spc="0" baseline="0">
                <a:solidFill>
                  <a:srgbClr val="404040"/>
                </a:solidFill>
                <a:latin typeface="Times New Roman" pitchFamily="18" charset="0"/>
                <a:ea typeface="宋体" pitchFamily="0" charset="0"/>
                <a:cs typeface="Times New Roman" pitchFamily="18" charset="0"/>
              </a:rPr>
              <a:t>           To </a:t>
            </a:r>
            <a:r>
              <a:rPr lang="en-US" altLang="zh-CN" sz="2400" b="0" i="0" u="none" strike="noStrike" kern="1200" cap="none" spc="0" baseline="0">
                <a:solidFill>
                  <a:srgbClr val="404040"/>
                </a:solidFill>
                <a:latin typeface="Times New Roman" pitchFamily="18" charset="0"/>
                <a:ea typeface="宋体" pitchFamily="0" charset="0"/>
                <a:cs typeface="Times New Roman" pitchFamily="18" charset="0"/>
              </a:rPr>
              <a:t>assess the fairness and competitiveness of employee salaries within the organization by analyzing salary distribution, identifying disparities across roles, departments, and demographics, and benchmarking against industry standards, to ensure equitable and market-aligned compensation practices</a:t>
            </a:r>
            <a:r>
              <a:rPr lang="en-US" altLang="zh-CN" sz="2000" b="0" i="0" u="none" strike="noStrike" kern="1200" cap="none" spc="0" baseline="0">
                <a:solidFill>
                  <a:srgbClr val="404040"/>
                </a:solidFill>
                <a:latin typeface="Calibri" pitchFamily="0" charset="0"/>
                <a:ea typeface="宋体" pitchFamily="0" charset="0"/>
                <a:cs typeface="Lucida Sans" pitchFamily="0" charset="0"/>
              </a:rPr>
              <a:t>.</a:t>
            </a:r>
            <a:endParaRPr lang="zh-CN" altLang="en-US" sz="2000" b="0" i="0" u="none" strike="noStrike" kern="1200" cap="none" spc="0" baseline="0">
              <a:solidFill>
                <a:srgbClr val="404040"/>
              </a:solidFill>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80130546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title"/>
          </p:nvPr>
        </p:nvSpPr>
        <p:spPr>
          <a:xfrm rot="0">
            <a:off x="1097280" y="286603"/>
            <a:ext cx="10058401" cy="145075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85000"/>
              </a:lnSpc>
              <a:spcBef>
                <a:spcPts val="0"/>
              </a:spcBef>
              <a:spcAft>
                <a:spcPts val="0"/>
              </a:spcAft>
              <a:buNone/>
            </a:pPr>
            <a:r>
              <a:rPr lang="en-US" altLang="zh-CN" sz="4800" b="1" i="0" u="none" strike="noStrike" kern="1200" cap="none" spc="-50" baseline="0">
                <a:solidFill>
                  <a:srgbClr val="404040"/>
                </a:solidFill>
                <a:latin typeface="Times New Roman" pitchFamily="18" charset="0"/>
                <a:ea typeface="宋体" pitchFamily="0" charset="0"/>
                <a:cs typeface="Times New Roman" pitchFamily="18" charset="0"/>
              </a:rPr>
              <a:t>PROJECT OVERVIEW</a:t>
            </a:r>
            <a:endParaRPr lang="zh-CN" altLang="en-US" sz="4800" b="1" i="0" u="none" strike="noStrike" kern="1200" cap="none" spc="-50" baseline="0">
              <a:solidFill>
                <a:srgbClr val="404040"/>
              </a:solidFill>
              <a:latin typeface="Times New Roman" pitchFamily="18" charset="0"/>
              <a:ea typeface="宋体" pitchFamily="0" charset="0"/>
              <a:cs typeface="Times New Roman" pitchFamily="18" charset="0"/>
            </a:endParaRPr>
          </a:p>
        </p:txBody>
      </p:sp>
      <p:sp>
        <p:nvSpPr>
          <p:cNvPr id="35" name="文本框"/>
          <p:cNvSpPr>
            <a:spLocks noGrp="1"/>
          </p:cNvSpPr>
          <p:nvPr>
            <p:ph type="body" idx="1"/>
          </p:nvPr>
        </p:nvSpPr>
        <p:spPr>
          <a:xfrm rot="0">
            <a:off x="2076074" y="2528315"/>
            <a:ext cx="8471721" cy="4023359"/>
          </a:xfrm>
          <a:prstGeom prst="rect"/>
          <a:noFill/>
          <a:ln w="12700" cmpd="sng" cap="flat">
            <a:noFill/>
            <a:prstDash val="solid"/>
            <a:miter/>
          </a:ln>
        </p:spPr>
        <p:txBody>
          <a:bodyPr vert="horz" wrap="square" lIns="91440" tIns="45720" rIns="91440" bIns="45720" anchor="t" anchorCtr="0">
            <a:prstTxWarp prst="textNoShape"/>
          </a:bodyPr>
          <a:lstStyle/>
          <a:p>
            <a:pPr marL="91440" indent="-91440" algn="l">
              <a:lnSpc>
                <a:spcPct val="90000"/>
              </a:lnSpc>
              <a:spcBef>
                <a:spcPts val="1200"/>
              </a:spcBef>
              <a:spcAft>
                <a:spcPts val="200"/>
              </a:spcAft>
              <a:buClr>
                <a:schemeClr val="accent1"/>
              </a:buClr>
              <a:buSzPct val="100000"/>
              <a:buFont typeface="Calibri" pitchFamily="0" charset="0"/>
              <a:buChar char=" "/>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          The </a:t>
            </a: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employee salary analysis project aims to evaluate the current salary structure within the organization to ensure fairness and competitiveness. This involves analyzing salary data across various roles, departments, and demographic groups, identifying any pay disparities, and benchmarking salaries against industry standards. The goal is to provide actionable insights and recommendations to ensure equitable compensation practices that align with market trends and support employee satisfaction and retention.</a:t>
            </a:r>
            <a:endParaRPr lang="zh-CN" altLang="en-US" sz="2000" b="0" i="0" u="none" strike="noStrike" kern="1200" cap="none" spc="0" baseline="0">
              <a:solidFill>
                <a:srgbClr val="40404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8059779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1097280" y="286603"/>
            <a:ext cx="10058401" cy="145075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85000"/>
              </a:lnSpc>
              <a:spcBef>
                <a:spcPts val="0"/>
              </a:spcBef>
              <a:spcAft>
                <a:spcPts val="0"/>
              </a:spcAft>
              <a:buNone/>
            </a:pPr>
            <a:r>
              <a:rPr lang="en-US" altLang="zh-CN" sz="4800" b="1" i="0" u="none" strike="noStrike" kern="1200" cap="none" spc="-50" baseline="0">
                <a:solidFill>
                  <a:srgbClr val="404040"/>
                </a:solidFill>
                <a:latin typeface="Times New Roman" pitchFamily="18" charset="0"/>
                <a:ea typeface="宋体" pitchFamily="0" charset="0"/>
                <a:cs typeface="Times New Roman" pitchFamily="18" charset="0"/>
              </a:rPr>
              <a:t>WHO ARE THE END USERS?</a:t>
            </a:r>
            <a:endParaRPr lang="zh-CN" altLang="en-US" sz="4800" b="1" i="0" u="none" strike="noStrike" kern="1200" cap="none" spc="-50" baseline="0">
              <a:solidFill>
                <a:srgbClr val="404040"/>
              </a:solidFill>
              <a:latin typeface="Times New Roman" pitchFamily="18" charset="0"/>
              <a:ea typeface="宋体" pitchFamily="0" charset="0"/>
              <a:cs typeface="Times New Roman" pitchFamily="18" charset="0"/>
            </a:endParaRPr>
          </a:p>
        </p:txBody>
      </p:sp>
      <p:sp>
        <p:nvSpPr>
          <p:cNvPr id="37" name="文本框"/>
          <p:cNvSpPr>
            <a:spLocks noGrp="1"/>
          </p:cNvSpPr>
          <p:nvPr>
            <p:ph type="body" idx="1"/>
          </p:nvPr>
        </p:nvSpPr>
        <p:spPr>
          <a:xfrm rot="0">
            <a:off x="2217742" y="2438162"/>
            <a:ext cx="8381571" cy="4023359"/>
          </a:xfrm>
          <a:prstGeom prst="rect"/>
          <a:noFill/>
          <a:ln w="12700" cmpd="sng" cap="flat">
            <a:noFill/>
            <a:prstDash val="solid"/>
            <a:miter/>
          </a:ln>
        </p:spPr>
        <p:txBody>
          <a:bodyPr vert="horz" wrap="square" lIns="91440" tIns="45720" rIns="91440" bIns="45720" anchor="t" anchorCtr="0">
            <a:prstTxWarp prst="textNoShape"/>
          </a:bodyPr>
          <a:lstStyle/>
          <a:p>
            <a:pPr marL="91440" indent="-91440" algn="l">
              <a:lnSpc>
                <a:spcPct val="90000"/>
              </a:lnSpc>
              <a:spcBef>
                <a:spcPts val="1200"/>
              </a:spcBef>
              <a:spcAft>
                <a:spcPts val="200"/>
              </a:spcAft>
              <a:buClr>
                <a:schemeClr val="accent1"/>
              </a:buClr>
              <a:buSzPct val="100000"/>
              <a:buFont typeface="Calibri" pitchFamily="0" charset="0"/>
              <a:buChar char=" "/>
            </a:pPr>
            <a:r>
              <a:rPr lang="en-US" altLang="zh-CN" sz="2800" b="0" i="0" u="none" strike="noStrike" kern="1200" cap="none" spc="0" baseline="0">
                <a:solidFill>
                  <a:srgbClr val="404040"/>
                </a:solidFill>
                <a:latin typeface="Calibri" pitchFamily="0" charset="0"/>
                <a:ea typeface="宋体" pitchFamily="0" charset="0"/>
                <a:cs typeface="Lucida Sans" pitchFamily="0" charset="0"/>
              </a:rPr>
              <a:t>           </a:t>
            </a:r>
            <a:r>
              <a:rPr lang="en-US" altLang="zh-CN" sz="2800" b="0" i="0" u="none" strike="noStrike" kern="1200" cap="none" spc="0" baseline="0">
                <a:solidFill>
                  <a:srgbClr val="404040"/>
                </a:solidFill>
                <a:latin typeface="Times New Roman" pitchFamily="18" charset="0"/>
                <a:ea typeface="宋体" pitchFamily="0" charset="0"/>
                <a:cs typeface="Times New Roman" pitchFamily="18" charset="0"/>
              </a:rPr>
              <a:t>In </a:t>
            </a:r>
            <a:r>
              <a:rPr lang="en-US" altLang="zh-CN" sz="2800" b="0" i="0" u="none" strike="noStrike" kern="1200" cap="none" spc="0" baseline="0">
                <a:solidFill>
                  <a:srgbClr val="404040"/>
                </a:solidFill>
                <a:latin typeface="Times New Roman" pitchFamily="18" charset="0"/>
                <a:ea typeface="宋体" pitchFamily="0" charset="0"/>
                <a:cs typeface="Times New Roman" pitchFamily="18" charset="0"/>
              </a:rPr>
              <a:t>employee salary analysis, the end users are typically “HR professionals”, “finance teams”, and “management”. These stakeholders use the analysis to make informed decisions about compensation, budgeting, and workforce planning</a:t>
            </a:r>
            <a:endParaRPr lang="zh-CN" altLang="en-US" sz="2800" b="0" i="0" u="none" strike="noStrike" kern="1200" cap="none" spc="0" baseline="0">
              <a:solidFill>
                <a:srgbClr val="40404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1839828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1097280" y="286603"/>
            <a:ext cx="10058401" cy="145075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85000"/>
              </a:lnSpc>
              <a:spcBef>
                <a:spcPts val="0"/>
              </a:spcBef>
              <a:spcAft>
                <a:spcPts val="0"/>
              </a:spcAft>
              <a:buNone/>
            </a:pPr>
            <a:r>
              <a:rPr lang="en-US" altLang="zh-CN" sz="4800" b="1" i="0" u="none" strike="noStrike" kern="1200" cap="none" spc="-50" baseline="0">
                <a:solidFill>
                  <a:srgbClr val="404040"/>
                </a:solidFill>
                <a:latin typeface="Times New Roman" pitchFamily="18" charset="0"/>
                <a:ea typeface="宋体" pitchFamily="0" charset="0"/>
                <a:cs typeface="Times New Roman" pitchFamily="18" charset="0"/>
              </a:rPr>
              <a:t>OUR SOLUTION AND ITS VALUE PROPOSITION</a:t>
            </a:r>
            <a:endParaRPr lang="zh-CN" altLang="en-US" sz="4800" b="1" i="0" u="none" strike="noStrike" kern="1200" cap="none" spc="-50" baseline="0">
              <a:solidFill>
                <a:srgbClr val="404040"/>
              </a:solidFill>
              <a:latin typeface="Times New Roman" pitchFamily="18" charset="0"/>
              <a:ea typeface="宋体" pitchFamily="0" charset="0"/>
              <a:cs typeface="Times New Roman" pitchFamily="18" charset="0"/>
            </a:endParaRPr>
          </a:p>
        </p:txBody>
      </p:sp>
      <p:sp>
        <p:nvSpPr>
          <p:cNvPr id="39" name="文本框"/>
          <p:cNvSpPr>
            <a:spLocks noGrp="1"/>
          </p:cNvSpPr>
          <p:nvPr>
            <p:ph type="body" idx="1"/>
          </p:nvPr>
        </p:nvSpPr>
        <p:spPr>
          <a:xfrm rot="0">
            <a:off x="2354258" y="2592708"/>
            <a:ext cx="7544444" cy="4023359"/>
          </a:xfrm>
          <a:prstGeom prst="rect"/>
          <a:noFill/>
          <a:ln w="12700" cmpd="sng" cap="flat">
            <a:noFill/>
            <a:prstDash val="solid"/>
            <a:miter/>
          </a:ln>
        </p:spPr>
        <p:txBody>
          <a:bodyPr vert="horz" wrap="square" lIns="91440" tIns="45720" rIns="91440" bIns="45720" anchor="t" anchorCtr="0">
            <a:prstTxWarp prst="textNoShape"/>
          </a:bodyPr>
          <a:lstStyle/>
          <a:p>
            <a:pPr marL="91440" indent="-91440" algn="l">
              <a:lnSpc>
                <a:spcPct val="90000"/>
              </a:lnSpc>
              <a:spcBef>
                <a:spcPts val="1200"/>
              </a:spcBef>
              <a:spcAft>
                <a:spcPts val="200"/>
              </a:spcAft>
              <a:buClr>
                <a:schemeClr val="accent1"/>
              </a:buClr>
              <a:buSzPct val="100000"/>
              <a:buFont typeface="Calibri" pitchFamily="0" charset="0"/>
              <a:buChar char=" "/>
            </a:pPr>
            <a:r>
              <a:rPr lang="en-US" altLang="zh-CN" sz="2400" b="0" i="0" u="none" strike="noStrike" kern="1200" cap="none" spc="0" baseline="0">
                <a:solidFill>
                  <a:srgbClr val="404040"/>
                </a:solidFill>
                <a:latin typeface="Times New Roman" pitchFamily="18" charset="0"/>
                <a:ea typeface="宋体" pitchFamily="0" charset="0"/>
                <a:cs typeface="Times New Roman" pitchFamily="18" charset="0"/>
              </a:rPr>
              <a:t>                Our </a:t>
            </a:r>
            <a:r>
              <a:rPr lang="en-US" altLang="zh-CN" sz="2400" b="0" i="0" u="none" strike="noStrike" kern="1200" cap="none" spc="0" baseline="0">
                <a:solidFill>
                  <a:srgbClr val="404040"/>
                </a:solidFill>
                <a:latin typeface="Times New Roman" pitchFamily="18" charset="0"/>
                <a:ea typeface="宋体" pitchFamily="0" charset="0"/>
                <a:cs typeface="Times New Roman" pitchFamily="18" charset="0"/>
              </a:rPr>
              <a:t>solution provides a streamlined employee salary analysis tool that enables HR and finance teams to efficiently evaluate compensation data, ensuring fair and competitive salaries. The value proposition lies in decision-making, and support strategic planning, ultimately enhancing employee satisfaction and retention. </a:t>
            </a:r>
            <a:endParaRPr lang="en-US" altLang="zh-CN" sz="2400" b="0" i="0" u="none" strike="noStrike" kern="1200" cap="none" spc="0" baseline="0">
              <a:solidFill>
                <a:srgbClr val="404040"/>
              </a:solidFill>
              <a:latin typeface="Times New Roman" pitchFamily="18" charset="0"/>
              <a:ea typeface="宋体" pitchFamily="0" charset="0"/>
              <a:cs typeface="Times New Roman" pitchFamily="18" charset="0"/>
            </a:endParaRPr>
          </a:p>
          <a:p>
            <a:pPr marL="91440" indent="-91440" algn="l">
              <a:lnSpc>
                <a:spcPct val="90000"/>
              </a:lnSpc>
              <a:spcBef>
                <a:spcPts val="1200"/>
              </a:spcBef>
              <a:spcAft>
                <a:spcPts val="200"/>
              </a:spcAft>
              <a:buClr>
                <a:schemeClr val="accent1"/>
              </a:buClr>
              <a:buSzPct val="100000"/>
              <a:buFont typeface="Calibri" pitchFamily="0" charset="0"/>
              <a:buChar char=" "/>
            </a:pPr>
            <a:endParaRPr lang="zh-CN" altLang="en-US" sz="2000" b="0" i="0" u="none" strike="noStrike" kern="1200" cap="none" spc="0" baseline="0">
              <a:solidFill>
                <a:srgbClr val="404040"/>
              </a:solidFill>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211697311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1097280" y="242595"/>
            <a:ext cx="10058401" cy="145075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85000"/>
              </a:lnSpc>
              <a:spcBef>
                <a:spcPts val="0"/>
              </a:spcBef>
              <a:spcAft>
                <a:spcPts val="0"/>
              </a:spcAft>
              <a:buNone/>
            </a:pPr>
            <a:r>
              <a:rPr lang="en-US" altLang="zh-CN" sz="4800" b="1" i="0" u="none" strike="noStrike" kern="1200" cap="none" spc="-50" baseline="0">
                <a:solidFill>
                  <a:srgbClr val="404040"/>
                </a:solidFill>
                <a:latin typeface="Times New Roman" pitchFamily="18" charset="0"/>
                <a:ea typeface="宋体" pitchFamily="0" charset="0"/>
                <a:cs typeface="Times New Roman" pitchFamily="18" charset="0"/>
              </a:rPr>
              <a:t>DATASET DESCRIPTION</a:t>
            </a:r>
            <a:endParaRPr lang="zh-CN" altLang="en-US" sz="4800" b="1" i="0" u="none" strike="noStrike" kern="1200" cap="none" spc="-50" baseline="0">
              <a:solidFill>
                <a:srgbClr val="404040"/>
              </a:solidFill>
              <a:latin typeface="Times New Roman" pitchFamily="18" charset="0"/>
              <a:ea typeface="宋体" pitchFamily="0" charset="0"/>
              <a:cs typeface="Times New Roman" pitchFamily="18" charset="0"/>
            </a:endParaRPr>
          </a:p>
        </p:txBody>
      </p:sp>
      <p:sp>
        <p:nvSpPr>
          <p:cNvPr id="41" name="文本框"/>
          <p:cNvSpPr>
            <a:spLocks noGrp="1"/>
          </p:cNvSpPr>
          <p:nvPr>
            <p:ph type="body" idx="1"/>
          </p:nvPr>
        </p:nvSpPr>
        <p:spPr>
          <a:xfrm rot="0">
            <a:off x="4098058" y="2026038"/>
            <a:ext cx="10058401" cy="4023359"/>
          </a:xfrm>
          <a:prstGeom prst="rect"/>
          <a:noFill/>
          <a:ln w="12700" cmpd="sng" cap="flat">
            <a:noFill/>
            <a:prstDash val="solid"/>
            <a:miter/>
          </a:ln>
        </p:spPr>
        <p:txBody>
          <a:bodyPr vert="horz" wrap="square" lIns="91440" tIns="45720" rIns="91440" bIns="45720" anchor="t" anchorCtr="0">
            <a:prstTxWarp prst="textNoShape"/>
          </a:bodyPr>
          <a:lstStyle/>
          <a:p>
            <a:pPr marL="91440" indent="-91440" algn="l">
              <a:lnSpc>
                <a:spcPct val="90000"/>
              </a:lnSpc>
              <a:spcBef>
                <a:spcPts val="1200"/>
              </a:spcBef>
              <a:spcAft>
                <a:spcPts val="200"/>
              </a:spcAft>
              <a:buClr>
                <a:schemeClr val="accent1"/>
              </a:buClr>
              <a:buSzPct val="100000"/>
              <a:buFont typeface="Wingdings" pitchFamily="2" charset="2"/>
              <a:buChar char="Ø"/>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EMPLOYEE ID </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91440" indent="-91440" algn="l">
              <a:lnSpc>
                <a:spcPct val="90000"/>
              </a:lnSpc>
              <a:spcBef>
                <a:spcPts val="1200"/>
              </a:spcBef>
              <a:spcAft>
                <a:spcPts val="200"/>
              </a:spcAft>
              <a:buClr>
                <a:schemeClr val="accent1"/>
              </a:buClr>
              <a:buSzPct val="100000"/>
              <a:buFont typeface="Wingdings" pitchFamily="2" charset="2"/>
              <a:buChar char="Ø"/>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NAME</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91440" indent="-91440" algn="l">
              <a:lnSpc>
                <a:spcPct val="90000"/>
              </a:lnSpc>
              <a:spcBef>
                <a:spcPts val="1200"/>
              </a:spcBef>
              <a:spcAft>
                <a:spcPts val="200"/>
              </a:spcAft>
              <a:buClr>
                <a:schemeClr val="accent1"/>
              </a:buClr>
              <a:buSzPct val="100000"/>
              <a:buFont typeface="Wingdings" pitchFamily="2" charset="2"/>
              <a:buChar char="Ø"/>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POSITION</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91440" indent="-91440" algn="l">
              <a:lnSpc>
                <a:spcPct val="90000"/>
              </a:lnSpc>
              <a:spcBef>
                <a:spcPts val="1200"/>
              </a:spcBef>
              <a:spcAft>
                <a:spcPts val="200"/>
              </a:spcAft>
              <a:buClr>
                <a:schemeClr val="accent1"/>
              </a:buClr>
              <a:buSzPct val="100000"/>
              <a:buFont typeface="Wingdings" pitchFamily="2" charset="2"/>
              <a:buChar char="Ø"/>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DEPARTMENT</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91440" indent="-91440" algn="l">
              <a:lnSpc>
                <a:spcPct val="90000"/>
              </a:lnSpc>
              <a:spcBef>
                <a:spcPts val="1200"/>
              </a:spcBef>
              <a:spcAft>
                <a:spcPts val="200"/>
              </a:spcAft>
              <a:buClr>
                <a:schemeClr val="accent1"/>
              </a:buClr>
              <a:buSzPct val="100000"/>
              <a:buFont typeface="Wingdings" pitchFamily="2" charset="2"/>
              <a:buChar char="Ø"/>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EXPERIENCE</a:t>
            </a:r>
            <a:endPar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endParaRPr>
          </a:p>
          <a:p>
            <a:pPr marL="91440" indent="-91440" algn="l">
              <a:lnSpc>
                <a:spcPct val="90000"/>
              </a:lnSpc>
              <a:spcBef>
                <a:spcPts val="1200"/>
              </a:spcBef>
              <a:spcAft>
                <a:spcPts val="200"/>
              </a:spcAft>
              <a:buClr>
                <a:schemeClr val="accent1"/>
              </a:buClr>
              <a:buSzPct val="100000"/>
              <a:buFont typeface="Wingdings" pitchFamily="2" charset="2"/>
              <a:buChar char="Ø"/>
            </a:pPr>
            <a:r>
              <a:rPr lang="en-US" altLang="zh-CN" sz="2000" b="0" i="0" u="none" strike="noStrike" kern="1200" cap="none" spc="0" baseline="0">
                <a:solidFill>
                  <a:srgbClr val="404040"/>
                </a:solidFill>
                <a:latin typeface="Times New Roman" pitchFamily="18" charset="0"/>
                <a:ea typeface="宋体" pitchFamily="0" charset="0"/>
                <a:cs typeface="Times New Roman" pitchFamily="18" charset="0"/>
              </a:rPr>
              <a:t>SALARY</a:t>
            </a:r>
            <a:endParaRPr lang="zh-CN" altLang="en-US" sz="2000" b="0" i="0" u="none" strike="noStrike" kern="1200" cap="none" spc="0" baseline="0">
              <a:solidFill>
                <a:srgbClr val="404040"/>
              </a:solidFill>
              <a:latin typeface="Times New Roman" pitchFamily="18" charset="0"/>
              <a:ea typeface="宋体" pitchFamily="0" charset="0"/>
              <a:cs typeface="Times New Roman" pitchFamily="18" charset="0"/>
            </a:endParaRPr>
          </a:p>
        </p:txBody>
      </p:sp>
      <p:grpSp>
        <p:nvGrpSpPr>
          <p:cNvPr id="45" name="组合"/>
          <p:cNvGrpSpPr>
            <a:grpSpLocks/>
          </p:cNvGrpSpPr>
          <p:nvPr/>
        </p:nvGrpSpPr>
        <p:grpSpPr>
          <a:xfrm>
            <a:off x="6618620" y="3275805"/>
            <a:ext cx="1532730" cy="1523825"/>
            <a:chOff x="6618620" y="3275805"/>
            <a:chExt cx="1532730" cy="1523825"/>
          </a:xfrm>
        </p:grpSpPr>
        <p:sp>
          <p:nvSpPr>
            <p:cNvPr id="42" name="曲线"/>
            <p:cNvSpPr>
              <a:spLocks/>
            </p:cNvSpPr>
            <p:nvPr/>
          </p:nvSpPr>
          <p:spPr>
            <a:xfrm rot="0">
              <a:off x="6920209" y="4361530"/>
              <a:ext cx="198304" cy="18285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43" name="曲线"/>
            <p:cNvSpPr>
              <a:spLocks/>
            </p:cNvSpPr>
            <p:nvPr/>
          </p:nvSpPr>
          <p:spPr>
            <a:xfrm rot="0">
              <a:off x="6920209" y="4574865"/>
              <a:ext cx="78495" cy="7238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44" name="图片"/>
            <p:cNvPicPr>
              <a:picLocks/>
            </p:cNvPicPr>
            <p:nvPr/>
          </p:nvPicPr>
          <p:blipFill>
            <a:blip r:embed="rId1" cstate="print"/>
            <a:stretch>
              <a:fillRect/>
            </a:stretch>
          </p:blipFill>
          <p:spPr>
            <a:xfrm rot="0">
              <a:off x="6618620" y="3275805"/>
              <a:ext cx="1532730" cy="1523825"/>
            </a:xfrm>
            <a:prstGeom prst="rect"/>
            <a:noFill/>
            <a:ln w="12700" cmpd="sng" cap="flat">
              <a:noFill/>
              <a:prstDash val="solid"/>
              <a:miter/>
            </a:ln>
          </p:spPr>
        </p:pic>
      </p:grpSp>
    </p:spTree>
    <p:extLst>
      <p:ext uri="{BB962C8B-B14F-4D97-AF65-F5344CB8AC3E}">
        <p14:creationId xmlns:p14="http://schemas.microsoft.com/office/powerpoint/2010/main" val="394765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1123038" y="350997"/>
            <a:ext cx="10058401" cy="145075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85000"/>
              </a:lnSpc>
              <a:spcBef>
                <a:spcPts val="0"/>
              </a:spcBef>
              <a:spcAft>
                <a:spcPts val="0"/>
              </a:spcAft>
              <a:buNone/>
            </a:pPr>
            <a:r>
              <a:rPr lang="en-US" altLang="zh-CN" sz="4800" b="0" i="0" u="none" strike="noStrike" kern="1200" cap="none" spc="-50" baseline="0">
                <a:solidFill>
                  <a:srgbClr val="404040"/>
                </a:solidFill>
                <a:latin typeface="Times New Roman" pitchFamily="18" charset="0"/>
                <a:ea typeface="宋体" pitchFamily="0" charset="0"/>
                <a:cs typeface="Times New Roman" pitchFamily="18" charset="0"/>
              </a:rPr>
              <a:t>THE “WOW” IN OUR SOLUTION</a:t>
            </a:r>
            <a:endParaRPr lang="zh-CN" altLang="en-US" sz="4800" b="0" i="0" u="none" strike="noStrike" kern="1200" cap="none" spc="-50" baseline="0">
              <a:solidFill>
                <a:srgbClr val="404040"/>
              </a:solidFill>
              <a:latin typeface="Times New Roman" pitchFamily="18" charset="0"/>
              <a:ea typeface="宋体" pitchFamily="0" charset="0"/>
              <a:cs typeface="Times New Roman" pitchFamily="18" charset="0"/>
            </a:endParaRPr>
          </a:p>
        </p:txBody>
      </p:sp>
      <p:sp>
        <p:nvSpPr>
          <p:cNvPr id="47" name="文本框"/>
          <p:cNvSpPr>
            <a:spLocks noGrp="1"/>
          </p:cNvSpPr>
          <p:nvPr>
            <p:ph type="body" idx="1"/>
          </p:nvPr>
        </p:nvSpPr>
        <p:spPr>
          <a:xfrm rot="0">
            <a:off x="2037437" y="2257858"/>
            <a:ext cx="7956568" cy="4023359"/>
          </a:xfrm>
          <a:prstGeom prst="rect"/>
          <a:noFill/>
          <a:ln w="12700" cmpd="sng" cap="flat">
            <a:noFill/>
            <a:prstDash val="solid"/>
            <a:miter/>
          </a:ln>
        </p:spPr>
        <p:txBody>
          <a:bodyPr vert="horz" wrap="square" lIns="91440" tIns="45720" rIns="91440" bIns="45720" anchor="t" anchorCtr="0">
            <a:prstTxWarp prst="textNoShape"/>
          </a:bodyPr>
          <a:lstStyle/>
          <a:p>
            <a:pPr marL="91440" indent="-91440" algn="l">
              <a:lnSpc>
                <a:spcPct val="90000"/>
              </a:lnSpc>
              <a:spcBef>
                <a:spcPts val="1200"/>
              </a:spcBef>
              <a:spcAft>
                <a:spcPts val="200"/>
              </a:spcAft>
              <a:buClr>
                <a:schemeClr val="accent1"/>
              </a:buClr>
              <a:buSzPct val="100000"/>
              <a:buFont typeface="Calibri" pitchFamily="0" charset="0"/>
              <a:buChar char=" "/>
            </a:pPr>
            <a:endParaRPr lang="en-US" altLang="zh-CN" sz="2000" b="0" i="0" u="none" strike="noStrike" kern="1200" cap="none" spc="0" baseline="0">
              <a:solidFill>
                <a:srgbClr val="404040"/>
              </a:solidFill>
              <a:latin typeface="Calibri" pitchFamily="0" charset="0"/>
              <a:ea typeface="宋体" pitchFamily="0" charset="0"/>
              <a:cs typeface="Lucida Sans" pitchFamily="0" charset="0"/>
            </a:endParaRPr>
          </a:p>
          <a:p>
            <a:pPr marL="91440" indent="-91440" algn="l">
              <a:lnSpc>
                <a:spcPct val="90000"/>
              </a:lnSpc>
              <a:spcBef>
                <a:spcPts val="1200"/>
              </a:spcBef>
              <a:spcAft>
                <a:spcPts val="200"/>
              </a:spcAft>
              <a:buClr>
                <a:schemeClr val="accent1"/>
              </a:buClr>
              <a:buSzPct val="100000"/>
              <a:buFont typeface="Calibri" pitchFamily="0" charset="0"/>
              <a:buChar char=" "/>
            </a:pPr>
            <a:r>
              <a:rPr lang="en-US" altLang="zh-CN" sz="2400" b="0" i="0" u="none" strike="noStrike" kern="1200" cap="none" spc="0" baseline="0">
                <a:solidFill>
                  <a:srgbClr val="404040"/>
                </a:solidFill>
                <a:latin typeface="Times New Roman" pitchFamily="18" charset="0"/>
                <a:ea typeface="宋体" pitchFamily="0" charset="0"/>
                <a:cs typeface="Times New Roman" pitchFamily="18" charset="0"/>
              </a:rPr>
              <a:t>              The </a:t>
            </a:r>
            <a:r>
              <a:rPr lang="en-US" altLang="zh-CN" sz="2400" b="0" i="0" u="none" strike="noStrike" kern="1200" cap="none" spc="0" baseline="0">
                <a:solidFill>
                  <a:srgbClr val="404040"/>
                </a:solidFill>
                <a:latin typeface="Times New Roman" pitchFamily="18" charset="0"/>
                <a:ea typeface="宋体" pitchFamily="0" charset="0"/>
                <a:cs typeface="Times New Roman" pitchFamily="18" charset="0"/>
              </a:rPr>
              <a:t>"wow" factor in our employee salary analysis solution is its ability to deliver instant, actionable insights through intuitive dashboards and advanced analytics. It simplifies complex data, offers predictive modeling for future salary trends, and ensures pay equity, all while being user-friendly and easy to integrate with existing systems</a:t>
            </a:r>
            <a:endParaRPr lang="zh-CN" altLang="en-US" sz="2400" b="0" i="0" u="none" strike="noStrike" kern="1200" cap="none" spc="0" baseline="0">
              <a:solidFill>
                <a:srgbClr val="40404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24882430"/>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
        <a:ea typeface=""/>
        <a:cs typeface=""/>
      </a:majorFont>
      <a:minorFont>
        <a:latin typeface=""/>
        <a:ea typeface=""/>
        <a:cs typeface=""/>
      </a:minorFont>
    </a:fontScheme>
    <a:fmtScheme name="Retrospec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dc:title>
  <dc:creator>Microsoft account</dc:creator>
  <cp:lastModifiedBy>root</cp:lastModifiedBy>
  <cp:revision>6</cp:revision>
  <dcterms:created xsi:type="dcterms:W3CDTF">2024-09-02T04:53:06Z</dcterms:created>
  <dcterms:modified xsi:type="dcterms:W3CDTF">2024-09-03T13:30:55Z</dcterms:modified>
</cp:coreProperties>
</file>