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07"/>
  </p:normalViewPr>
  <p:slideViewPr>
    <p:cSldViewPr snapToGrid="0" snapToObjects="1">
      <p:cViewPr varScale="1">
        <p:scale>
          <a:sx n="113" d="100"/>
          <a:sy n="113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61FA-FECB-5946-841E-B2A820C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BB977-06D9-A649-BB5C-4F179ADA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E369-E909-DD4A-9AB1-AAE4CA44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0684-5862-0D47-B579-99EF99AB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24F7-6680-8F47-B5F2-B909148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C4C4-EA3A-5346-8226-6D2E6C88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7CE16-35CC-4E47-991E-5C113421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4C35-F616-3B4C-B76D-68704C8A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1D2F-9DD0-1F42-9936-AC50DA10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02B2-FE42-1F4A-B224-30E5A6A8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56DF9-3C4E-7947-9FE5-D6B9040DE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0601-4E36-7C44-B137-7064EB694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FFE5-AE50-7141-8D4D-5F421705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76-2231-3C41-BBEB-6C90BED8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9C08-06AF-C141-8E7F-1E7F77E1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60C3-8B8B-3645-A89B-71C4DAB9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4D8E-0C83-B74E-84FE-9278F373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E3AE-F84F-C146-B322-8AD47140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F6B6-5AEC-9942-B402-71AB3542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416C-391D-3041-A3C7-E46D8064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3385-C93C-5E47-BB06-D39D58E8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650E-1CEB-C841-B635-6DF28816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E26D-95DB-2D4D-8E13-20D69CC0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77B9-F5A6-8F40-947F-8EFF5A52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0EEC-60DD-8E41-9994-90E82EA7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3ADE-6AB4-F34F-B11E-4A323089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B7F7-F8C5-1A40-8260-E676988F6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8EA95-29E3-0940-9903-0F490EA1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AB37-F828-114C-BDD5-6B11A9AF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A8D5-5AA8-664B-9B64-FE24B5C7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CDA9-AAFF-4444-9192-8770D86A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F144-BE7F-B14F-B1EB-58E993BC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2A6C-E03A-9A40-B8C5-B8D27744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F1713-2C5F-3444-9557-C526E1598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C27DB-E7D2-8045-9386-C3A35D777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C63BB-2506-9244-93FD-C7F59D2A2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6E929-6F15-714E-BD2B-862A90A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16015-730F-B445-8A6C-A91C0FE7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636C1-E189-8447-B441-B3A9E6D6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D546-8F6F-454F-BA09-06DDF91D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F6AC2-EC34-094B-BA24-CFBCF629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D05F5-040B-824A-B241-3BCA90DA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842DF-BDC3-0149-BCF9-78C7A746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A8316-CF41-744F-88E8-4CE58615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C35C4-F86C-AF49-82CE-8C3187CE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A95E1-E79A-B248-B026-B70E70E1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FD59-2879-8A47-8899-0338B7A1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51FC-F9BE-E24E-8FE9-0743212E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6808B-91CC-5741-ABAC-73117753F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9E28-A718-004D-86D4-7074CD6A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92948-C0D5-9A46-A7EB-AC886504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E1A0-6D74-9445-9A7B-7EDD8A10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8939-A34A-7644-920A-9C9D0116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ECE-0E2A-5E4A-8F26-628976E0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279AC-0AED-C941-B6C7-DBCB5965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32DEE-EC0E-294D-8A1E-D48F7063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9A4A1-8964-5C40-A158-39C313F2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F910F-67C8-CF4D-A9B4-94C637AD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658CA-EEBA-9843-B8B2-BF888920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692C8-3F93-054A-A9E3-7CC44254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2E54-DF17-BF45-AA46-3579180F4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46-D17C-B242-AC81-F0009D4F4D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8785-B44D-004F-A130-618FBBA08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F99B-9D0C-C24F-943A-2D46CF293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E6E4-5119-3C49-8D34-7E2343C95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72E638-4F81-924A-B244-D39FDB17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6" y="368394"/>
            <a:ext cx="2748958" cy="27489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16E645-FB55-3E43-9B33-67AF8E9B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571733"/>
            <a:ext cx="3401568" cy="227054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EA09C9-9657-D747-85A2-0B15C7F21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695" y="321733"/>
            <a:ext cx="2064258" cy="27523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8053-4E67-9F4B-8C16-6C0827E4A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21" y="3783923"/>
            <a:ext cx="2064258" cy="2752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7C423-EFD4-C64F-8B24-177613C74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432" y="3783923"/>
            <a:ext cx="2312894" cy="2752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226C2-6748-D442-A3D6-759DA32DB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736" y="3783923"/>
            <a:ext cx="2752344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2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Benjamin C</dc:creator>
  <cp:lastModifiedBy>Lambert, Benjamin C</cp:lastModifiedBy>
  <cp:revision>1</cp:revision>
  <dcterms:created xsi:type="dcterms:W3CDTF">2020-06-14T12:14:51Z</dcterms:created>
  <dcterms:modified xsi:type="dcterms:W3CDTF">2020-06-14T12:20:37Z</dcterms:modified>
</cp:coreProperties>
</file>