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 </a:t>
            </a:r>
            <a:r>
              <a:rPr dirty="0" sz="2400" lang="en-US"/>
              <a:t>S</a:t>
            </a:r>
            <a:r>
              <a:rPr dirty="0" sz="2400" lang="en-US"/>
              <a:t>A</a:t>
            </a:r>
            <a:r>
              <a:rPr dirty="0" sz="2400" lang="en-US"/>
              <a:t>B</a:t>
            </a:r>
            <a:r>
              <a:rPr dirty="0" sz="2400" lang="en-US"/>
              <a:t>U</a:t>
            </a:r>
            <a:r>
              <a:rPr dirty="0" sz="2400" lang="en-US"/>
              <a:t>N</a:t>
            </a:r>
            <a:r>
              <a:rPr dirty="0" sz="2400" lang="en-US"/>
              <a:t>U</a:t>
            </a:r>
            <a:r>
              <a:rPr dirty="0" sz="2400" lang="en-US"/>
              <a:t>B</a:t>
            </a:r>
            <a:r>
              <a:rPr dirty="0" sz="2400" lang="en-US"/>
              <a:t>A</a:t>
            </a:r>
            <a:r>
              <a:rPr dirty="0" sz="2400" lang="en-US"/>
              <a:t>N</a:t>
            </a:r>
            <a:r>
              <a:rPr dirty="0" sz="2400" lang="en-US"/>
              <a:t>U</a:t>
            </a:r>
            <a:r>
              <a:rPr dirty="0" sz="2400" lang="en-US"/>
              <a:t>.</a:t>
            </a:r>
            <a:r>
              <a:rPr dirty="0" sz="2400" lang="en-US"/>
              <a:t>R</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3</a:t>
            </a:r>
            <a:r>
              <a:rPr dirty="0" sz="2400" lang="en-US"/>
              <a:t>8</a:t>
            </a:r>
            <a:r>
              <a:rPr dirty="0" sz="2400" lang="en-US"/>
              <a:t>9</a:t>
            </a:r>
            <a:r>
              <a:rPr dirty="0" sz="2400" lang="en-US"/>
              <a:t>9</a:t>
            </a:r>
            <a:endParaRPr altLang="en-US" lang="zh-CN"/>
          </a:p>
          <a:p>
            <a:r>
              <a:rPr dirty="0" sz="2400" lang="en-US"/>
              <a:t>DEPARTMENT:BCOM </a:t>
            </a:r>
            <a:r>
              <a:rPr dirty="0" sz="2400" lang="en-US"/>
              <a:t>A</a:t>
            </a:r>
            <a:r>
              <a:rPr dirty="0" sz="2400" lang="en-US"/>
              <a:t>C</a:t>
            </a:r>
            <a:r>
              <a:rPr dirty="0" sz="2400" lang="en-US"/>
              <a:t>C</a:t>
            </a:r>
            <a:r>
              <a:rPr dirty="0" sz="2400" lang="en-US"/>
              <a:t>O</a:t>
            </a:r>
            <a:r>
              <a:rPr dirty="0" sz="2400" lang="en-US"/>
              <a:t>U</a:t>
            </a:r>
            <a:r>
              <a:rPr dirty="0" sz="2400" lang="en-US"/>
              <a:t>N</a:t>
            </a:r>
            <a:r>
              <a:rPr dirty="0" sz="2400" lang="en-US"/>
              <a:t>T</a:t>
            </a:r>
            <a:r>
              <a:rPr dirty="0" sz="2400" lang="en-US"/>
              <a:t>I</a:t>
            </a:r>
            <a:r>
              <a:rPr dirty="0" sz="2400" lang="en-US"/>
              <a:t>N</a:t>
            </a:r>
            <a:r>
              <a:rPr dirty="0" sz="2400" lang="en-US"/>
              <a:t>G</a:t>
            </a:r>
            <a:r>
              <a:rPr dirty="0" sz="2400" lang="en-US"/>
              <a:t>&amp;</a:t>
            </a:r>
            <a:r>
              <a:rPr dirty="0" sz="2400" lang="en-US"/>
              <a:t> FINANCE </a:t>
            </a:r>
            <a:endParaRPr altLang="en-US" lang="zh-CN"/>
          </a:p>
          <a:p>
            <a:r>
              <a:rPr dirty="0" sz="2400" lang="en-US"/>
              <a:t>COLLEG</a:t>
            </a:r>
            <a:r>
              <a:rPr dirty="0" sz="2400" lang="en-US"/>
              <a:t>E</a:t>
            </a:r>
            <a:r>
              <a:rPr dirty="0" sz="2400" lang="en-US"/>
              <a:t>,</a:t>
            </a:r>
            <a:r>
              <a:rPr dirty="0" sz="2400" lang="en-US"/>
              <a:t>S</a:t>
            </a:r>
            <a:r>
              <a:rPr dirty="0" sz="2400" lang="en-US"/>
              <a:t>T</a:t>
            </a:r>
            <a:r>
              <a:rPr dirty="0" sz="2400" lang="en-US"/>
              <a:t>.</a:t>
            </a:r>
            <a:r>
              <a:rPr dirty="0" sz="2400" lang="en-US"/>
              <a:t>T</a:t>
            </a:r>
            <a:r>
              <a:rPr dirty="0" sz="2400" lang="en-US"/>
              <a:t>H</a:t>
            </a:r>
            <a:r>
              <a:rPr dirty="0" sz="2400" lang="en-US"/>
              <a:t>O</a:t>
            </a:r>
            <a:r>
              <a:rPr dirty="0" sz="2400" lang="en-US"/>
              <a:t>M</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&amp;</a:t>
            </a:r>
            <a:r>
              <a:rPr dirty="0" sz="2400" lang="en-US"/>
              <a:t> 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77328"/>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645215"/>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124754"/>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2585323"/>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5372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17780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25298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2352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937665"/>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228600" y="1371600"/>
            <a:ext cx="10820400" cy="4893647"/>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2024-09-11T06:55:24Z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00c057e707fa4427ba244f5deae89a25</vt:lpwstr>
  </property>
</Properties>
</file>