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BACA5-5E40-4942-BC6A-138CB947B9FC}" v="20" dt="2024-01-15T21:18:4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Асенов Боев" userId="S::saboev20@codingburgas.bg::bbd20b30-84ba-4ffc-913f-5422a219abbb" providerId="AD" clId="Web-{848BACA5-5E40-4942-BC6A-138CB947B9FC}"/>
    <pc:docChg chg="addSld delSld modSld">
      <pc:chgData name="Симеон Асенов Боев" userId="S::saboev20@codingburgas.bg::bbd20b30-84ba-4ffc-913f-5422a219abbb" providerId="AD" clId="Web-{848BACA5-5E40-4942-BC6A-138CB947B9FC}" dt="2024-01-15T21:18:43.741" v="19"/>
      <pc:docMkLst>
        <pc:docMk/>
      </pc:docMkLst>
      <pc:sldChg chg="addSp delSp modSp mod setBg">
        <pc:chgData name="Симеон Асенов Боев" userId="S::saboev20@codingburgas.bg::bbd20b30-84ba-4ffc-913f-5422a219abbb" providerId="AD" clId="Web-{848BACA5-5E40-4942-BC6A-138CB947B9FC}" dt="2024-01-15T21:16:43.581" v="4"/>
        <pc:sldMkLst>
          <pc:docMk/>
          <pc:sldMk cId="109857222" sldId="256"/>
        </pc:sldMkLst>
        <pc:spChg chg="del">
          <ac:chgData name="Симеон Асенов Боев" userId="S::saboev20@codingburgas.bg::bbd20b30-84ba-4ffc-913f-5422a219abbb" providerId="AD" clId="Web-{848BACA5-5E40-4942-BC6A-138CB947B9FC}" dt="2024-01-15T21:16:25.00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Симеон Асенов Боев" userId="S::saboev20@codingburgas.bg::bbd20b30-84ba-4ffc-913f-5422a219abbb" providerId="AD" clId="Web-{848BACA5-5E40-4942-BC6A-138CB947B9FC}" dt="2024-01-15T21:16:23.909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Симеон Асенов Боев" userId="S::saboev20@codingburgas.bg::bbd20b30-84ba-4ffc-913f-5422a219abbb" providerId="AD" clId="Web-{848BACA5-5E40-4942-BC6A-138CB947B9FC}" dt="2024-01-15T21:16:43.581" v="4"/>
          <ac:spMkLst>
            <pc:docMk/>
            <pc:sldMk cId="109857222" sldId="256"/>
            <ac:spMk id="9" creationId="{42A4FC2C-047E-45A5-965D-8E1E3BF09BC6}"/>
          </ac:spMkLst>
        </pc:spChg>
        <pc:picChg chg="add mod">
          <ac:chgData name="Симеон Асенов Боев" userId="S::saboev20@codingburgas.bg::bbd20b30-84ba-4ffc-913f-5422a219abbb" providerId="AD" clId="Web-{848BACA5-5E40-4942-BC6A-138CB947B9FC}" dt="2024-01-15T21:16:43.581" v="4"/>
          <ac:picMkLst>
            <pc:docMk/>
            <pc:sldMk cId="109857222" sldId="256"/>
            <ac:picMk id="4" creationId="{48FBBBDA-C6FA-ED22-BF2A-DBE9D62C831F}"/>
          </ac:picMkLst>
        </pc:picChg>
      </pc:sldChg>
      <pc:sldChg chg="addSp modSp new mod setBg">
        <pc:chgData name="Симеон Асенов Боев" userId="S::saboev20@codingburgas.bg::bbd20b30-84ba-4ffc-913f-5422a219abbb" providerId="AD" clId="Web-{848BACA5-5E40-4942-BC6A-138CB947B9FC}" dt="2024-01-15T21:17:18.754" v="9"/>
        <pc:sldMkLst>
          <pc:docMk/>
          <pc:sldMk cId="719763644" sldId="257"/>
        </pc:sldMkLst>
        <pc:spChg chg="add">
          <ac:chgData name="Симеон Асенов Боев" userId="S::saboev20@codingburgas.bg::bbd20b30-84ba-4ffc-913f-5422a219abbb" providerId="AD" clId="Web-{848BACA5-5E40-4942-BC6A-138CB947B9FC}" dt="2024-01-15T21:17:18.754" v="9"/>
          <ac:spMkLst>
            <pc:docMk/>
            <pc:sldMk cId="719763644" sldId="257"/>
            <ac:spMk id="7" creationId="{42A4FC2C-047E-45A5-965D-8E1E3BF09BC6}"/>
          </ac:spMkLst>
        </pc:spChg>
        <pc:picChg chg="add mod">
          <ac:chgData name="Симеон Асенов Боев" userId="S::saboev20@codingburgas.bg::bbd20b30-84ba-4ffc-913f-5422a219abbb" providerId="AD" clId="Web-{848BACA5-5E40-4942-BC6A-138CB947B9FC}" dt="2024-01-15T21:17:18.754" v="9"/>
          <ac:picMkLst>
            <pc:docMk/>
            <pc:sldMk cId="719763644" sldId="257"/>
            <ac:picMk id="2" creationId="{AB3D7299-E827-3089-CC4C-436D0617AC82}"/>
          </ac:picMkLst>
        </pc:picChg>
      </pc:sldChg>
      <pc:sldChg chg="new del">
        <pc:chgData name="Симеон Асенов Боев" userId="S::saboev20@codingburgas.bg::bbd20b30-84ba-4ffc-913f-5422a219abbb" providerId="AD" clId="Web-{848BACA5-5E40-4942-BC6A-138CB947B9FC}" dt="2024-01-15T21:16:54.175" v="6"/>
        <pc:sldMkLst>
          <pc:docMk/>
          <pc:sldMk cId="3546553602" sldId="257"/>
        </pc:sldMkLst>
      </pc:sldChg>
      <pc:sldChg chg="addSp modSp new mod setBg">
        <pc:chgData name="Симеон Асенов Боев" userId="S::saboev20@codingburgas.bg::bbd20b30-84ba-4ffc-913f-5422a219abbb" providerId="AD" clId="Web-{848BACA5-5E40-4942-BC6A-138CB947B9FC}" dt="2024-01-15T21:18:00.896" v="13"/>
        <pc:sldMkLst>
          <pc:docMk/>
          <pc:sldMk cId="329105370" sldId="258"/>
        </pc:sldMkLst>
        <pc:spChg chg="add">
          <ac:chgData name="Симеон Асенов Боев" userId="S::saboev20@codingburgas.bg::bbd20b30-84ba-4ffc-913f-5422a219abbb" providerId="AD" clId="Web-{848BACA5-5E40-4942-BC6A-138CB947B9FC}" dt="2024-01-15T21:18:00.896" v="13"/>
          <ac:spMkLst>
            <pc:docMk/>
            <pc:sldMk cId="329105370" sldId="258"/>
            <ac:spMk id="7" creationId="{42A4FC2C-047E-45A5-965D-8E1E3BF09BC6}"/>
          </ac:spMkLst>
        </pc:spChg>
        <pc:picChg chg="add mod">
          <ac:chgData name="Симеон Асенов Боев" userId="S::saboev20@codingburgas.bg::bbd20b30-84ba-4ffc-913f-5422a219abbb" providerId="AD" clId="Web-{848BACA5-5E40-4942-BC6A-138CB947B9FC}" dt="2024-01-15T21:18:00.896" v="13"/>
          <ac:picMkLst>
            <pc:docMk/>
            <pc:sldMk cId="329105370" sldId="258"/>
            <ac:picMk id="2" creationId="{75697B69-0C11-3674-4998-F748B8EA81E9}"/>
          </ac:picMkLst>
        </pc:picChg>
      </pc:sldChg>
      <pc:sldChg chg="addSp modSp new mod setBg">
        <pc:chgData name="Симеон Асенов Боев" userId="S::saboev20@codingburgas.bg::bbd20b30-84ba-4ffc-913f-5422a219abbb" providerId="AD" clId="Web-{848BACA5-5E40-4942-BC6A-138CB947B9FC}" dt="2024-01-15T21:18:23.678" v="16"/>
        <pc:sldMkLst>
          <pc:docMk/>
          <pc:sldMk cId="1264249952" sldId="259"/>
        </pc:sldMkLst>
        <pc:spChg chg="add">
          <ac:chgData name="Симеон Асенов Боев" userId="S::saboev20@codingburgas.bg::bbd20b30-84ba-4ffc-913f-5422a219abbb" providerId="AD" clId="Web-{848BACA5-5E40-4942-BC6A-138CB947B9FC}" dt="2024-01-15T21:18:23.678" v="16"/>
          <ac:spMkLst>
            <pc:docMk/>
            <pc:sldMk cId="1264249952" sldId="259"/>
            <ac:spMk id="7" creationId="{42A4FC2C-047E-45A5-965D-8E1E3BF09BC6}"/>
          </ac:spMkLst>
        </pc:spChg>
        <pc:picChg chg="add mod">
          <ac:chgData name="Симеон Асенов Боев" userId="S::saboev20@codingburgas.bg::bbd20b30-84ba-4ffc-913f-5422a219abbb" providerId="AD" clId="Web-{848BACA5-5E40-4942-BC6A-138CB947B9FC}" dt="2024-01-15T21:18:23.678" v="16"/>
          <ac:picMkLst>
            <pc:docMk/>
            <pc:sldMk cId="1264249952" sldId="259"/>
            <ac:picMk id="2" creationId="{F0E5524E-11D3-14D9-A738-FDA08DF7F2CE}"/>
          </ac:picMkLst>
        </pc:picChg>
      </pc:sldChg>
      <pc:sldChg chg="addSp modSp new mod setBg">
        <pc:chgData name="Симеон Асенов Боев" userId="S::saboev20@codingburgas.bg::bbd20b30-84ba-4ffc-913f-5422a219abbb" providerId="AD" clId="Web-{848BACA5-5E40-4942-BC6A-138CB947B9FC}" dt="2024-01-15T21:18:43.741" v="19"/>
        <pc:sldMkLst>
          <pc:docMk/>
          <pc:sldMk cId="1430276885" sldId="260"/>
        </pc:sldMkLst>
        <pc:spChg chg="add">
          <ac:chgData name="Симеон Асенов Боев" userId="S::saboev20@codingburgas.bg::bbd20b30-84ba-4ffc-913f-5422a219abbb" providerId="AD" clId="Web-{848BACA5-5E40-4942-BC6A-138CB947B9FC}" dt="2024-01-15T21:18:43.741" v="19"/>
          <ac:spMkLst>
            <pc:docMk/>
            <pc:sldMk cId="1430276885" sldId="260"/>
            <ac:spMk id="7" creationId="{42A4FC2C-047E-45A5-965D-8E1E3BF09BC6}"/>
          </ac:spMkLst>
        </pc:spChg>
        <pc:picChg chg="add mod">
          <ac:chgData name="Симеон Асенов Боев" userId="S::saboev20@codingburgas.bg::bbd20b30-84ba-4ffc-913f-5422a219abbb" providerId="AD" clId="Web-{848BACA5-5E40-4942-BC6A-138CB947B9FC}" dt="2024-01-15T21:18:43.741" v="19"/>
          <ac:picMkLst>
            <pc:docMk/>
            <pc:sldMk cId="1430276885" sldId="260"/>
            <ac:picMk id="2" creationId="{A9997700-135B-5394-2294-17716AC4ED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48FBBBDA-C6FA-ED22-BF2A-DBE9D62C8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B3D7299-E827-3089-CC4C-436D0617A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and purple grid with white text&#10;&#10;Description automatically generated">
            <a:extLst>
              <a:ext uri="{FF2B5EF4-FFF2-40B4-BE49-F238E27FC236}">
                <a16:creationId xmlns:a16="http://schemas.microsoft.com/office/drawing/2014/main" id="{75697B69-0C11-3674-4998-F748B8EA8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0E5524E-11D3-14D9-A738-FDA08DF7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and purple grid with white text&#10;&#10;Description automatically generated">
            <a:extLst>
              <a:ext uri="{FF2B5EF4-FFF2-40B4-BE49-F238E27FC236}">
                <a16:creationId xmlns:a16="http://schemas.microsoft.com/office/drawing/2014/main" id="{A9997700-135B-5394-2294-17716AC4E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</cp:revision>
  <dcterms:created xsi:type="dcterms:W3CDTF">2024-01-15T21:16:18Z</dcterms:created>
  <dcterms:modified xsi:type="dcterms:W3CDTF">2024-01-15T21:18:45Z</dcterms:modified>
</cp:coreProperties>
</file>