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B71EE-3920-E324-C5DC-36C8A533D5DA}" v="12" dt="2021-12-06T21:24:08.973"/>
    <p1510:client id="{DCFD0887-0964-4A69-9F6B-2E9D3EA2299F}" v="113" dt="2021-12-06T21:11:59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7200">
                <a:solidFill>
                  <a:schemeClr val="bg1"/>
                </a:solidFill>
              </a:rPr>
              <a:t>Schrodingers Cats</a:t>
            </a:r>
            <a:endParaRPr lang="en-US" sz="7200">
              <a:solidFill>
                <a:schemeClr val="bg1"/>
              </a:solidFill>
            </a:endParaRPr>
          </a:p>
          <a:p>
            <a:pPr algn="l"/>
            <a:endParaRPr lang="en-GB" sz="720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D6CDC-C45D-42C7-B25B-B1756549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cs typeface="Calibri Light"/>
              </a:rPr>
              <a:t>Отбор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8BFD-A2FA-4632-B246-687FB682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Back-end developer – </a:t>
            </a:r>
            <a:r>
              <a:rPr lang="en-GB" dirty="0" err="1">
                <a:solidFill>
                  <a:schemeClr val="bg1"/>
                </a:solidFill>
                <a:ea typeface="+mn-lt"/>
                <a:cs typeface="+mn-lt"/>
              </a:rPr>
              <a:t>Степан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chemeClr val="bg1"/>
                </a:solidFill>
                <a:ea typeface="+mn-lt"/>
                <a:cs typeface="+mn-lt"/>
              </a:rPr>
              <a:t>Уривко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  ( 9г )</a:t>
            </a:r>
            <a:endParaRPr lang="en-GB" dirty="0">
              <a:solidFill>
                <a:schemeClr val="bg1"/>
              </a:solidFill>
              <a:cs typeface="Calibri" panose="020F0502020204030204"/>
            </a:endParaRPr>
          </a:p>
          <a:p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Back-end developer – </a:t>
            </a:r>
            <a:r>
              <a:rPr lang="en-GB" dirty="0" err="1">
                <a:solidFill>
                  <a:schemeClr val="bg1"/>
                </a:solidFill>
                <a:ea typeface="+mn-lt"/>
                <a:cs typeface="+mn-lt"/>
              </a:rPr>
              <a:t>Симеон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chemeClr val="bg1"/>
                </a:solidFill>
                <a:ea typeface="+mn-lt"/>
                <a:cs typeface="+mn-lt"/>
              </a:rPr>
              <a:t>Боев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  ( 9г )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Front-end developer – Беатрис Топузян  ( 9в )</a:t>
            </a:r>
            <a:endParaRPr lang="en-GB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2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8D083-4932-4CE2-A401-01DE443C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788" y="1397000"/>
            <a:ext cx="4502041" cy="30083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Идея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56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>
            <a:extLst>
              <a:ext uri="{FF2B5EF4-FFF2-40B4-BE49-F238E27FC236}">
                <a16:creationId xmlns:a16="http://schemas.microsoft.com/office/drawing/2014/main" id="{0A5BA3E1-89CB-47BE-859A-EB46768B2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52613"/>
            <a:ext cx="3798888" cy="4298950"/>
          </a:xfr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8B4F05A0-F7EB-49C5-9323-CDB65B80B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525" y="1852613"/>
            <a:ext cx="2112963" cy="211296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EE61EB5C-2A8A-4573-8A53-45AEF7B72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525" y="4051527"/>
            <a:ext cx="2112963" cy="2098449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C8961FDE-A689-40A7-BC90-E5A4F611D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925" y="1852613"/>
            <a:ext cx="2192338" cy="2028825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1650AC59-4912-4974-B680-2B3A73E30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2753" y="4032703"/>
            <a:ext cx="2112510" cy="2117272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258BFC66-1AD4-4A6C-83DD-1DEA5AE0A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6700" y="1852613"/>
            <a:ext cx="2050371" cy="2035856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589997CD-5649-4F0F-A04E-44349688F1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6700" y="4119563"/>
            <a:ext cx="2195513" cy="2030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8B9DF-5272-48FA-816D-1DB26FA2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>
                <a:cs typeface="Calibri Light"/>
              </a:rPr>
              <a:t>Използвани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289092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1424-0820-408C-8F9F-3036586A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6" y="1479558"/>
            <a:ext cx="4339988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Благодарим за вниманието!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75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Schrodingers Cats </vt:lpstr>
      <vt:lpstr>Отбор</vt:lpstr>
      <vt:lpstr>Идея</vt:lpstr>
      <vt:lpstr>Използвани програми</vt:lpstr>
      <vt:lpstr>Благодарим за 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</cp:revision>
  <dcterms:created xsi:type="dcterms:W3CDTF">2021-12-06T20:47:15Z</dcterms:created>
  <dcterms:modified xsi:type="dcterms:W3CDTF">2021-12-06T21:40:14Z</dcterms:modified>
</cp:coreProperties>
</file>